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76" r:id="rId5"/>
    <p:sldId id="261" r:id="rId6"/>
    <p:sldId id="277" r:id="rId7"/>
    <p:sldId id="269" r:id="rId8"/>
    <p:sldId id="285" r:id="rId9"/>
    <p:sldId id="278" r:id="rId10"/>
    <p:sldId id="272" r:id="rId11"/>
    <p:sldId id="268" r:id="rId12"/>
    <p:sldId id="273" r:id="rId13"/>
    <p:sldId id="27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E3FF"/>
    <a:srgbClr val="66FFFF"/>
    <a:srgbClr val="CCFF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30" y="-96"/>
      </p:cViewPr>
      <p:guideLst>
        <p:guide orient="horz" pos="21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media" Target="file:///C:\Users\lenovo\Desktop\&#26032;&#24314;&#25991;&#20214;&#22841;%20(3)\Tim%20Parsons%20-%20Theme%20from%20Symphony%20No.%209,%20#Ode%20To%20Joy#%20-%20Beethoven.mp3" TargetMode="External"/><Relationship Id="rId5" Type="http://schemas.openxmlformats.org/officeDocument/2006/relationships/audio" Target="file:///C:\Users\lenovo\Desktop\&#26032;&#24314;&#25991;&#20214;&#22841;%20(3)\Tim%20Parsons%20-%20Theme%20from%20Symphony%20No.%209,%20#Ode%20To%20Joy#%20-%20Beethoven.mp3" TargetMode="Externa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media" Target="file:///C:\Users\lenovo\Desktop\&#26032;&#24314;&#25991;&#20214;&#22841;%20(3)\&#26032;&#24405;&#38899;%205.mp3" TargetMode="External"/><Relationship Id="rId1" Type="http://schemas.openxmlformats.org/officeDocument/2006/relationships/audio" Target="file:///C:\Users\lenovo\Desktop\&#26032;&#24314;&#25991;&#20214;&#22841;%20(3)\&#26032;&#24405;&#38899;%205.mp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5.wav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7309647">
            <a:off x="6682581" y="1526381"/>
            <a:ext cx="3003550" cy="2522538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9578595">
            <a:off x="3525838" y="1544638"/>
            <a:ext cx="3662363" cy="2673350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59673" y="2693035"/>
            <a:ext cx="7588250" cy="1310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8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方正舒体" panose="02010601030101010101" charset="-122"/>
                <a:ea typeface="方正舒体" panose="02010601030101010101" charset="-122"/>
                <a:cs typeface="+mn-ea"/>
              </a:rPr>
              <a:t>3DMAX</a:t>
            </a:r>
            <a:r>
              <a:rPr kumimoji="0" lang="zh-CN" altLang="en-US" sz="8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方正舒体" panose="02010601030101010101" charset="-122"/>
                <a:ea typeface="方正舒体" panose="02010601030101010101" charset="-122"/>
                <a:cs typeface="+mn-ea"/>
              </a:rPr>
              <a:t>外场景</a:t>
            </a:r>
            <a:endParaRPr kumimoji="0" lang="zh-CN" altLang="en-US" sz="8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方正舒体" panose="02010601030101010101" charset="-122"/>
              <a:ea typeface="方正舒体" panose="02010601030101010101" charset="-122"/>
              <a:cs typeface="+mn-ea"/>
            </a:endParaRPr>
          </a:p>
        </p:txBody>
      </p:sp>
      <p:sp>
        <p:nvSpPr>
          <p:cNvPr id="7" name="等腰三角形 6"/>
          <p:cNvSpPr/>
          <p:nvPr/>
        </p:nvSpPr>
        <p:spPr>
          <a:xfrm rot="10147392">
            <a:off x="1714500" y="730250"/>
            <a:ext cx="1203325" cy="1009650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0" y="588963"/>
            <a:ext cx="3948113" cy="544512"/>
            <a:chOff x="0" y="589591"/>
            <a:chExt cx="3947887" cy="544357"/>
          </a:xfrm>
        </p:grpSpPr>
        <p:pic>
          <p:nvPicPr>
            <p:cNvPr id="7191" name="图片 4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0" name="直接连接符 9"/>
            <p:cNvCxnSpPr/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35"/>
          <p:cNvGrpSpPr/>
          <p:nvPr/>
        </p:nvGrpSpPr>
        <p:grpSpPr>
          <a:xfrm>
            <a:off x="8243888" y="588963"/>
            <a:ext cx="3948112" cy="544512"/>
            <a:chOff x="8244113" y="589591"/>
            <a:chExt cx="3947887" cy="544357"/>
          </a:xfrm>
        </p:grpSpPr>
        <p:pic>
          <p:nvPicPr>
            <p:cNvPr id="7189" name="图片 5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2" name="直接连接符 11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 thruBlk="1"/>
    <p:sndAc>
      <p:stSnd loop="1">
        <p:snd r:embed="rId2" name="Maggie McClure-Good Morning and Good Night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65600" y="571500"/>
            <a:ext cx="3860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山丘制作步骤</a:t>
            </a:r>
            <a:endParaRPr 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40"/>
          <p:cNvGrpSpPr/>
          <p:nvPr/>
        </p:nvGrpSpPr>
        <p:grpSpPr>
          <a:xfrm>
            <a:off x="590550" y="538163"/>
            <a:ext cx="387350" cy="6319837"/>
            <a:chOff x="590254" y="537448"/>
            <a:chExt cx="387321" cy="6320552"/>
          </a:xfrm>
        </p:grpSpPr>
        <p:pic>
          <p:nvPicPr>
            <p:cNvPr id="11293" name="图片 3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9"/>
          <p:cNvGrpSpPr/>
          <p:nvPr/>
        </p:nvGrpSpPr>
        <p:grpSpPr>
          <a:xfrm>
            <a:off x="11214100" y="588963"/>
            <a:ext cx="387350" cy="6269037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92" name="图片 37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空心弧 9"/>
          <p:cNvSpPr/>
          <p:nvPr/>
        </p:nvSpPr>
        <p:spPr>
          <a:xfrm>
            <a:off x="4886325" y="2517775"/>
            <a:ext cx="2419350" cy="2417763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空心弧 10"/>
          <p:cNvSpPr/>
          <p:nvPr/>
        </p:nvSpPr>
        <p:spPr>
          <a:xfrm>
            <a:off x="4886325" y="2517775"/>
            <a:ext cx="2419350" cy="2417763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4886325" y="2517775"/>
            <a:ext cx="2419350" cy="2417763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空心弧 13"/>
          <p:cNvSpPr/>
          <p:nvPr/>
        </p:nvSpPr>
        <p:spPr>
          <a:xfrm>
            <a:off x="4886325" y="2517775"/>
            <a:ext cx="2419350" cy="2417763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任意多边形 18"/>
          <p:cNvSpPr/>
          <p:nvPr/>
        </p:nvSpPr>
        <p:spPr>
          <a:xfrm>
            <a:off x="4524375" y="3336925"/>
            <a:ext cx="781050" cy="779780"/>
          </a:xfrm>
          <a:custGeom>
            <a:avLst/>
            <a:gdLst>
              <a:gd name="connsiteX0" fmla="*/ 0 w 920685"/>
              <a:gd name="connsiteY0" fmla="*/ 460343 h 920685"/>
              <a:gd name="connsiteX1" fmla="*/ 460343 w 920685"/>
              <a:gd name="connsiteY1" fmla="*/ 0 h 920685"/>
              <a:gd name="connsiteX2" fmla="*/ 920686 w 920685"/>
              <a:gd name="connsiteY2" fmla="*/ 460343 h 920685"/>
              <a:gd name="connsiteX3" fmla="*/ 460343 w 920685"/>
              <a:gd name="connsiteY3" fmla="*/ 920686 h 920685"/>
              <a:gd name="connsiteX4" fmla="*/ 0 w 920685"/>
              <a:gd name="connsiteY4" fmla="*/ 460343 h 9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685" h="920685">
                <a:moveTo>
                  <a:pt x="0" y="460343"/>
                </a:moveTo>
                <a:cubicBezTo>
                  <a:pt x="0" y="206103"/>
                  <a:pt x="206103" y="0"/>
                  <a:pt x="460343" y="0"/>
                </a:cubicBezTo>
                <a:cubicBezTo>
                  <a:pt x="714583" y="0"/>
                  <a:pt x="920686" y="206103"/>
                  <a:pt x="920686" y="460343"/>
                </a:cubicBezTo>
                <a:cubicBezTo>
                  <a:pt x="920686" y="714583"/>
                  <a:pt x="714583" y="920686"/>
                  <a:pt x="460343" y="920686"/>
                </a:cubicBezTo>
                <a:cubicBezTo>
                  <a:pt x="206103" y="920686"/>
                  <a:pt x="0" y="714583"/>
                  <a:pt x="0" y="460343"/>
                </a:cubicBezTo>
                <a:close/>
              </a:path>
            </a:pathLst>
          </a:custGeom>
          <a:solidFill>
            <a:srgbClr val="9ADEE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231" tIns="160231" rIns="160231" bIns="160231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en-US" altLang="zh-CN" sz="5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705475" y="2155825"/>
            <a:ext cx="781050" cy="779780"/>
          </a:xfrm>
          <a:custGeom>
            <a:avLst/>
            <a:gdLst>
              <a:gd name="connsiteX0" fmla="*/ 0 w 920685"/>
              <a:gd name="connsiteY0" fmla="*/ 460343 h 920685"/>
              <a:gd name="connsiteX1" fmla="*/ 460343 w 920685"/>
              <a:gd name="connsiteY1" fmla="*/ 0 h 920685"/>
              <a:gd name="connsiteX2" fmla="*/ 920686 w 920685"/>
              <a:gd name="connsiteY2" fmla="*/ 460343 h 920685"/>
              <a:gd name="connsiteX3" fmla="*/ 460343 w 920685"/>
              <a:gd name="connsiteY3" fmla="*/ 920686 h 920685"/>
              <a:gd name="connsiteX4" fmla="*/ 0 w 920685"/>
              <a:gd name="connsiteY4" fmla="*/ 460343 h 9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685" h="920685">
                <a:moveTo>
                  <a:pt x="0" y="460343"/>
                </a:moveTo>
                <a:cubicBezTo>
                  <a:pt x="0" y="206103"/>
                  <a:pt x="206103" y="0"/>
                  <a:pt x="460343" y="0"/>
                </a:cubicBezTo>
                <a:cubicBezTo>
                  <a:pt x="714583" y="0"/>
                  <a:pt x="920686" y="206103"/>
                  <a:pt x="920686" y="460343"/>
                </a:cubicBezTo>
                <a:cubicBezTo>
                  <a:pt x="920686" y="714583"/>
                  <a:pt x="714583" y="920686"/>
                  <a:pt x="460343" y="920686"/>
                </a:cubicBezTo>
                <a:cubicBezTo>
                  <a:pt x="206103" y="920686"/>
                  <a:pt x="0" y="714583"/>
                  <a:pt x="0" y="460343"/>
                </a:cubicBezTo>
                <a:close/>
              </a:path>
            </a:pathLst>
          </a:custGeom>
          <a:solidFill>
            <a:srgbClr val="9ADEE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231" tIns="160231" rIns="160231" bIns="160231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5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886575" y="3336925"/>
            <a:ext cx="781050" cy="779780"/>
          </a:xfrm>
          <a:custGeom>
            <a:avLst/>
            <a:gdLst>
              <a:gd name="connsiteX0" fmla="*/ 0 w 920685"/>
              <a:gd name="connsiteY0" fmla="*/ 460343 h 920685"/>
              <a:gd name="connsiteX1" fmla="*/ 460343 w 920685"/>
              <a:gd name="connsiteY1" fmla="*/ 0 h 920685"/>
              <a:gd name="connsiteX2" fmla="*/ 920686 w 920685"/>
              <a:gd name="connsiteY2" fmla="*/ 460343 h 920685"/>
              <a:gd name="connsiteX3" fmla="*/ 460343 w 920685"/>
              <a:gd name="connsiteY3" fmla="*/ 920686 h 920685"/>
              <a:gd name="connsiteX4" fmla="*/ 0 w 920685"/>
              <a:gd name="connsiteY4" fmla="*/ 460343 h 9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685" h="920685">
                <a:moveTo>
                  <a:pt x="0" y="460343"/>
                </a:moveTo>
                <a:cubicBezTo>
                  <a:pt x="0" y="206103"/>
                  <a:pt x="206103" y="0"/>
                  <a:pt x="460343" y="0"/>
                </a:cubicBezTo>
                <a:cubicBezTo>
                  <a:pt x="714583" y="0"/>
                  <a:pt x="920686" y="206103"/>
                  <a:pt x="920686" y="460343"/>
                </a:cubicBezTo>
                <a:cubicBezTo>
                  <a:pt x="920686" y="714583"/>
                  <a:pt x="714583" y="920686"/>
                  <a:pt x="460343" y="920686"/>
                </a:cubicBezTo>
                <a:cubicBezTo>
                  <a:pt x="206103" y="920686"/>
                  <a:pt x="0" y="714583"/>
                  <a:pt x="0" y="460343"/>
                </a:cubicBezTo>
                <a:close/>
              </a:path>
            </a:pathLst>
          </a:custGeom>
          <a:solidFill>
            <a:srgbClr val="9ADEE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231" tIns="160231" rIns="160231" bIns="160231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altLang="zh-CN" sz="5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705475" y="4518025"/>
            <a:ext cx="781050" cy="779780"/>
          </a:xfrm>
          <a:custGeom>
            <a:avLst/>
            <a:gdLst>
              <a:gd name="connsiteX0" fmla="*/ 0 w 920685"/>
              <a:gd name="connsiteY0" fmla="*/ 460343 h 920685"/>
              <a:gd name="connsiteX1" fmla="*/ 460343 w 920685"/>
              <a:gd name="connsiteY1" fmla="*/ 0 h 920685"/>
              <a:gd name="connsiteX2" fmla="*/ 920686 w 920685"/>
              <a:gd name="connsiteY2" fmla="*/ 460343 h 920685"/>
              <a:gd name="connsiteX3" fmla="*/ 460343 w 920685"/>
              <a:gd name="connsiteY3" fmla="*/ 920686 h 920685"/>
              <a:gd name="connsiteX4" fmla="*/ 0 w 920685"/>
              <a:gd name="connsiteY4" fmla="*/ 460343 h 9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685" h="920685">
                <a:moveTo>
                  <a:pt x="0" y="460343"/>
                </a:moveTo>
                <a:cubicBezTo>
                  <a:pt x="0" y="206103"/>
                  <a:pt x="206103" y="0"/>
                  <a:pt x="460343" y="0"/>
                </a:cubicBezTo>
                <a:cubicBezTo>
                  <a:pt x="714583" y="0"/>
                  <a:pt x="920686" y="206103"/>
                  <a:pt x="920686" y="460343"/>
                </a:cubicBezTo>
                <a:cubicBezTo>
                  <a:pt x="920686" y="714583"/>
                  <a:pt x="714583" y="920686"/>
                  <a:pt x="460343" y="920686"/>
                </a:cubicBezTo>
                <a:cubicBezTo>
                  <a:pt x="206103" y="920686"/>
                  <a:pt x="0" y="714583"/>
                  <a:pt x="0" y="460343"/>
                </a:cubicBezTo>
                <a:close/>
              </a:path>
            </a:pathLst>
          </a:custGeom>
          <a:solidFill>
            <a:srgbClr val="9ADEE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231" tIns="160231" rIns="160231" bIns="160231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altLang="zh-CN" sz="5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83513" y="3452813"/>
            <a:ext cx="279876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将平面修改为噪波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77900" y="3376930"/>
            <a:ext cx="3429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设置强度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舒体" panose="02010601030101010101" charset="-122"/>
                <a:ea typeface="方正舒体" panose="02010601030101010101" charset="-122"/>
                <a:cs typeface="+mn-cs"/>
              </a:rPr>
              <a:t>XYZ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三个方向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40530" y="1510030"/>
            <a:ext cx="37096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创建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---&gt;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几何体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---&gt;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平面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65663" y="5394325"/>
            <a:ext cx="2798763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设置噪波的种子、比例参数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+mn-cs"/>
            </a:endParaRPr>
          </a:p>
        </p:txBody>
      </p:sp>
      <p:pic>
        <p:nvPicPr>
          <p:cNvPr id="4" name="图片 3" descr="山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10" y="3223260"/>
            <a:ext cx="1369060" cy="10267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 animBg="1"/>
      <p:bldP spid="16" grpId="0" animBg="1"/>
      <p:bldP spid="16" grpId="1" animBg="1"/>
      <p:bldP spid="17" grpId="0" animBg="1"/>
      <p:bldP spid="18" grpId="0" animBg="1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588963"/>
            <a:ext cx="3948113" cy="544512"/>
            <a:chOff x="0" y="589591"/>
            <a:chExt cx="3947887" cy="544357"/>
          </a:xfrm>
        </p:grpSpPr>
        <p:pic>
          <p:nvPicPr>
            <p:cNvPr id="6170" name="图片 4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5"/>
          <p:cNvGrpSpPr/>
          <p:nvPr/>
        </p:nvGrpSpPr>
        <p:grpSpPr>
          <a:xfrm>
            <a:off x="8243888" y="588963"/>
            <a:ext cx="3948112" cy="544512"/>
            <a:chOff x="8244113" y="589591"/>
            <a:chExt cx="3947887" cy="544357"/>
          </a:xfrm>
        </p:grpSpPr>
        <p:pic>
          <p:nvPicPr>
            <p:cNvPr id="6168" name="图片 5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165600" y="571500"/>
            <a:ext cx="3860800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结束页</a:t>
            </a:r>
            <a:endParaRPr 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47135" y="2155190"/>
            <a:ext cx="4691380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+mn-cs"/>
              </a:rPr>
              <a:t>谢谢观赏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+mn-cs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800000">
            <a:off x="9705975" y="3455353"/>
            <a:ext cx="992188" cy="881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" name="任意多边形 54"/>
          <p:cNvSpPr/>
          <p:nvPr/>
        </p:nvSpPr>
        <p:spPr>
          <a:xfrm>
            <a:off x="-9525" y="4139565"/>
            <a:ext cx="9788525" cy="1677988"/>
          </a:xfrm>
          <a:custGeom>
            <a:avLst/>
            <a:gdLst>
              <a:gd name="connsiteX0" fmla="*/ 0 w 9951057"/>
              <a:gd name="connsiteY0" fmla="*/ 1186542 h 1739735"/>
              <a:gd name="connsiteX1" fmla="*/ 2575249 w 9951057"/>
              <a:gd name="connsiteY1" fmla="*/ 1429138 h 1739735"/>
              <a:gd name="connsiteX2" fmla="*/ 4460032 w 9951057"/>
              <a:gd name="connsiteY2" fmla="*/ 1737048 h 1739735"/>
              <a:gd name="connsiteX3" fmla="*/ 6354147 w 9951057"/>
              <a:gd name="connsiteY3" fmla="*/ 1242526 h 1739735"/>
              <a:gd name="connsiteX4" fmla="*/ 8229600 w 9951057"/>
              <a:gd name="connsiteY4" fmla="*/ 729342 h 1739735"/>
              <a:gd name="connsiteX5" fmla="*/ 9797143 w 9951057"/>
              <a:gd name="connsiteY5" fmla="*/ 66869 h 1739735"/>
              <a:gd name="connsiteX6" fmla="*/ 9806473 w 9951057"/>
              <a:gd name="connsiteY6" fmla="*/ 57538 h 1739735"/>
              <a:gd name="connsiteX0-1" fmla="*/ 0 w 9951057"/>
              <a:gd name="connsiteY0-2" fmla="*/ 1186542 h 1738196"/>
              <a:gd name="connsiteX1-3" fmla="*/ 2565919 w 9951057"/>
              <a:gd name="connsiteY1-4" fmla="*/ 1373155 h 1738196"/>
              <a:gd name="connsiteX2-5" fmla="*/ 4460032 w 9951057"/>
              <a:gd name="connsiteY2-6" fmla="*/ 1737048 h 1738196"/>
              <a:gd name="connsiteX3-7" fmla="*/ 6354147 w 9951057"/>
              <a:gd name="connsiteY3-8" fmla="*/ 1242526 h 1738196"/>
              <a:gd name="connsiteX4-9" fmla="*/ 8229600 w 9951057"/>
              <a:gd name="connsiteY4-10" fmla="*/ 729342 h 1738196"/>
              <a:gd name="connsiteX5-11" fmla="*/ 9797143 w 9951057"/>
              <a:gd name="connsiteY5-12" fmla="*/ 66869 h 1738196"/>
              <a:gd name="connsiteX6-13" fmla="*/ 9806473 w 9951057"/>
              <a:gd name="connsiteY6-14" fmla="*/ 57538 h 1738196"/>
              <a:gd name="connsiteX0-15" fmla="*/ 0 w 9951057"/>
              <a:gd name="connsiteY0-16" fmla="*/ 1186542 h 1738196"/>
              <a:gd name="connsiteX1-17" fmla="*/ 2565919 w 9951057"/>
              <a:gd name="connsiteY1-18" fmla="*/ 1373155 h 1738196"/>
              <a:gd name="connsiteX2-19" fmla="*/ 4460032 w 9951057"/>
              <a:gd name="connsiteY2-20" fmla="*/ 1737048 h 1738196"/>
              <a:gd name="connsiteX3-21" fmla="*/ 6354147 w 9951057"/>
              <a:gd name="connsiteY3-22" fmla="*/ 1242526 h 1738196"/>
              <a:gd name="connsiteX4-23" fmla="*/ 8229600 w 9951057"/>
              <a:gd name="connsiteY4-24" fmla="*/ 729342 h 1738196"/>
              <a:gd name="connsiteX5-25" fmla="*/ 9797143 w 9951057"/>
              <a:gd name="connsiteY5-26" fmla="*/ 66869 h 1738196"/>
              <a:gd name="connsiteX6-27" fmla="*/ 9806473 w 9951057"/>
              <a:gd name="connsiteY6-28" fmla="*/ 57538 h 1738196"/>
              <a:gd name="connsiteX0-29" fmla="*/ 0 w 9951057"/>
              <a:gd name="connsiteY0-30" fmla="*/ 1186542 h 1738196"/>
              <a:gd name="connsiteX1-31" fmla="*/ 2565919 w 9951057"/>
              <a:gd name="connsiteY1-32" fmla="*/ 1373155 h 1738196"/>
              <a:gd name="connsiteX2-33" fmla="*/ 4460032 w 9951057"/>
              <a:gd name="connsiteY2-34" fmla="*/ 1737048 h 1738196"/>
              <a:gd name="connsiteX3-35" fmla="*/ 6326155 w 9951057"/>
              <a:gd name="connsiteY3-36" fmla="*/ 1242526 h 1738196"/>
              <a:gd name="connsiteX4-37" fmla="*/ 8229600 w 9951057"/>
              <a:gd name="connsiteY4-38" fmla="*/ 729342 h 1738196"/>
              <a:gd name="connsiteX5-39" fmla="*/ 9797143 w 9951057"/>
              <a:gd name="connsiteY5-40" fmla="*/ 66869 h 1738196"/>
              <a:gd name="connsiteX6-41" fmla="*/ 9806473 w 9951057"/>
              <a:gd name="connsiteY6-42" fmla="*/ 57538 h 1738196"/>
              <a:gd name="connsiteX0-43" fmla="*/ 0 w 9797143"/>
              <a:gd name="connsiteY0-44" fmla="*/ 1119673 h 1671327"/>
              <a:gd name="connsiteX1-45" fmla="*/ 2565919 w 9797143"/>
              <a:gd name="connsiteY1-46" fmla="*/ 1306286 h 1671327"/>
              <a:gd name="connsiteX2-47" fmla="*/ 4460032 w 9797143"/>
              <a:gd name="connsiteY2-48" fmla="*/ 1670179 h 1671327"/>
              <a:gd name="connsiteX3-49" fmla="*/ 6326155 w 9797143"/>
              <a:gd name="connsiteY3-50" fmla="*/ 1175657 h 1671327"/>
              <a:gd name="connsiteX4-51" fmla="*/ 8229600 w 9797143"/>
              <a:gd name="connsiteY4-52" fmla="*/ 662473 h 1671327"/>
              <a:gd name="connsiteX5-53" fmla="*/ 9797143 w 9797143"/>
              <a:gd name="connsiteY5-54" fmla="*/ 0 h 1671327"/>
              <a:gd name="connsiteX0-55" fmla="*/ 0 w 9787812"/>
              <a:gd name="connsiteY0-56" fmla="*/ 774440 h 1671583"/>
              <a:gd name="connsiteX1-57" fmla="*/ 2556588 w 9787812"/>
              <a:gd name="connsiteY1-58" fmla="*/ 1306286 h 1671583"/>
              <a:gd name="connsiteX2-59" fmla="*/ 4450701 w 9787812"/>
              <a:gd name="connsiteY2-60" fmla="*/ 1670179 h 1671583"/>
              <a:gd name="connsiteX3-61" fmla="*/ 6316824 w 9787812"/>
              <a:gd name="connsiteY3-62" fmla="*/ 1175657 h 1671583"/>
              <a:gd name="connsiteX4-63" fmla="*/ 8220269 w 9787812"/>
              <a:gd name="connsiteY4-64" fmla="*/ 662473 h 1671583"/>
              <a:gd name="connsiteX5-65" fmla="*/ 9787812 w 9787812"/>
              <a:gd name="connsiteY5-66" fmla="*/ 0 h 1671583"/>
              <a:gd name="connsiteX0-67" fmla="*/ 0 w 9787812"/>
              <a:gd name="connsiteY0-68" fmla="*/ 774440 h 1671488"/>
              <a:gd name="connsiteX1-69" fmla="*/ 2556588 w 9787812"/>
              <a:gd name="connsiteY1-70" fmla="*/ 1306286 h 1671488"/>
              <a:gd name="connsiteX2-71" fmla="*/ 4450701 w 9787812"/>
              <a:gd name="connsiteY2-72" fmla="*/ 1670179 h 1671488"/>
              <a:gd name="connsiteX3-73" fmla="*/ 6316824 w 9787812"/>
              <a:gd name="connsiteY3-74" fmla="*/ 1175657 h 1671488"/>
              <a:gd name="connsiteX4-75" fmla="*/ 8220269 w 9787812"/>
              <a:gd name="connsiteY4-76" fmla="*/ 662473 h 1671488"/>
              <a:gd name="connsiteX5-77" fmla="*/ 9787812 w 9787812"/>
              <a:gd name="connsiteY5-78" fmla="*/ 0 h 1671488"/>
              <a:gd name="connsiteX0-79" fmla="*/ 0 w 9787812"/>
              <a:gd name="connsiteY0-80" fmla="*/ 774440 h 1677968"/>
              <a:gd name="connsiteX1-81" fmla="*/ 2556588 w 9787812"/>
              <a:gd name="connsiteY1-82" fmla="*/ 1306286 h 1677968"/>
              <a:gd name="connsiteX2-83" fmla="*/ 4450701 w 9787812"/>
              <a:gd name="connsiteY2-84" fmla="*/ 1670179 h 1677968"/>
              <a:gd name="connsiteX3-85" fmla="*/ 6316824 w 9787812"/>
              <a:gd name="connsiteY3-86" fmla="*/ 1175657 h 1677968"/>
              <a:gd name="connsiteX4-87" fmla="*/ 8220269 w 9787812"/>
              <a:gd name="connsiteY4-88" fmla="*/ 662473 h 1677968"/>
              <a:gd name="connsiteX5-89" fmla="*/ 9787812 w 9787812"/>
              <a:gd name="connsiteY5-90" fmla="*/ 0 h 1677968"/>
              <a:gd name="connsiteX0-91" fmla="*/ 0 w 9787812"/>
              <a:gd name="connsiteY0-92" fmla="*/ 774440 h 1677968"/>
              <a:gd name="connsiteX1-93" fmla="*/ 2556588 w 9787812"/>
              <a:gd name="connsiteY1-94" fmla="*/ 1306286 h 1677968"/>
              <a:gd name="connsiteX2-95" fmla="*/ 4450701 w 9787812"/>
              <a:gd name="connsiteY2-96" fmla="*/ 1670179 h 1677968"/>
              <a:gd name="connsiteX3-97" fmla="*/ 6316824 w 9787812"/>
              <a:gd name="connsiteY3-98" fmla="*/ 1175657 h 1677968"/>
              <a:gd name="connsiteX4-99" fmla="*/ 8220269 w 9787812"/>
              <a:gd name="connsiteY4-100" fmla="*/ 662473 h 1677968"/>
              <a:gd name="connsiteX5-101" fmla="*/ 9787812 w 9787812"/>
              <a:gd name="connsiteY5-102" fmla="*/ 0 h 1677968"/>
              <a:gd name="connsiteX0-103" fmla="*/ 0 w 9787812"/>
              <a:gd name="connsiteY0-104" fmla="*/ 774440 h 1677968"/>
              <a:gd name="connsiteX1-105" fmla="*/ 2556588 w 9787812"/>
              <a:gd name="connsiteY1-106" fmla="*/ 1306286 h 1677968"/>
              <a:gd name="connsiteX2-107" fmla="*/ 4450701 w 9787812"/>
              <a:gd name="connsiteY2-108" fmla="*/ 1670179 h 1677968"/>
              <a:gd name="connsiteX3-109" fmla="*/ 6316824 w 9787812"/>
              <a:gd name="connsiteY3-110" fmla="*/ 1175657 h 1677968"/>
              <a:gd name="connsiteX4-111" fmla="*/ 8220269 w 9787812"/>
              <a:gd name="connsiteY4-112" fmla="*/ 662473 h 1677968"/>
              <a:gd name="connsiteX5-113" fmla="*/ 9787812 w 9787812"/>
              <a:gd name="connsiteY5-114" fmla="*/ 0 h 1677968"/>
              <a:gd name="connsiteX0-115" fmla="*/ 0 w 9787812"/>
              <a:gd name="connsiteY0-116" fmla="*/ 774440 h 1677968"/>
              <a:gd name="connsiteX1-117" fmla="*/ 2556588 w 9787812"/>
              <a:gd name="connsiteY1-118" fmla="*/ 1306286 h 1677968"/>
              <a:gd name="connsiteX2-119" fmla="*/ 4450701 w 9787812"/>
              <a:gd name="connsiteY2-120" fmla="*/ 1670179 h 1677968"/>
              <a:gd name="connsiteX3-121" fmla="*/ 6316824 w 9787812"/>
              <a:gd name="connsiteY3-122" fmla="*/ 1175657 h 1677968"/>
              <a:gd name="connsiteX4-123" fmla="*/ 8220269 w 9787812"/>
              <a:gd name="connsiteY4-124" fmla="*/ 662473 h 1677968"/>
              <a:gd name="connsiteX5-125" fmla="*/ 9787812 w 9787812"/>
              <a:gd name="connsiteY5-126" fmla="*/ 0 h 1677968"/>
              <a:gd name="connsiteX0-127" fmla="*/ 0 w 9787812"/>
              <a:gd name="connsiteY0-128" fmla="*/ 774440 h 1677968"/>
              <a:gd name="connsiteX1-129" fmla="*/ 2556588 w 9787812"/>
              <a:gd name="connsiteY1-130" fmla="*/ 1306286 h 1677968"/>
              <a:gd name="connsiteX2-131" fmla="*/ 4450701 w 9787812"/>
              <a:gd name="connsiteY2-132" fmla="*/ 1670179 h 1677968"/>
              <a:gd name="connsiteX3-133" fmla="*/ 6316824 w 9787812"/>
              <a:gd name="connsiteY3-134" fmla="*/ 1175657 h 1677968"/>
              <a:gd name="connsiteX4-135" fmla="*/ 8220269 w 9787812"/>
              <a:gd name="connsiteY4-136" fmla="*/ 662473 h 1677968"/>
              <a:gd name="connsiteX5-137" fmla="*/ 9787812 w 9787812"/>
              <a:gd name="connsiteY5-138" fmla="*/ 0 h 1677968"/>
              <a:gd name="connsiteX0-139" fmla="*/ 0 w 9787812"/>
              <a:gd name="connsiteY0-140" fmla="*/ 774440 h 1677968"/>
              <a:gd name="connsiteX1-141" fmla="*/ 2556588 w 9787812"/>
              <a:gd name="connsiteY1-142" fmla="*/ 1306286 h 1677968"/>
              <a:gd name="connsiteX2-143" fmla="*/ 4450701 w 9787812"/>
              <a:gd name="connsiteY2-144" fmla="*/ 1670179 h 1677968"/>
              <a:gd name="connsiteX3-145" fmla="*/ 6316824 w 9787812"/>
              <a:gd name="connsiteY3-146" fmla="*/ 1175657 h 1677968"/>
              <a:gd name="connsiteX4-147" fmla="*/ 8220269 w 9787812"/>
              <a:gd name="connsiteY4-148" fmla="*/ 662473 h 1677968"/>
              <a:gd name="connsiteX5-149" fmla="*/ 9787812 w 9787812"/>
              <a:gd name="connsiteY5-150" fmla="*/ 0 h 1677968"/>
              <a:gd name="connsiteX0-151" fmla="*/ 0 w 9787812"/>
              <a:gd name="connsiteY0-152" fmla="*/ 774440 h 1677968"/>
              <a:gd name="connsiteX1-153" fmla="*/ 2556588 w 9787812"/>
              <a:gd name="connsiteY1-154" fmla="*/ 1306286 h 1677968"/>
              <a:gd name="connsiteX2-155" fmla="*/ 4450701 w 9787812"/>
              <a:gd name="connsiteY2-156" fmla="*/ 1670179 h 1677968"/>
              <a:gd name="connsiteX3-157" fmla="*/ 6316824 w 9787812"/>
              <a:gd name="connsiteY3-158" fmla="*/ 1175657 h 1677968"/>
              <a:gd name="connsiteX4-159" fmla="*/ 8220269 w 9787812"/>
              <a:gd name="connsiteY4-160" fmla="*/ 662473 h 1677968"/>
              <a:gd name="connsiteX5-161" fmla="*/ 9787812 w 9787812"/>
              <a:gd name="connsiteY5-162" fmla="*/ 0 h 1677968"/>
              <a:gd name="connsiteX0-163" fmla="*/ 0 w 9787812"/>
              <a:gd name="connsiteY0-164" fmla="*/ 774440 h 1677968"/>
              <a:gd name="connsiteX1-165" fmla="*/ 2556588 w 9787812"/>
              <a:gd name="connsiteY1-166" fmla="*/ 1306286 h 1677968"/>
              <a:gd name="connsiteX2-167" fmla="*/ 4450701 w 9787812"/>
              <a:gd name="connsiteY2-168" fmla="*/ 1670179 h 1677968"/>
              <a:gd name="connsiteX3-169" fmla="*/ 6316824 w 9787812"/>
              <a:gd name="connsiteY3-170" fmla="*/ 1175657 h 1677968"/>
              <a:gd name="connsiteX4-171" fmla="*/ 8220269 w 9787812"/>
              <a:gd name="connsiteY4-172" fmla="*/ 662473 h 1677968"/>
              <a:gd name="connsiteX5-173" fmla="*/ 9787812 w 9787812"/>
              <a:gd name="connsiteY5-174" fmla="*/ 0 h 1677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787812" h="1677968">
                <a:moveTo>
                  <a:pt x="0" y="774440"/>
                </a:moveTo>
                <a:cubicBezTo>
                  <a:pt x="915955" y="849862"/>
                  <a:pt x="2318658" y="1175657"/>
                  <a:pt x="2556588" y="1306286"/>
                </a:cubicBezTo>
                <a:cubicBezTo>
                  <a:pt x="2794518" y="1436915"/>
                  <a:pt x="3404117" y="1729273"/>
                  <a:pt x="4450701" y="1670179"/>
                </a:cubicBezTo>
                <a:cubicBezTo>
                  <a:pt x="5497285" y="1611085"/>
                  <a:pt x="6060569" y="1259398"/>
                  <a:pt x="6316824" y="1175657"/>
                </a:cubicBezTo>
                <a:cubicBezTo>
                  <a:pt x="6473907" y="1124324"/>
                  <a:pt x="7875036" y="699795"/>
                  <a:pt x="8220269" y="662473"/>
                </a:cubicBezTo>
                <a:cubicBezTo>
                  <a:pt x="8565502" y="625151"/>
                  <a:pt x="9291734" y="447869"/>
                  <a:pt x="9787812" y="0"/>
                </a:cubicBezTo>
              </a:path>
            </a:pathLst>
          </a:cu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821613" y="4525328"/>
            <a:ext cx="769937" cy="498475"/>
            <a:chOff x="3334470" y="1893904"/>
            <a:chExt cx="770554" cy="498434"/>
          </a:xfrm>
        </p:grpSpPr>
        <p:pic>
          <p:nvPicPr>
            <p:cNvPr id="6166" name="图片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67" name="文本框 13"/>
            <p:cNvSpPr txBox="1"/>
            <p:nvPr/>
          </p:nvSpPr>
          <p:spPr>
            <a:xfrm>
              <a:off x="3402404" y="1935372"/>
              <a:ext cx="634686" cy="411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endParaRPr lang="en-US" altLang="zh-CN" sz="1400" dirty="0">
                <a:solidFill>
                  <a:srgbClr val="74C4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2"/>
          <p:cNvGrpSpPr/>
          <p:nvPr/>
        </p:nvGrpSpPr>
        <p:grpSpPr>
          <a:xfrm>
            <a:off x="5935663" y="5041265"/>
            <a:ext cx="769937" cy="498475"/>
            <a:chOff x="2631850" y="3116078"/>
            <a:chExt cx="770554" cy="498434"/>
          </a:xfrm>
        </p:grpSpPr>
        <p:pic>
          <p:nvPicPr>
            <p:cNvPr id="6164" name="图片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65" name="文本框 15"/>
            <p:cNvSpPr txBox="1"/>
            <p:nvPr/>
          </p:nvSpPr>
          <p:spPr>
            <a:xfrm>
              <a:off x="2699784" y="3157546"/>
              <a:ext cx="634686" cy="411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endParaRPr lang="en-US" altLang="zh-CN" sz="1400" dirty="0">
                <a:solidFill>
                  <a:srgbClr val="74C4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6"/>
          <p:cNvGrpSpPr/>
          <p:nvPr/>
        </p:nvGrpSpPr>
        <p:grpSpPr>
          <a:xfrm>
            <a:off x="4049713" y="5542915"/>
            <a:ext cx="769937" cy="498475"/>
            <a:chOff x="2631850" y="3116078"/>
            <a:chExt cx="770554" cy="498434"/>
          </a:xfrm>
        </p:grpSpPr>
        <p:pic>
          <p:nvPicPr>
            <p:cNvPr id="6162" name="图片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63" name="文本框 18"/>
            <p:cNvSpPr txBox="1"/>
            <p:nvPr/>
          </p:nvSpPr>
          <p:spPr>
            <a:xfrm>
              <a:off x="2699784" y="3157546"/>
              <a:ext cx="634686" cy="411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endParaRPr lang="en-US" altLang="zh-CN" sz="1400" dirty="0">
                <a:solidFill>
                  <a:srgbClr val="74C4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38"/>
          <p:cNvGrpSpPr/>
          <p:nvPr/>
        </p:nvGrpSpPr>
        <p:grpSpPr>
          <a:xfrm>
            <a:off x="2163763" y="5198428"/>
            <a:ext cx="771525" cy="498475"/>
            <a:chOff x="2631850" y="3116078"/>
            <a:chExt cx="770554" cy="498434"/>
          </a:xfrm>
        </p:grpSpPr>
        <p:pic>
          <p:nvPicPr>
            <p:cNvPr id="6160" name="图片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61" name="文本框 40"/>
            <p:cNvSpPr txBox="1"/>
            <p:nvPr/>
          </p:nvSpPr>
          <p:spPr>
            <a:xfrm>
              <a:off x="2699784" y="3157546"/>
              <a:ext cx="634686" cy="411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endParaRPr lang="en-US" altLang="zh-CN" sz="1400" dirty="0">
                <a:solidFill>
                  <a:srgbClr val="74C4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965200" y="-1701800"/>
            <a:ext cx="10261600" cy="102616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73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直接连接符 27"/>
          <p:cNvSpPr/>
          <p:nvPr/>
        </p:nvSpPr>
        <p:spPr>
          <a:xfrm flipV="1">
            <a:off x="4738688" y="4983163"/>
            <a:ext cx="254000" cy="463550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" name="直接连接符 83"/>
          <p:cNvSpPr/>
          <p:nvPr/>
        </p:nvSpPr>
        <p:spPr>
          <a:xfrm flipV="1">
            <a:off x="7308850" y="1309688"/>
            <a:ext cx="392113" cy="646112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0725" name="直接连接符 87"/>
          <p:cNvSpPr/>
          <p:nvPr/>
        </p:nvSpPr>
        <p:spPr>
          <a:xfrm flipV="1">
            <a:off x="4849813" y="4970463"/>
            <a:ext cx="95250" cy="173037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0726" name="直接连接符 91"/>
          <p:cNvSpPr/>
          <p:nvPr/>
        </p:nvSpPr>
        <p:spPr>
          <a:xfrm flipV="1">
            <a:off x="4381500" y="5321300"/>
            <a:ext cx="363538" cy="668338"/>
          </a:xfrm>
          <a:prstGeom prst="line">
            <a:avLst/>
          </a:prstGeom>
          <a:ln w="317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0727" name="直接连接符 94"/>
          <p:cNvSpPr/>
          <p:nvPr/>
        </p:nvSpPr>
        <p:spPr>
          <a:xfrm flipV="1">
            <a:off x="7258050" y="1751013"/>
            <a:ext cx="95250" cy="174625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8" name="直接连接符 95"/>
          <p:cNvSpPr/>
          <p:nvPr/>
        </p:nvSpPr>
        <p:spPr>
          <a:xfrm flipV="1">
            <a:off x="8094663" y="611188"/>
            <a:ext cx="254000" cy="463550"/>
          </a:xfrm>
          <a:prstGeom prst="line">
            <a:avLst/>
          </a:prstGeom>
          <a:ln w="317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9" name="直接连接符 97"/>
          <p:cNvSpPr/>
          <p:nvPr/>
        </p:nvSpPr>
        <p:spPr>
          <a:xfrm flipV="1">
            <a:off x="7720013" y="900113"/>
            <a:ext cx="95250" cy="174625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0730" name="椭圆 7"/>
          <p:cNvSpPr/>
          <p:nvPr/>
        </p:nvSpPr>
        <p:spPr>
          <a:xfrm>
            <a:off x="6153150" y="5126038"/>
            <a:ext cx="76200" cy="76200"/>
          </a:xfrm>
          <a:prstGeom prst="ellipse">
            <a:avLst/>
          </a:prstGeom>
          <a:solidFill>
            <a:srgbClr val="40E0C5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/>
          <p:nvPr/>
        </p:nvSpPr>
        <p:spPr>
          <a:xfrm>
            <a:off x="4189413" y="3417888"/>
            <a:ext cx="76200" cy="76200"/>
          </a:xfrm>
          <a:prstGeom prst="ellipse">
            <a:avLst/>
          </a:prstGeom>
          <a:solidFill>
            <a:srgbClr val="40E0C5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/>
          <p:nvPr/>
        </p:nvSpPr>
        <p:spPr>
          <a:xfrm>
            <a:off x="7283450" y="1911350"/>
            <a:ext cx="76200" cy="76200"/>
          </a:xfrm>
          <a:prstGeom prst="ellipse">
            <a:avLst/>
          </a:prstGeom>
          <a:solidFill>
            <a:srgbClr val="40E0C5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/>
          <p:nvPr/>
        </p:nvSpPr>
        <p:spPr>
          <a:xfrm>
            <a:off x="4864100" y="1912938"/>
            <a:ext cx="2532063" cy="2295525"/>
          </a:xfrm>
          <a:prstGeom prst="triangle">
            <a:avLst>
              <a:gd name="adj" fmla="val 50213"/>
            </a:avLst>
          </a:prstGeom>
          <a:noFill/>
          <a:ln w="25400" cap="flat" cmpd="sng">
            <a:solidFill>
              <a:srgbClr val="FFFFFF">
                <a:alpha val="50195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/>
          <p:nvPr/>
        </p:nvSpPr>
        <p:spPr>
          <a:xfrm flipV="1">
            <a:off x="4916488" y="2673350"/>
            <a:ext cx="2424112" cy="2195513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643438" y="2727325"/>
            <a:ext cx="3057525" cy="1784018"/>
            <a:chOff x="-467338" y="83475"/>
            <a:chExt cx="2293803" cy="1337278"/>
          </a:xfrm>
        </p:grpSpPr>
        <p:sp>
          <p:nvSpPr>
            <p:cNvPr id="30738" name="文本框 42"/>
            <p:cNvSpPr/>
            <p:nvPr/>
          </p:nvSpPr>
          <p:spPr>
            <a:xfrm>
              <a:off x="-467338" y="735330"/>
              <a:ext cx="2293803" cy="6854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zh-CN" altLang="en-US" sz="5400" b="1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  <a:sym typeface="Calibri" panose="020F0502020204030204" charset="0"/>
                </a:rPr>
                <a:t>小动画</a:t>
              </a:r>
              <a:endParaRPr lang="zh-CN" altLang="en-US" sz="54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30739" name="文本框 109"/>
            <p:cNvSpPr/>
            <p:nvPr/>
          </p:nvSpPr>
          <p:spPr>
            <a:xfrm>
              <a:off x="-2" y="83475"/>
              <a:ext cx="1294185" cy="4342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PART 1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直接连接符 45"/>
          <p:cNvSpPr/>
          <p:nvPr/>
        </p:nvSpPr>
        <p:spPr>
          <a:xfrm>
            <a:off x="4837113" y="3797300"/>
            <a:ext cx="2592387" cy="0"/>
          </a:xfrm>
          <a:prstGeom prst="line">
            <a:avLst/>
          </a:prstGeom>
          <a:ln w="12700" cap="flat" cmpd="sng">
            <a:solidFill>
              <a:srgbClr val="F2F2F2"/>
            </a:solidFill>
            <a:prstDash val="sysDash"/>
            <a:bevel/>
            <a:headEnd type="none" w="med" len="med"/>
            <a:tailEnd type="none" w="med" len="med"/>
          </a:ln>
        </p:spPr>
      </p:sp>
      <p:sp>
        <p:nvSpPr>
          <p:cNvPr id="30737" name="矩形 43"/>
          <p:cNvSpPr/>
          <p:nvPr/>
        </p:nvSpPr>
        <p:spPr>
          <a:xfrm>
            <a:off x="5443538" y="3395663"/>
            <a:ext cx="1295400" cy="34290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>
    <p:fade thruBlk="1"/>
    <p:sndAc>
      <p:stSnd loop="1">
        <p:snd r:embed="rId1" name="Maggie McClure-Good Morning and Good Night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345" y="391795"/>
            <a:ext cx="4752340" cy="944245"/>
          </a:xfrm>
        </p:spPr>
        <p:txBody>
          <a:bodyPr>
            <a:normAutofit/>
          </a:bodyPr>
          <a:lstStyle/>
          <a:p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</a:rPr>
              <a:t>2017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</a:rPr>
              <a:t>年</a:t>
            </a:r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</a:rPr>
              <a:t>6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</a:rPr>
              <a:t>月</a:t>
            </a:r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</a:rPr>
              <a:t>1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</a:rPr>
              <a:t>日</a:t>
            </a:r>
            <a:endParaRPr lang="zh-CN" altLang="en-US" sz="5400" b="1"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50" name="飞机"/>
          <p:cNvSpPr/>
          <p:nvPr/>
        </p:nvSpPr>
        <p:spPr bwMode="auto">
          <a:xfrm>
            <a:off x="-1974215" y="1536700"/>
            <a:ext cx="1429385" cy="878840"/>
          </a:xfrm>
          <a:custGeom>
            <a:avLst/>
            <a:gdLst>
              <a:gd name="T0" fmla="*/ 1270082 w 7729"/>
              <a:gd name="T1" fmla="*/ 258709 h 4701"/>
              <a:gd name="T2" fmla="*/ 1162619 w 7729"/>
              <a:gd name="T3" fmla="*/ 246144 h 4701"/>
              <a:gd name="T4" fmla="*/ 1301877 w 7729"/>
              <a:gd name="T5" fmla="*/ 284827 h 4701"/>
              <a:gd name="T6" fmla="*/ 1310257 w 7729"/>
              <a:gd name="T7" fmla="*/ 277928 h 4701"/>
              <a:gd name="T8" fmla="*/ 1300152 w 7729"/>
              <a:gd name="T9" fmla="*/ 810623 h 4701"/>
              <a:gd name="T10" fmla="*/ 1301877 w 7729"/>
              <a:gd name="T11" fmla="*/ 887250 h 4701"/>
              <a:gd name="T12" fmla="*/ 1320856 w 7729"/>
              <a:gd name="T13" fmla="*/ 902773 h 4701"/>
              <a:gd name="T14" fmla="*/ 1335891 w 7729"/>
              <a:gd name="T15" fmla="*/ 839697 h 4701"/>
              <a:gd name="T16" fmla="*/ 1316666 w 7729"/>
              <a:gd name="T17" fmla="*/ 786723 h 4701"/>
              <a:gd name="T18" fmla="*/ 1061318 w 7729"/>
              <a:gd name="T19" fmla="*/ 904990 h 4701"/>
              <a:gd name="T20" fmla="*/ 1182830 w 7729"/>
              <a:gd name="T21" fmla="*/ 938746 h 4701"/>
              <a:gd name="T22" fmla="*/ 1266878 w 7729"/>
              <a:gd name="T23" fmla="*/ 911150 h 4701"/>
              <a:gd name="T24" fmla="*/ 1254801 w 7729"/>
              <a:gd name="T25" fmla="*/ 825160 h 4701"/>
              <a:gd name="T26" fmla="*/ 1285857 w 7729"/>
              <a:gd name="T27" fmla="*/ 757156 h 4701"/>
              <a:gd name="T28" fmla="*/ 1904754 w 7729"/>
              <a:gd name="T29" fmla="*/ 560291 h 4701"/>
              <a:gd name="T30" fmla="*/ 1861374 w 7729"/>
              <a:gd name="T31" fmla="*/ 610554 h 4701"/>
              <a:gd name="T32" fmla="*/ 1732961 w 7729"/>
              <a:gd name="T33" fmla="*/ 649977 h 4701"/>
              <a:gd name="T34" fmla="*/ 613475 w 7729"/>
              <a:gd name="T35" fmla="*/ 877887 h 4701"/>
              <a:gd name="T36" fmla="*/ 712557 w 7729"/>
              <a:gd name="T37" fmla="*/ 727343 h 4701"/>
              <a:gd name="T38" fmla="*/ 628017 w 7729"/>
              <a:gd name="T39" fmla="*/ 654658 h 4701"/>
              <a:gd name="T40" fmla="*/ 367740 w 7729"/>
              <a:gd name="T41" fmla="*/ 591829 h 4701"/>
              <a:gd name="T42" fmla="*/ 61865 w 7729"/>
              <a:gd name="T43" fmla="*/ 463706 h 4701"/>
              <a:gd name="T44" fmla="*/ 45351 w 7729"/>
              <a:gd name="T45" fmla="*/ 394963 h 4701"/>
              <a:gd name="T46" fmla="*/ 0 w 7729"/>
              <a:gd name="T47" fmla="*/ 21436 h 4701"/>
              <a:gd name="T48" fmla="*/ 317705 w 7729"/>
              <a:gd name="T49" fmla="*/ 279899 h 4701"/>
              <a:gd name="T50" fmla="*/ 417035 w 7729"/>
              <a:gd name="T51" fmla="*/ 341989 h 4701"/>
              <a:gd name="T52" fmla="*/ 1472684 w 7729"/>
              <a:gd name="T53" fmla="*/ 365150 h 4701"/>
              <a:gd name="T54" fmla="*/ 1629195 w 7729"/>
              <a:gd name="T55" fmla="*/ 386832 h 4701"/>
              <a:gd name="T56" fmla="*/ 1822431 w 7729"/>
              <a:gd name="T57" fmla="*/ 471837 h 4701"/>
              <a:gd name="T58" fmla="*/ 1904261 w 7729"/>
              <a:gd name="T59" fmla="*/ 551421 h 4701"/>
              <a:gd name="T60" fmla="*/ 762099 w 7729"/>
              <a:gd name="T61" fmla="*/ 472329 h 4701"/>
              <a:gd name="T62" fmla="*/ 709846 w 7729"/>
              <a:gd name="T63" fmla="*/ 459517 h 4701"/>
              <a:gd name="T64" fmla="*/ 682980 w 7729"/>
              <a:gd name="T65" fmla="*/ 505346 h 4701"/>
              <a:gd name="T66" fmla="*/ 722663 w 7729"/>
              <a:gd name="T67" fmla="*/ 545014 h 4701"/>
              <a:gd name="T68" fmla="*/ 768753 w 7729"/>
              <a:gd name="T69" fmla="*/ 518158 h 4701"/>
              <a:gd name="T70" fmla="*/ 913927 w 7729"/>
              <a:gd name="T71" fmla="*/ 472329 h 4701"/>
              <a:gd name="T72" fmla="*/ 862167 w 7729"/>
              <a:gd name="T73" fmla="*/ 459517 h 4701"/>
              <a:gd name="T74" fmla="*/ 835055 w 7729"/>
              <a:gd name="T75" fmla="*/ 505346 h 4701"/>
              <a:gd name="T76" fmla="*/ 874984 w 7729"/>
              <a:gd name="T77" fmla="*/ 545014 h 4701"/>
              <a:gd name="T78" fmla="*/ 920582 w 7729"/>
              <a:gd name="T79" fmla="*/ 518158 h 4701"/>
              <a:gd name="T80" fmla="*/ 1065755 w 7729"/>
              <a:gd name="T81" fmla="*/ 472329 h 4701"/>
              <a:gd name="T82" fmla="*/ 1013995 w 7729"/>
              <a:gd name="T83" fmla="*/ 459517 h 4701"/>
              <a:gd name="T84" fmla="*/ 986883 w 7729"/>
              <a:gd name="T85" fmla="*/ 505346 h 4701"/>
              <a:gd name="T86" fmla="*/ 1026812 w 7729"/>
              <a:gd name="T87" fmla="*/ 545014 h 4701"/>
              <a:gd name="T88" fmla="*/ 1072410 w 7729"/>
              <a:gd name="T89" fmla="*/ 518158 h 4701"/>
              <a:gd name="T90" fmla="*/ 1217583 w 7729"/>
              <a:gd name="T91" fmla="*/ 472329 h 4701"/>
              <a:gd name="T92" fmla="*/ 1165824 w 7729"/>
              <a:gd name="T93" fmla="*/ 459517 h 4701"/>
              <a:gd name="T94" fmla="*/ 1138711 w 7729"/>
              <a:gd name="T95" fmla="*/ 505346 h 4701"/>
              <a:gd name="T96" fmla="*/ 1178640 w 7729"/>
              <a:gd name="T97" fmla="*/ 545014 h 4701"/>
              <a:gd name="T98" fmla="*/ 1224238 w 7729"/>
              <a:gd name="T99" fmla="*/ 518158 h 4701"/>
              <a:gd name="T100" fmla="*/ 1369411 w 7729"/>
              <a:gd name="T101" fmla="*/ 472329 h 4701"/>
              <a:gd name="T102" fmla="*/ 1317652 w 7729"/>
              <a:gd name="T103" fmla="*/ 459517 h 4701"/>
              <a:gd name="T104" fmla="*/ 1290540 w 7729"/>
              <a:gd name="T105" fmla="*/ 505346 h 4701"/>
              <a:gd name="T106" fmla="*/ 1330468 w 7729"/>
              <a:gd name="T107" fmla="*/ 545014 h 4701"/>
              <a:gd name="T108" fmla="*/ 1376066 w 7729"/>
              <a:gd name="T109" fmla="*/ 518158 h 4701"/>
              <a:gd name="T110" fmla="*/ 1720144 w 7729"/>
              <a:gd name="T111" fmla="*/ 469866 h 4701"/>
              <a:gd name="T112" fmla="*/ 1613421 w 7729"/>
              <a:gd name="T113" fmla="*/ 480953 h 4701"/>
              <a:gd name="T114" fmla="*/ 1590006 w 7729"/>
              <a:gd name="T115" fmla="*/ 516680 h 4701"/>
              <a:gd name="T116" fmla="*/ 1625252 w 7729"/>
              <a:gd name="T117" fmla="*/ 548957 h 4701"/>
              <a:gd name="T118" fmla="*/ 1761798 w 7729"/>
              <a:gd name="T119" fmla="*/ 522593 h 470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729" h="4701">
                <a:moveTo>
                  <a:pt x="546" y="2296"/>
                </a:moveTo>
                <a:lnTo>
                  <a:pt x="917" y="2444"/>
                </a:lnTo>
                <a:lnTo>
                  <a:pt x="562" y="2722"/>
                </a:lnTo>
                <a:lnTo>
                  <a:pt x="288" y="2721"/>
                </a:lnTo>
                <a:lnTo>
                  <a:pt x="546" y="2296"/>
                </a:lnTo>
                <a:close/>
                <a:moveTo>
                  <a:pt x="5074" y="1241"/>
                </a:moveTo>
                <a:lnTo>
                  <a:pt x="5074" y="1241"/>
                </a:lnTo>
                <a:lnTo>
                  <a:pt x="5083" y="1203"/>
                </a:lnTo>
                <a:lnTo>
                  <a:pt x="5093" y="1168"/>
                </a:lnTo>
                <a:lnTo>
                  <a:pt x="5105" y="1135"/>
                </a:lnTo>
                <a:lnTo>
                  <a:pt x="5119" y="1104"/>
                </a:lnTo>
                <a:lnTo>
                  <a:pt x="5136" y="1076"/>
                </a:lnTo>
                <a:lnTo>
                  <a:pt x="5144" y="1063"/>
                </a:lnTo>
                <a:lnTo>
                  <a:pt x="5153" y="1050"/>
                </a:lnTo>
                <a:lnTo>
                  <a:pt x="5163" y="1038"/>
                </a:lnTo>
                <a:lnTo>
                  <a:pt x="5172" y="1028"/>
                </a:lnTo>
                <a:lnTo>
                  <a:pt x="5183" y="1017"/>
                </a:lnTo>
                <a:lnTo>
                  <a:pt x="5193" y="1008"/>
                </a:lnTo>
                <a:lnTo>
                  <a:pt x="5184" y="1004"/>
                </a:lnTo>
                <a:lnTo>
                  <a:pt x="5173" y="1002"/>
                </a:lnTo>
                <a:lnTo>
                  <a:pt x="5163" y="999"/>
                </a:lnTo>
                <a:lnTo>
                  <a:pt x="5151" y="999"/>
                </a:lnTo>
                <a:lnTo>
                  <a:pt x="4775" y="998"/>
                </a:lnTo>
                <a:lnTo>
                  <a:pt x="4746" y="998"/>
                </a:lnTo>
                <a:lnTo>
                  <a:pt x="4717" y="999"/>
                </a:lnTo>
                <a:lnTo>
                  <a:pt x="4690" y="1000"/>
                </a:lnTo>
                <a:lnTo>
                  <a:pt x="4662" y="1004"/>
                </a:lnTo>
                <a:lnTo>
                  <a:pt x="4635" y="1006"/>
                </a:lnTo>
                <a:lnTo>
                  <a:pt x="4609" y="1010"/>
                </a:lnTo>
                <a:lnTo>
                  <a:pt x="4559" y="1019"/>
                </a:lnTo>
                <a:lnTo>
                  <a:pt x="4830" y="1241"/>
                </a:lnTo>
                <a:lnTo>
                  <a:pt x="5074" y="1241"/>
                </a:lnTo>
                <a:close/>
                <a:moveTo>
                  <a:pt x="5313" y="1128"/>
                </a:moveTo>
                <a:lnTo>
                  <a:pt x="5313" y="1128"/>
                </a:lnTo>
                <a:lnTo>
                  <a:pt x="5310" y="1128"/>
                </a:lnTo>
                <a:lnTo>
                  <a:pt x="5307" y="1129"/>
                </a:lnTo>
                <a:lnTo>
                  <a:pt x="5300" y="1135"/>
                </a:lnTo>
                <a:lnTo>
                  <a:pt x="5291" y="1144"/>
                </a:lnTo>
                <a:lnTo>
                  <a:pt x="5282" y="1156"/>
                </a:lnTo>
                <a:lnTo>
                  <a:pt x="5273" y="1173"/>
                </a:lnTo>
                <a:lnTo>
                  <a:pt x="5264" y="1193"/>
                </a:lnTo>
                <a:lnTo>
                  <a:pt x="5255" y="1215"/>
                </a:lnTo>
                <a:lnTo>
                  <a:pt x="5247" y="1241"/>
                </a:lnTo>
                <a:lnTo>
                  <a:pt x="5380" y="1241"/>
                </a:lnTo>
                <a:lnTo>
                  <a:pt x="5372" y="1215"/>
                </a:lnTo>
                <a:lnTo>
                  <a:pt x="5362" y="1193"/>
                </a:lnTo>
                <a:lnTo>
                  <a:pt x="5354" y="1173"/>
                </a:lnTo>
                <a:lnTo>
                  <a:pt x="5344" y="1156"/>
                </a:lnTo>
                <a:lnTo>
                  <a:pt x="5335" y="1144"/>
                </a:lnTo>
                <a:lnTo>
                  <a:pt x="5327" y="1135"/>
                </a:lnTo>
                <a:lnTo>
                  <a:pt x="5320" y="1129"/>
                </a:lnTo>
                <a:lnTo>
                  <a:pt x="5316" y="1128"/>
                </a:lnTo>
                <a:lnTo>
                  <a:pt x="5313" y="1128"/>
                </a:lnTo>
                <a:close/>
                <a:moveTo>
                  <a:pt x="5337" y="3193"/>
                </a:moveTo>
                <a:lnTo>
                  <a:pt x="5337" y="3193"/>
                </a:lnTo>
                <a:lnTo>
                  <a:pt x="5333" y="3193"/>
                </a:lnTo>
                <a:lnTo>
                  <a:pt x="5328" y="3196"/>
                </a:lnTo>
                <a:lnTo>
                  <a:pt x="5322" y="3201"/>
                </a:lnTo>
                <a:lnTo>
                  <a:pt x="5316" y="3208"/>
                </a:lnTo>
                <a:lnTo>
                  <a:pt x="5309" y="3218"/>
                </a:lnTo>
                <a:lnTo>
                  <a:pt x="5302" y="3228"/>
                </a:lnTo>
                <a:lnTo>
                  <a:pt x="5295" y="3241"/>
                </a:lnTo>
                <a:lnTo>
                  <a:pt x="5288" y="3255"/>
                </a:lnTo>
                <a:lnTo>
                  <a:pt x="5282" y="3272"/>
                </a:lnTo>
                <a:lnTo>
                  <a:pt x="5275" y="3290"/>
                </a:lnTo>
                <a:lnTo>
                  <a:pt x="5269" y="3310"/>
                </a:lnTo>
                <a:lnTo>
                  <a:pt x="5264" y="3332"/>
                </a:lnTo>
                <a:lnTo>
                  <a:pt x="5261" y="3356"/>
                </a:lnTo>
                <a:lnTo>
                  <a:pt x="5257" y="3381"/>
                </a:lnTo>
                <a:lnTo>
                  <a:pt x="5255" y="3408"/>
                </a:lnTo>
                <a:lnTo>
                  <a:pt x="5255" y="3436"/>
                </a:lnTo>
                <a:lnTo>
                  <a:pt x="5255" y="3466"/>
                </a:lnTo>
                <a:lnTo>
                  <a:pt x="5257" y="3491"/>
                </a:lnTo>
                <a:lnTo>
                  <a:pt x="5261" y="3517"/>
                </a:lnTo>
                <a:lnTo>
                  <a:pt x="5264" y="3541"/>
                </a:lnTo>
                <a:lnTo>
                  <a:pt x="5269" y="3562"/>
                </a:lnTo>
                <a:lnTo>
                  <a:pt x="5275" y="3582"/>
                </a:lnTo>
                <a:lnTo>
                  <a:pt x="5282" y="3601"/>
                </a:lnTo>
                <a:lnTo>
                  <a:pt x="5288" y="3618"/>
                </a:lnTo>
                <a:lnTo>
                  <a:pt x="5295" y="3632"/>
                </a:lnTo>
                <a:lnTo>
                  <a:pt x="5302" y="3645"/>
                </a:lnTo>
                <a:lnTo>
                  <a:pt x="5309" y="3655"/>
                </a:lnTo>
                <a:lnTo>
                  <a:pt x="5316" y="3664"/>
                </a:lnTo>
                <a:lnTo>
                  <a:pt x="5322" y="3671"/>
                </a:lnTo>
                <a:lnTo>
                  <a:pt x="5328" y="3676"/>
                </a:lnTo>
                <a:lnTo>
                  <a:pt x="5333" y="3679"/>
                </a:lnTo>
                <a:lnTo>
                  <a:pt x="5337" y="3680"/>
                </a:lnTo>
                <a:lnTo>
                  <a:pt x="5342" y="3679"/>
                </a:lnTo>
                <a:lnTo>
                  <a:pt x="5347" y="3676"/>
                </a:lnTo>
                <a:lnTo>
                  <a:pt x="5353" y="3671"/>
                </a:lnTo>
                <a:lnTo>
                  <a:pt x="5359" y="3664"/>
                </a:lnTo>
                <a:lnTo>
                  <a:pt x="5366" y="3655"/>
                </a:lnTo>
                <a:lnTo>
                  <a:pt x="5373" y="3645"/>
                </a:lnTo>
                <a:lnTo>
                  <a:pt x="5380" y="3632"/>
                </a:lnTo>
                <a:lnTo>
                  <a:pt x="5387" y="3618"/>
                </a:lnTo>
                <a:lnTo>
                  <a:pt x="5393" y="3601"/>
                </a:lnTo>
                <a:lnTo>
                  <a:pt x="5400" y="3582"/>
                </a:lnTo>
                <a:lnTo>
                  <a:pt x="5406" y="3562"/>
                </a:lnTo>
                <a:lnTo>
                  <a:pt x="5411" y="3541"/>
                </a:lnTo>
                <a:lnTo>
                  <a:pt x="5414" y="3517"/>
                </a:lnTo>
                <a:lnTo>
                  <a:pt x="5418" y="3491"/>
                </a:lnTo>
                <a:lnTo>
                  <a:pt x="5420" y="3466"/>
                </a:lnTo>
                <a:lnTo>
                  <a:pt x="5420" y="3436"/>
                </a:lnTo>
                <a:lnTo>
                  <a:pt x="5420" y="3408"/>
                </a:lnTo>
                <a:lnTo>
                  <a:pt x="5418" y="3381"/>
                </a:lnTo>
                <a:lnTo>
                  <a:pt x="5414" y="3356"/>
                </a:lnTo>
                <a:lnTo>
                  <a:pt x="5411" y="3332"/>
                </a:lnTo>
                <a:lnTo>
                  <a:pt x="5406" y="3310"/>
                </a:lnTo>
                <a:lnTo>
                  <a:pt x="5400" y="3290"/>
                </a:lnTo>
                <a:lnTo>
                  <a:pt x="5393" y="3272"/>
                </a:lnTo>
                <a:lnTo>
                  <a:pt x="5387" y="3255"/>
                </a:lnTo>
                <a:lnTo>
                  <a:pt x="5380" y="3241"/>
                </a:lnTo>
                <a:lnTo>
                  <a:pt x="5373" y="3228"/>
                </a:lnTo>
                <a:lnTo>
                  <a:pt x="5366" y="3218"/>
                </a:lnTo>
                <a:lnTo>
                  <a:pt x="5359" y="3208"/>
                </a:lnTo>
                <a:lnTo>
                  <a:pt x="5353" y="3201"/>
                </a:lnTo>
                <a:lnTo>
                  <a:pt x="5347" y="3196"/>
                </a:lnTo>
                <a:lnTo>
                  <a:pt x="5342" y="3193"/>
                </a:lnTo>
                <a:lnTo>
                  <a:pt x="5337" y="3193"/>
                </a:lnTo>
                <a:close/>
                <a:moveTo>
                  <a:pt x="5217" y="3073"/>
                </a:moveTo>
                <a:lnTo>
                  <a:pt x="5217" y="3073"/>
                </a:lnTo>
                <a:lnTo>
                  <a:pt x="5208" y="3069"/>
                </a:lnTo>
                <a:lnTo>
                  <a:pt x="5198" y="3067"/>
                </a:lnTo>
                <a:lnTo>
                  <a:pt x="5186" y="3064"/>
                </a:lnTo>
                <a:lnTo>
                  <a:pt x="5175" y="3063"/>
                </a:lnTo>
                <a:lnTo>
                  <a:pt x="5142" y="3063"/>
                </a:lnTo>
                <a:lnTo>
                  <a:pt x="4262" y="3637"/>
                </a:lnTo>
                <a:lnTo>
                  <a:pt x="4284" y="3654"/>
                </a:lnTo>
                <a:lnTo>
                  <a:pt x="4306" y="3673"/>
                </a:lnTo>
                <a:lnTo>
                  <a:pt x="4332" y="3690"/>
                </a:lnTo>
                <a:lnTo>
                  <a:pt x="4358" y="3706"/>
                </a:lnTo>
                <a:lnTo>
                  <a:pt x="4386" y="3722"/>
                </a:lnTo>
                <a:lnTo>
                  <a:pt x="4417" y="3736"/>
                </a:lnTo>
                <a:lnTo>
                  <a:pt x="4449" y="3749"/>
                </a:lnTo>
                <a:lnTo>
                  <a:pt x="4482" y="3761"/>
                </a:lnTo>
                <a:lnTo>
                  <a:pt x="4516" y="3772"/>
                </a:lnTo>
                <a:lnTo>
                  <a:pt x="4553" y="3782"/>
                </a:lnTo>
                <a:lnTo>
                  <a:pt x="4590" y="3790"/>
                </a:lnTo>
                <a:lnTo>
                  <a:pt x="4629" y="3797"/>
                </a:lnTo>
                <a:lnTo>
                  <a:pt x="4669" y="3803"/>
                </a:lnTo>
                <a:lnTo>
                  <a:pt x="4712" y="3807"/>
                </a:lnTo>
                <a:lnTo>
                  <a:pt x="4754" y="3809"/>
                </a:lnTo>
                <a:lnTo>
                  <a:pt x="4799" y="3810"/>
                </a:lnTo>
                <a:lnTo>
                  <a:pt x="5175" y="3809"/>
                </a:lnTo>
                <a:lnTo>
                  <a:pt x="5186" y="3808"/>
                </a:lnTo>
                <a:lnTo>
                  <a:pt x="5198" y="3807"/>
                </a:lnTo>
                <a:lnTo>
                  <a:pt x="5208" y="3803"/>
                </a:lnTo>
                <a:lnTo>
                  <a:pt x="5217" y="3801"/>
                </a:lnTo>
                <a:lnTo>
                  <a:pt x="5203" y="3786"/>
                </a:lnTo>
                <a:lnTo>
                  <a:pt x="5189" y="3772"/>
                </a:lnTo>
                <a:lnTo>
                  <a:pt x="5176" y="3756"/>
                </a:lnTo>
                <a:lnTo>
                  <a:pt x="5163" y="3738"/>
                </a:lnTo>
                <a:lnTo>
                  <a:pt x="5151" y="3718"/>
                </a:lnTo>
                <a:lnTo>
                  <a:pt x="5140" y="3698"/>
                </a:lnTo>
                <a:lnTo>
                  <a:pt x="5131" y="3677"/>
                </a:lnTo>
                <a:lnTo>
                  <a:pt x="5121" y="3654"/>
                </a:lnTo>
                <a:lnTo>
                  <a:pt x="5113" y="3630"/>
                </a:lnTo>
                <a:lnTo>
                  <a:pt x="5106" y="3605"/>
                </a:lnTo>
                <a:lnTo>
                  <a:pt x="5100" y="3579"/>
                </a:lnTo>
                <a:lnTo>
                  <a:pt x="5094" y="3552"/>
                </a:lnTo>
                <a:lnTo>
                  <a:pt x="5091" y="3525"/>
                </a:lnTo>
                <a:lnTo>
                  <a:pt x="5087" y="3496"/>
                </a:lnTo>
                <a:lnTo>
                  <a:pt x="5086" y="3467"/>
                </a:lnTo>
                <a:lnTo>
                  <a:pt x="5085" y="3436"/>
                </a:lnTo>
                <a:lnTo>
                  <a:pt x="5086" y="3407"/>
                </a:lnTo>
                <a:lnTo>
                  <a:pt x="5087" y="3377"/>
                </a:lnTo>
                <a:lnTo>
                  <a:pt x="5091" y="3349"/>
                </a:lnTo>
                <a:lnTo>
                  <a:pt x="5094" y="3320"/>
                </a:lnTo>
                <a:lnTo>
                  <a:pt x="5100" y="3293"/>
                </a:lnTo>
                <a:lnTo>
                  <a:pt x="5106" y="3267"/>
                </a:lnTo>
                <a:lnTo>
                  <a:pt x="5113" y="3242"/>
                </a:lnTo>
                <a:lnTo>
                  <a:pt x="5121" y="3219"/>
                </a:lnTo>
                <a:lnTo>
                  <a:pt x="5131" y="3196"/>
                </a:lnTo>
                <a:lnTo>
                  <a:pt x="5140" y="3174"/>
                </a:lnTo>
                <a:lnTo>
                  <a:pt x="5151" y="3154"/>
                </a:lnTo>
                <a:lnTo>
                  <a:pt x="5163" y="3135"/>
                </a:lnTo>
                <a:lnTo>
                  <a:pt x="5176" y="3117"/>
                </a:lnTo>
                <a:lnTo>
                  <a:pt x="5189" y="3101"/>
                </a:lnTo>
                <a:lnTo>
                  <a:pt x="5203" y="3086"/>
                </a:lnTo>
                <a:lnTo>
                  <a:pt x="5217" y="3073"/>
                </a:lnTo>
                <a:close/>
                <a:moveTo>
                  <a:pt x="4446" y="1241"/>
                </a:moveTo>
                <a:lnTo>
                  <a:pt x="2921" y="0"/>
                </a:lnTo>
                <a:lnTo>
                  <a:pt x="2341" y="0"/>
                </a:lnTo>
                <a:lnTo>
                  <a:pt x="2419" y="160"/>
                </a:lnTo>
                <a:lnTo>
                  <a:pt x="2600" y="533"/>
                </a:lnTo>
                <a:lnTo>
                  <a:pt x="2702" y="746"/>
                </a:lnTo>
                <a:lnTo>
                  <a:pt x="2800" y="949"/>
                </a:lnTo>
                <a:lnTo>
                  <a:pt x="2882" y="1121"/>
                </a:lnTo>
                <a:lnTo>
                  <a:pt x="2912" y="1189"/>
                </a:lnTo>
                <a:lnTo>
                  <a:pt x="2936" y="1241"/>
                </a:lnTo>
                <a:lnTo>
                  <a:pt x="4446" y="1241"/>
                </a:lnTo>
                <a:close/>
                <a:moveTo>
                  <a:pt x="7728" y="2274"/>
                </a:moveTo>
                <a:lnTo>
                  <a:pt x="7728" y="2274"/>
                </a:lnTo>
                <a:lnTo>
                  <a:pt x="7727" y="2286"/>
                </a:lnTo>
                <a:lnTo>
                  <a:pt x="7724" y="2297"/>
                </a:lnTo>
                <a:lnTo>
                  <a:pt x="7720" y="2309"/>
                </a:lnTo>
                <a:lnTo>
                  <a:pt x="7716" y="2320"/>
                </a:lnTo>
                <a:lnTo>
                  <a:pt x="7711" y="2332"/>
                </a:lnTo>
                <a:lnTo>
                  <a:pt x="7705" y="2342"/>
                </a:lnTo>
                <a:lnTo>
                  <a:pt x="7699" y="2353"/>
                </a:lnTo>
                <a:lnTo>
                  <a:pt x="7690" y="2365"/>
                </a:lnTo>
                <a:lnTo>
                  <a:pt x="7674" y="2385"/>
                </a:lnTo>
                <a:lnTo>
                  <a:pt x="7654" y="2405"/>
                </a:lnTo>
                <a:lnTo>
                  <a:pt x="7633" y="2425"/>
                </a:lnTo>
                <a:lnTo>
                  <a:pt x="7608" y="2442"/>
                </a:lnTo>
                <a:lnTo>
                  <a:pt x="7582" y="2461"/>
                </a:lnTo>
                <a:lnTo>
                  <a:pt x="7552" y="2478"/>
                </a:lnTo>
                <a:lnTo>
                  <a:pt x="7522" y="2494"/>
                </a:lnTo>
                <a:lnTo>
                  <a:pt x="7490" y="2510"/>
                </a:lnTo>
                <a:lnTo>
                  <a:pt x="7457" y="2525"/>
                </a:lnTo>
                <a:lnTo>
                  <a:pt x="7421" y="2539"/>
                </a:lnTo>
                <a:lnTo>
                  <a:pt x="7385" y="2552"/>
                </a:lnTo>
                <a:lnTo>
                  <a:pt x="7347" y="2565"/>
                </a:lnTo>
                <a:lnTo>
                  <a:pt x="7309" y="2577"/>
                </a:lnTo>
                <a:lnTo>
                  <a:pt x="7270" y="2588"/>
                </a:lnTo>
                <a:lnTo>
                  <a:pt x="7231" y="2598"/>
                </a:lnTo>
                <a:lnTo>
                  <a:pt x="7191" y="2608"/>
                </a:lnTo>
                <a:lnTo>
                  <a:pt x="7151" y="2616"/>
                </a:lnTo>
                <a:lnTo>
                  <a:pt x="7111" y="2624"/>
                </a:lnTo>
                <a:lnTo>
                  <a:pt x="7070" y="2631"/>
                </a:lnTo>
                <a:lnTo>
                  <a:pt x="7031" y="2638"/>
                </a:lnTo>
                <a:lnTo>
                  <a:pt x="6952" y="2649"/>
                </a:lnTo>
                <a:lnTo>
                  <a:pt x="6876" y="2656"/>
                </a:lnTo>
                <a:lnTo>
                  <a:pt x="6804" y="2661"/>
                </a:lnTo>
                <a:lnTo>
                  <a:pt x="6771" y="2662"/>
                </a:lnTo>
                <a:lnTo>
                  <a:pt x="6739" y="2662"/>
                </a:lnTo>
                <a:lnTo>
                  <a:pt x="5300" y="2662"/>
                </a:lnTo>
                <a:lnTo>
                  <a:pt x="2175" y="4700"/>
                </a:lnTo>
                <a:lnTo>
                  <a:pt x="1595" y="4701"/>
                </a:lnTo>
                <a:lnTo>
                  <a:pt x="1726" y="4535"/>
                </a:lnTo>
                <a:lnTo>
                  <a:pt x="2027" y="4153"/>
                </a:lnTo>
                <a:lnTo>
                  <a:pt x="2197" y="3938"/>
                </a:lnTo>
                <a:lnTo>
                  <a:pt x="2357" y="3733"/>
                </a:lnTo>
                <a:lnTo>
                  <a:pt x="2489" y="3563"/>
                </a:lnTo>
                <a:lnTo>
                  <a:pt x="2539" y="3497"/>
                </a:lnTo>
                <a:lnTo>
                  <a:pt x="2576" y="3449"/>
                </a:lnTo>
                <a:lnTo>
                  <a:pt x="2634" y="3372"/>
                </a:lnTo>
                <a:lnTo>
                  <a:pt x="2695" y="3290"/>
                </a:lnTo>
                <a:lnTo>
                  <a:pt x="2726" y="3246"/>
                </a:lnTo>
                <a:lnTo>
                  <a:pt x="2758" y="3201"/>
                </a:lnTo>
                <a:lnTo>
                  <a:pt x="2787" y="3154"/>
                </a:lnTo>
                <a:lnTo>
                  <a:pt x="2817" y="3107"/>
                </a:lnTo>
                <a:lnTo>
                  <a:pt x="2844" y="3057"/>
                </a:lnTo>
                <a:lnTo>
                  <a:pt x="2857" y="3031"/>
                </a:lnTo>
                <a:lnTo>
                  <a:pt x="2869" y="3005"/>
                </a:lnTo>
                <a:lnTo>
                  <a:pt x="2880" y="2979"/>
                </a:lnTo>
                <a:lnTo>
                  <a:pt x="2891" y="2952"/>
                </a:lnTo>
                <a:lnTo>
                  <a:pt x="2902" y="2925"/>
                </a:lnTo>
                <a:lnTo>
                  <a:pt x="2911" y="2898"/>
                </a:lnTo>
                <a:lnTo>
                  <a:pt x="2919" y="2870"/>
                </a:lnTo>
                <a:lnTo>
                  <a:pt x="2927" y="2841"/>
                </a:lnTo>
                <a:lnTo>
                  <a:pt x="2934" y="2813"/>
                </a:lnTo>
                <a:lnTo>
                  <a:pt x="2939" y="2783"/>
                </a:lnTo>
                <a:lnTo>
                  <a:pt x="2943" y="2754"/>
                </a:lnTo>
                <a:lnTo>
                  <a:pt x="2947" y="2723"/>
                </a:lnTo>
                <a:lnTo>
                  <a:pt x="2949" y="2694"/>
                </a:lnTo>
                <a:lnTo>
                  <a:pt x="2950" y="2662"/>
                </a:lnTo>
                <a:lnTo>
                  <a:pt x="2686" y="2662"/>
                </a:lnTo>
                <a:lnTo>
                  <a:pt x="2617" y="2661"/>
                </a:lnTo>
                <a:lnTo>
                  <a:pt x="2548" y="2657"/>
                </a:lnTo>
                <a:lnTo>
                  <a:pt x="2477" y="2650"/>
                </a:lnTo>
                <a:lnTo>
                  <a:pt x="2405" y="2642"/>
                </a:lnTo>
                <a:lnTo>
                  <a:pt x="2331" y="2631"/>
                </a:lnTo>
                <a:lnTo>
                  <a:pt x="2257" y="2618"/>
                </a:lnTo>
                <a:lnTo>
                  <a:pt x="2182" y="2603"/>
                </a:lnTo>
                <a:lnTo>
                  <a:pt x="2106" y="2586"/>
                </a:lnTo>
                <a:lnTo>
                  <a:pt x="2030" y="2568"/>
                </a:lnTo>
                <a:lnTo>
                  <a:pt x="1953" y="2547"/>
                </a:lnTo>
                <a:lnTo>
                  <a:pt x="1876" y="2526"/>
                </a:lnTo>
                <a:lnTo>
                  <a:pt x="1800" y="2504"/>
                </a:lnTo>
                <a:lnTo>
                  <a:pt x="1722" y="2480"/>
                </a:lnTo>
                <a:lnTo>
                  <a:pt x="1645" y="2454"/>
                </a:lnTo>
                <a:lnTo>
                  <a:pt x="1568" y="2429"/>
                </a:lnTo>
                <a:lnTo>
                  <a:pt x="1492" y="2402"/>
                </a:lnTo>
                <a:lnTo>
                  <a:pt x="1339" y="2347"/>
                </a:lnTo>
                <a:lnTo>
                  <a:pt x="1189" y="2290"/>
                </a:lnTo>
                <a:lnTo>
                  <a:pt x="1044" y="2234"/>
                </a:lnTo>
                <a:lnTo>
                  <a:pt x="904" y="2177"/>
                </a:lnTo>
                <a:lnTo>
                  <a:pt x="640" y="2070"/>
                </a:lnTo>
                <a:lnTo>
                  <a:pt x="519" y="2021"/>
                </a:lnTo>
                <a:lnTo>
                  <a:pt x="406" y="1978"/>
                </a:lnTo>
                <a:lnTo>
                  <a:pt x="375" y="1965"/>
                </a:lnTo>
                <a:lnTo>
                  <a:pt x="346" y="1950"/>
                </a:lnTo>
                <a:lnTo>
                  <a:pt x="319" y="1934"/>
                </a:lnTo>
                <a:lnTo>
                  <a:pt x="294" y="1919"/>
                </a:lnTo>
                <a:lnTo>
                  <a:pt x="273" y="1901"/>
                </a:lnTo>
                <a:lnTo>
                  <a:pt x="251" y="1882"/>
                </a:lnTo>
                <a:lnTo>
                  <a:pt x="234" y="1863"/>
                </a:lnTo>
                <a:lnTo>
                  <a:pt x="218" y="1844"/>
                </a:lnTo>
                <a:lnTo>
                  <a:pt x="204" y="1824"/>
                </a:lnTo>
                <a:lnTo>
                  <a:pt x="192" y="1804"/>
                </a:lnTo>
                <a:lnTo>
                  <a:pt x="183" y="1783"/>
                </a:lnTo>
                <a:lnTo>
                  <a:pt x="176" y="1762"/>
                </a:lnTo>
                <a:lnTo>
                  <a:pt x="170" y="1742"/>
                </a:lnTo>
                <a:lnTo>
                  <a:pt x="166" y="1720"/>
                </a:lnTo>
                <a:lnTo>
                  <a:pt x="164" y="1700"/>
                </a:lnTo>
                <a:lnTo>
                  <a:pt x="165" y="1680"/>
                </a:lnTo>
                <a:lnTo>
                  <a:pt x="166" y="1660"/>
                </a:lnTo>
                <a:lnTo>
                  <a:pt x="171" y="1640"/>
                </a:lnTo>
                <a:lnTo>
                  <a:pt x="177" y="1621"/>
                </a:lnTo>
                <a:lnTo>
                  <a:pt x="184" y="1603"/>
                </a:lnTo>
                <a:lnTo>
                  <a:pt x="193" y="1587"/>
                </a:lnTo>
                <a:lnTo>
                  <a:pt x="204" y="1570"/>
                </a:lnTo>
                <a:lnTo>
                  <a:pt x="217" y="1555"/>
                </a:lnTo>
                <a:lnTo>
                  <a:pt x="231" y="1541"/>
                </a:lnTo>
                <a:lnTo>
                  <a:pt x="247" y="1528"/>
                </a:lnTo>
                <a:lnTo>
                  <a:pt x="264" y="1516"/>
                </a:lnTo>
                <a:lnTo>
                  <a:pt x="284" y="1507"/>
                </a:lnTo>
                <a:lnTo>
                  <a:pt x="304" y="1497"/>
                </a:lnTo>
                <a:lnTo>
                  <a:pt x="327" y="1491"/>
                </a:lnTo>
                <a:lnTo>
                  <a:pt x="350" y="1485"/>
                </a:lnTo>
                <a:lnTo>
                  <a:pt x="375" y="1483"/>
                </a:lnTo>
                <a:lnTo>
                  <a:pt x="402" y="1482"/>
                </a:lnTo>
                <a:lnTo>
                  <a:pt x="407" y="1482"/>
                </a:lnTo>
                <a:lnTo>
                  <a:pt x="0" y="87"/>
                </a:lnTo>
                <a:lnTo>
                  <a:pt x="447" y="87"/>
                </a:lnTo>
                <a:lnTo>
                  <a:pt x="533" y="199"/>
                </a:lnTo>
                <a:lnTo>
                  <a:pt x="739" y="464"/>
                </a:lnTo>
                <a:lnTo>
                  <a:pt x="859" y="619"/>
                </a:lnTo>
                <a:lnTo>
                  <a:pt x="977" y="770"/>
                </a:lnTo>
                <a:lnTo>
                  <a:pt x="1084" y="904"/>
                </a:lnTo>
                <a:lnTo>
                  <a:pt x="1168" y="1008"/>
                </a:lnTo>
                <a:lnTo>
                  <a:pt x="1192" y="1035"/>
                </a:lnTo>
                <a:lnTo>
                  <a:pt x="1215" y="1061"/>
                </a:lnTo>
                <a:lnTo>
                  <a:pt x="1239" y="1087"/>
                </a:lnTo>
                <a:lnTo>
                  <a:pt x="1264" y="1111"/>
                </a:lnTo>
                <a:lnTo>
                  <a:pt x="1289" y="1136"/>
                </a:lnTo>
                <a:lnTo>
                  <a:pt x="1313" y="1159"/>
                </a:lnTo>
                <a:lnTo>
                  <a:pt x="1339" y="1181"/>
                </a:lnTo>
                <a:lnTo>
                  <a:pt x="1366" y="1203"/>
                </a:lnTo>
                <a:lnTo>
                  <a:pt x="1392" y="1223"/>
                </a:lnTo>
                <a:lnTo>
                  <a:pt x="1421" y="1244"/>
                </a:lnTo>
                <a:lnTo>
                  <a:pt x="1448" y="1264"/>
                </a:lnTo>
                <a:lnTo>
                  <a:pt x="1476" y="1281"/>
                </a:lnTo>
                <a:lnTo>
                  <a:pt x="1506" y="1299"/>
                </a:lnTo>
                <a:lnTo>
                  <a:pt x="1535" y="1316"/>
                </a:lnTo>
                <a:lnTo>
                  <a:pt x="1565" y="1332"/>
                </a:lnTo>
                <a:lnTo>
                  <a:pt x="1595" y="1347"/>
                </a:lnTo>
                <a:lnTo>
                  <a:pt x="1627" y="1362"/>
                </a:lnTo>
                <a:lnTo>
                  <a:pt x="1659" y="1375"/>
                </a:lnTo>
                <a:lnTo>
                  <a:pt x="1692" y="1388"/>
                </a:lnTo>
                <a:lnTo>
                  <a:pt x="1725" y="1399"/>
                </a:lnTo>
                <a:lnTo>
                  <a:pt x="1759" y="1411"/>
                </a:lnTo>
                <a:lnTo>
                  <a:pt x="1794" y="1421"/>
                </a:lnTo>
                <a:lnTo>
                  <a:pt x="1829" y="1431"/>
                </a:lnTo>
                <a:lnTo>
                  <a:pt x="1866" y="1439"/>
                </a:lnTo>
                <a:lnTo>
                  <a:pt x="1902" y="1448"/>
                </a:lnTo>
                <a:lnTo>
                  <a:pt x="1940" y="1455"/>
                </a:lnTo>
                <a:lnTo>
                  <a:pt x="1979" y="1461"/>
                </a:lnTo>
                <a:lnTo>
                  <a:pt x="2018" y="1467"/>
                </a:lnTo>
                <a:lnTo>
                  <a:pt x="2058" y="1471"/>
                </a:lnTo>
                <a:lnTo>
                  <a:pt x="2099" y="1476"/>
                </a:lnTo>
                <a:lnTo>
                  <a:pt x="2141" y="1480"/>
                </a:lnTo>
                <a:lnTo>
                  <a:pt x="2183" y="1482"/>
                </a:lnTo>
                <a:lnTo>
                  <a:pt x="5975" y="1482"/>
                </a:lnTo>
                <a:lnTo>
                  <a:pt x="6025" y="1482"/>
                </a:lnTo>
                <a:lnTo>
                  <a:pt x="6075" y="1484"/>
                </a:lnTo>
                <a:lnTo>
                  <a:pt x="6125" y="1487"/>
                </a:lnTo>
                <a:lnTo>
                  <a:pt x="6174" y="1491"/>
                </a:lnTo>
                <a:lnTo>
                  <a:pt x="6224" y="1496"/>
                </a:lnTo>
                <a:lnTo>
                  <a:pt x="6273" y="1502"/>
                </a:lnTo>
                <a:lnTo>
                  <a:pt x="6323" y="1509"/>
                </a:lnTo>
                <a:lnTo>
                  <a:pt x="6371" y="1517"/>
                </a:lnTo>
                <a:lnTo>
                  <a:pt x="6420" y="1526"/>
                </a:lnTo>
                <a:lnTo>
                  <a:pt x="6468" y="1536"/>
                </a:lnTo>
                <a:lnTo>
                  <a:pt x="6515" y="1547"/>
                </a:lnTo>
                <a:lnTo>
                  <a:pt x="6562" y="1557"/>
                </a:lnTo>
                <a:lnTo>
                  <a:pt x="6610" y="1570"/>
                </a:lnTo>
                <a:lnTo>
                  <a:pt x="6656" y="1582"/>
                </a:lnTo>
                <a:lnTo>
                  <a:pt x="6700" y="1596"/>
                </a:lnTo>
                <a:lnTo>
                  <a:pt x="6746" y="1611"/>
                </a:lnTo>
                <a:lnTo>
                  <a:pt x="6825" y="1638"/>
                </a:lnTo>
                <a:lnTo>
                  <a:pt x="6901" y="1666"/>
                </a:lnTo>
                <a:lnTo>
                  <a:pt x="6974" y="1696"/>
                </a:lnTo>
                <a:lnTo>
                  <a:pt x="7044" y="1725"/>
                </a:lnTo>
                <a:lnTo>
                  <a:pt x="7110" y="1756"/>
                </a:lnTo>
                <a:lnTo>
                  <a:pt x="7174" y="1788"/>
                </a:lnTo>
                <a:lnTo>
                  <a:pt x="7234" y="1818"/>
                </a:lnTo>
                <a:lnTo>
                  <a:pt x="7290" y="1850"/>
                </a:lnTo>
                <a:lnTo>
                  <a:pt x="7344" y="1882"/>
                </a:lnTo>
                <a:lnTo>
                  <a:pt x="7394" y="1915"/>
                </a:lnTo>
                <a:lnTo>
                  <a:pt x="7443" y="1947"/>
                </a:lnTo>
                <a:lnTo>
                  <a:pt x="7488" y="1979"/>
                </a:lnTo>
                <a:lnTo>
                  <a:pt x="7529" y="2011"/>
                </a:lnTo>
                <a:lnTo>
                  <a:pt x="7567" y="2042"/>
                </a:lnTo>
                <a:lnTo>
                  <a:pt x="7602" y="2073"/>
                </a:lnTo>
                <a:lnTo>
                  <a:pt x="7635" y="2104"/>
                </a:lnTo>
                <a:lnTo>
                  <a:pt x="7660" y="2131"/>
                </a:lnTo>
                <a:lnTo>
                  <a:pt x="7681" y="2155"/>
                </a:lnTo>
                <a:lnTo>
                  <a:pt x="7698" y="2178"/>
                </a:lnTo>
                <a:lnTo>
                  <a:pt x="7711" y="2199"/>
                </a:lnTo>
                <a:lnTo>
                  <a:pt x="7720" y="2219"/>
                </a:lnTo>
                <a:lnTo>
                  <a:pt x="7724" y="2230"/>
                </a:lnTo>
                <a:lnTo>
                  <a:pt x="7726" y="2238"/>
                </a:lnTo>
                <a:lnTo>
                  <a:pt x="7728" y="2248"/>
                </a:lnTo>
                <a:lnTo>
                  <a:pt x="7729" y="2256"/>
                </a:lnTo>
                <a:lnTo>
                  <a:pt x="7729" y="2265"/>
                </a:lnTo>
                <a:lnTo>
                  <a:pt x="7728" y="2274"/>
                </a:lnTo>
                <a:close/>
                <a:moveTo>
                  <a:pt x="3133" y="2032"/>
                </a:moveTo>
                <a:lnTo>
                  <a:pt x="3133" y="2032"/>
                </a:lnTo>
                <a:lnTo>
                  <a:pt x="3132" y="2014"/>
                </a:lnTo>
                <a:lnTo>
                  <a:pt x="3128" y="1995"/>
                </a:lnTo>
                <a:lnTo>
                  <a:pt x="3125" y="1979"/>
                </a:lnTo>
                <a:lnTo>
                  <a:pt x="3119" y="1962"/>
                </a:lnTo>
                <a:lnTo>
                  <a:pt x="3111" y="1946"/>
                </a:lnTo>
                <a:lnTo>
                  <a:pt x="3101" y="1932"/>
                </a:lnTo>
                <a:lnTo>
                  <a:pt x="3092" y="1917"/>
                </a:lnTo>
                <a:lnTo>
                  <a:pt x="3080" y="1904"/>
                </a:lnTo>
                <a:lnTo>
                  <a:pt x="3067" y="1893"/>
                </a:lnTo>
                <a:lnTo>
                  <a:pt x="3053" y="1882"/>
                </a:lnTo>
                <a:lnTo>
                  <a:pt x="3037" y="1873"/>
                </a:lnTo>
                <a:lnTo>
                  <a:pt x="3022" y="1865"/>
                </a:lnTo>
                <a:lnTo>
                  <a:pt x="3006" y="1860"/>
                </a:lnTo>
                <a:lnTo>
                  <a:pt x="2988" y="1855"/>
                </a:lnTo>
                <a:lnTo>
                  <a:pt x="2970" y="1852"/>
                </a:lnTo>
                <a:lnTo>
                  <a:pt x="2951" y="1851"/>
                </a:lnTo>
                <a:lnTo>
                  <a:pt x="2932" y="1852"/>
                </a:lnTo>
                <a:lnTo>
                  <a:pt x="2915" y="1855"/>
                </a:lnTo>
                <a:lnTo>
                  <a:pt x="2898" y="1860"/>
                </a:lnTo>
                <a:lnTo>
                  <a:pt x="2880" y="1865"/>
                </a:lnTo>
                <a:lnTo>
                  <a:pt x="2865" y="1873"/>
                </a:lnTo>
                <a:lnTo>
                  <a:pt x="2850" y="1882"/>
                </a:lnTo>
                <a:lnTo>
                  <a:pt x="2837" y="1893"/>
                </a:lnTo>
                <a:lnTo>
                  <a:pt x="2824" y="1904"/>
                </a:lnTo>
                <a:lnTo>
                  <a:pt x="2812" y="1917"/>
                </a:lnTo>
                <a:lnTo>
                  <a:pt x="2801" y="1932"/>
                </a:lnTo>
                <a:lnTo>
                  <a:pt x="2792" y="1946"/>
                </a:lnTo>
                <a:lnTo>
                  <a:pt x="2785" y="1962"/>
                </a:lnTo>
                <a:lnTo>
                  <a:pt x="2778" y="1979"/>
                </a:lnTo>
                <a:lnTo>
                  <a:pt x="2774" y="1995"/>
                </a:lnTo>
                <a:lnTo>
                  <a:pt x="2771" y="2014"/>
                </a:lnTo>
                <a:lnTo>
                  <a:pt x="2771" y="2032"/>
                </a:lnTo>
                <a:lnTo>
                  <a:pt x="2771" y="2051"/>
                </a:lnTo>
                <a:lnTo>
                  <a:pt x="2774" y="2068"/>
                </a:lnTo>
                <a:lnTo>
                  <a:pt x="2778" y="2086"/>
                </a:lnTo>
                <a:lnTo>
                  <a:pt x="2785" y="2103"/>
                </a:lnTo>
                <a:lnTo>
                  <a:pt x="2792" y="2118"/>
                </a:lnTo>
                <a:lnTo>
                  <a:pt x="2801" y="2133"/>
                </a:lnTo>
                <a:lnTo>
                  <a:pt x="2812" y="2147"/>
                </a:lnTo>
                <a:lnTo>
                  <a:pt x="2824" y="2160"/>
                </a:lnTo>
                <a:lnTo>
                  <a:pt x="2837" y="2172"/>
                </a:lnTo>
                <a:lnTo>
                  <a:pt x="2850" y="2183"/>
                </a:lnTo>
                <a:lnTo>
                  <a:pt x="2865" y="2191"/>
                </a:lnTo>
                <a:lnTo>
                  <a:pt x="2880" y="2199"/>
                </a:lnTo>
                <a:lnTo>
                  <a:pt x="2898" y="2205"/>
                </a:lnTo>
                <a:lnTo>
                  <a:pt x="2915" y="2210"/>
                </a:lnTo>
                <a:lnTo>
                  <a:pt x="2932" y="2212"/>
                </a:lnTo>
                <a:lnTo>
                  <a:pt x="2951" y="2214"/>
                </a:lnTo>
                <a:lnTo>
                  <a:pt x="2970" y="2212"/>
                </a:lnTo>
                <a:lnTo>
                  <a:pt x="2988" y="2210"/>
                </a:lnTo>
                <a:lnTo>
                  <a:pt x="3006" y="2205"/>
                </a:lnTo>
                <a:lnTo>
                  <a:pt x="3022" y="2199"/>
                </a:lnTo>
                <a:lnTo>
                  <a:pt x="3037" y="2191"/>
                </a:lnTo>
                <a:lnTo>
                  <a:pt x="3053" y="2183"/>
                </a:lnTo>
                <a:lnTo>
                  <a:pt x="3067" y="2172"/>
                </a:lnTo>
                <a:lnTo>
                  <a:pt x="3080" y="2160"/>
                </a:lnTo>
                <a:lnTo>
                  <a:pt x="3092" y="2147"/>
                </a:lnTo>
                <a:lnTo>
                  <a:pt x="3101" y="2133"/>
                </a:lnTo>
                <a:lnTo>
                  <a:pt x="3111" y="2118"/>
                </a:lnTo>
                <a:lnTo>
                  <a:pt x="3119" y="2103"/>
                </a:lnTo>
                <a:lnTo>
                  <a:pt x="3125" y="2086"/>
                </a:lnTo>
                <a:lnTo>
                  <a:pt x="3128" y="2068"/>
                </a:lnTo>
                <a:lnTo>
                  <a:pt x="3132" y="2051"/>
                </a:lnTo>
                <a:lnTo>
                  <a:pt x="3133" y="2032"/>
                </a:lnTo>
                <a:close/>
                <a:moveTo>
                  <a:pt x="3749" y="2032"/>
                </a:moveTo>
                <a:lnTo>
                  <a:pt x="3749" y="2032"/>
                </a:lnTo>
                <a:lnTo>
                  <a:pt x="3748" y="2014"/>
                </a:lnTo>
                <a:lnTo>
                  <a:pt x="3745" y="1995"/>
                </a:lnTo>
                <a:lnTo>
                  <a:pt x="3741" y="1979"/>
                </a:lnTo>
                <a:lnTo>
                  <a:pt x="3735" y="1962"/>
                </a:lnTo>
                <a:lnTo>
                  <a:pt x="3727" y="1946"/>
                </a:lnTo>
                <a:lnTo>
                  <a:pt x="3718" y="1930"/>
                </a:lnTo>
                <a:lnTo>
                  <a:pt x="3708" y="1917"/>
                </a:lnTo>
                <a:lnTo>
                  <a:pt x="3696" y="1904"/>
                </a:lnTo>
                <a:lnTo>
                  <a:pt x="3683" y="1893"/>
                </a:lnTo>
                <a:lnTo>
                  <a:pt x="3669" y="1882"/>
                </a:lnTo>
                <a:lnTo>
                  <a:pt x="3653" y="1873"/>
                </a:lnTo>
                <a:lnTo>
                  <a:pt x="3638" y="1865"/>
                </a:lnTo>
                <a:lnTo>
                  <a:pt x="3622" y="1860"/>
                </a:lnTo>
                <a:lnTo>
                  <a:pt x="3604" y="1855"/>
                </a:lnTo>
                <a:lnTo>
                  <a:pt x="3586" y="1852"/>
                </a:lnTo>
                <a:lnTo>
                  <a:pt x="3567" y="1851"/>
                </a:lnTo>
                <a:lnTo>
                  <a:pt x="3550" y="1852"/>
                </a:lnTo>
                <a:lnTo>
                  <a:pt x="3531" y="1855"/>
                </a:lnTo>
                <a:lnTo>
                  <a:pt x="3514" y="1860"/>
                </a:lnTo>
                <a:lnTo>
                  <a:pt x="3498" y="1865"/>
                </a:lnTo>
                <a:lnTo>
                  <a:pt x="3481" y="1873"/>
                </a:lnTo>
                <a:lnTo>
                  <a:pt x="3466" y="1882"/>
                </a:lnTo>
                <a:lnTo>
                  <a:pt x="3453" y="1893"/>
                </a:lnTo>
                <a:lnTo>
                  <a:pt x="3440" y="1904"/>
                </a:lnTo>
                <a:lnTo>
                  <a:pt x="3428" y="1917"/>
                </a:lnTo>
                <a:lnTo>
                  <a:pt x="3417" y="1930"/>
                </a:lnTo>
                <a:lnTo>
                  <a:pt x="3408" y="1946"/>
                </a:lnTo>
                <a:lnTo>
                  <a:pt x="3401" y="1962"/>
                </a:lnTo>
                <a:lnTo>
                  <a:pt x="3395" y="1979"/>
                </a:lnTo>
                <a:lnTo>
                  <a:pt x="3390" y="1995"/>
                </a:lnTo>
                <a:lnTo>
                  <a:pt x="3388" y="2014"/>
                </a:lnTo>
                <a:lnTo>
                  <a:pt x="3387" y="2032"/>
                </a:lnTo>
                <a:lnTo>
                  <a:pt x="3388" y="2051"/>
                </a:lnTo>
                <a:lnTo>
                  <a:pt x="3390" y="2068"/>
                </a:lnTo>
                <a:lnTo>
                  <a:pt x="3395" y="2086"/>
                </a:lnTo>
                <a:lnTo>
                  <a:pt x="3401" y="2103"/>
                </a:lnTo>
                <a:lnTo>
                  <a:pt x="3408" y="2118"/>
                </a:lnTo>
                <a:lnTo>
                  <a:pt x="3417" y="2133"/>
                </a:lnTo>
                <a:lnTo>
                  <a:pt x="3428" y="2147"/>
                </a:lnTo>
                <a:lnTo>
                  <a:pt x="3440" y="2160"/>
                </a:lnTo>
                <a:lnTo>
                  <a:pt x="3453" y="2172"/>
                </a:lnTo>
                <a:lnTo>
                  <a:pt x="3466" y="2183"/>
                </a:lnTo>
                <a:lnTo>
                  <a:pt x="3481" y="2191"/>
                </a:lnTo>
                <a:lnTo>
                  <a:pt x="3498" y="2199"/>
                </a:lnTo>
                <a:lnTo>
                  <a:pt x="3514" y="2205"/>
                </a:lnTo>
                <a:lnTo>
                  <a:pt x="3531" y="2210"/>
                </a:lnTo>
                <a:lnTo>
                  <a:pt x="3550" y="2212"/>
                </a:lnTo>
                <a:lnTo>
                  <a:pt x="3567" y="2214"/>
                </a:lnTo>
                <a:lnTo>
                  <a:pt x="3586" y="2212"/>
                </a:lnTo>
                <a:lnTo>
                  <a:pt x="3604" y="2210"/>
                </a:lnTo>
                <a:lnTo>
                  <a:pt x="3622" y="2205"/>
                </a:lnTo>
                <a:lnTo>
                  <a:pt x="3638" y="2199"/>
                </a:lnTo>
                <a:lnTo>
                  <a:pt x="3653" y="2191"/>
                </a:lnTo>
                <a:lnTo>
                  <a:pt x="3669" y="2183"/>
                </a:lnTo>
                <a:lnTo>
                  <a:pt x="3683" y="2172"/>
                </a:lnTo>
                <a:lnTo>
                  <a:pt x="3696" y="2160"/>
                </a:lnTo>
                <a:lnTo>
                  <a:pt x="3708" y="2147"/>
                </a:lnTo>
                <a:lnTo>
                  <a:pt x="3718" y="2133"/>
                </a:lnTo>
                <a:lnTo>
                  <a:pt x="3727" y="2118"/>
                </a:lnTo>
                <a:lnTo>
                  <a:pt x="3735" y="2103"/>
                </a:lnTo>
                <a:lnTo>
                  <a:pt x="3741" y="2086"/>
                </a:lnTo>
                <a:lnTo>
                  <a:pt x="3745" y="2068"/>
                </a:lnTo>
                <a:lnTo>
                  <a:pt x="3748" y="2051"/>
                </a:lnTo>
                <a:lnTo>
                  <a:pt x="3749" y="2032"/>
                </a:lnTo>
                <a:close/>
                <a:moveTo>
                  <a:pt x="4365" y="2032"/>
                </a:moveTo>
                <a:lnTo>
                  <a:pt x="4365" y="2032"/>
                </a:lnTo>
                <a:lnTo>
                  <a:pt x="4364" y="2014"/>
                </a:lnTo>
                <a:lnTo>
                  <a:pt x="4361" y="1995"/>
                </a:lnTo>
                <a:lnTo>
                  <a:pt x="4357" y="1979"/>
                </a:lnTo>
                <a:lnTo>
                  <a:pt x="4351" y="1962"/>
                </a:lnTo>
                <a:lnTo>
                  <a:pt x="4343" y="1946"/>
                </a:lnTo>
                <a:lnTo>
                  <a:pt x="4334" y="1932"/>
                </a:lnTo>
                <a:lnTo>
                  <a:pt x="4324" y="1917"/>
                </a:lnTo>
                <a:lnTo>
                  <a:pt x="4312" y="1904"/>
                </a:lnTo>
                <a:lnTo>
                  <a:pt x="4299" y="1893"/>
                </a:lnTo>
                <a:lnTo>
                  <a:pt x="4285" y="1882"/>
                </a:lnTo>
                <a:lnTo>
                  <a:pt x="4271" y="1873"/>
                </a:lnTo>
                <a:lnTo>
                  <a:pt x="4254" y="1865"/>
                </a:lnTo>
                <a:lnTo>
                  <a:pt x="4238" y="1860"/>
                </a:lnTo>
                <a:lnTo>
                  <a:pt x="4220" y="1855"/>
                </a:lnTo>
                <a:lnTo>
                  <a:pt x="4202" y="1852"/>
                </a:lnTo>
                <a:lnTo>
                  <a:pt x="4183" y="1851"/>
                </a:lnTo>
                <a:lnTo>
                  <a:pt x="4166" y="1852"/>
                </a:lnTo>
                <a:lnTo>
                  <a:pt x="4148" y="1855"/>
                </a:lnTo>
                <a:lnTo>
                  <a:pt x="4130" y="1860"/>
                </a:lnTo>
                <a:lnTo>
                  <a:pt x="4114" y="1865"/>
                </a:lnTo>
                <a:lnTo>
                  <a:pt x="4097" y="1873"/>
                </a:lnTo>
                <a:lnTo>
                  <a:pt x="4083" y="1882"/>
                </a:lnTo>
                <a:lnTo>
                  <a:pt x="4069" y="1893"/>
                </a:lnTo>
                <a:lnTo>
                  <a:pt x="4056" y="1904"/>
                </a:lnTo>
                <a:lnTo>
                  <a:pt x="4044" y="1917"/>
                </a:lnTo>
                <a:lnTo>
                  <a:pt x="4033" y="1932"/>
                </a:lnTo>
                <a:lnTo>
                  <a:pt x="4024" y="1946"/>
                </a:lnTo>
                <a:lnTo>
                  <a:pt x="4017" y="1962"/>
                </a:lnTo>
                <a:lnTo>
                  <a:pt x="4011" y="1979"/>
                </a:lnTo>
                <a:lnTo>
                  <a:pt x="4006" y="1995"/>
                </a:lnTo>
                <a:lnTo>
                  <a:pt x="4004" y="2014"/>
                </a:lnTo>
                <a:lnTo>
                  <a:pt x="4003" y="2032"/>
                </a:lnTo>
                <a:lnTo>
                  <a:pt x="4004" y="2051"/>
                </a:lnTo>
                <a:lnTo>
                  <a:pt x="4006" y="2068"/>
                </a:lnTo>
                <a:lnTo>
                  <a:pt x="4011" y="2086"/>
                </a:lnTo>
                <a:lnTo>
                  <a:pt x="4017" y="2103"/>
                </a:lnTo>
                <a:lnTo>
                  <a:pt x="4024" y="2118"/>
                </a:lnTo>
                <a:lnTo>
                  <a:pt x="4033" y="2133"/>
                </a:lnTo>
                <a:lnTo>
                  <a:pt x="4044" y="2147"/>
                </a:lnTo>
                <a:lnTo>
                  <a:pt x="4056" y="2160"/>
                </a:lnTo>
                <a:lnTo>
                  <a:pt x="4069" y="2172"/>
                </a:lnTo>
                <a:lnTo>
                  <a:pt x="4083" y="2183"/>
                </a:lnTo>
                <a:lnTo>
                  <a:pt x="4097" y="2191"/>
                </a:lnTo>
                <a:lnTo>
                  <a:pt x="4114" y="2199"/>
                </a:lnTo>
                <a:lnTo>
                  <a:pt x="4130" y="2205"/>
                </a:lnTo>
                <a:lnTo>
                  <a:pt x="4148" y="2210"/>
                </a:lnTo>
                <a:lnTo>
                  <a:pt x="4166" y="2212"/>
                </a:lnTo>
                <a:lnTo>
                  <a:pt x="4183" y="2214"/>
                </a:lnTo>
                <a:lnTo>
                  <a:pt x="4202" y="2212"/>
                </a:lnTo>
                <a:lnTo>
                  <a:pt x="4220" y="2210"/>
                </a:lnTo>
                <a:lnTo>
                  <a:pt x="4238" y="2205"/>
                </a:lnTo>
                <a:lnTo>
                  <a:pt x="4254" y="2199"/>
                </a:lnTo>
                <a:lnTo>
                  <a:pt x="4271" y="2191"/>
                </a:lnTo>
                <a:lnTo>
                  <a:pt x="4285" y="2183"/>
                </a:lnTo>
                <a:lnTo>
                  <a:pt x="4299" y="2172"/>
                </a:lnTo>
                <a:lnTo>
                  <a:pt x="4312" y="2160"/>
                </a:lnTo>
                <a:lnTo>
                  <a:pt x="4324" y="2147"/>
                </a:lnTo>
                <a:lnTo>
                  <a:pt x="4334" y="2133"/>
                </a:lnTo>
                <a:lnTo>
                  <a:pt x="4343" y="2118"/>
                </a:lnTo>
                <a:lnTo>
                  <a:pt x="4351" y="2103"/>
                </a:lnTo>
                <a:lnTo>
                  <a:pt x="4357" y="2086"/>
                </a:lnTo>
                <a:lnTo>
                  <a:pt x="4361" y="2068"/>
                </a:lnTo>
                <a:lnTo>
                  <a:pt x="4364" y="2051"/>
                </a:lnTo>
                <a:lnTo>
                  <a:pt x="4365" y="2032"/>
                </a:lnTo>
                <a:close/>
                <a:moveTo>
                  <a:pt x="4981" y="2032"/>
                </a:moveTo>
                <a:lnTo>
                  <a:pt x="4981" y="2032"/>
                </a:lnTo>
                <a:lnTo>
                  <a:pt x="4980" y="2014"/>
                </a:lnTo>
                <a:lnTo>
                  <a:pt x="4977" y="1995"/>
                </a:lnTo>
                <a:lnTo>
                  <a:pt x="4973" y="1979"/>
                </a:lnTo>
                <a:lnTo>
                  <a:pt x="4967" y="1962"/>
                </a:lnTo>
                <a:lnTo>
                  <a:pt x="4960" y="1946"/>
                </a:lnTo>
                <a:lnTo>
                  <a:pt x="4950" y="1930"/>
                </a:lnTo>
                <a:lnTo>
                  <a:pt x="4940" y="1917"/>
                </a:lnTo>
                <a:lnTo>
                  <a:pt x="4928" y="1904"/>
                </a:lnTo>
                <a:lnTo>
                  <a:pt x="4915" y="1893"/>
                </a:lnTo>
                <a:lnTo>
                  <a:pt x="4901" y="1882"/>
                </a:lnTo>
                <a:lnTo>
                  <a:pt x="4887" y="1873"/>
                </a:lnTo>
                <a:lnTo>
                  <a:pt x="4870" y="1865"/>
                </a:lnTo>
                <a:lnTo>
                  <a:pt x="4854" y="1860"/>
                </a:lnTo>
                <a:lnTo>
                  <a:pt x="4837" y="1855"/>
                </a:lnTo>
                <a:lnTo>
                  <a:pt x="4818" y="1852"/>
                </a:lnTo>
                <a:lnTo>
                  <a:pt x="4800" y="1851"/>
                </a:lnTo>
                <a:lnTo>
                  <a:pt x="4782" y="1852"/>
                </a:lnTo>
                <a:lnTo>
                  <a:pt x="4764" y="1855"/>
                </a:lnTo>
                <a:lnTo>
                  <a:pt x="4746" y="1860"/>
                </a:lnTo>
                <a:lnTo>
                  <a:pt x="4730" y="1865"/>
                </a:lnTo>
                <a:lnTo>
                  <a:pt x="4713" y="1873"/>
                </a:lnTo>
                <a:lnTo>
                  <a:pt x="4699" y="1882"/>
                </a:lnTo>
                <a:lnTo>
                  <a:pt x="4685" y="1893"/>
                </a:lnTo>
                <a:lnTo>
                  <a:pt x="4672" y="1904"/>
                </a:lnTo>
                <a:lnTo>
                  <a:pt x="4660" y="1917"/>
                </a:lnTo>
                <a:lnTo>
                  <a:pt x="4649" y="1930"/>
                </a:lnTo>
                <a:lnTo>
                  <a:pt x="4641" y="1946"/>
                </a:lnTo>
                <a:lnTo>
                  <a:pt x="4633" y="1962"/>
                </a:lnTo>
                <a:lnTo>
                  <a:pt x="4627" y="1979"/>
                </a:lnTo>
                <a:lnTo>
                  <a:pt x="4622" y="1995"/>
                </a:lnTo>
                <a:lnTo>
                  <a:pt x="4620" y="2014"/>
                </a:lnTo>
                <a:lnTo>
                  <a:pt x="4619" y="2032"/>
                </a:lnTo>
                <a:lnTo>
                  <a:pt x="4620" y="2051"/>
                </a:lnTo>
                <a:lnTo>
                  <a:pt x="4622" y="2068"/>
                </a:lnTo>
                <a:lnTo>
                  <a:pt x="4627" y="2086"/>
                </a:lnTo>
                <a:lnTo>
                  <a:pt x="4633" y="2103"/>
                </a:lnTo>
                <a:lnTo>
                  <a:pt x="4641" y="2118"/>
                </a:lnTo>
                <a:lnTo>
                  <a:pt x="4649" y="2133"/>
                </a:lnTo>
                <a:lnTo>
                  <a:pt x="4660" y="2147"/>
                </a:lnTo>
                <a:lnTo>
                  <a:pt x="4672" y="2160"/>
                </a:lnTo>
                <a:lnTo>
                  <a:pt x="4685" y="2172"/>
                </a:lnTo>
                <a:lnTo>
                  <a:pt x="4699" y="2183"/>
                </a:lnTo>
                <a:lnTo>
                  <a:pt x="4713" y="2191"/>
                </a:lnTo>
                <a:lnTo>
                  <a:pt x="4730" y="2199"/>
                </a:lnTo>
                <a:lnTo>
                  <a:pt x="4746" y="2205"/>
                </a:lnTo>
                <a:lnTo>
                  <a:pt x="4764" y="2210"/>
                </a:lnTo>
                <a:lnTo>
                  <a:pt x="4782" y="2212"/>
                </a:lnTo>
                <a:lnTo>
                  <a:pt x="4800" y="2214"/>
                </a:lnTo>
                <a:lnTo>
                  <a:pt x="4818" y="2212"/>
                </a:lnTo>
                <a:lnTo>
                  <a:pt x="4837" y="2210"/>
                </a:lnTo>
                <a:lnTo>
                  <a:pt x="4854" y="2205"/>
                </a:lnTo>
                <a:lnTo>
                  <a:pt x="4870" y="2199"/>
                </a:lnTo>
                <a:lnTo>
                  <a:pt x="4887" y="2191"/>
                </a:lnTo>
                <a:lnTo>
                  <a:pt x="4901" y="2183"/>
                </a:lnTo>
                <a:lnTo>
                  <a:pt x="4915" y="2172"/>
                </a:lnTo>
                <a:lnTo>
                  <a:pt x="4928" y="2160"/>
                </a:lnTo>
                <a:lnTo>
                  <a:pt x="4940" y="2147"/>
                </a:lnTo>
                <a:lnTo>
                  <a:pt x="4950" y="2133"/>
                </a:lnTo>
                <a:lnTo>
                  <a:pt x="4960" y="2118"/>
                </a:lnTo>
                <a:lnTo>
                  <a:pt x="4967" y="2103"/>
                </a:lnTo>
                <a:lnTo>
                  <a:pt x="4973" y="2086"/>
                </a:lnTo>
                <a:lnTo>
                  <a:pt x="4977" y="2068"/>
                </a:lnTo>
                <a:lnTo>
                  <a:pt x="4980" y="2051"/>
                </a:lnTo>
                <a:lnTo>
                  <a:pt x="4981" y="2032"/>
                </a:lnTo>
                <a:close/>
                <a:moveTo>
                  <a:pt x="5597" y="2032"/>
                </a:moveTo>
                <a:lnTo>
                  <a:pt x="5597" y="2032"/>
                </a:lnTo>
                <a:lnTo>
                  <a:pt x="5596" y="2014"/>
                </a:lnTo>
                <a:lnTo>
                  <a:pt x="5593" y="1995"/>
                </a:lnTo>
                <a:lnTo>
                  <a:pt x="5589" y="1979"/>
                </a:lnTo>
                <a:lnTo>
                  <a:pt x="5583" y="1962"/>
                </a:lnTo>
                <a:lnTo>
                  <a:pt x="5576" y="1946"/>
                </a:lnTo>
                <a:lnTo>
                  <a:pt x="5566" y="1930"/>
                </a:lnTo>
                <a:lnTo>
                  <a:pt x="5556" y="1917"/>
                </a:lnTo>
                <a:lnTo>
                  <a:pt x="5544" y="1904"/>
                </a:lnTo>
                <a:lnTo>
                  <a:pt x="5531" y="1893"/>
                </a:lnTo>
                <a:lnTo>
                  <a:pt x="5518" y="1882"/>
                </a:lnTo>
                <a:lnTo>
                  <a:pt x="5503" y="1873"/>
                </a:lnTo>
                <a:lnTo>
                  <a:pt x="5487" y="1865"/>
                </a:lnTo>
                <a:lnTo>
                  <a:pt x="5470" y="1860"/>
                </a:lnTo>
                <a:lnTo>
                  <a:pt x="5453" y="1855"/>
                </a:lnTo>
                <a:lnTo>
                  <a:pt x="5434" y="1852"/>
                </a:lnTo>
                <a:lnTo>
                  <a:pt x="5416" y="1851"/>
                </a:lnTo>
                <a:lnTo>
                  <a:pt x="5398" y="1852"/>
                </a:lnTo>
                <a:lnTo>
                  <a:pt x="5380" y="1855"/>
                </a:lnTo>
                <a:lnTo>
                  <a:pt x="5362" y="1860"/>
                </a:lnTo>
                <a:lnTo>
                  <a:pt x="5346" y="1865"/>
                </a:lnTo>
                <a:lnTo>
                  <a:pt x="5330" y="1873"/>
                </a:lnTo>
                <a:lnTo>
                  <a:pt x="5315" y="1882"/>
                </a:lnTo>
                <a:lnTo>
                  <a:pt x="5301" y="1893"/>
                </a:lnTo>
                <a:lnTo>
                  <a:pt x="5288" y="1904"/>
                </a:lnTo>
                <a:lnTo>
                  <a:pt x="5276" y="1917"/>
                </a:lnTo>
                <a:lnTo>
                  <a:pt x="5267" y="1930"/>
                </a:lnTo>
                <a:lnTo>
                  <a:pt x="5257" y="1946"/>
                </a:lnTo>
                <a:lnTo>
                  <a:pt x="5249" y="1962"/>
                </a:lnTo>
                <a:lnTo>
                  <a:pt x="5243" y="1979"/>
                </a:lnTo>
                <a:lnTo>
                  <a:pt x="5238" y="1995"/>
                </a:lnTo>
                <a:lnTo>
                  <a:pt x="5236" y="2014"/>
                </a:lnTo>
                <a:lnTo>
                  <a:pt x="5235" y="2032"/>
                </a:lnTo>
                <a:lnTo>
                  <a:pt x="5236" y="2051"/>
                </a:lnTo>
                <a:lnTo>
                  <a:pt x="5238" y="2068"/>
                </a:lnTo>
                <a:lnTo>
                  <a:pt x="5243" y="2086"/>
                </a:lnTo>
                <a:lnTo>
                  <a:pt x="5249" y="2103"/>
                </a:lnTo>
                <a:lnTo>
                  <a:pt x="5257" y="2118"/>
                </a:lnTo>
                <a:lnTo>
                  <a:pt x="5267" y="2133"/>
                </a:lnTo>
                <a:lnTo>
                  <a:pt x="5276" y="2147"/>
                </a:lnTo>
                <a:lnTo>
                  <a:pt x="5288" y="2160"/>
                </a:lnTo>
                <a:lnTo>
                  <a:pt x="5301" y="2172"/>
                </a:lnTo>
                <a:lnTo>
                  <a:pt x="5315" y="2183"/>
                </a:lnTo>
                <a:lnTo>
                  <a:pt x="5330" y="2191"/>
                </a:lnTo>
                <a:lnTo>
                  <a:pt x="5346" y="2199"/>
                </a:lnTo>
                <a:lnTo>
                  <a:pt x="5362" y="2205"/>
                </a:lnTo>
                <a:lnTo>
                  <a:pt x="5380" y="2210"/>
                </a:lnTo>
                <a:lnTo>
                  <a:pt x="5398" y="2212"/>
                </a:lnTo>
                <a:lnTo>
                  <a:pt x="5416" y="2214"/>
                </a:lnTo>
                <a:lnTo>
                  <a:pt x="5434" y="2212"/>
                </a:lnTo>
                <a:lnTo>
                  <a:pt x="5453" y="2210"/>
                </a:lnTo>
                <a:lnTo>
                  <a:pt x="5470" y="2205"/>
                </a:lnTo>
                <a:lnTo>
                  <a:pt x="5487" y="2199"/>
                </a:lnTo>
                <a:lnTo>
                  <a:pt x="5503" y="2191"/>
                </a:lnTo>
                <a:lnTo>
                  <a:pt x="5518" y="2183"/>
                </a:lnTo>
                <a:lnTo>
                  <a:pt x="5531" y="2172"/>
                </a:lnTo>
                <a:lnTo>
                  <a:pt x="5544" y="2160"/>
                </a:lnTo>
                <a:lnTo>
                  <a:pt x="5556" y="2147"/>
                </a:lnTo>
                <a:lnTo>
                  <a:pt x="5566" y="2133"/>
                </a:lnTo>
                <a:lnTo>
                  <a:pt x="5576" y="2118"/>
                </a:lnTo>
                <a:lnTo>
                  <a:pt x="5583" y="2103"/>
                </a:lnTo>
                <a:lnTo>
                  <a:pt x="5589" y="2086"/>
                </a:lnTo>
                <a:lnTo>
                  <a:pt x="5593" y="2068"/>
                </a:lnTo>
                <a:lnTo>
                  <a:pt x="5596" y="2051"/>
                </a:lnTo>
                <a:lnTo>
                  <a:pt x="5597" y="2032"/>
                </a:lnTo>
                <a:close/>
                <a:moveTo>
                  <a:pt x="7255" y="2052"/>
                </a:moveTo>
                <a:lnTo>
                  <a:pt x="7255" y="2052"/>
                </a:lnTo>
                <a:lnTo>
                  <a:pt x="7222" y="2031"/>
                </a:lnTo>
                <a:lnTo>
                  <a:pt x="7187" y="2011"/>
                </a:lnTo>
                <a:lnTo>
                  <a:pt x="7149" y="1991"/>
                </a:lnTo>
                <a:lnTo>
                  <a:pt x="7110" y="1969"/>
                </a:lnTo>
                <a:lnTo>
                  <a:pt x="7069" y="1949"/>
                </a:lnTo>
                <a:lnTo>
                  <a:pt x="7025" y="1928"/>
                </a:lnTo>
                <a:lnTo>
                  <a:pt x="6979" y="1907"/>
                </a:lnTo>
                <a:lnTo>
                  <a:pt x="6932" y="1885"/>
                </a:lnTo>
                <a:lnTo>
                  <a:pt x="6901" y="1898"/>
                </a:lnTo>
                <a:lnTo>
                  <a:pt x="6867" y="1910"/>
                </a:lnTo>
                <a:lnTo>
                  <a:pt x="6830" y="1920"/>
                </a:lnTo>
                <a:lnTo>
                  <a:pt x="6789" y="1928"/>
                </a:lnTo>
                <a:lnTo>
                  <a:pt x="6745" y="1935"/>
                </a:lnTo>
                <a:lnTo>
                  <a:pt x="6698" y="1940"/>
                </a:lnTo>
                <a:lnTo>
                  <a:pt x="6647" y="1943"/>
                </a:lnTo>
                <a:lnTo>
                  <a:pt x="6594" y="1944"/>
                </a:lnTo>
                <a:lnTo>
                  <a:pt x="6578" y="1946"/>
                </a:lnTo>
                <a:lnTo>
                  <a:pt x="6561" y="1948"/>
                </a:lnTo>
                <a:lnTo>
                  <a:pt x="6546" y="1952"/>
                </a:lnTo>
                <a:lnTo>
                  <a:pt x="6532" y="1956"/>
                </a:lnTo>
                <a:lnTo>
                  <a:pt x="6520" y="1962"/>
                </a:lnTo>
                <a:lnTo>
                  <a:pt x="6507" y="1970"/>
                </a:lnTo>
                <a:lnTo>
                  <a:pt x="6496" y="1979"/>
                </a:lnTo>
                <a:lnTo>
                  <a:pt x="6487" y="1988"/>
                </a:lnTo>
                <a:lnTo>
                  <a:pt x="6479" y="1998"/>
                </a:lnTo>
                <a:lnTo>
                  <a:pt x="6470" y="2009"/>
                </a:lnTo>
                <a:lnTo>
                  <a:pt x="6464" y="2020"/>
                </a:lnTo>
                <a:lnTo>
                  <a:pt x="6460" y="2033"/>
                </a:lnTo>
                <a:lnTo>
                  <a:pt x="6455" y="2045"/>
                </a:lnTo>
                <a:lnTo>
                  <a:pt x="6453" y="2058"/>
                </a:lnTo>
                <a:lnTo>
                  <a:pt x="6451" y="2071"/>
                </a:lnTo>
                <a:lnTo>
                  <a:pt x="6450" y="2084"/>
                </a:lnTo>
                <a:lnTo>
                  <a:pt x="6451" y="2097"/>
                </a:lnTo>
                <a:lnTo>
                  <a:pt x="6453" y="2110"/>
                </a:lnTo>
                <a:lnTo>
                  <a:pt x="6456" y="2123"/>
                </a:lnTo>
                <a:lnTo>
                  <a:pt x="6461" y="2136"/>
                </a:lnTo>
                <a:lnTo>
                  <a:pt x="6467" y="2147"/>
                </a:lnTo>
                <a:lnTo>
                  <a:pt x="6474" y="2159"/>
                </a:lnTo>
                <a:lnTo>
                  <a:pt x="6482" y="2171"/>
                </a:lnTo>
                <a:lnTo>
                  <a:pt x="6492" y="2182"/>
                </a:lnTo>
                <a:lnTo>
                  <a:pt x="6502" y="2191"/>
                </a:lnTo>
                <a:lnTo>
                  <a:pt x="6514" y="2199"/>
                </a:lnTo>
                <a:lnTo>
                  <a:pt x="6527" y="2208"/>
                </a:lnTo>
                <a:lnTo>
                  <a:pt x="6542" y="2215"/>
                </a:lnTo>
                <a:lnTo>
                  <a:pt x="6558" y="2221"/>
                </a:lnTo>
                <a:lnTo>
                  <a:pt x="6575" y="2224"/>
                </a:lnTo>
                <a:lnTo>
                  <a:pt x="6594" y="2228"/>
                </a:lnTo>
                <a:lnTo>
                  <a:pt x="6614" y="2229"/>
                </a:lnTo>
                <a:lnTo>
                  <a:pt x="6664" y="2229"/>
                </a:lnTo>
                <a:lnTo>
                  <a:pt x="6712" y="2228"/>
                </a:lnTo>
                <a:lnTo>
                  <a:pt x="6761" y="2224"/>
                </a:lnTo>
                <a:lnTo>
                  <a:pt x="6809" y="2218"/>
                </a:lnTo>
                <a:lnTo>
                  <a:pt x="6857" y="2211"/>
                </a:lnTo>
                <a:lnTo>
                  <a:pt x="6903" y="2202"/>
                </a:lnTo>
                <a:lnTo>
                  <a:pt x="6949" y="2191"/>
                </a:lnTo>
                <a:lnTo>
                  <a:pt x="6993" y="2180"/>
                </a:lnTo>
                <a:lnTo>
                  <a:pt x="7036" y="2168"/>
                </a:lnTo>
                <a:lnTo>
                  <a:pt x="7074" y="2153"/>
                </a:lnTo>
                <a:lnTo>
                  <a:pt x="7112" y="2138"/>
                </a:lnTo>
                <a:lnTo>
                  <a:pt x="7148" y="2121"/>
                </a:lnTo>
                <a:lnTo>
                  <a:pt x="7180" y="2105"/>
                </a:lnTo>
                <a:lnTo>
                  <a:pt x="7208" y="2087"/>
                </a:lnTo>
                <a:lnTo>
                  <a:pt x="7234" y="2070"/>
                </a:lnTo>
                <a:lnTo>
                  <a:pt x="7255" y="20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6" name="太阳形"/>
          <p:cNvSpPr/>
          <p:nvPr/>
        </p:nvSpPr>
        <p:spPr>
          <a:xfrm>
            <a:off x="9898380" y="793115"/>
            <a:ext cx="1265555" cy="1294765"/>
          </a:xfrm>
          <a:prstGeom prst="su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350750" y="1610360"/>
            <a:ext cx="143978630" cy="3573780"/>
            <a:chOff x="19450" y="2536"/>
            <a:chExt cx="226738" cy="5628"/>
          </a:xfrm>
        </p:grpSpPr>
        <p:sp>
          <p:nvSpPr>
            <p:cNvPr id="16" name="雨伞"/>
            <p:cNvSpPr/>
            <p:nvPr/>
          </p:nvSpPr>
          <p:spPr>
            <a:xfrm>
              <a:off x="147615" y="3181"/>
              <a:ext cx="2485" cy="3024"/>
            </a:xfrm>
            <a:custGeom>
              <a:avLst/>
              <a:gdLst>
                <a:gd name="connsiteX0" fmla="*/ 10295531 w 10295617"/>
                <a:gd name="connsiteY0" fmla="*/ 6044312 h 10760938"/>
                <a:gd name="connsiteX1" fmla="*/ 10295617 w 10295617"/>
                <a:gd name="connsiteY1" fmla="*/ 6046023 h 10760938"/>
                <a:gd name="connsiteX2" fmla="*/ 10295311 w 10295617"/>
                <a:gd name="connsiteY2" fmla="*/ 6046023 h 10760938"/>
                <a:gd name="connsiteX3" fmla="*/ 86 w 10295617"/>
                <a:gd name="connsiteY3" fmla="*/ 6044312 h 10760938"/>
                <a:gd name="connsiteX4" fmla="*/ 306 w 10295617"/>
                <a:gd name="connsiteY4" fmla="*/ 6046023 h 10760938"/>
                <a:gd name="connsiteX5" fmla="*/ 0 w 10295617"/>
                <a:gd name="connsiteY5" fmla="*/ 6046023 h 10760938"/>
                <a:gd name="connsiteX6" fmla="*/ 5147809 w 10295617"/>
                <a:gd name="connsiteY6" fmla="*/ 0 h 10760938"/>
                <a:gd name="connsiteX7" fmla="*/ 5325006 w 10295617"/>
                <a:gd name="connsiteY7" fmla="*/ 177197 h 10760938"/>
                <a:gd name="connsiteX8" fmla="*/ 5325006 w 10295617"/>
                <a:gd name="connsiteY8" fmla="*/ 837837 h 10760938"/>
                <a:gd name="connsiteX9" fmla="*/ 5396256 w 10295617"/>
                <a:gd name="connsiteY9" fmla="*/ 839547 h 10760938"/>
                <a:gd name="connsiteX10" fmla="*/ 10269039 w 10295617"/>
                <a:gd name="connsiteY10" fmla="*/ 5513084 h 10760938"/>
                <a:gd name="connsiteX11" fmla="*/ 10295425 w 10295617"/>
                <a:gd name="connsiteY11" fmla="*/ 6042158 h 10760938"/>
                <a:gd name="connsiteX12" fmla="*/ 10260748 w 10295617"/>
                <a:gd name="connsiteY12" fmla="*/ 5773580 h 10760938"/>
                <a:gd name="connsiteX13" fmla="*/ 8579250 w 10295617"/>
                <a:gd name="connsiteY13" fmla="*/ 4703575 h 10760938"/>
                <a:gd name="connsiteX14" fmla="*/ 6897754 w 10295617"/>
                <a:gd name="connsiteY14" fmla="*/ 5773580 h 10760938"/>
                <a:gd name="connsiteX15" fmla="*/ 6863530 w 10295617"/>
                <a:gd name="connsiteY15" fmla="*/ 6038646 h 10760938"/>
                <a:gd name="connsiteX16" fmla="*/ 6829306 w 10295617"/>
                <a:gd name="connsiteY16" fmla="*/ 5773580 h 10760938"/>
                <a:gd name="connsiteX17" fmla="*/ 5451635 w 10295617"/>
                <a:gd name="connsiteY17" fmla="*/ 4724506 h 10760938"/>
                <a:gd name="connsiteX18" fmla="*/ 5325006 w 10295617"/>
                <a:gd name="connsiteY18" fmla="*/ 4711318 h 10760938"/>
                <a:gd name="connsiteX19" fmla="*/ 5325006 w 10295617"/>
                <a:gd name="connsiteY19" fmla="*/ 9805674 h 10760938"/>
                <a:gd name="connsiteX20" fmla="*/ 5325006 w 10295617"/>
                <a:gd name="connsiteY20" fmla="*/ 9821152 h 10760938"/>
                <a:gd name="connsiteX21" fmla="*/ 5323964 w 10295617"/>
                <a:gd name="connsiteY21" fmla="*/ 9821152 h 10760938"/>
                <a:gd name="connsiteX22" fmla="*/ 5316404 w 10295617"/>
                <a:gd name="connsiteY22" fmla="*/ 9933477 h 10760938"/>
                <a:gd name="connsiteX23" fmla="*/ 4838721 w 10295617"/>
                <a:gd name="connsiteY23" fmla="*/ 10637788 h 10760938"/>
                <a:gd name="connsiteX24" fmla="*/ 3875045 w 10295617"/>
                <a:gd name="connsiteY24" fmla="*/ 10623063 h 10760938"/>
                <a:gd name="connsiteX25" fmla="*/ 3414410 w 10295617"/>
                <a:gd name="connsiteY25" fmla="*/ 9776480 h 10760938"/>
                <a:gd name="connsiteX26" fmla="*/ 3769699 w 10295617"/>
                <a:gd name="connsiteY26" fmla="*/ 9787246 h 10760938"/>
                <a:gd name="connsiteX27" fmla="*/ 4058978 w 10295617"/>
                <a:gd name="connsiteY27" fmla="*/ 10318901 h 10760938"/>
                <a:gd name="connsiteX28" fmla="*/ 4664167 w 10295617"/>
                <a:gd name="connsiteY28" fmla="*/ 10328148 h 10760938"/>
                <a:gd name="connsiteX29" fmla="*/ 4969554 w 10295617"/>
                <a:gd name="connsiteY29" fmla="*/ 9805580 h 10760938"/>
                <a:gd name="connsiteX30" fmla="*/ 4970612 w 10295617"/>
                <a:gd name="connsiteY30" fmla="*/ 9805580 h 10760938"/>
                <a:gd name="connsiteX31" fmla="*/ 4970612 w 10295617"/>
                <a:gd name="connsiteY31" fmla="*/ 4711318 h 10760938"/>
                <a:gd name="connsiteX32" fmla="*/ 4843983 w 10295617"/>
                <a:gd name="connsiteY32" fmla="*/ 4724506 h 10760938"/>
                <a:gd name="connsiteX33" fmla="*/ 3466313 w 10295617"/>
                <a:gd name="connsiteY33" fmla="*/ 5773580 h 10760938"/>
                <a:gd name="connsiteX34" fmla="*/ 3432089 w 10295617"/>
                <a:gd name="connsiteY34" fmla="*/ 6038646 h 10760938"/>
                <a:gd name="connsiteX35" fmla="*/ 3397865 w 10295617"/>
                <a:gd name="connsiteY35" fmla="*/ 5773580 h 10760938"/>
                <a:gd name="connsiteX36" fmla="*/ 1716367 w 10295617"/>
                <a:gd name="connsiteY36" fmla="*/ 4703575 h 10760938"/>
                <a:gd name="connsiteX37" fmla="*/ 34871 w 10295617"/>
                <a:gd name="connsiteY37" fmla="*/ 5773580 h 10760938"/>
                <a:gd name="connsiteX38" fmla="*/ 194 w 10295617"/>
                <a:gd name="connsiteY38" fmla="*/ 6042158 h 10760938"/>
                <a:gd name="connsiteX39" fmla="*/ 26578 w 10295617"/>
                <a:gd name="connsiteY39" fmla="*/ 5513084 h 10760938"/>
                <a:gd name="connsiteX40" fmla="*/ 4899361 w 10295617"/>
                <a:gd name="connsiteY40" fmla="*/ 839547 h 10760938"/>
                <a:gd name="connsiteX41" fmla="*/ 4970612 w 10295617"/>
                <a:gd name="connsiteY41" fmla="*/ 837837 h 10760938"/>
                <a:gd name="connsiteX42" fmla="*/ 4970612 w 10295617"/>
                <a:gd name="connsiteY42" fmla="*/ 177197 h 10760938"/>
                <a:gd name="connsiteX43" fmla="*/ 5147809 w 10295617"/>
                <a:gd name="connsiteY43" fmla="*/ 0 h 1076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295617" h="10760938">
                  <a:moveTo>
                    <a:pt x="10295531" y="6044312"/>
                  </a:moveTo>
                  <a:lnTo>
                    <a:pt x="10295617" y="6046023"/>
                  </a:lnTo>
                  <a:lnTo>
                    <a:pt x="10295311" y="6046023"/>
                  </a:lnTo>
                  <a:close/>
                  <a:moveTo>
                    <a:pt x="86" y="6044312"/>
                  </a:moveTo>
                  <a:lnTo>
                    <a:pt x="306" y="6046023"/>
                  </a:lnTo>
                  <a:lnTo>
                    <a:pt x="0" y="6046023"/>
                  </a:lnTo>
                  <a:close/>
                  <a:moveTo>
                    <a:pt x="5147809" y="0"/>
                  </a:moveTo>
                  <a:cubicBezTo>
                    <a:pt x="5245672" y="0"/>
                    <a:pt x="5325006" y="79334"/>
                    <a:pt x="5325006" y="177197"/>
                  </a:cubicBezTo>
                  <a:lnTo>
                    <a:pt x="5325006" y="837837"/>
                  </a:lnTo>
                  <a:lnTo>
                    <a:pt x="5396256" y="839547"/>
                  </a:lnTo>
                  <a:cubicBezTo>
                    <a:pt x="7948306" y="962340"/>
                    <a:pt x="10013658" y="2966815"/>
                    <a:pt x="10269039" y="5513084"/>
                  </a:cubicBezTo>
                  <a:lnTo>
                    <a:pt x="10295425" y="6042158"/>
                  </a:lnTo>
                  <a:lnTo>
                    <a:pt x="10260748" y="5773580"/>
                  </a:lnTo>
                  <a:cubicBezTo>
                    <a:pt x="10100703" y="5162929"/>
                    <a:pt x="9408684" y="4703575"/>
                    <a:pt x="8579250" y="4703575"/>
                  </a:cubicBezTo>
                  <a:cubicBezTo>
                    <a:pt x="7749818" y="4703575"/>
                    <a:pt x="7057798" y="5162929"/>
                    <a:pt x="6897754" y="5773580"/>
                  </a:cubicBezTo>
                  <a:lnTo>
                    <a:pt x="6863530" y="6038646"/>
                  </a:lnTo>
                  <a:lnTo>
                    <a:pt x="6829306" y="5773580"/>
                  </a:lnTo>
                  <a:cubicBezTo>
                    <a:pt x="6689267" y="5239260"/>
                    <a:pt x="6141936" y="4820778"/>
                    <a:pt x="5451635" y="4724506"/>
                  </a:cubicBezTo>
                  <a:lnTo>
                    <a:pt x="5325006" y="4711318"/>
                  </a:lnTo>
                  <a:lnTo>
                    <a:pt x="5325006" y="9805674"/>
                  </a:lnTo>
                  <a:lnTo>
                    <a:pt x="5325006" y="9821152"/>
                  </a:lnTo>
                  <a:lnTo>
                    <a:pt x="5323964" y="9821152"/>
                  </a:lnTo>
                  <a:lnTo>
                    <a:pt x="5316404" y="9933477"/>
                  </a:lnTo>
                  <a:cubicBezTo>
                    <a:pt x="5276666" y="10227644"/>
                    <a:pt x="5101532" y="10489633"/>
                    <a:pt x="4838721" y="10637788"/>
                  </a:cubicBezTo>
                  <a:cubicBezTo>
                    <a:pt x="4538366" y="10807108"/>
                    <a:pt x="4170086" y="10801480"/>
                    <a:pt x="3875045" y="10623063"/>
                  </a:cubicBezTo>
                  <a:cubicBezTo>
                    <a:pt x="3580003" y="10444646"/>
                    <a:pt x="3403967" y="10121115"/>
                    <a:pt x="3414410" y="9776480"/>
                  </a:cubicBezTo>
                  <a:lnTo>
                    <a:pt x="3769699" y="9787246"/>
                  </a:lnTo>
                  <a:cubicBezTo>
                    <a:pt x="3763141" y="10003677"/>
                    <a:pt x="3873692" y="10206855"/>
                    <a:pt x="4058978" y="10318901"/>
                  </a:cubicBezTo>
                  <a:cubicBezTo>
                    <a:pt x="4244264" y="10430947"/>
                    <a:pt x="4475544" y="10434481"/>
                    <a:pt x="4664167" y="10328148"/>
                  </a:cubicBezTo>
                  <a:cubicBezTo>
                    <a:pt x="4852790" y="10221815"/>
                    <a:pt x="4969497" y="10022110"/>
                    <a:pt x="4969554" y="9805580"/>
                  </a:cubicBezTo>
                  <a:lnTo>
                    <a:pt x="4970612" y="9805580"/>
                  </a:lnTo>
                  <a:lnTo>
                    <a:pt x="4970612" y="4711318"/>
                  </a:lnTo>
                  <a:lnTo>
                    <a:pt x="4843983" y="4724506"/>
                  </a:lnTo>
                  <a:cubicBezTo>
                    <a:pt x="4153684" y="4820778"/>
                    <a:pt x="3606351" y="5239260"/>
                    <a:pt x="3466313" y="5773580"/>
                  </a:cubicBezTo>
                  <a:lnTo>
                    <a:pt x="3432089" y="6038646"/>
                  </a:lnTo>
                  <a:lnTo>
                    <a:pt x="3397865" y="5773580"/>
                  </a:lnTo>
                  <a:cubicBezTo>
                    <a:pt x="3237820" y="5162929"/>
                    <a:pt x="2545801" y="4703575"/>
                    <a:pt x="1716367" y="4703575"/>
                  </a:cubicBezTo>
                  <a:cubicBezTo>
                    <a:pt x="886935" y="4703575"/>
                    <a:pt x="194916" y="5162929"/>
                    <a:pt x="34871" y="5773580"/>
                  </a:cubicBezTo>
                  <a:lnTo>
                    <a:pt x="194" y="6042158"/>
                  </a:lnTo>
                  <a:lnTo>
                    <a:pt x="26578" y="5513084"/>
                  </a:lnTo>
                  <a:cubicBezTo>
                    <a:pt x="281959" y="2966815"/>
                    <a:pt x="2347313" y="962340"/>
                    <a:pt x="4899361" y="839547"/>
                  </a:cubicBezTo>
                  <a:lnTo>
                    <a:pt x="4970612" y="837837"/>
                  </a:lnTo>
                  <a:lnTo>
                    <a:pt x="4970612" y="177197"/>
                  </a:lnTo>
                  <a:cubicBezTo>
                    <a:pt x="4970612" y="79334"/>
                    <a:pt x="5049946" y="0"/>
                    <a:pt x="5147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0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50" y="2536"/>
              <a:ext cx="226739" cy="5629"/>
              <a:chOff x="19450" y="2536"/>
              <a:chExt cx="226739" cy="5629"/>
            </a:xfrm>
          </p:grpSpPr>
          <p:sp>
            <p:nvSpPr>
              <p:cNvPr id="13" name="房子"/>
              <p:cNvSpPr/>
              <p:nvPr/>
            </p:nvSpPr>
            <p:spPr bwMode="auto">
              <a:xfrm>
                <a:off x="97293" y="2786"/>
                <a:ext cx="4430" cy="5095"/>
              </a:xfrm>
              <a:custGeom>
                <a:avLst/>
                <a:gdLst>
                  <a:gd name="T0" fmla="*/ 779318 w 419100"/>
                  <a:gd name="T1" fmla="*/ 1212273 h 419100"/>
                  <a:gd name="T2" fmla="*/ 1125682 w 419100"/>
                  <a:gd name="T3" fmla="*/ 1212273 h 419100"/>
                  <a:gd name="T4" fmla="*/ 1125682 w 419100"/>
                  <a:gd name="T5" fmla="*/ 1905000 h 419100"/>
                  <a:gd name="T6" fmla="*/ 779318 w 419100"/>
                  <a:gd name="T7" fmla="*/ 1905000 h 419100"/>
                  <a:gd name="T8" fmla="*/ 952500 w 419100"/>
                  <a:gd name="T9" fmla="*/ 0 h 419100"/>
                  <a:gd name="T10" fmla="*/ 1298864 w 419100"/>
                  <a:gd name="T11" fmla="*/ 346364 h 419100"/>
                  <a:gd name="T12" fmla="*/ 1298864 w 419100"/>
                  <a:gd name="T13" fmla="*/ 86591 h 419100"/>
                  <a:gd name="T14" fmla="*/ 1645227 w 419100"/>
                  <a:gd name="T15" fmla="*/ 86591 h 419100"/>
                  <a:gd name="T16" fmla="*/ 1645227 w 419100"/>
                  <a:gd name="T17" fmla="*/ 692727 h 419100"/>
                  <a:gd name="T18" fmla="*/ 1905000 w 419100"/>
                  <a:gd name="T19" fmla="*/ 952500 h 419100"/>
                  <a:gd name="T20" fmla="*/ 1731818 w 419100"/>
                  <a:gd name="T21" fmla="*/ 952500 h 419100"/>
                  <a:gd name="T22" fmla="*/ 1731818 w 419100"/>
                  <a:gd name="T23" fmla="*/ 1905000 h 419100"/>
                  <a:gd name="T24" fmla="*/ 1212273 w 419100"/>
                  <a:gd name="T25" fmla="*/ 1905000 h 419100"/>
                  <a:gd name="T26" fmla="*/ 1212273 w 419100"/>
                  <a:gd name="T27" fmla="*/ 1125682 h 419100"/>
                  <a:gd name="T28" fmla="*/ 692727 w 419100"/>
                  <a:gd name="T29" fmla="*/ 1125682 h 419100"/>
                  <a:gd name="T30" fmla="*/ 692727 w 419100"/>
                  <a:gd name="T31" fmla="*/ 1905000 h 419100"/>
                  <a:gd name="T32" fmla="*/ 173182 w 419100"/>
                  <a:gd name="T33" fmla="*/ 1905000 h 419100"/>
                  <a:gd name="T34" fmla="*/ 173182 w 419100"/>
                  <a:gd name="T35" fmla="*/ 952500 h 419100"/>
                  <a:gd name="T36" fmla="*/ 0 w 419100"/>
                  <a:gd name="T37" fmla="*/ 952500 h 419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19100" h="419100">
                    <a:moveTo>
                      <a:pt x="171450" y="266700"/>
                    </a:moveTo>
                    <a:lnTo>
                      <a:pt x="247650" y="266700"/>
                    </a:lnTo>
                    <a:lnTo>
                      <a:pt x="247650" y="419100"/>
                    </a:lnTo>
                    <a:lnTo>
                      <a:pt x="171450" y="419100"/>
                    </a:lnTo>
                    <a:lnTo>
                      <a:pt x="171450" y="266700"/>
                    </a:lnTo>
                    <a:close/>
                    <a:moveTo>
                      <a:pt x="209550" y="0"/>
                    </a:moveTo>
                    <a:lnTo>
                      <a:pt x="285750" y="76200"/>
                    </a:lnTo>
                    <a:lnTo>
                      <a:pt x="285750" y="19050"/>
                    </a:lnTo>
                    <a:lnTo>
                      <a:pt x="361950" y="19050"/>
                    </a:lnTo>
                    <a:lnTo>
                      <a:pt x="361950" y="152400"/>
                    </a:lnTo>
                    <a:lnTo>
                      <a:pt x="419100" y="209550"/>
                    </a:lnTo>
                    <a:lnTo>
                      <a:pt x="381000" y="209550"/>
                    </a:lnTo>
                    <a:lnTo>
                      <a:pt x="381000" y="419100"/>
                    </a:lnTo>
                    <a:lnTo>
                      <a:pt x="266700" y="419100"/>
                    </a:lnTo>
                    <a:lnTo>
                      <a:pt x="266700" y="247650"/>
                    </a:lnTo>
                    <a:lnTo>
                      <a:pt x="152400" y="247650"/>
                    </a:lnTo>
                    <a:lnTo>
                      <a:pt x="152400" y="419100"/>
                    </a:lnTo>
                    <a:lnTo>
                      <a:pt x="38100" y="419100"/>
                    </a:lnTo>
                    <a:lnTo>
                      <a:pt x="38100" y="209550"/>
                    </a:lnTo>
                    <a:lnTo>
                      <a:pt x="0" y="209550"/>
                    </a:lnTo>
                    <a:lnTo>
                      <a:pt x="2095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欢呼"/>
              <p:cNvSpPr>
                <a:spLocks noChangeArrowheads="1"/>
              </p:cNvSpPr>
              <p:nvPr/>
            </p:nvSpPr>
            <p:spPr bwMode="auto">
              <a:xfrm>
                <a:off x="125795" y="4668"/>
                <a:ext cx="3401" cy="3305"/>
              </a:xfrm>
              <a:custGeom>
                <a:avLst/>
                <a:gdLst>
                  <a:gd name="T0" fmla="*/ 186959 w 11981237"/>
                  <a:gd name="T1" fmla="*/ 80936 h 12554355"/>
                  <a:gd name="T2" fmla="*/ 201434 w 11981237"/>
                  <a:gd name="T3" fmla="*/ 95398 h 12554355"/>
                  <a:gd name="T4" fmla="*/ 186959 w 11981237"/>
                  <a:gd name="T5" fmla="*/ 109860 h 12554355"/>
                  <a:gd name="T6" fmla="*/ 172483 w 11981237"/>
                  <a:gd name="T7" fmla="*/ 95398 h 12554355"/>
                  <a:gd name="T8" fmla="*/ 186959 w 11981237"/>
                  <a:gd name="T9" fmla="*/ 80936 h 12554355"/>
                  <a:gd name="T10" fmla="*/ 135384 w 11981237"/>
                  <a:gd name="T11" fmla="*/ 74810 h 12554355"/>
                  <a:gd name="T12" fmla="*/ 140604 w 11981237"/>
                  <a:gd name="T13" fmla="*/ 77136 h 12554355"/>
                  <a:gd name="T14" fmla="*/ 176652 w 11981237"/>
                  <a:gd name="T15" fmla="*/ 113110 h 12554355"/>
                  <a:gd name="T16" fmla="*/ 197725 w 11981237"/>
                  <a:gd name="T17" fmla="*/ 113110 h 12554355"/>
                  <a:gd name="T18" fmla="*/ 233541 w 11981237"/>
                  <a:gd name="T19" fmla="*/ 77136 h 12554355"/>
                  <a:gd name="T20" fmla="*/ 244039 w 11981237"/>
                  <a:gd name="T21" fmla="*/ 76827 h 12554355"/>
                  <a:gd name="T22" fmla="*/ 244271 w 11981237"/>
                  <a:gd name="T23" fmla="*/ 87326 h 12554355"/>
                  <a:gd name="T24" fmla="*/ 206602 w 11981237"/>
                  <a:gd name="T25" fmla="*/ 124999 h 12554355"/>
                  <a:gd name="T26" fmla="*/ 206679 w 11981237"/>
                  <a:gd name="T27" fmla="*/ 250061 h 12554355"/>
                  <a:gd name="T28" fmla="*/ 198574 w 11981237"/>
                  <a:gd name="T29" fmla="*/ 258167 h 12554355"/>
                  <a:gd name="T30" fmla="*/ 190392 w 11981237"/>
                  <a:gd name="T31" fmla="*/ 250061 h 12554355"/>
                  <a:gd name="T32" fmla="*/ 190392 w 11981237"/>
                  <a:gd name="T33" fmla="*/ 182203 h 12554355"/>
                  <a:gd name="T34" fmla="*/ 183753 w 11981237"/>
                  <a:gd name="T35" fmla="*/ 182203 h 12554355"/>
                  <a:gd name="T36" fmla="*/ 183753 w 11981237"/>
                  <a:gd name="T37" fmla="*/ 250061 h 12554355"/>
                  <a:gd name="T38" fmla="*/ 175648 w 11981237"/>
                  <a:gd name="T39" fmla="*/ 258167 h 12554355"/>
                  <a:gd name="T40" fmla="*/ 167466 w 11981237"/>
                  <a:gd name="T41" fmla="*/ 250061 h 12554355"/>
                  <a:gd name="T42" fmla="*/ 167466 w 11981237"/>
                  <a:gd name="T43" fmla="*/ 124999 h 12554355"/>
                  <a:gd name="T44" fmla="*/ 129874 w 11981237"/>
                  <a:gd name="T45" fmla="*/ 87326 h 12554355"/>
                  <a:gd name="T46" fmla="*/ 130106 w 11981237"/>
                  <a:gd name="T47" fmla="*/ 76827 h 12554355"/>
                  <a:gd name="T48" fmla="*/ 135384 w 11981237"/>
                  <a:gd name="T49" fmla="*/ 74810 h 12554355"/>
                  <a:gd name="T50" fmla="*/ 83316 w 11981237"/>
                  <a:gd name="T51" fmla="*/ 8594 h 12554355"/>
                  <a:gd name="T52" fmla="*/ 103649 w 11981237"/>
                  <a:gd name="T53" fmla="*/ 29014 h 12554355"/>
                  <a:gd name="T54" fmla="*/ 83316 w 11981237"/>
                  <a:gd name="T55" fmla="*/ 49433 h 12554355"/>
                  <a:gd name="T56" fmla="*/ 62982 w 11981237"/>
                  <a:gd name="T57" fmla="*/ 29014 h 12554355"/>
                  <a:gd name="T58" fmla="*/ 83316 w 11981237"/>
                  <a:gd name="T59" fmla="*/ 8594 h 12554355"/>
                  <a:gd name="T60" fmla="*/ 10664 w 11981237"/>
                  <a:gd name="T61" fmla="*/ 4 h 12554355"/>
                  <a:gd name="T62" fmla="*/ 17978 w 11981237"/>
                  <a:gd name="T63" fmla="*/ 3266 h 12554355"/>
                  <a:gd name="T64" fmla="*/ 68688 w 11981237"/>
                  <a:gd name="T65" fmla="*/ 53984 h 12554355"/>
                  <a:gd name="T66" fmla="*/ 98481 w 11981237"/>
                  <a:gd name="T67" fmla="*/ 53984 h 12554355"/>
                  <a:gd name="T68" fmla="*/ 148882 w 11981237"/>
                  <a:gd name="T69" fmla="*/ 3266 h 12554355"/>
                  <a:gd name="T70" fmla="*/ 163624 w 11981237"/>
                  <a:gd name="T71" fmla="*/ 2880 h 12554355"/>
                  <a:gd name="T72" fmla="*/ 164010 w 11981237"/>
                  <a:gd name="T73" fmla="*/ 17624 h 12554355"/>
                  <a:gd name="T74" fmla="*/ 110985 w 11981237"/>
                  <a:gd name="T75" fmla="*/ 70735 h 12554355"/>
                  <a:gd name="T76" fmla="*/ 111062 w 11981237"/>
                  <a:gd name="T77" fmla="*/ 246742 h 12554355"/>
                  <a:gd name="T78" fmla="*/ 99639 w 11981237"/>
                  <a:gd name="T79" fmla="*/ 258167 h 12554355"/>
                  <a:gd name="T80" fmla="*/ 88138 w 11981237"/>
                  <a:gd name="T81" fmla="*/ 246742 h 12554355"/>
                  <a:gd name="T82" fmla="*/ 88061 w 11981237"/>
                  <a:gd name="T83" fmla="*/ 151251 h 12554355"/>
                  <a:gd name="T84" fmla="*/ 78799 w 11981237"/>
                  <a:gd name="T85" fmla="*/ 151251 h 12554355"/>
                  <a:gd name="T86" fmla="*/ 78799 w 11981237"/>
                  <a:gd name="T87" fmla="*/ 246742 h 12554355"/>
                  <a:gd name="T88" fmla="*/ 67298 w 11981237"/>
                  <a:gd name="T89" fmla="*/ 258167 h 12554355"/>
                  <a:gd name="T90" fmla="*/ 55875 w 11981237"/>
                  <a:gd name="T91" fmla="*/ 246742 h 12554355"/>
                  <a:gd name="T92" fmla="*/ 55875 w 11981237"/>
                  <a:gd name="T93" fmla="*/ 70735 h 12554355"/>
                  <a:gd name="T94" fmla="*/ 2849 w 11981237"/>
                  <a:gd name="T95" fmla="*/ 17624 h 12554355"/>
                  <a:gd name="T96" fmla="*/ 3235 w 11981237"/>
                  <a:gd name="T97" fmla="*/ 2880 h 12554355"/>
                  <a:gd name="T98" fmla="*/ 10664 w 11981237"/>
                  <a:gd name="T99" fmla="*/ 4 h 1255435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1981237" h="12554355">
                    <a:moveTo>
                      <a:pt x="9093518" y="3935817"/>
                    </a:moveTo>
                    <a:cubicBezTo>
                      <a:pt x="9482358" y="3935817"/>
                      <a:pt x="9797575" y="4250679"/>
                      <a:pt x="9797575" y="4639080"/>
                    </a:cubicBezTo>
                    <a:cubicBezTo>
                      <a:pt x="9797575" y="5027480"/>
                      <a:pt x="9482358" y="5342343"/>
                      <a:pt x="9093518" y="5342343"/>
                    </a:cubicBezTo>
                    <a:cubicBezTo>
                      <a:pt x="8704678" y="5342343"/>
                      <a:pt x="8389461" y="5027480"/>
                      <a:pt x="8389461" y="4639080"/>
                    </a:cubicBezTo>
                    <a:cubicBezTo>
                      <a:pt x="8389461" y="4250679"/>
                      <a:pt x="8704678" y="3935817"/>
                      <a:pt x="9093518" y="3935817"/>
                    </a:cubicBezTo>
                    <a:close/>
                    <a:moveTo>
                      <a:pt x="6584967" y="3637926"/>
                    </a:moveTo>
                    <a:cubicBezTo>
                      <a:pt x="6677422" y="3640272"/>
                      <a:pt x="6769407" y="3677813"/>
                      <a:pt x="6838865" y="3751018"/>
                    </a:cubicBezTo>
                    <a:cubicBezTo>
                      <a:pt x="6838865" y="3751018"/>
                      <a:pt x="6838865" y="3751018"/>
                      <a:pt x="8592216" y="5500423"/>
                    </a:cubicBezTo>
                    <a:cubicBezTo>
                      <a:pt x="8592216" y="5500423"/>
                      <a:pt x="8592216" y="5500423"/>
                      <a:pt x="9617194" y="5500423"/>
                    </a:cubicBezTo>
                    <a:lnTo>
                      <a:pt x="11359281" y="3751018"/>
                    </a:lnTo>
                    <a:cubicBezTo>
                      <a:pt x="11498198" y="3604608"/>
                      <a:pt x="11723468" y="3600854"/>
                      <a:pt x="11869893" y="3736002"/>
                    </a:cubicBezTo>
                    <a:cubicBezTo>
                      <a:pt x="12012564" y="3874903"/>
                      <a:pt x="12020073" y="4100148"/>
                      <a:pt x="11881156" y="4246558"/>
                    </a:cubicBezTo>
                    <a:cubicBezTo>
                      <a:pt x="11881156" y="4246558"/>
                      <a:pt x="11881156" y="4246558"/>
                      <a:pt x="10048961" y="6078553"/>
                    </a:cubicBezTo>
                    <a:cubicBezTo>
                      <a:pt x="10048961" y="6078553"/>
                      <a:pt x="10048961" y="6078553"/>
                      <a:pt x="10052716" y="12160176"/>
                    </a:cubicBezTo>
                    <a:cubicBezTo>
                      <a:pt x="10052716" y="12377913"/>
                      <a:pt x="9876254" y="12554355"/>
                      <a:pt x="9658493" y="12554355"/>
                    </a:cubicBezTo>
                    <a:cubicBezTo>
                      <a:pt x="9440733" y="12554355"/>
                      <a:pt x="9260517" y="12377913"/>
                      <a:pt x="9260517" y="12160176"/>
                    </a:cubicBezTo>
                    <a:cubicBezTo>
                      <a:pt x="9260517" y="12160176"/>
                      <a:pt x="9260517" y="12160176"/>
                      <a:pt x="9260517" y="8860332"/>
                    </a:cubicBezTo>
                    <a:cubicBezTo>
                      <a:pt x="9260517" y="8860332"/>
                      <a:pt x="9260517" y="8860332"/>
                      <a:pt x="8937630" y="8860332"/>
                    </a:cubicBezTo>
                    <a:cubicBezTo>
                      <a:pt x="8937630" y="8860332"/>
                      <a:pt x="8937630" y="8860332"/>
                      <a:pt x="8937630" y="12160176"/>
                    </a:cubicBezTo>
                    <a:cubicBezTo>
                      <a:pt x="8937630" y="12377913"/>
                      <a:pt x="8761168" y="12554355"/>
                      <a:pt x="8543407" y="12554355"/>
                    </a:cubicBezTo>
                    <a:cubicBezTo>
                      <a:pt x="8325646" y="12554355"/>
                      <a:pt x="8145431" y="12377913"/>
                      <a:pt x="8145431" y="12160176"/>
                    </a:cubicBezTo>
                    <a:cubicBezTo>
                      <a:pt x="8145431" y="12160176"/>
                      <a:pt x="8145431" y="12160176"/>
                      <a:pt x="8145431" y="6078553"/>
                    </a:cubicBezTo>
                    <a:cubicBezTo>
                      <a:pt x="8145431" y="6078553"/>
                      <a:pt x="8145431" y="6078553"/>
                      <a:pt x="6316990" y="4246558"/>
                    </a:cubicBezTo>
                    <a:cubicBezTo>
                      <a:pt x="6178073" y="4100148"/>
                      <a:pt x="6185582" y="3874903"/>
                      <a:pt x="6328253" y="3736002"/>
                    </a:cubicBezTo>
                    <a:cubicBezTo>
                      <a:pt x="6399589" y="3668428"/>
                      <a:pt x="6492513" y="3635580"/>
                      <a:pt x="6584967" y="3637926"/>
                    </a:cubicBezTo>
                    <a:close/>
                    <a:moveTo>
                      <a:pt x="4052412" y="417917"/>
                    </a:moveTo>
                    <a:cubicBezTo>
                      <a:pt x="4598629" y="417917"/>
                      <a:pt x="5041424" y="862490"/>
                      <a:pt x="5041424" y="1410899"/>
                    </a:cubicBezTo>
                    <a:cubicBezTo>
                      <a:pt x="5041424" y="1959308"/>
                      <a:pt x="4598629" y="2403881"/>
                      <a:pt x="4052412" y="2403881"/>
                    </a:cubicBezTo>
                    <a:cubicBezTo>
                      <a:pt x="3506195" y="2403881"/>
                      <a:pt x="3063398" y="1959308"/>
                      <a:pt x="3063398" y="1410899"/>
                    </a:cubicBezTo>
                    <a:cubicBezTo>
                      <a:pt x="3063398" y="862490"/>
                      <a:pt x="3506195" y="417917"/>
                      <a:pt x="4052412" y="417917"/>
                    </a:cubicBezTo>
                    <a:close/>
                    <a:moveTo>
                      <a:pt x="518710" y="212"/>
                    </a:moveTo>
                    <a:cubicBezTo>
                      <a:pt x="648229" y="3966"/>
                      <a:pt x="776810" y="57460"/>
                      <a:pt x="874419" y="158816"/>
                    </a:cubicBezTo>
                    <a:cubicBezTo>
                      <a:pt x="874419" y="158816"/>
                      <a:pt x="874419" y="158816"/>
                      <a:pt x="3340918" y="2625161"/>
                    </a:cubicBezTo>
                    <a:cubicBezTo>
                      <a:pt x="3340918" y="2625161"/>
                      <a:pt x="3340918" y="2625161"/>
                      <a:pt x="4790033" y="2625161"/>
                    </a:cubicBezTo>
                    <a:lnTo>
                      <a:pt x="7241515" y="158816"/>
                    </a:lnTo>
                    <a:cubicBezTo>
                      <a:pt x="7432978" y="-43897"/>
                      <a:pt x="7755838" y="-55159"/>
                      <a:pt x="7958564" y="140047"/>
                    </a:cubicBezTo>
                    <a:cubicBezTo>
                      <a:pt x="8161290" y="331498"/>
                      <a:pt x="8168798" y="654338"/>
                      <a:pt x="7977335" y="857051"/>
                    </a:cubicBezTo>
                    <a:cubicBezTo>
                      <a:pt x="7977335" y="857051"/>
                      <a:pt x="7977335" y="857051"/>
                      <a:pt x="5398210" y="3439768"/>
                    </a:cubicBezTo>
                    <a:cubicBezTo>
                      <a:pt x="5398210" y="3439768"/>
                      <a:pt x="5398210" y="3439768"/>
                      <a:pt x="5401965" y="11998771"/>
                    </a:cubicBezTo>
                    <a:cubicBezTo>
                      <a:pt x="5401965" y="12306594"/>
                      <a:pt x="5154188" y="12554355"/>
                      <a:pt x="4846345" y="12554355"/>
                    </a:cubicBezTo>
                    <a:cubicBezTo>
                      <a:pt x="4538502" y="12554355"/>
                      <a:pt x="4286972" y="12306594"/>
                      <a:pt x="4286972" y="11998771"/>
                    </a:cubicBezTo>
                    <a:cubicBezTo>
                      <a:pt x="4286972" y="11998771"/>
                      <a:pt x="4286972" y="11998771"/>
                      <a:pt x="4283218" y="7355136"/>
                    </a:cubicBezTo>
                    <a:cubicBezTo>
                      <a:pt x="4283218" y="7355136"/>
                      <a:pt x="4283218" y="7355136"/>
                      <a:pt x="3832716" y="7355136"/>
                    </a:cubicBezTo>
                    <a:cubicBezTo>
                      <a:pt x="3832716" y="7355136"/>
                      <a:pt x="3832716" y="7355136"/>
                      <a:pt x="3832716" y="11998771"/>
                    </a:cubicBezTo>
                    <a:cubicBezTo>
                      <a:pt x="3832716" y="12306594"/>
                      <a:pt x="3581186" y="12554355"/>
                      <a:pt x="3273343" y="12554355"/>
                    </a:cubicBezTo>
                    <a:cubicBezTo>
                      <a:pt x="2965500" y="12554355"/>
                      <a:pt x="2717723" y="12306594"/>
                      <a:pt x="2717723" y="11998771"/>
                    </a:cubicBezTo>
                    <a:cubicBezTo>
                      <a:pt x="2717723" y="11998771"/>
                      <a:pt x="2717723" y="11998771"/>
                      <a:pt x="2717723" y="3439768"/>
                    </a:cubicBezTo>
                    <a:cubicBezTo>
                      <a:pt x="2717723" y="3439768"/>
                      <a:pt x="2717723" y="3439768"/>
                      <a:pt x="138599" y="857051"/>
                    </a:cubicBezTo>
                    <a:cubicBezTo>
                      <a:pt x="-52865" y="654338"/>
                      <a:pt x="-45356" y="331498"/>
                      <a:pt x="157370" y="140047"/>
                    </a:cubicBezTo>
                    <a:cubicBezTo>
                      <a:pt x="258733" y="42444"/>
                      <a:pt x="389191" y="-3542"/>
                      <a:pt x="518710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路标"/>
              <p:cNvSpPr/>
              <p:nvPr/>
            </p:nvSpPr>
            <p:spPr bwMode="auto">
              <a:xfrm>
                <a:off x="116045" y="2536"/>
                <a:ext cx="2673" cy="5345"/>
              </a:xfrm>
              <a:custGeom>
                <a:avLst/>
                <a:gdLst>
                  <a:gd name="T0" fmla="*/ 189447 w 3985610"/>
                  <a:gd name="T1" fmla="*/ 10 h 6226185"/>
                  <a:gd name="T2" fmla="*/ 212876 w 3985610"/>
                  <a:gd name="T3" fmla="*/ 7980 h 6226185"/>
                  <a:gd name="T4" fmla="*/ 450764 w 3985610"/>
                  <a:gd name="T5" fmla="*/ 200253 h 6226185"/>
                  <a:gd name="T6" fmla="*/ 495656 w 3985610"/>
                  <a:gd name="T7" fmla="*/ 236538 h 6226185"/>
                  <a:gd name="T8" fmla="*/ 495656 w 3985610"/>
                  <a:gd name="T9" fmla="*/ 134993 h 6226185"/>
                  <a:gd name="T10" fmla="*/ 576559 w 3985610"/>
                  <a:gd name="T11" fmla="*/ 113583 h 6226185"/>
                  <a:gd name="T12" fmla="*/ 657256 w 3985610"/>
                  <a:gd name="T13" fmla="*/ 134993 h 6226185"/>
                  <a:gd name="T14" fmla="*/ 657256 w 3985610"/>
                  <a:gd name="T15" fmla="*/ 253855 h 6226185"/>
                  <a:gd name="T16" fmla="*/ 701736 w 3985610"/>
                  <a:gd name="T17" fmla="*/ 217912 h 6226185"/>
                  <a:gd name="T18" fmla="*/ 939624 w 3985610"/>
                  <a:gd name="T19" fmla="*/ 25681 h 6226185"/>
                  <a:gd name="T20" fmla="*/ 986846 w 3985610"/>
                  <a:gd name="T21" fmla="*/ 24708 h 6226185"/>
                  <a:gd name="T22" fmla="*/ 1142142 w 3985610"/>
                  <a:gd name="T23" fmla="*/ 137107 h 6226185"/>
                  <a:gd name="T24" fmla="*/ 1143115 w 3985610"/>
                  <a:gd name="T25" fmla="*/ 173114 h 6226185"/>
                  <a:gd name="T26" fmla="*/ 797683 w 3985610"/>
                  <a:gd name="T27" fmla="*/ 452249 h 6226185"/>
                  <a:gd name="T28" fmla="*/ 780110 w 3985610"/>
                  <a:gd name="T29" fmla="*/ 466449 h 6226185"/>
                  <a:gd name="T30" fmla="*/ 813016 w 3985610"/>
                  <a:gd name="T31" fmla="*/ 493045 h 6226185"/>
                  <a:gd name="T32" fmla="*/ 1143190 w 3985610"/>
                  <a:gd name="T33" fmla="*/ 759909 h 6226185"/>
                  <a:gd name="T34" fmla="*/ 1142217 w 3985610"/>
                  <a:gd name="T35" fmla="*/ 795924 h 6226185"/>
                  <a:gd name="T36" fmla="*/ 986921 w 3985610"/>
                  <a:gd name="T37" fmla="*/ 908349 h 6226185"/>
                  <a:gd name="T38" fmla="*/ 939213 w 3985610"/>
                  <a:gd name="T39" fmla="*/ 907376 h 6226185"/>
                  <a:gd name="T40" fmla="*/ 657256 w 3985610"/>
                  <a:gd name="T41" fmla="*/ 679364 h 6226185"/>
                  <a:gd name="T42" fmla="*/ 657256 w 3985610"/>
                  <a:gd name="T43" fmla="*/ 1800397 h 6226185"/>
                  <a:gd name="T44" fmla="*/ 495656 w 3985610"/>
                  <a:gd name="T45" fmla="*/ 1800397 h 6226185"/>
                  <a:gd name="T46" fmla="*/ 495656 w 3985610"/>
                  <a:gd name="T47" fmla="*/ 696308 h 6226185"/>
                  <a:gd name="T48" fmla="*/ 450689 w 3985610"/>
                  <a:gd name="T49" fmla="*/ 732645 h 6226185"/>
                  <a:gd name="T50" fmla="*/ 212801 w 3985610"/>
                  <a:gd name="T51" fmla="*/ 924876 h 6226185"/>
                  <a:gd name="T52" fmla="*/ 165579 w 3985610"/>
                  <a:gd name="T53" fmla="*/ 925849 h 6226185"/>
                  <a:gd name="T54" fmla="*/ 10283 w 3985610"/>
                  <a:gd name="T55" fmla="*/ 813936 h 6226185"/>
                  <a:gd name="T56" fmla="*/ 9310 w 3985610"/>
                  <a:gd name="T57" fmla="*/ 777443 h 6226185"/>
                  <a:gd name="T58" fmla="*/ 354742 w 3985610"/>
                  <a:gd name="T59" fmla="*/ 498308 h 6226185"/>
                  <a:gd name="T60" fmla="*/ 394068 w 3985610"/>
                  <a:gd name="T61" fmla="*/ 466530 h 6226185"/>
                  <a:gd name="T62" fmla="*/ 9385 w 3985610"/>
                  <a:gd name="T63" fmla="*/ 155445 h 6226185"/>
                  <a:gd name="T64" fmla="*/ 10358 w 3985610"/>
                  <a:gd name="T65" fmla="*/ 119430 h 6226185"/>
                  <a:gd name="T66" fmla="*/ 165654 w 3985610"/>
                  <a:gd name="T67" fmla="*/ 7006 h 6226185"/>
                  <a:gd name="T68" fmla="*/ 189447 w 3985610"/>
                  <a:gd name="T69" fmla="*/ 10 h 62261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985610" h="6226185">
                    <a:moveTo>
                      <a:pt x="655153" y="34"/>
                    </a:moveTo>
                    <a:cubicBezTo>
                      <a:pt x="684825" y="666"/>
                      <a:pt x="714287" y="9922"/>
                      <a:pt x="736174" y="27595"/>
                    </a:cubicBezTo>
                    <a:cubicBezTo>
                      <a:pt x="1037790" y="271377"/>
                      <a:pt x="1311130" y="492305"/>
                      <a:pt x="1558844" y="692521"/>
                    </a:cubicBezTo>
                    <a:lnTo>
                      <a:pt x="1714092" y="818001"/>
                    </a:lnTo>
                    <a:lnTo>
                      <a:pt x="1714092" y="466835"/>
                    </a:lnTo>
                    <a:lnTo>
                      <a:pt x="1993873" y="392796"/>
                    </a:lnTo>
                    <a:lnTo>
                      <a:pt x="2272941" y="466835"/>
                    </a:lnTo>
                    <a:lnTo>
                      <a:pt x="2272941" y="877890"/>
                    </a:lnTo>
                    <a:lnTo>
                      <a:pt x="2426766" y="753588"/>
                    </a:lnTo>
                    <a:cubicBezTo>
                      <a:pt x="2674480" y="553417"/>
                      <a:pt x="2947820" y="332538"/>
                      <a:pt x="3249437" y="88810"/>
                    </a:cubicBezTo>
                    <a:cubicBezTo>
                      <a:pt x="3293209" y="53474"/>
                      <a:pt x="3367284" y="51791"/>
                      <a:pt x="3412740" y="85445"/>
                    </a:cubicBezTo>
                    <a:cubicBezTo>
                      <a:pt x="3412740" y="85445"/>
                      <a:pt x="3412740" y="85445"/>
                      <a:pt x="3949789" y="474148"/>
                    </a:cubicBezTo>
                    <a:cubicBezTo>
                      <a:pt x="3995244" y="507802"/>
                      <a:pt x="3998611" y="563331"/>
                      <a:pt x="3953156" y="598667"/>
                    </a:cubicBezTo>
                    <a:cubicBezTo>
                      <a:pt x="3953156" y="598667"/>
                      <a:pt x="3953156" y="598667"/>
                      <a:pt x="2758570" y="1563979"/>
                    </a:cubicBezTo>
                    <a:lnTo>
                      <a:pt x="2697800" y="1613086"/>
                    </a:lnTo>
                    <a:lnTo>
                      <a:pt x="2811595" y="1705061"/>
                    </a:lnTo>
                    <a:cubicBezTo>
                      <a:pt x="3953415" y="2627941"/>
                      <a:pt x="3953415" y="2627941"/>
                      <a:pt x="3953415" y="2627941"/>
                    </a:cubicBezTo>
                    <a:cubicBezTo>
                      <a:pt x="3997187" y="2663286"/>
                      <a:pt x="3995504" y="2720510"/>
                      <a:pt x="3950048" y="2752489"/>
                    </a:cubicBezTo>
                    <a:cubicBezTo>
                      <a:pt x="3412999" y="3141279"/>
                      <a:pt x="3412999" y="3141279"/>
                      <a:pt x="3412999" y="3141279"/>
                    </a:cubicBezTo>
                    <a:cubicBezTo>
                      <a:pt x="3365860" y="3174940"/>
                      <a:pt x="3293468" y="3173257"/>
                      <a:pt x="3248013" y="3137913"/>
                    </a:cubicBezTo>
                    <a:lnTo>
                      <a:pt x="2272941" y="2349395"/>
                    </a:lnTo>
                    <a:lnTo>
                      <a:pt x="2272941" y="6226185"/>
                    </a:lnTo>
                    <a:lnTo>
                      <a:pt x="1714092" y="6226185"/>
                    </a:lnTo>
                    <a:lnTo>
                      <a:pt x="1714092" y="2407994"/>
                    </a:lnTo>
                    <a:lnTo>
                      <a:pt x="1558585" y="2533655"/>
                    </a:lnTo>
                    <a:cubicBezTo>
                      <a:pt x="1310871" y="2733826"/>
                      <a:pt x="1037531" y="2954705"/>
                      <a:pt x="735914" y="3198433"/>
                    </a:cubicBezTo>
                    <a:cubicBezTo>
                      <a:pt x="692142" y="3233769"/>
                      <a:pt x="619750" y="3235452"/>
                      <a:pt x="572611" y="3201798"/>
                    </a:cubicBezTo>
                    <a:lnTo>
                      <a:pt x="35562" y="2814778"/>
                    </a:lnTo>
                    <a:cubicBezTo>
                      <a:pt x="-9894" y="2781124"/>
                      <a:pt x="-11577" y="2723912"/>
                      <a:pt x="32195" y="2688576"/>
                    </a:cubicBezTo>
                    <a:cubicBezTo>
                      <a:pt x="32195" y="2688576"/>
                      <a:pt x="32195" y="2688576"/>
                      <a:pt x="1226781" y="1723264"/>
                    </a:cubicBezTo>
                    <a:lnTo>
                      <a:pt x="1362779" y="1613367"/>
                    </a:lnTo>
                    <a:lnTo>
                      <a:pt x="32454" y="537566"/>
                    </a:lnTo>
                    <a:cubicBezTo>
                      <a:pt x="-13001" y="502221"/>
                      <a:pt x="-9634" y="446680"/>
                      <a:pt x="35821" y="413018"/>
                    </a:cubicBezTo>
                    <a:cubicBezTo>
                      <a:pt x="572870" y="24229"/>
                      <a:pt x="572870" y="24229"/>
                      <a:pt x="572870" y="24229"/>
                    </a:cubicBezTo>
                    <a:cubicBezTo>
                      <a:pt x="595598" y="7398"/>
                      <a:pt x="625481" y="-597"/>
                      <a:pt x="655153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" name="路标"/>
              <p:cNvSpPr/>
              <p:nvPr/>
            </p:nvSpPr>
            <p:spPr bwMode="auto">
              <a:xfrm>
                <a:off x="47251" y="2629"/>
                <a:ext cx="2673" cy="5345"/>
              </a:xfrm>
              <a:custGeom>
                <a:avLst/>
                <a:gdLst>
                  <a:gd name="T0" fmla="*/ 189447 w 3985610"/>
                  <a:gd name="T1" fmla="*/ 10 h 6226185"/>
                  <a:gd name="T2" fmla="*/ 212876 w 3985610"/>
                  <a:gd name="T3" fmla="*/ 7980 h 6226185"/>
                  <a:gd name="T4" fmla="*/ 450764 w 3985610"/>
                  <a:gd name="T5" fmla="*/ 200253 h 6226185"/>
                  <a:gd name="T6" fmla="*/ 495656 w 3985610"/>
                  <a:gd name="T7" fmla="*/ 236538 h 6226185"/>
                  <a:gd name="T8" fmla="*/ 495656 w 3985610"/>
                  <a:gd name="T9" fmla="*/ 134993 h 6226185"/>
                  <a:gd name="T10" fmla="*/ 576559 w 3985610"/>
                  <a:gd name="T11" fmla="*/ 113583 h 6226185"/>
                  <a:gd name="T12" fmla="*/ 657256 w 3985610"/>
                  <a:gd name="T13" fmla="*/ 134993 h 6226185"/>
                  <a:gd name="T14" fmla="*/ 657256 w 3985610"/>
                  <a:gd name="T15" fmla="*/ 253855 h 6226185"/>
                  <a:gd name="T16" fmla="*/ 701736 w 3985610"/>
                  <a:gd name="T17" fmla="*/ 217912 h 6226185"/>
                  <a:gd name="T18" fmla="*/ 939624 w 3985610"/>
                  <a:gd name="T19" fmla="*/ 25681 h 6226185"/>
                  <a:gd name="T20" fmla="*/ 986846 w 3985610"/>
                  <a:gd name="T21" fmla="*/ 24708 h 6226185"/>
                  <a:gd name="T22" fmla="*/ 1142142 w 3985610"/>
                  <a:gd name="T23" fmla="*/ 137107 h 6226185"/>
                  <a:gd name="T24" fmla="*/ 1143115 w 3985610"/>
                  <a:gd name="T25" fmla="*/ 173114 h 6226185"/>
                  <a:gd name="T26" fmla="*/ 797683 w 3985610"/>
                  <a:gd name="T27" fmla="*/ 452249 h 6226185"/>
                  <a:gd name="T28" fmla="*/ 780110 w 3985610"/>
                  <a:gd name="T29" fmla="*/ 466449 h 6226185"/>
                  <a:gd name="T30" fmla="*/ 813016 w 3985610"/>
                  <a:gd name="T31" fmla="*/ 493045 h 6226185"/>
                  <a:gd name="T32" fmla="*/ 1143190 w 3985610"/>
                  <a:gd name="T33" fmla="*/ 759909 h 6226185"/>
                  <a:gd name="T34" fmla="*/ 1142217 w 3985610"/>
                  <a:gd name="T35" fmla="*/ 795924 h 6226185"/>
                  <a:gd name="T36" fmla="*/ 986921 w 3985610"/>
                  <a:gd name="T37" fmla="*/ 908349 h 6226185"/>
                  <a:gd name="T38" fmla="*/ 939213 w 3985610"/>
                  <a:gd name="T39" fmla="*/ 907376 h 6226185"/>
                  <a:gd name="T40" fmla="*/ 657256 w 3985610"/>
                  <a:gd name="T41" fmla="*/ 679364 h 6226185"/>
                  <a:gd name="T42" fmla="*/ 657256 w 3985610"/>
                  <a:gd name="T43" fmla="*/ 1800397 h 6226185"/>
                  <a:gd name="T44" fmla="*/ 495656 w 3985610"/>
                  <a:gd name="T45" fmla="*/ 1800397 h 6226185"/>
                  <a:gd name="T46" fmla="*/ 495656 w 3985610"/>
                  <a:gd name="T47" fmla="*/ 696308 h 6226185"/>
                  <a:gd name="T48" fmla="*/ 450689 w 3985610"/>
                  <a:gd name="T49" fmla="*/ 732645 h 6226185"/>
                  <a:gd name="T50" fmla="*/ 212801 w 3985610"/>
                  <a:gd name="T51" fmla="*/ 924876 h 6226185"/>
                  <a:gd name="T52" fmla="*/ 165579 w 3985610"/>
                  <a:gd name="T53" fmla="*/ 925849 h 6226185"/>
                  <a:gd name="T54" fmla="*/ 10283 w 3985610"/>
                  <a:gd name="T55" fmla="*/ 813936 h 6226185"/>
                  <a:gd name="T56" fmla="*/ 9310 w 3985610"/>
                  <a:gd name="T57" fmla="*/ 777443 h 6226185"/>
                  <a:gd name="T58" fmla="*/ 354742 w 3985610"/>
                  <a:gd name="T59" fmla="*/ 498308 h 6226185"/>
                  <a:gd name="T60" fmla="*/ 394068 w 3985610"/>
                  <a:gd name="T61" fmla="*/ 466530 h 6226185"/>
                  <a:gd name="T62" fmla="*/ 9385 w 3985610"/>
                  <a:gd name="T63" fmla="*/ 155445 h 6226185"/>
                  <a:gd name="T64" fmla="*/ 10358 w 3985610"/>
                  <a:gd name="T65" fmla="*/ 119430 h 6226185"/>
                  <a:gd name="T66" fmla="*/ 165654 w 3985610"/>
                  <a:gd name="T67" fmla="*/ 7006 h 6226185"/>
                  <a:gd name="T68" fmla="*/ 189447 w 3985610"/>
                  <a:gd name="T69" fmla="*/ 10 h 62261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985610" h="6226185">
                    <a:moveTo>
                      <a:pt x="655153" y="34"/>
                    </a:moveTo>
                    <a:cubicBezTo>
                      <a:pt x="684825" y="666"/>
                      <a:pt x="714287" y="9922"/>
                      <a:pt x="736174" y="27595"/>
                    </a:cubicBezTo>
                    <a:cubicBezTo>
                      <a:pt x="1037790" y="271377"/>
                      <a:pt x="1311130" y="492305"/>
                      <a:pt x="1558844" y="692521"/>
                    </a:cubicBezTo>
                    <a:lnTo>
                      <a:pt x="1714092" y="818001"/>
                    </a:lnTo>
                    <a:lnTo>
                      <a:pt x="1714092" y="466835"/>
                    </a:lnTo>
                    <a:lnTo>
                      <a:pt x="1993873" y="392796"/>
                    </a:lnTo>
                    <a:lnTo>
                      <a:pt x="2272941" y="466835"/>
                    </a:lnTo>
                    <a:lnTo>
                      <a:pt x="2272941" y="877890"/>
                    </a:lnTo>
                    <a:lnTo>
                      <a:pt x="2426766" y="753588"/>
                    </a:lnTo>
                    <a:cubicBezTo>
                      <a:pt x="2674480" y="553417"/>
                      <a:pt x="2947820" y="332538"/>
                      <a:pt x="3249437" y="88810"/>
                    </a:cubicBezTo>
                    <a:cubicBezTo>
                      <a:pt x="3293209" y="53474"/>
                      <a:pt x="3367284" y="51791"/>
                      <a:pt x="3412740" y="85445"/>
                    </a:cubicBezTo>
                    <a:cubicBezTo>
                      <a:pt x="3412740" y="85445"/>
                      <a:pt x="3412740" y="85445"/>
                      <a:pt x="3949789" y="474148"/>
                    </a:cubicBezTo>
                    <a:cubicBezTo>
                      <a:pt x="3995244" y="507802"/>
                      <a:pt x="3998611" y="563331"/>
                      <a:pt x="3953156" y="598667"/>
                    </a:cubicBezTo>
                    <a:cubicBezTo>
                      <a:pt x="3953156" y="598667"/>
                      <a:pt x="3953156" y="598667"/>
                      <a:pt x="2758570" y="1563979"/>
                    </a:cubicBezTo>
                    <a:lnTo>
                      <a:pt x="2697800" y="1613086"/>
                    </a:lnTo>
                    <a:lnTo>
                      <a:pt x="2811595" y="1705061"/>
                    </a:lnTo>
                    <a:cubicBezTo>
                      <a:pt x="3953415" y="2627941"/>
                      <a:pt x="3953415" y="2627941"/>
                      <a:pt x="3953415" y="2627941"/>
                    </a:cubicBezTo>
                    <a:cubicBezTo>
                      <a:pt x="3997187" y="2663286"/>
                      <a:pt x="3995504" y="2720510"/>
                      <a:pt x="3950048" y="2752489"/>
                    </a:cubicBezTo>
                    <a:cubicBezTo>
                      <a:pt x="3412999" y="3141279"/>
                      <a:pt x="3412999" y="3141279"/>
                      <a:pt x="3412999" y="3141279"/>
                    </a:cubicBezTo>
                    <a:cubicBezTo>
                      <a:pt x="3365860" y="3174940"/>
                      <a:pt x="3293468" y="3173257"/>
                      <a:pt x="3248013" y="3137913"/>
                    </a:cubicBezTo>
                    <a:lnTo>
                      <a:pt x="2272941" y="2349395"/>
                    </a:lnTo>
                    <a:lnTo>
                      <a:pt x="2272941" y="6226185"/>
                    </a:lnTo>
                    <a:lnTo>
                      <a:pt x="1714092" y="6226185"/>
                    </a:lnTo>
                    <a:lnTo>
                      <a:pt x="1714092" y="2407994"/>
                    </a:lnTo>
                    <a:lnTo>
                      <a:pt x="1558585" y="2533655"/>
                    </a:lnTo>
                    <a:cubicBezTo>
                      <a:pt x="1310871" y="2733826"/>
                      <a:pt x="1037531" y="2954705"/>
                      <a:pt x="735914" y="3198433"/>
                    </a:cubicBezTo>
                    <a:cubicBezTo>
                      <a:pt x="692142" y="3233769"/>
                      <a:pt x="619750" y="3235452"/>
                      <a:pt x="572611" y="3201798"/>
                    </a:cubicBezTo>
                    <a:lnTo>
                      <a:pt x="35562" y="2814778"/>
                    </a:lnTo>
                    <a:cubicBezTo>
                      <a:pt x="-9894" y="2781124"/>
                      <a:pt x="-11577" y="2723912"/>
                      <a:pt x="32195" y="2688576"/>
                    </a:cubicBezTo>
                    <a:cubicBezTo>
                      <a:pt x="32195" y="2688576"/>
                      <a:pt x="32195" y="2688576"/>
                      <a:pt x="1226781" y="1723264"/>
                    </a:cubicBezTo>
                    <a:lnTo>
                      <a:pt x="1362779" y="1613367"/>
                    </a:lnTo>
                    <a:lnTo>
                      <a:pt x="32454" y="537566"/>
                    </a:lnTo>
                    <a:cubicBezTo>
                      <a:pt x="-13001" y="502221"/>
                      <a:pt x="-9634" y="446680"/>
                      <a:pt x="35821" y="413018"/>
                    </a:cubicBezTo>
                    <a:cubicBezTo>
                      <a:pt x="572870" y="24229"/>
                      <a:pt x="572870" y="24229"/>
                      <a:pt x="572870" y="24229"/>
                    </a:cubicBezTo>
                    <a:cubicBezTo>
                      <a:pt x="595598" y="7398"/>
                      <a:pt x="625481" y="-597"/>
                      <a:pt x="655153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" name="警车"/>
              <p:cNvSpPr/>
              <p:nvPr/>
            </p:nvSpPr>
            <p:spPr bwMode="auto">
              <a:xfrm>
                <a:off x="30868" y="6333"/>
                <a:ext cx="2743" cy="1641"/>
              </a:xfrm>
              <a:custGeom>
                <a:avLst/>
                <a:gdLst>
                  <a:gd name="T0" fmla="*/ 1220689 w 7881"/>
                  <a:gd name="T1" fmla="*/ 725 h 3603"/>
                  <a:gd name="T2" fmla="*/ 1051968 w 7881"/>
                  <a:gd name="T3" fmla="*/ 3382 h 3603"/>
                  <a:gd name="T4" fmla="*/ 1054144 w 7881"/>
                  <a:gd name="T5" fmla="*/ 60146 h 3603"/>
                  <a:gd name="T6" fmla="*/ 1851096 w 7881"/>
                  <a:gd name="T7" fmla="*/ 779241 h 3603"/>
                  <a:gd name="T8" fmla="*/ 137539 w 7881"/>
                  <a:gd name="T9" fmla="*/ 799289 h 3603"/>
                  <a:gd name="T10" fmla="*/ 3626 w 7881"/>
                  <a:gd name="T11" fmla="*/ 715471 h 3603"/>
                  <a:gd name="T12" fmla="*/ 626540 w 7881"/>
                  <a:gd name="T13" fmla="*/ 686727 h 3603"/>
                  <a:gd name="T14" fmla="*/ 1709690 w 7881"/>
                  <a:gd name="T15" fmla="*/ 786729 h 3603"/>
                  <a:gd name="T16" fmla="*/ 1569008 w 7881"/>
                  <a:gd name="T17" fmla="*/ 870063 h 3603"/>
                  <a:gd name="T18" fmla="*/ 1435820 w 7881"/>
                  <a:gd name="T19" fmla="*/ 766680 h 3603"/>
                  <a:gd name="T20" fmla="*/ 1482956 w 7881"/>
                  <a:gd name="T21" fmla="*/ 609189 h 3603"/>
                  <a:gd name="T22" fmla="*/ 1647084 w 7881"/>
                  <a:gd name="T23" fmla="*/ 593247 h 3603"/>
                  <a:gd name="T24" fmla="*/ 1655544 w 7881"/>
                  <a:gd name="T25" fmla="*/ 722959 h 3603"/>
                  <a:gd name="T26" fmla="*/ 1604058 w 7881"/>
                  <a:gd name="T27" fmla="*/ 649045 h 3603"/>
                  <a:gd name="T28" fmla="*/ 1518489 w 7881"/>
                  <a:gd name="T29" fmla="*/ 670060 h 3603"/>
                  <a:gd name="T30" fmla="*/ 1505919 w 7881"/>
                  <a:gd name="T31" fmla="*/ 757018 h 3603"/>
                  <a:gd name="T32" fmla="*/ 1580853 w 7881"/>
                  <a:gd name="T33" fmla="*/ 801222 h 3603"/>
                  <a:gd name="T34" fmla="*/ 1652160 w 7881"/>
                  <a:gd name="T35" fmla="*/ 746390 h 3603"/>
                  <a:gd name="T36" fmla="*/ 540246 w 7881"/>
                  <a:gd name="T37" fmla="*/ 827068 h 3603"/>
                  <a:gd name="T38" fmla="*/ 378534 w 7881"/>
                  <a:gd name="T39" fmla="*/ 858711 h 3603"/>
                  <a:gd name="T40" fmla="*/ 288373 w 7881"/>
                  <a:gd name="T41" fmla="*/ 722959 h 3603"/>
                  <a:gd name="T42" fmla="*/ 385303 w 7881"/>
                  <a:gd name="T43" fmla="*/ 584551 h 3603"/>
                  <a:gd name="T44" fmla="*/ 545322 w 7881"/>
                  <a:gd name="T45" fmla="*/ 623682 h 3603"/>
                  <a:gd name="T46" fmla="*/ 509789 w 7881"/>
                  <a:gd name="T47" fmla="*/ 695906 h 3603"/>
                  <a:gd name="T48" fmla="*/ 435822 w 7881"/>
                  <a:gd name="T49" fmla="*/ 644214 h 3603"/>
                  <a:gd name="T50" fmla="*/ 363548 w 7881"/>
                  <a:gd name="T51" fmla="*/ 692283 h 3603"/>
                  <a:gd name="T52" fmla="*/ 380226 w 7881"/>
                  <a:gd name="T53" fmla="*/ 778516 h 3603"/>
                  <a:gd name="T54" fmla="*/ 466521 w 7881"/>
                  <a:gd name="T55" fmla="*/ 795183 h 3603"/>
                  <a:gd name="T56" fmla="*/ 514623 w 7881"/>
                  <a:gd name="T57" fmla="*/ 722959 h 3603"/>
                  <a:gd name="T58" fmla="*/ 769638 w 7881"/>
                  <a:gd name="T59" fmla="*/ 508221 h 3603"/>
                  <a:gd name="T60" fmla="*/ 746917 w 7881"/>
                  <a:gd name="T61" fmla="*/ 467641 h 3603"/>
                  <a:gd name="T62" fmla="*/ 671742 w 7881"/>
                  <a:gd name="T63" fmla="*/ 494453 h 3603"/>
                  <a:gd name="T64" fmla="*/ 691321 w 7881"/>
                  <a:gd name="T65" fmla="*/ 473438 h 3603"/>
                  <a:gd name="T66" fmla="*/ 1726852 w 7881"/>
                  <a:gd name="T67" fmla="*/ 597836 h 3603"/>
                  <a:gd name="T68" fmla="*/ 1600915 w 7881"/>
                  <a:gd name="T69" fmla="*/ 527787 h 3603"/>
                  <a:gd name="T70" fmla="*/ 1535409 w 7881"/>
                  <a:gd name="T71" fmla="*/ 267879 h 3603"/>
                  <a:gd name="T72" fmla="*/ 1523807 w 7881"/>
                  <a:gd name="T73" fmla="*/ 459428 h 3603"/>
                  <a:gd name="T74" fmla="*/ 1454916 w 7881"/>
                  <a:gd name="T75" fmla="*/ 569092 h 3603"/>
                  <a:gd name="T76" fmla="*/ 907903 w 7881"/>
                  <a:gd name="T77" fmla="*/ 222709 h 3603"/>
                  <a:gd name="T78" fmla="*/ 624123 w 7881"/>
                  <a:gd name="T79" fmla="*/ 381166 h 3603"/>
                  <a:gd name="T80" fmla="*/ 533236 w 7881"/>
                  <a:gd name="T81" fmla="*/ 552667 h 3603"/>
                  <a:gd name="T82" fmla="*/ 393038 w 7881"/>
                  <a:gd name="T83" fmla="*/ 531169 h 3603"/>
                  <a:gd name="T84" fmla="*/ 274836 w 7881"/>
                  <a:gd name="T85" fmla="*/ 611846 h 3603"/>
                  <a:gd name="T86" fmla="*/ 53662 w 7881"/>
                  <a:gd name="T87" fmla="*/ 476095 h 3603"/>
                  <a:gd name="T88" fmla="*/ 477156 w 7881"/>
                  <a:gd name="T89" fmla="*/ 335755 h 3603"/>
                  <a:gd name="T90" fmla="*/ 1009909 w 7881"/>
                  <a:gd name="T91" fmla="*/ 124640 h 3603"/>
                  <a:gd name="T92" fmla="*/ 1429777 w 7881"/>
                  <a:gd name="T93" fmla="*/ 151693 h 3603"/>
                  <a:gd name="T94" fmla="*/ 1830792 w 7881"/>
                  <a:gd name="T95" fmla="*/ 324160 h 3603"/>
                  <a:gd name="T96" fmla="*/ 1904033 w 7881"/>
                  <a:gd name="T97" fmla="*/ 396867 h 3603"/>
                  <a:gd name="T98" fmla="*/ 186367 w 7881"/>
                  <a:gd name="T99" fmla="*/ 531410 h 3603"/>
                  <a:gd name="T100" fmla="*/ 281846 w 7881"/>
                  <a:gd name="T101" fmla="*/ 478752 h 3603"/>
                  <a:gd name="T102" fmla="*/ 893399 w 7881"/>
                  <a:gd name="T103" fmla="*/ 519091 h 3603"/>
                  <a:gd name="T104" fmla="*/ 937876 w 7881"/>
                  <a:gd name="T105" fmla="*/ 522714 h 3603"/>
                  <a:gd name="T106" fmla="*/ 905727 w 7881"/>
                  <a:gd name="T107" fmla="*/ 495178 h 3603"/>
                  <a:gd name="T108" fmla="*/ 946094 w 7881"/>
                  <a:gd name="T109" fmla="*/ 455563 h 3603"/>
                  <a:gd name="T110" fmla="*/ 888807 w 7881"/>
                  <a:gd name="T111" fmla="*/ 495178 h 3603"/>
                  <a:gd name="T112" fmla="*/ 726370 w 7881"/>
                  <a:gd name="T113" fmla="*/ 526579 h 3603"/>
                  <a:gd name="T114" fmla="*/ 787284 w 7881"/>
                  <a:gd name="T115" fmla="*/ 505081 h 3603"/>
                  <a:gd name="T116" fmla="*/ 744741 w 7881"/>
                  <a:gd name="T117" fmla="*/ 452906 h 3603"/>
                  <a:gd name="T118" fmla="*/ 675851 w 7881"/>
                  <a:gd name="T119" fmla="*/ 508463 h 3603"/>
                  <a:gd name="T120" fmla="*/ 708967 w 7881"/>
                  <a:gd name="T121" fmla="*/ 472230 h 3603"/>
                  <a:gd name="T122" fmla="*/ 1294172 w 7881"/>
                  <a:gd name="T123" fmla="*/ 543488 h 3603"/>
                  <a:gd name="T124" fmla="*/ 1807587 w 7881"/>
                  <a:gd name="T125" fmla="*/ 406770 h 360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881" h="3603">
                    <a:moveTo>
                      <a:pt x="5141" y="115"/>
                    </a:moveTo>
                    <a:lnTo>
                      <a:pt x="5141" y="143"/>
                    </a:lnTo>
                    <a:lnTo>
                      <a:pt x="5140" y="156"/>
                    </a:lnTo>
                    <a:lnTo>
                      <a:pt x="5139" y="167"/>
                    </a:lnTo>
                    <a:lnTo>
                      <a:pt x="5136" y="178"/>
                    </a:lnTo>
                    <a:lnTo>
                      <a:pt x="5133" y="189"/>
                    </a:lnTo>
                    <a:lnTo>
                      <a:pt x="5127" y="198"/>
                    </a:lnTo>
                    <a:lnTo>
                      <a:pt x="5122" y="208"/>
                    </a:lnTo>
                    <a:lnTo>
                      <a:pt x="5115" y="217"/>
                    </a:lnTo>
                    <a:lnTo>
                      <a:pt x="5107" y="225"/>
                    </a:lnTo>
                    <a:lnTo>
                      <a:pt x="5100" y="233"/>
                    </a:lnTo>
                    <a:lnTo>
                      <a:pt x="5091" y="239"/>
                    </a:lnTo>
                    <a:lnTo>
                      <a:pt x="5081" y="245"/>
                    </a:lnTo>
                    <a:lnTo>
                      <a:pt x="5071" y="249"/>
                    </a:lnTo>
                    <a:lnTo>
                      <a:pt x="5061" y="254"/>
                    </a:lnTo>
                    <a:lnTo>
                      <a:pt x="5050" y="256"/>
                    </a:lnTo>
                    <a:lnTo>
                      <a:pt x="5038" y="258"/>
                    </a:lnTo>
                    <a:lnTo>
                      <a:pt x="5027" y="259"/>
                    </a:lnTo>
                    <a:lnTo>
                      <a:pt x="4868" y="259"/>
                    </a:lnTo>
                    <a:lnTo>
                      <a:pt x="4868" y="0"/>
                    </a:lnTo>
                    <a:lnTo>
                      <a:pt x="5027" y="0"/>
                    </a:lnTo>
                    <a:lnTo>
                      <a:pt x="5038" y="0"/>
                    </a:lnTo>
                    <a:lnTo>
                      <a:pt x="5050" y="3"/>
                    </a:lnTo>
                    <a:lnTo>
                      <a:pt x="5061" y="5"/>
                    </a:lnTo>
                    <a:lnTo>
                      <a:pt x="5071" y="9"/>
                    </a:lnTo>
                    <a:lnTo>
                      <a:pt x="5081" y="14"/>
                    </a:lnTo>
                    <a:lnTo>
                      <a:pt x="5091" y="19"/>
                    </a:lnTo>
                    <a:lnTo>
                      <a:pt x="5100" y="26"/>
                    </a:lnTo>
                    <a:lnTo>
                      <a:pt x="5107" y="33"/>
                    </a:lnTo>
                    <a:lnTo>
                      <a:pt x="5115" y="42"/>
                    </a:lnTo>
                    <a:lnTo>
                      <a:pt x="5122" y="51"/>
                    </a:lnTo>
                    <a:lnTo>
                      <a:pt x="5127" y="60"/>
                    </a:lnTo>
                    <a:lnTo>
                      <a:pt x="5133" y="70"/>
                    </a:lnTo>
                    <a:lnTo>
                      <a:pt x="5136" y="81"/>
                    </a:lnTo>
                    <a:lnTo>
                      <a:pt x="5139" y="92"/>
                    </a:lnTo>
                    <a:lnTo>
                      <a:pt x="5140" y="103"/>
                    </a:lnTo>
                    <a:lnTo>
                      <a:pt x="5141" y="115"/>
                    </a:lnTo>
                    <a:close/>
                    <a:moveTo>
                      <a:pt x="4407" y="259"/>
                    </a:moveTo>
                    <a:lnTo>
                      <a:pt x="4565" y="259"/>
                    </a:lnTo>
                    <a:lnTo>
                      <a:pt x="4565" y="0"/>
                    </a:lnTo>
                    <a:lnTo>
                      <a:pt x="4407" y="0"/>
                    </a:lnTo>
                    <a:lnTo>
                      <a:pt x="4394" y="0"/>
                    </a:lnTo>
                    <a:lnTo>
                      <a:pt x="4383" y="3"/>
                    </a:lnTo>
                    <a:lnTo>
                      <a:pt x="4372" y="5"/>
                    </a:lnTo>
                    <a:lnTo>
                      <a:pt x="4361" y="9"/>
                    </a:lnTo>
                    <a:lnTo>
                      <a:pt x="4352" y="14"/>
                    </a:lnTo>
                    <a:lnTo>
                      <a:pt x="4342" y="19"/>
                    </a:lnTo>
                    <a:lnTo>
                      <a:pt x="4333" y="26"/>
                    </a:lnTo>
                    <a:lnTo>
                      <a:pt x="4325" y="33"/>
                    </a:lnTo>
                    <a:lnTo>
                      <a:pt x="4317" y="42"/>
                    </a:lnTo>
                    <a:lnTo>
                      <a:pt x="4311" y="51"/>
                    </a:lnTo>
                    <a:lnTo>
                      <a:pt x="4305" y="60"/>
                    </a:lnTo>
                    <a:lnTo>
                      <a:pt x="4301" y="70"/>
                    </a:lnTo>
                    <a:lnTo>
                      <a:pt x="4296" y="81"/>
                    </a:lnTo>
                    <a:lnTo>
                      <a:pt x="4293" y="92"/>
                    </a:lnTo>
                    <a:lnTo>
                      <a:pt x="4292" y="103"/>
                    </a:lnTo>
                    <a:lnTo>
                      <a:pt x="4291" y="115"/>
                    </a:lnTo>
                    <a:lnTo>
                      <a:pt x="4291" y="143"/>
                    </a:lnTo>
                    <a:lnTo>
                      <a:pt x="4292" y="156"/>
                    </a:lnTo>
                    <a:lnTo>
                      <a:pt x="4293" y="167"/>
                    </a:lnTo>
                    <a:lnTo>
                      <a:pt x="4296" y="178"/>
                    </a:lnTo>
                    <a:lnTo>
                      <a:pt x="4301" y="189"/>
                    </a:lnTo>
                    <a:lnTo>
                      <a:pt x="4305" y="198"/>
                    </a:lnTo>
                    <a:lnTo>
                      <a:pt x="4311" y="208"/>
                    </a:lnTo>
                    <a:lnTo>
                      <a:pt x="4317" y="217"/>
                    </a:lnTo>
                    <a:lnTo>
                      <a:pt x="4325" y="225"/>
                    </a:lnTo>
                    <a:lnTo>
                      <a:pt x="4333" y="233"/>
                    </a:lnTo>
                    <a:lnTo>
                      <a:pt x="4342" y="239"/>
                    </a:lnTo>
                    <a:lnTo>
                      <a:pt x="4352" y="245"/>
                    </a:lnTo>
                    <a:lnTo>
                      <a:pt x="4361" y="249"/>
                    </a:lnTo>
                    <a:lnTo>
                      <a:pt x="4372" y="254"/>
                    </a:lnTo>
                    <a:lnTo>
                      <a:pt x="4383" y="256"/>
                    </a:lnTo>
                    <a:lnTo>
                      <a:pt x="4394" y="258"/>
                    </a:lnTo>
                    <a:lnTo>
                      <a:pt x="4407" y="259"/>
                    </a:lnTo>
                    <a:close/>
                    <a:moveTo>
                      <a:pt x="7879" y="3028"/>
                    </a:moveTo>
                    <a:lnTo>
                      <a:pt x="7879" y="3028"/>
                    </a:lnTo>
                    <a:lnTo>
                      <a:pt x="7878" y="3053"/>
                    </a:lnTo>
                    <a:lnTo>
                      <a:pt x="7876" y="3076"/>
                    </a:lnTo>
                    <a:lnTo>
                      <a:pt x="7871" y="3096"/>
                    </a:lnTo>
                    <a:lnTo>
                      <a:pt x="7865" y="3115"/>
                    </a:lnTo>
                    <a:lnTo>
                      <a:pt x="7858" y="3131"/>
                    </a:lnTo>
                    <a:lnTo>
                      <a:pt x="7848" y="3146"/>
                    </a:lnTo>
                    <a:lnTo>
                      <a:pt x="7838" y="3159"/>
                    </a:lnTo>
                    <a:lnTo>
                      <a:pt x="7827" y="3171"/>
                    </a:lnTo>
                    <a:lnTo>
                      <a:pt x="7815" y="3181"/>
                    </a:lnTo>
                    <a:lnTo>
                      <a:pt x="7801" y="3190"/>
                    </a:lnTo>
                    <a:lnTo>
                      <a:pt x="7788" y="3197"/>
                    </a:lnTo>
                    <a:lnTo>
                      <a:pt x="7772" y="3203"/>
                    </a:lnTo>
                    <a:lnTo>
                      <a:pt x="7757" y="3208"/>
                    </a:lnTo>
                    <a:lnTo>
                      <a:pt x="7740" y="3213"/>
                    </a:lnTo>
                    <a:lnTo>
                      <a:pt x="7725" y="3217"/>
                    </a:lnTo>
                    <a:lnTo>
                      <a:pt x="7707" y="3219"/>
                    </a:lnTo>
                    <a:lnTo>
                      <a:pt x="7658" y="3226"/>
                    </a:lnTo>
                    <a:lnTo>
                      <a:pt x="7583" y="3234"/>
                    </a:lnTo>
                    <a:lnTo>
                      <a:pt x="7475" y="3244"/>
                    </a:lnTo>
                    <a:lnTo>
                      <a:pt x="7324" y="3255"/>
                    </a:lnTo>
                    <a:lnTo>
                      <a:pt x="7324" y="2982"/>
                    </a:lnTo>
                    <a:lnTo>
                      <a:pt x="7324" y="2953"/>
                    </a:lnTo>
                    <a:lnTo>
                      <a:pt x="7322" y="2926"/>
                    </a:lnTo>
                    <a:lnTo>
                      <a:pt x="7320" y="2897"/>
                    </a:lnTo>
                    <a:lnTo>
                      <a:pt x="7317" y="2871"/>
                    </a:lnTo>
                    <a:lnTo>
                      <a:pt x="7312" y="2843"/>
                    </a:lnTo>
                    <a:lnTo>
                      <a:pt x="7307" y="2816"/>
                    </a:lnTo>
                    <a:lnTo>
                      <a:pt x="7301" y="2789"/>
                    </a:lnTo>
                    <a:lnTo>
                      <a:pt x="7294" y="2764"/>
                    </a:lnTo>
                    <a:lnTo>
                      <a:pt x="7880" y="2764"/>
                    </a:lnTo>
                    <a:lnTo>
                      <a:pt x="7879" y="3028"/>
                    </a:lnTo>
                    <a:close/>
                    <a:moveTo>
                      <a:pt x="999" y="2982"/>
                    </a:moveTo>
                    <a:lnTo>
                      <a:pt x="999" y="3316"/>
                    </a:lnTo>
                    <a:lnTo>
                      <a:pt x="902" y="3317"/>
                    </a:lnTo>
                    <a:lnTo>
                      <a:pt x="660" y="3317"/>
                    </a:lnTo>
                    <a:lnTo>
                      <a:pt x="639" y="3316"/>
                    </a:lnTo>
                    <a:lnTo>
                      <a:pt x="616" y="3315"/>
                    </a:lnTo>
                    <a:lnTo>
                      <a:pt x="593" y="3312"/>
                    </a:lnTo>
                    <a:lnTo>
                      <a:pt x="569" y="3309"/>
                    </a:lnTo>
                    <a:lnTo>
                      <a:pt x="544" y="3304"/>
                    </a:lnTo>
                    <a:lnTo>
                      <a:pt x="517" y="3298"/>
                    </a:lnTo>
                    <a:lnTo>
                      <a:pt x="491" y="3291"/>
                    </a:lnTo>
                    <a:lnTo>
                      <a:pt x="464" y="3283"/>
                    </a:lnTo>
                    <a:lnTo>
                      <a:pt x="438" y="3274"/>
                    </a:lnTo>
                    <a:lnTo>
                      <a:pt x="410" y="3266"/>
                    </a:lnTo>
                    <a:lnTo>
                      <a:pt x="383" y="3255"/>
                    </a:lnTo>
                    <a:lnTo>
                      <a:pt x="355" y="3244"/>
                    </a:lnTo>
                    <a:lnTo>
                      <a:pt x="328" y="3233"/>
                    </a:lnTo>
                    <a:lnTo>
                      <a:pt x="302" y="3219"/>
                    </a:lnTo>
                    <a:lnTo>
                      <a:pt x="275" y="3206"/>
                    </a:lnTo>
                    <a:lnTo>
                      <a:pt x="250" y="3192"/>
                    </a:lnTo>
                    <a:lnTo>
                      <a:pt x="225" y="3178"/>
                    </a:lnTo>
                    <a:lnTo>
                      <a:pt x="199" y="3162"/>
                    </a:lnTo>
                    <a:lnTo>
                      <a:pt x="176" y="3147"/>
                    </a:lnTo>
                    <a:lnTo>
                      <a:pt x="153" y="3130"/>
                    </a:lnTo>
                    <a:lnTo>
                      <a:pt x="132" y="3113"/>
                    </a:lnTo>
                    <a:lnTo>
                      <a:pt x="111" y="3096"/>
                    </a:lnTo>
                    <a:lnTo>
                      <a:pt x="93" y="3078"/>
                    </a:lnTo>
                    <a:lnTo>
                      <a:pt x="76" y="3060"/>
                    </a:lnTo>
                    <a:lnTo>
                      <a:pt x="59" y="3040"/>
                    </a:lnTo>
                    <a:lnTo>
                      <a:pt x="45" y="3021"/>
                    </a:lnTo>
                    <a:lnTo>
                      <a:pt x="33" y="3002"/>
                    </a:lnTo>
                    <a:lnTo>
                      <a:pt x="23" y="2982"/>
                    </a:lnTo>
                    <a:lnTo>
                      <a:pt x="15" y="2962"/>
                    </a:lnTo>
                    <a:lnTo>
                      <a:pt x="9" y="2942"/>
                    </a:lnTo>
                    <a:lnTo>
                      <a:pt x="6" y="2921"/>
                    </a:lnTo>
                    <a:lnTo>
                      <a:pt x="4" y="2900"/>
                    </a:lnTo>
                    <a:lnTo>
                      <a:pt x="3" y="2764"/>
                    </a:lnTo>
                    <a:lnTo>
                      <a:pt x="1030" y="2764"/>
                    </a:lnTo>
                    <a:lnTo>
                      <a:pt x="1023" y="2789"/>
                    </a:lnTo>
                    <a:lnTo>
                      <a:pt x="1017" y="2816"/>
                    </a:lnTo>
                    <a:lnTo>
                      <a:pt x="1011" y="2843"/>
                    </a:lnTo>
                    <a:lnTo>
                      <a:pt x="1007" y="2871"/>
                    </a:lnTo>
                    <a:lnTo>
                      <a:pt x="1003" y="2897"/>
                    </a:lnTo>
                    <a:lnTo>
                      <a:pt x="1001" y="2926"/>
                    </a:lnTo>
                    <a:lnTo>
                      <a:pt x="999" y="2953"/>
                    </a:lnTo>
                    <a:lnTo>
                      <a:pt x="999" y="2982"/>
                    </a:lnTo>
                    <a:close/>
                    <a:moveTo>
                      <a:pt x="5719" y="2982"/>
                    </a:moveTo>
                    <a:lnTo>
                      <a:pt x="5719" y="3317"/>
                    </a:lnTo>
                    <a:lnTo>
                      <a:pt x="2604" y="3316"/>
                    </a:lnTo>
                    <a:lnTo>
                      <a:pt x="2604" y="2982"/>
                    </a:lnTo>
                    <a:lnTo>
                      <a:pt x="2604" y="2953"/>
                    </a:lnTo>
                    <a:lnTo>
                      <a:pt x="2603" y="2926"/>
                    </a:lnTo>
                    <a:lnTo>
                      <a:pt x="2600" y="2897"/>
                    </a:lnTo>
                    <a:lnTo>
                      <a:pt x="2597" y="2871"/>
                    </a:lnTo>
                    <a:lnTo>
                      <a:pt x="2592" y="2843"/>
                    </a:lnTo>
                    <a:lnTo>
                      <a:pt x="2587" y="2816"/>
                    </a:lnTo>
                    <a:lnTo>
                      <a:pt x="2581" y="2789"/>
                    </a:lnTo>
                    <a:lnTo>
                      <a:pt x="2574" y="2764"/>
                    </a:lnTo>
                    <a:lnTo>
                      <a:pt x="5750" y="2764"/>
                    </a:lnTo>
                    <a:lnTo>
                      <a:pt x="5742" y="2789"/>
                    </a:lnTo>
                    <a:lnTo>
                      <a:pt x="5737" y="2816"/>
                    </a:lnTo>
                    <a:lnTo>
                      <a:pt x="5731" y="2843"/>
                    </a:lnTo>
                    <a:lnTo>
                      <a:pt x="5727" y="2871"/>
                    </a:lnTo>
                    <a:lnTo>
                      <a:pt x="5723" y="2897"/>
                    </a:lnTo>
                    <a:lnTo>
                      <a:pt x="5720" y="2926"/>
                    </a:lnTo>
                    <a:lnTo>
                      <a:pt x="5719" y="2953"/>
                    </a:lnTo>
                    <a:lnTo>
                      <a:pt x="5719" y="2982"/>
                    </a:lnTo>
                    <a:close/>
                    <a:moveTo>
                      <a:pt x="7134" y="2993"/>
                    </a:moveTo>
                    <a:lnTo>
                      <a:pt x="7134" y="2993"/>
                    </a:lnTo>
                    <a:lnTo>
                      <a:pt x="7133" y="3024"/>
                    </a:lnTo>
                    <a:lnTo>
                      <a:pt x="7131" y="3054"/>
                    </a:lnTo>
                    <a:lnTo>
                      <a:pt x="7126" y="3085"/>
                    </a:lnTo>
                    <a:lnTo>
                      <a:pt x="7121" y="3115"/>
                    </a:lnTo>
                    <a:lnTo>
                      <a:pt x="7114" y="3145"/>
                    </a:lnTo>
                    <a:lnTo>
                      <a:pt x="7106" y="3174"/>
                    </a:lnTo>
                    <a:lnTo>
                      <a:pt x="7097" y="3202"/>
                    </a:lnTo>
                    <a:lnTo>
                      <a:pt x="7086" y="3230"/>
                    </a:lnTo>
                    <a:lnTo>
                      <a:pt x="7073" y="3257"/>
                    </a:lnTo>
                    <a:lnTo>
                      <a:pt x="7060" y="3283"/>
                    </a:lnTo>
                    <a:lnTo>
                      <a:pt x="7045" y="3309"/>
                    </a:lnTo>
                    <a:lnTo>
                      <a:pt x="7029" y="3334"/>
                    </a:lnTo>
                    <a:lnTo>
                      <a:pt x="7012" y="3358"/>
                    </a:lnTo>
                    <a:lnTo>
                      <a:pt x="6994" y="3381"/>
                    </a:lnTo>
                    <a:lnTo>
                      <a:pt x="6974" y="3403"/>
                    </a:lnTo>
                    <a:lnTo>
                      <a:pt x="6955" y="3424"/>
                    </a:lnTo>
                    <a:lnTo>
                      <a:pt x="6934" y="3444"/>
                    </a:lnTo>
                    <a:lnTo>
                      <a:pt x="6912" y="3464"/>
                    </a:lnTo>
                    <a:lnTo>
                      <a:pt x="6889" y="3481"/>
                    </a:lnTo>
                    <a:lnTo>
                      <a:pt x="6864" y="3499"/>
                    </a:lnTo>
                    <a:lnTo>
                      <a:pt x="6839" y="3514"/>
                    </a:lnTo>
                    <a:lnTo>
                      <a:pt x="6814" y="3530"/>
                    </a:lnTo>
                    <a:lnTo>
                      <a:pt x="6787" y="3543"/>
                    </a:lnTo>
                    <a:lnTo>
                      <a:pt x="6761" y="3555"/>
                    </a:lnTo>
                    <a:lnTo>
                      <a:pt x="6734" y="3566"/>
                    </a:lnTo>
                    <a:lnTo>
                      <a:pt x="6705" y="3576"/>
                    </a:lnTo>
                    <a:lnTo>
                      <a:pt x="6675" y="3584"/>
                    </a:lnTo>
                    <a:lnTo>
                      <a:pt x="6647" y="3590"/>
                    </a:lnTo>
                    <a:lnTo>
                      <a:pt x="6616" y="3596"/>
                    </a:lnTo>
                    <a:lnTo>
                      <a:pt x="6586" y="3600"/>
                    </a:lnTo>
                    <a:lnTo>
                      <a:pt x="6554" y="3602"/>
                    </a:lnTo>
                    <a:lnTo>
                      <a:pt x="6523" y="3603"/>
                    </a:lnTo>
                    <a:lnTo>
                      <a:pt x="6491" y="3602"/>
                    </a:lnTo>
                    <a:lnTo>
                      <a:pt x="6461" y="3600"/>
                    </a:lnTo>
                    <a:lnTo>
                      <a:pt x="6431" y="3596"/>
                    </a:lnTo>
                    <a:lnTo>
                      <a:pt x="6400" y="3590"/>
                    </a:lnTo>
                    <a:lnTo>
                      <a:pt x="6370" y="3584"/>
                    </a:lnTo>
                    <a:lnTo>
                      <a:pt x="6342" y="3576"/>
                    </a:lnTo>
                    <a:lnTo>
                      <a:pt x="6313" y="3566"/>
                    </a:lnTo>
                    <a:lnTo>
                      <a:pt x="6286" y="3555"/>
                    </a:lnTo>
                    <a:lnTo>
                      <a:pt x="6259" y="3543"/>
                    </a:lnTo>
                    <a:lnTo>
                      <a:pt x="6233" y="3530"/>
                    </a:lnTo>
                    <a:lnTo>
                      <a:pt x="6206" y="3514"/>
                    </a:lnTo>
                    <a:lnTo>
                      <a:pt x="6182" y="3499"/>
                    </a:lnTo>
                    <a:lnTo>
                      <a:pt x="6158" y="3481"/>
                    </a:lnTo>
                    <a:lnTo>
                      <a:pt x="6135" y="3464"/>
                    </a:lnTo>
                    <a:lnTo>
                      <a:pt x="6113" y="3444"/>
                    </a:lnTo>
                    <a:lnTo>
                      <a:pt x="6092" y="3424"/>
                    </a:lnTo>
                    <a:lnTo>
                      <a:pt x="6071" y="3403"/>
                    </a:lnTo>
                    <a:lnTo>
                      <a:pt x="6052" y="3381"/>
                    </a:lnTo>
                    <a:lnTo>
                      <a:pt x="6035" y="3358"/>
                    </a:lnTo>
                    <a:lnTo>
                      <a:pt x="6017" y="3334"/>
                    </a:lnTo>
                    <a:lnTo>
                      <a:pt x="6002" y="3309"/>
                    </a:lnTo>
                    <a:lnTo>
                      <a:pt x="5986" y="3283"/>
                    </a:lnTo>
                    <a:lnTo>
                      <a:pt x="5973" y="3257"/>
                    </a:lnTo>
                    <a:lnTo>
                      <a:pt x="5961" y="3230"/>
                    </a:lnTo>
                    <a:lnTo>
                      <a:pt x="5950" y="3202"/>
                    </a:lnTo>
                    <a:lnTo>
                      <a:pt x="5940" y="3174"/>
                    </a:lnTo>
                    <a:lnTo>
                      <a:pt x="5933" y="3145"/>
                    </a:lnTo>
                    <a:lnTo>
                      <a:pt x="5925" y="3115"/>
                    </a:lnTo>
                    <a:lnTo>
                      <a:pt x="5920" y="3085"/>
                    </a:lnTo>
                    <a:lnTo>
                      <a:pt x="5916" y="3054"/>
                    </a:lnTo>
                    <a:lnTo>
                      <a:pt x="5914" y="3024"/>
                    </a:lnTo>
                    <a:lnTo>
                      <a:pt x="5913" y="2993"/>
                    </a:lnTo>
                    <a:lnTo>
                      <a:pt x="5914" y="2961"/>
                    </a:lnTo>
                    <a:lnTo>
                      <a:pt x="5916" y="2930"/>
                    </a:lnTo>
                    <a:lnTo>
                      <a:pt x="5920" y="2899"/>
                    </a:lnTo>
                    <a:lnTo>
                      <a:pt x="5925" y="2870"/>
                    </a:lnTo>
                    <a:lnTo>
                      <a:pt x="5933" y="2840"/>
                    </a:lnTo>
                    <a:lnTo>
                      <a:pt x="5940" y="2811"/>
                    </a:lnTo>
                    <a:lnTo>
                      <a:pt x="5950" y="2783"/>
                    </a:lnTo>
                    <a:lnTo>
                      <a:pt x="5961" y="2755"/>
                    </a:lnTo>
                    <a:lnTo>
                      <a:pt x="5973" y="2728"/>
                    </a:lnTo>
                    <a:lnTo>
                      <a:pt x="5986" y="2702"/>
                    </a:lnTo>
                    <a:lnTo>
                      <a:pt x="6002" y="2676"/>
                    </a:lnTo>
                    <a:lnTo>
                      <a:pt x="6017" y="2652"/>
                    </a:lnTo>
                    <a:lnTo>
                      <a:pt x="6035" y="2628"/>
                    </a:lnTo>
                    <a:lnTo>
                      <a:pt x="6052" y="2604"/>
                    </a:lnTo>
                    <a:lnTo>
                      <a:pt x="6071" y="2582"/>
                    </a:lnTo>
                    <a:lnTo>
                      <a:pt x="6092" y="2562"/>
                    </a:lnTo>
                    <a:lnTo>
                      <a:pt x="6113" y="2541"/>
                    </a:lnTo>
                    <a:lnTo>
                      <a:pt x="6135" y="2522"/>
                    </a:lnTo>
                    <a:lnTo>
                      <a:pt x="6158" y="2503"/>
                    </a:lnTo>
                    <a:lnTo>
                      <a:pt x="6182" y="2487"/>
                    </a:lnTo>
                    <a:lnTo>
                      <a:pt x="6206" y="2470"/>
                    </a:lnTo>
                    <a:lnTo>
                      <a:pt x="6233" y="2456"/>
                    </a:lnTo>
                    <a:lnTo>
                      <a:pt x="6259" y="2443"/>
                    </a:lnTo>
                    <a:lnTo>
                      <a:pt x="6286" y="2431"/>
                    </a:lnTo>
                    <a:lnTo>
                      <a:pt x="6313" y="2420"/>
                    </a:lnTo>
                    <a:lnTo>
                      <a:pt x="6342" y="2410"/>
                    </a:lnTo>
                    <a:lnTo>
                      <a:pt x="6370" y="2401"/>
                    </a:lnTo>
                    <a:lnTo>
                      <a:pt x="6400" y="2394"/>
                    </a:lnTo>
                    <a:lnTo>
                      <a:pt x="6431" y="2389"/>
                    </a:lnTo>
                    <a:lnTo>
                      <a:pt x="6461" y="2386"/>
                    </a:lnTo>
                    <a:lnTo>
                      <a:pt x="6491" y="2383"/>
                    </a:lnTo>
                    <a:lnTo>
                      <a:pt x="6523" y="2382"/>
                    </a:lnTo>
                    <a:lnTo>
                      <a:pt x="6554" y="2383"/>
                    </a:lnTo>
                    <a:lnTo>
                      <a:pt x="6586" y="2386"/>
                    </a:lnTo>
                    <a:lnTo>
                      <a:pt x="6616" y="2389"/>
                    </a:lnTo>
                    <a:lnTo>
                      <a:pt x="6647" y="2394"/>
                    </a:lnTo>
                    <a:lnTo>
                      <a:pt x="6675" y="2401"/>
                    </a:lnTo>
                    <a:lnTo>
                      <a:pt x="6705" y="2410"/>
                    </a:lnTo>
                    <a:lnTo>
                      <a:pt x="6734" y="2420"/>
                    </a:lnTo>
                    <a:lnTo>
                      <a:pt x="6761" y="2431"/>
                    </a:lnTo>
                    <a:lnTo>
                      <a:pt x="6787" y="2443"/>
                    </a:lnTo>
                    <a:lnTo>
                      <a:pt x="6814" y="2456"/>
                    </a:lnTo>
                    <a:lnTo>
                      <a:pt x="6839" y="2470"/>
                    </a:lnTo>
                    <a:lnTo>
                      <a:pt x="6864" y="2487"/>
                    </a:lnTo>
                    <a:lnTo>
                      <a:pt x="6889" y="2503"/>
                    </a:lnTo>
                    <a:lnTo>
                      <a:pt x="6912" y="2522"/>
                    </a:lnTo>
                    <a:lnTo>
                      <a:pt x="6934" y="2541"/>
                    </a:lnTo>
                    <a:lnTo>
                      <a:pt x="6955" y="2562"/>
                    </a:lnTo>
                    <a:lnTo>
                      <a:pt x="6974" y="2582"/>
                    </a:lnTo>
                    <a:lnTo>
                      <a:pt x="6994" y="2604"/>
                    </a:lnTo>
                    <a:lnTo>
                      <a:pt x="7012" y="2628"/>
                    </a:lnTo>
                    <a:lnTo>
                      <a:pt x="7029" y="2652"/>
                    </a:lnTo>
                    <a:lnTo>
                      <a:pt x="7045" y="2676"/>
                    </a:lnTo>
                    <a:lnTo>
                      <a:pt x="7060" y="2702"/>
                    </a:lnTo>
                    <a:lnTo>
                      <a:pt x="7073" y="2728"/>
                    </a:lnTo>
                    <a:lnTo>
                      <a:pt x="7086" y="2755"/>
                    </a:lnTo>
                    <a:lnTo>
                      <a:pt x="7097" y="2783"/>
                    </a:lnTo>
                    <a:lnTo>
                      <a:pt x="7106" y="2811"/>
                    </a:lnTo>
                    <a:lnTo>
                      <a:pt x="7114" y="2840"/>
                    </a:lnTo>
                    <a:lnTo>
                      <a:pt x="7121" y="2870"/>
                    </a:lnTo>
                    <a:lnTo>
                      <a:pt x="7126" y="2899"/>
                    </a:lnTo>
                    <a:lnTo>
                      <a:pt x="7131" y="2930"/>
                    </a:lnTo>
                    <a:lnTo>
                      <a:pt x="7133" y="2961"/>
                    </a:lnTo>
                    <a:lnTo>
                      <a:pt x="7134" y="2993"/>
                    </a:lnTo>
                    <a:close/>
                    <a:moveTo>
                      <a:pt x="6849" y="2993"/>
                    </a:moveTo>
                    <a:lnTo>
                      <a:pt x="6849" y="2993"/>
                    </a:lnTo>
                    <a:lnTo>
                      <a:pt x="6849" y="2975"/>
                    </a:lnTo>
                    <a:lnTo>
                      <a:pt x="6847" y="2959"/>
                    </a:lnTo>
                    <a:lnTo>
                      <a:pt x="6846" y="2943"/>
                    </a:lnTo>
                    <a:lnTo>
                      <a:pt x="6842" y="2927"/>
                    </a:lnTo>
                    <a:lnTo>
                      <a:pt x="6839" y="2911"/>
                    </a:lnTo>
                    <a:lnTo>
                      <a:pt x="6835" y="2896"/>
                    </a:lnTo>
                    <a:lnTo>
                      <a:pt x="6829" y="2881"/>
                    </a:lnTo>
                    <a:lnTo>
                      <a:pt x="6824" y="2866"/>
                    </a:lnTo>
                    <a:lnTo>
                      <a:pt x="6817" y="2852"/>
                    </a:lnTo>
                    <a:lnTo>
                      <a:pt x="6809" y="2838"/>
                    </a:lnTo>
                    <a:lnTo>
                      <a:pt x="6802" y="2823"/>
                    </a:lnTo>
                    <a:lnTo>
                      <a:pt x="6793" y="2810"/>
                    </a:lnTo>
                    <a:lnTo>
                      <a:pt x="6784" y="2798"/>
                    </a:lnTo>
                    <a:lnTo>
                      <a:pt x="6774" y="2786"/>
                    </a:lnTo>
                    <a:lnTo>
                      <a:pt x="6764" y="2774"/>
                    </a:lnTo>
                    <a:lnTo>
                      <a:pt x="6753" y="2763"/>
                    </a:lnTo>
                    <a:lnTo>
                      <a:pt x="6742" y="2752"/>
                    </a:lnTo>
                    <a:lnTo>
                      <a:pt x="6730" y="2742"/>
                    </a:lnTo>
                    <a:lnTo>
                      <a:pt x="6718" y="2732"/>
                    </a:lnTo>
                    <a:lnTo>
                      <a:pt x="6705" y="2723"/>
                    </a:lnTo>
                    <a:lnTo>
                      <a:pt x="6692" y="2714"/>
                    </a:lnTo>
                    <a:lnTo>
                      <a:pt x="6678" y="2707"/>
                    </a:lnTo>
                    <a:lnTo>
                      <a:pt x="6664" y="2699"/>
                    </a:lnTo>
                    <a:lnTo>
                      <a:pt x="6650" y="2692"/>
                    </a:lnTo>
                    <a:lnTo>
                      <a:pt x="6636" y="2687"/>
                    </a:lnTo>
                    <a:lnTo>
                      <a:pt x="6620" y="2681"/>
                    </a:lnTo>
                    <a:lnTo>
                      <a:pt x="6605" y="2677"/>
                    </a:lnTo>
                    <a:lnTo>
                      <a:pt x="6588" y="2674"/>
                    </a:lnTo>
                    <a:lnTo>
                      <a:pt x="6573" y="2670"/>
                    </a:lnTo>
                    <a:lnTo>
                      <a:pt x="6556" y="2669"/>
                    </a:lnTo>
                    <a:lnTo>
                      <a:pt x="6540" y="2667"/>
                    </a:lnTo>
                    <a:lnTo>
                      <a:pt x="6523" y="2667"/>
                    </a:lnTo>
                    <a:lnTo>
                      <a:pt x="6507" y="2667"/>
                    </a:lnTo>
                    <a:lnTo>
                      <a:pt x="6490" y="2669"/>
                    </a:lnTo>
                    <a:lnTo>
                      <a:pt x="6474" y="2670"/>
                    </a:lnTo>
                    <a:lnTo>
                      <a:pt x="6457" y="2674"/>
                    </a:lnTo>
                    <a:lnTo>
                      <a:pt x="6442" y="2677"/>
                    </a:lnTo>
                    <a:lnTo>
                      <a:pt x="6427" y="2681"/>
                    </a:lnTo>
                    <a:lnTo>
                      <a:pt x="6411" y="2687"/>
                    </a:lnTo>
                    <a:lnTo>
                      <a:pt x="6397" y="2692"/>
                    </a:lnTo>
                    <a:lnTo>
                      <a:pt x="6383" y="2699"/>
                    </a:lnTo>
                    <a:lnTo>
                      <a:pt x="6368" y="2707"/>
                    </a:lnTo>
                    <a:lnTo>
                      <a:pt x="6355" y="2714"/>
                    </a:lnTo>
                    <a:lnTo>
                      <a:pt x="6342" y="2723"/>
                    </a:lnTo>
                    <a:lnTo>
                      <a:pt x="6329" y="2732"/>
                    </a:lnTo>
                    <a:lnTo>
                      <a:pt x="6317" y="2742"/>
                    </a:lnTo>
                    <a:lnTo>
                      <a:pt x="6304" y="2752"/>
                    </a:lnTo>
                    <a:lnTo>
                      <a:pt x="6293" y="2763"/>
                    </a:lnTo>
                    <a:lnTo>
                      <a:pt x="6282" y="2774"/>
                    </a:lnTo>
                    <a:lnTo>
                      <a:pt x="6273" y="2786"/>
                    </a:lnTo>
                    <a:lnTo>
                      <a:pt x="6263" y="2798"/>
                    </a:lnTo>
                    <a:lnTo>
                      <a:pt x="6254" y="2810"/>
                    </a:lnTo>
                    <a:lnTo>
                      <a:pt x="6245" y="2823"/>
                    </a:lnTo>
                    <a:lnTo>
                      <a:pt x="6237" y="2838"/>
                    </a:lnTo>
                    <a:lnTo>
                      <a:pt x="6230" y="2852"/>
                    </a:lnTo>
                    <a:lnTo>
                      <a:pt x="6223" y="2866"/>
                    </a:lnTo>
                    <a:lnTo>
                      <a:pt x="6217" y="2881"/>
                    </a:lnTo>
                    <a:lnTo>
                      <a:pt x="6212" y="2896"/>
                    </a:lnTo>
                    <a:lnTo>
                      <a:pt x="6208" y="2911"/>
                    </a:lnTo>
                    <a:lnTo>
                      <a:pt x="6204" y="2927"/>
                    </a:lnTo>
                    <a:lnTo>
                      <a:pt x="6201" y="2943"/>
                    </a:lnTo>
                    <a:lnTo>
                      <a:pt x="6199" y="2959"/>
                    </a:lnTo>
                    <a:lnTo>
                      <a:pt x="6198" y="2975"/>
                    </a:lnTo>
                    <a:lnTo>
                      <a:pt x="6198" y="2993"/>
                    </a:lnTo>
                    <a:lnTo>
                      <a:pt x="6198" y="3009"/>
                    </a:lnTo>
                    <a:lnTo>
                      <a:pt x="6199" y="3026"/>
                    </a:lnTo>
                    <a:lnTo>
                      <a:pt x="6201" y="3042"/>
                    </a:lnTo>
                    <a:lnTo>
                      <a:pt x="6204" y="3058"/>
                    </a:lnTo>
                    <a:lnTo>
                      <a:pt x="6208" y="3074"/>
                    </a:lnTo>
                    <a:lnTo>
                      <a:pt x="6212" y="3090"/>
                    </a:lnTo>
                    <a:lnTo>
                      <a:pt x="6217" y="3104"/>
                    </a:lnTo>
                    <a:lnTo>
                      <a:pt x="6223" y="3119"/>
                    </a:lnTo>
                    <a:lnTo>
                      <a:pt x="6230" y="3134"/>
                    </a:lnTo>
                    <a:lnTo>
                      <a:pt x="6237" y="3148"/>
                    </a:lnTo>
                    <a:lnTo>
                      <a:pt x="6245" y="3161"/>
                    </a:lnTo>
                    <a:lnTo>
                      <a:pt x="6254" y="3174"/>
                    </a:lnTo>
                    <a:lnTo>
                      <a:pt x="6263" y="3188"/>
                    </a:lnTo>
                    <a:lnTo>
                      <a:pt x="6273" y="3200"/>
                    </a:lnTo>
                    <a:lnTo>
                      <a:pt x="6282" y="3212"/>
                    </a:lnTo>
                    <a:lnTo>
                      <a:pt x="6293" y="3223"/>
                    </a:lnTo>
                    <a:lnTo>
                      <a:pt x="6304" y="3234"/>
                    </a:lnTo>
                    <a:lnTo>
                      <a:pt x="6317" y="3244"/>
                    </a:lnTo>
                    <a:lnTo>
                      <a:pt x="6329" y="3254"/>
                    </a:lnTo>
                    <a:lnTo>
                      <a:pt x="6342" y="3262"/>
                    </a:lnTo>
                    <a:lnTo>
                      <a:pt x="6355" y="3271"/>
                    </a:lnTo>
                    <a:lnTo>
                      <a:pt x="6368" y="3279"/>
                    </a:lnTo>
                    <a:lnTo>
                      <a:pt x="6383" y="3285"/>
                    </a:lnTo>
                    <a:lnTo>
                      <a:pt x="6397" y="3292"/>
                    </a:lnTo>
                    <a:lnTo>
                      <a:pt x="6411" y="3299"/>
                    </a:lnTo>
                    <a:lnTo>
                      <a:pt x="6427" y="3303"/>
                    </a:lnTo>
                    <a:lnTo>
                      <a:pt x="6442" y="3307"/>
                    </a:lnTo>
                    <a:lnTo>
                      <a:pt x="6457" y="3312"/>
                    </a:lnTo>
                    <a:lnTo>
                      <a:pt x="6474" y="3314"/>
                    </a:lnTo>
                    <a:lnTo>
                      <a:pt x="6490" y="3316"/>
                    </a:lnTo>
                    <a:lnTo>
                      <a:pt x="6507" y="3317"/>
                    </a:lnTo>
                    <a:lnTo>
                      <a:pt x="6523" y="3318"/>
                    </a:lnTo>
                    <a:lnTo>
                      <a:pt x="6540" y="3317"/>
                    </a:lnTo>
                    <a:lnTo>
                      <a:pt x="6556" y="3316"/>
                    </a:lnTo>
                    <a:lnTo>
                      <a:pt x="6573" y="3314"/>
                    </a:lnTo>
                    <a:lnTo>
                      <a:pt x="6588" y="3312"/>
                    </a:lnTo>
                    <a:lnTo>
                      <a:pt x="6605" y="3307"/>
                    </a:lnTo>
                    <a:lnTo>
                      <a:pt x="6620" y="3303"/>
                    </a:lnTo>
                    <a:lnTo>
                      <a:pt x="6636" y="3299"/>
                    </a:lnTo>
                    <a:lnTo>
                      <a:pt x="6650" y="3292"/>
                    </a:lnTo>
                    <a:lnTo>
                      <a:pt x="6664" y="3285"/>
                    </a:lnTo>
                    <a:lnTo>
                      <a:pt x="6678" y="3279"/>
                    </a:lnTo>
                    <a:lnTo>
                      <a:pt x="6692" y="3271"/>
                    </a:lnTo>
                    <a:lnTo>
                      <a:pt x="6705" y="3262"/>
                    </a:lnTo>
                    <a:lnTo>
                      <a:pt x="6718" y="3254"/>
                    </a:lnTo>
                    <a:lnTo>
                      <a:pt x="6730" y="3244"/>
                    </a:lnTo>
                    <a:lnTo>
                      <a:pt x="6742" y="3234"/>
                    </a:lnTo>
                    <a:lnTo>
                      <a:pt x="6753" y="3223"/>
                    </a:lnTo>
                    <a:lnTo>
                      <a:pt x="6764" y="3212"/>
                    </a:lnTo>
                    <a:lnTo>
                      <a:pt x="6774" y="3200"/>
                    </a:lnTo>
                    <a:lnTo>
                      <a:pt x="6784" y="3188"/>
                    </a:lnTo>
                    <a:lnTo>
                      <a:pt x="6793" y="3174"/>
                    </a:lnTo>
                    <a:lnTo>
                      <a:pt x="6802" y="3161"/>
                    </a:lnTo>
                    <a:lnTo>
                      <a:pt x="6809" y="3148"/>
                    </a:lnTo>
                    <a:lnTo>
                      <a:pt x="6817" y="3134"/>
                    </a:lnTo>
                    <a:lnTo>
                      <a:pt x="6824" y="3119"/>
                    </a:lnTo>
                    <a:lnTo>
                      <a:pt x="6829" y="3104"/>
                    </a:lnTo>
                    <a:lnTo>
                      <a:pt x="6835" y="3090"/>
                    </a:lnTo>
                    <a:lnTo>
                      <a:pt x="6839" y="3074"/>
                    </a:lnTo>
                    <a:lnTo>
                      <a:pt x="6842" y="3058"/>
                    </a:lnTo>
                    <a:lnTo>
                      <a:pt x="6846" y="3042"/>
                    </a:lnTo>
                    <a:lnTo>
                      <a:pt x="6847" y="3026"/>
                    </a:lnTo>
                    <a:lnTo>
                      <a:pt x="6849" y="3009"/>
                    </a:lnTo>
                    <a:lnTo>
                      <a:pt x="6849" y="2993"/>
                    </a:lnTo>
                    <a:close/>
                    <a:moveTo>
                      <a:pt x="2414" y="2993"/>
                    </a:moveTo>
                    <a:lnTo>
                      <a:pt x="2414" y="2993"/>
                    </a:lnTo>
                    <a:lnTo>
                      <a:pt x="2414" y="3024"/>
                    </a:lnTo>
                    <a:lnTo>
                      <a:pt x="2411" y="3054"/>
                    </a:lnTo>
                    <a:lnTo>
                      <a:pt x="2407" y="3085"/>
                    </a:lnTo>
                    <a:lnTo>
                      <a:pt x="2402" y="3115"/>
                    </a:lnTo>
                    <a:lnTo>
                      <a:pt x="2395" y="3145"/>
                    </a:lnTo>
                    <a:lnTo>
                      <a:pt x="2386" y="3174"/>
                    </a:lnTo>
                    <a:lnTo>
                      <a:pt x="2377" y="3202"/>
                    </a:lnTo>
                    <a:lnTo>
                      <a:pt x="2367" y="3230"/>
                    </a:lnTo>
                    <a:lnTo>
                      <a:pt x="2353" y="3257"/>
                    </a:lnTo>
                    <a:lnTo>
                      <a:pt x="2340" y="3283"/>
                    </a:lnTo>
                    <a:lnTo>
                      <a:pt x="2326" y="3309"/>
                    </a:lnTo>
                    <a:lnTo>
                      <a:pt x="2309" y="3334"/>
                    </a:lnTo>
                    <a:lnTo>
                      <a:pt x="2293" y="3358"/>
                    </a:lnTo>
                    <a:lnTo>
                      <a:pt x="2274" y="3381"/>
                    </a:lnTo>
                    <a:lnTo>
                      <a:pt x="2256" y="3403"/>
                    </a:lnTo>
                    <a:lnTo>
                      <a:pt x="2235" y="3424"/>
                    </a:lnTo>
                    <a:lnTo>
                      <a:pt x="2214" y="3444"/>
                    </a:lnTo>
                    <a:lnTo>
                      <a:pt x="2192" y="3464"/>
                    </a:lnTo>
                    <a:lnTo>
                      <a:pt x="2169" y="3481"/>
                    </a:lnTo>
                    <a:lnTo>
                      <a:pt x="2144" y="3499"/>
                    </a:lnTo>
                    <a:lnTo>
                      <a:pt x="2120" y="3514"/>
                    </a:lnTo>
                    <a:lnTo>
                      <a:pt x="2094" y="3530"/>
                    </a:lnTo>
                    <a:lnTo>
                      <a:pt x="2067" y="3543"/>
                    </a:lnTo>
                    <a:lnTo>
                      <a:pt x="2041" y="3555"/>
                    </a:lnTo>
                    <a:lnTo>
                      <a:pt x="2014" y="3566"/>
                    </a:lnTo>
                    <a:lnTo>
                      <a:pt x="1985" y="3576"/>
                    </a:lnTo>
                    <a:lnTo>
                      <a:pt x="1956" y="3584"/>
                    </a:lnTo>
                    <a:lnTo>
                      <a:pt x="1927" y="3590"/>
                    </a:lnTo>
                    <a:lnTo>
                      <a:pt x="1896" y="3596"/>
                    </a:lnTo>
                    <a:lnTo>
                      <a:pt x="1866" y="3600"/>
                    </a:lnTo>
                    <a:lnTo>
                      <a:pt x="1835" y="3602"/>
                    </a:lnTo>
                    <a:lnTo>
                      <a:pt x="1803" y="3603"/>
                    </a:lnTo>
                    <a:lnTo>
                      <a:pt x="1773" y="3602"/>
                    </a:lnTo>
                    <a:lnTo>
                      <a:pt x="1741" y="3600"/>
                    </a:lnTo>
                    <a:lnTo>
                      <a:pt x="1711" y="3596"/>
                    </a:lnTo>
                    <a:lnTo>
                      <a:pt x="1680" y="3590"/>
                    </a:lnTo>
                    <a:lnTo>
                      <a:pt x="1652" y="3584"/>
                    </a:lnTo>
                    <a:lnTo>
                      <a:pt x="1622" y="3576"/>
                    </a:lnTo>
                    <a:lnTo>
                      <a:pt x="1594" y="3566"/>
                    </a:lnTo>
                    <a:lnTo>
                      <a:pt x="1566" y="3555"/>
                    </a:lnTo>
                    <a:lnTo>
                      <a:pt x="1539" y="3543"/>
                    </a:lnTo>
                    <a:lnTo>
                      <a:pt x="1513" y="3530"/>
                    </a:lnTo>
                    <a:lnTo>
                      <a:pt x="1488" y="3514"/>
                    </a:lnTo>
                    <a:lnTo>
                      <a:pt x="1462" y="3499"/>
                    </a:lnTo>
                    <a:lnTo>
                      <a:pt x="1438" y="3481"/>
                    </a:lnTo>
                    <a:lnTo>
                      <a:pt x="1415" y="3464"/>
                    </a:lnTo>
                    <a:lnTo>
                      <a:pt x="1393" y="3444"/>
                    </a:lnTo>
                    <a:lnTo>
                      <a:pt x="1372" y="3424"/>
                    </a:lnTo>
                    <a:lnTo>
                      <a:pt x="1352" y="3403"/>
                    </a:lnTo>
                    <a:lnTo>
                      <a:pt x="1332" y="3381"/>
                    </a:lnTo>
                    <a:lnTo>
                      <a:pt x="1315" y="3358"/>
                    </a:lnTo>
                    <a:lnTo>
                      <a:pt x="1297" y="3334"/>
                    </a:lnTo>
                    <a:lnTo>
                      <a:pt x="1282" y="3309"/>
                    </a:lnTo>
                    <a:lnTo>
                      <a:pt x="1266" y="3283"/>
                    </a:lnTo>
                    <a:lnTo>
                      <a:pt x="1253" y="3257"/>
                    </a:lnTo>
                    <a:lnTo>
                      <a:pt x="1241" y="3230"/>
                    </a:lnTo>
                    <a:lnTo>
                      <a:pt x="1230" y="3202"/>
                    </a:lnTo>
                    <a:lnTo>
                      <a:pt x="1220" y="3174"/>
                    </a:lnTo>
                    <a:lnTo>
                      <a:pt x="1213" y="3145"/>
                    </a:lnTo>
                    <a:lnTo>
                      <a:pt x="1206" y="3115"/>
                    </a:lnTo>
                    <a:lnTo>
                      <a:pt x="1200" y="3085"/>
                    </a:lnTo>
                    <a:lnTo>
                      <a:pt x="1196" y="3054"/>
                    </a:lnTo>
                    <a:lnTo>
                      <a:pt x="1194" y="3024"/>
                    </a:lnTo>
                    <a:lnTo>
                      <a:pt x="1193" y="2993"/>
                    </a:lnTo>
                    <a:lnTo>
                      <a:pt x="1194" y="2961"/>
                    </a:lnTo>
                    <a:lnTo>
                      <a:pt x="1196" y="2930"/>
                    </a:lnTo>
                    <a:lnTo>
                      <a:pt x="1200" y="2899"/>
                    </a:lnTo>
                    <a:lnTo>
                      <a:pt x="1206" y="2870"/>
                    </a:lnTo>
                    <a:lnTo>
                      <a:pt x="1213" y="2840"/>
                    </a:lnTo>
                    <a:lnTo>
                      <a:pt x="1220" y="2811"/>
                    </a:lnTo>
                    <a:lnTo>
                      <a:pt x="1230" y="2783"/>
                    </a:lnTo>
                    <a:lnTo>
                      <a:pt x="1241" y="2755"/>
                    </a:lnTo>
                    <a:lnTo>
                      <a:pt x="1253" y="2728"/>
                    </a:lnTo>
                    <a:lnTo>
                      <a:pt x="1266" y="2702"/>
                    </a:lnTo>
                    <a:lnTo>
                      <a:pt x="1282" y="2676"/>
                    </a:lnTo>
                    <a:lnTo>
                      <a:pt x="1297" y="2652"/>
                    </a:lnTo>
                    <a:lnTo>
                      <a:pt x="1315" y="2628"/>
                    </a:lnTo>
                    <a:lnTo>
                      <a:pt x="1332" y="2604"/>
                    </a:lnTo>
                    <a:lnTo>
                      <a:pt x="1352" y="2582"/>
                    </a:lnTo>
                    <a:lnTo>
                      <a:pt x="1372" y="2562"/>
                    </a:lnTo>
                    <a:lnTo>
                      <a:pt x="1393" y="2541"/>
                    </a:lnTo>
                    <a:lnTo>
                      <a:pt x="1415" y="2522"/>
                    </a:lnTo>
                    <a:lnTo>
                      <a:pt x="1438" y="2503"/>
                    </a:lnTo>
                    <a:lnTo>
                      <a:pt x="1462" y="2487"/>
                    </a:lnTo>
                    <a:lnTo>
                      <a:pt x="1488" y="2470"/>
                    </a:lnTo>
                    <a:lnTo>
                      <a:pt x="1513" y="2456"/>
                    </a:lnTo>
                    <a:lnTo>
                      <a:pt x="1539" y="2443"/>
                    </a:lnTo>
                    <a:lnTo>
                      <a:pt x="1566" y="2431"/>
                    </a:lnTo>
                    <a:lnTo>
                      <a:pt x="1594" y="2420"/>
                    </a:lnTo>
                    <a:lnTo>
                      <a:pt x="1622" y="2410"/>
                    </a:lnTo>
                    <a:lnTo>
                      <a:pt x="1652" y="2401"/>
                    </a:lnTo>
                    <a:lnTo>
                      <a:pt x="1680" y="2394"/>
                    </a:lnTo>
                    <a:lnTo>
                      <a:pt x="1711" y="2389"/>
                    </a:lnTo>
                    <a:lnTo>
                      <a:pt x="1741" y="2386"/>
                    </a:lnTo>
                    <a:lnTo>
                      <a:pt x="1773" y="2383"/>
                    </a:lnTo>
                    <a:lnTo>
                      <a:pt x="1803" y="2382"/>
                    </a:lnTo>
                    <a:lnTo>
                      <a:pt x="1835" y="2383"/>
                    </a:lnTo>
                    <a:lnTo>
                      <a:pt x="1866" y="2386"/>
                    </a:lnTo>
                    <a:lnTo>
                      <a:pt x="1896" y="2389"/>
                    </a:lnTo>
                    <a:lnTo>
                      <a:pt x="1927" y="2394"/>
                    </a:lnTo>
                    <a:lnTo>
                      <a:pt x="1956" y="2401"/>
                    </a:lnTo>
                    <a:lnTo>
                      <a:pt x="1985" y="2410"/>
                    </a:lnTo>
                    <a:lnTo>
                      <a:pt x="2014" y="2420"/>
                    </a:lnTo>
                    <a:lnTo>
                      <a:pt x="2041" y="2431"/>
                    </a:lnTo>
                    <a:lnTo>
                      <a:pt x="2067" y="2443"/>
                    </a:lnTo>
                    <a:lnTo>
                      <a:pt x="2094" y="2456"/>
                    </a:lnTo>
                    <a:lnTo>
                      <a:pt x="2120" y="2470"/>
                    </a:lnTo>
                    <a:lnTo>
                      <a:pt x="2144" y="2487"/>
                    </a:lnTo>
                    <a:lnTo>
                      <a:pt x="2169" y="2503"/>
                    </a:lnTo>
                    <a:lnTo>
                      <a:pt x="2192" y="2522"/>
                    </a:lnTo>
                    <a:lnTo>
                      <a:pt x="2214" y="2541"/>
                    </a:lnTo>
                    <a:lnTo>
                      <a:pt x="2235" y="2562"/>
                    </a:lnTo>
                    <a:lnTo>
                      <a:pt x="2256" y="2582"/>
                    </a:lnTo>
                    <a:lnTo>
                      <a:pt x="2274" y="2604"/>
                    </a:lnTo>
                    <a:lnTo>
                      <a:pt x="2293" y="2628"/>
                    </a:lnTo>
                    <a:lnTo>
                      <a:pt x="2309" y="2652"/>
                    </a:lnTo>
                    <a:lnTo>
                      <a:pt x="2326" y="2676"/>
                    </a:lnTo>
                    <a:lnTo>
                      <a:pt x="2340" y="2702"/>
                    </a:lnTo>
                    <a:lnTo>
                      <a:pt x="2353" y="2728"/>
                    </a:lnTo>
                    <a:lnTo>
                      <a:pt x="2367" y="2755"/>
                    </a:lnTo>
                    <a:lnTo>
                      <a:pt x="2377" y="2783"/>
                    </a:lnTo>
                    <a:lnTo>
                      <a:pt x="2386" y="2811"/>
                    </a:lnTo>
                    <a:lnTo>
                      <a:pt x="2395" y="2840"/>
                    </a:lnTo>
                    <a:lnTo>
                      <a:pt x="2402" y="2870"/>
                    </a:lnTo>
                    <a:lnTo>
                      <a:pt x="2407" y="2899"/>
                    </a:lnTo>
                    <a:lnTo>
                      <a:pt x="2411" y="2930"/>
                    </a:lnTo>
                    <a:lnTo>
                      <a:pt x="2414" y="2961"/>
                    </a:lnTo>
                    <a:lnTo>
                      <a:pt x="2414" y="2993"/>
                    </a:lnTo>
                    <a:close/>
                    <a:moveTo>
                      <a:pt x="2129" y="2993"/>
                    </a:moveTo>
                    <a:lnTo>
                      <a:pt x="2129" y="2993"/>
                    </a:lnTo>
                    <a:lnTo>
                      <a:pt x="2129" y="2975"/>
                    </a:lnTo>
                    <a:lnTo>
                      <a:pt x="2128" y="2959"/>
                    </a:lnTo>
                    <a:lnTo>
                      <a:pt x="2126" y="2943"/>
                    </a:lnTo>
                    <a:lnTo>
                      <a:pt x="2122" y="2927"/>
                    </a:lnTo>
                    <a:lnTo>
                      <a:pt x="2119" y="2911"/>
                    </a:lnTo>
                    <a:lnTo>
                      <a:pt x="2115" y="2896"/>
                    </a:lnTo>
                    <a:lnTo>
                      <a:pt x="2109" y="2881"/>
                    </a:lnTo>
                    <a:lnTo>
                      <a:pt x="2104" y="2866"/>
                    </a:lnTo>
                    <a:lnTo>
                      <a:pt x="2097" y="2852"/>
                    </a:lnTo>
                    <a:lnTo>
                      <a:pt x="2089" y="2838"/>
                    </a:lnTo>
                    <a:lnTo>
                      <a:pt x="2082" y="2823"/>
                    </a:lnTo>
                    <a:lnTo>
                      <a:pt x="2074" y="2810"/>
                    </a:lnTo>
                    <a:lnTo>
                      <a:pt x="2064" y="2798"/>
                    </a:lnTo>
                    <a:lnTo>
                      <a:pt x="2054" y="2786"/>
                    </a:lnTo>
                    <a:lnTo>
                      <a:pt x="2044" y="2774"/>
                    </a:lnTo>
                    <a:lnTo>
                      <a:pt x="2033" y="2763"/>
                    </a:lnTo>
                    <a:lnTo>
                      <a:pt x="2022" y="2752"/>
                    </a:lnTo>
                    <a:lnTo>
                      <a:pt x="2010" y="2742"/>
                    </a:lnTo>
                    <a:lnTo>
                      <a:pt x="1998" y="2732"/>
                    </a:lnTo>
                    <a:lnTo>
                      <a:pt x="1985" y="2723"/>
                    </a:lnTo>
                    <a:lnTo>
                      <a:pt x="1972" y="2714"/>
                    </a:lnTo>
                    <a:lnTo>
                      <a:pt x="1958" y="2707"/>
                    </a:lnTo>
                    <a:lnTo>
                      <a:pt x="1944" y="2699"/>
                    </a:lnTo>
                    <a:lnTo>
                      <a:pt x="1930" y="2692"/>
                    </a:lnTo>
                    <a:lnTo>
                      <a:pt x="1916" y="2687"/>
                    </a:lnTo>
                    <a:lnTo>
                      <a:pt x="1900" y="2681"/>
                    </a:lnTo>
                    <a:lnTo>
                      <a:pt x="1885" y="2677"/>
                    </a:lnTo>
                    <a:lnTo>
                      <a:pt x="1869" y="2674"/>
                    </a:lnTo>
                    <a:lnTo>
                      <a:pt x="1853" y="2670"/>
                    </a:lnTo>
                    <a:lnTo>
                      <a:pt x="1836" y="2669"/>
                    </a:lnTo>
                    <a:lnTo>
                      <a:pt x="1820" y="2667"/>
                    </a:lnTo>
                    <a:lnTo>
                      <a:pt x="1803" y="2667"/>
                    </a:lnTo>
                    <a:lnTo>
                      <a:pt x="1787" y="2667"/>
                    </a:lnTo>
                    <a:lnTo>
                      <a:pt x="1770" y="2669"/>
                    </a:lnTo>
                    <a:lnTo>
                      <a:pt x="1754" y="2670"/>
                    </a:lnTo>
                    <a:lnTo>
                      <a:pt x="1737" y="2674"/>
                    </a:lnTo>
                    <a:lnTo>
                      <a:pt x="1722" y="2677"/>
                    </a:lnTo>
                    <a:lnTo>
                      <a:pt x="1707" y="2681"/>
                    </a:lnTo>
                    <a:lnTo>
                      <a:pt x="1691" y="2687"/>
                    </a:lnTo>
                    <a:lnTo>
                      <a:pt x="1677" y="2692"/>
                    </a:lnTo>
                    <a:lnTo>
                      <a:pt x="1663" y="2699"/>
                    </a:lnTo>
                    <a:lnTo>
                      <a:pt x="1648" y="2707"/>
                    </a:lnTo>
                    <a:lnTo>
                      <a:pt x="1635" y="2714"/>
                    </a:lnTo>
                    <a:lnTo>
                      <a:pt x="1622" y="2723"/>
                    </a:lnTo>
                    <a:lnTo>
                      <a:pt x="1609" y="2732"/>
                    </a:lnTo>
                    <a:lnTo>
                      <a:pt x="1597" y="2742"/>
                    </a:lnTo>
                    <a:lnTo>
                      <a:pt x="1584" y="2752"/>
                    </a:lnTo>
                    <a:lnTo>
                      <a:pt x="1573" y="2763"/>
                    </a:lnTo>
                    <a:lnTo>
                      <a:pt x="1562" y="2774"/>
                    </a:lnTo>
                    <a:lnTo>
                      <a:pt x="1553" y="2786"/>
                    </a:lnTo>
                    <a:lnTo>
                      <a:pt x="1543" y="2798"/>
                    </a:lnTo>
                    <a:lnTo>
                      <a:pt x="1534" y="2810"/>
                    </a:lnTo>
                    <a:lnTo>
                      <a:pt x="1525" y="2823"/>
                    </a:lnTo>
                    <a:lnTo>
                      <a:pt x="1517" y="2838"/>
                    </a:lnTo>
                    <a:lnTo>
                      <a:pt x="1511" y="2852"/>
                    </a:lnTo>
                    <a:lnTo>
                      <a:pt x="1504" y="2866"/>
                    </a:lnTo>
                    <a:lnTo>
                      <a:pt x="1498" y="2881"/>
                    </a:lnTo>
                    <a:lnTo>
                      <a:pt x="1493" y="2896"/>
                    </a:lnTo>
                    <a:lnTo>
                      <a:pt x="1489" y="2911"/>
                    </a:lnTo>
                    <a:lnTo>
                      <a:pt x="1484" y="2927"/>
                    </a:lnTo>
                    <a:lnTo>
                      <a:pt x="1482" y="2943"/>
                    </a:lnTo>
                    <a:lnTo>
                      <a:pt x="1480" y="2959"/>
                    </a:lnTo>
                    <a:lnTo>
                      <a:pt x="1479" y="2975"/>
                    </a:lnTo>
                    <a:lnTo>
                      <a:pt x="1478" y="2993"/>
                    </a:lnTo>
                    <a:lnTo>
                      <a:pt x="1479" y="3009"/>
                    </a:lnTo>
                    <a:lnTo>
                      <a:pt x="1480" y="3026"/>
                    </a:lnTo>
                    <a:lnTo>
                      <a:pt x="1482" y="3042"/>
                    </a:lnTo>
                    <a:lnTo>
                      <a:pt x="1484" y="3058"/>
                    </a:lnTo>
                    <a:lnTo>
                      <a:pt x="1489" y="3074"/>
                    </a:lnTo>
                    <a:lnTo>
                      <a:pt x="1493" y="3090"/>
                    </a:lnTo>
                    <a:lnTo>
                      <a:pt x="1498" y="3104"/>
                    </a:lnTo>
                    <a:lnTo>
                      <a:pt x="1504" y="3119"/>
                    </a:lnTo>
                    <a:lnTo>
                      <a:pt x="1511" y="3134"/>
                    </a:lnTo>
                    <a:lnTo>
                      <a:pt x="1517" y="3148"/>
                    </a:lnTo>
                    <a:lnTo>
                      <a:pt x="1525" y="3161"/>
                    </a:lnTo>
                    <a:lnTo>
                      <a:pt x="1534" y="3174"/>
                    </a:lnTo>
                    <a:lnTo>
                      <a:pt x="1543" y="3188"/>
                    </a:lnTo>
                    <a:lnTo>
                      <a:pt x="1553" y="3200"/>
                    </a:lnTo>
                    <a:lnTo>
                      <a:pt x="1562" y="3212"/>
                    </a:lnTo>
                    <a:lnTo>
                      <a:pt x="1573" y="3223"/>
                    </a:lnTo>
                    <a:lnTo>
                      <a:pt x="1584" y="3234"/>
                    </a:lnTo>
                    <a:lnTo>
                      <a:pt x="1597" y="3244"/>
                    </a:lnTo>
                    <a:lnTo>
                      <a:pt x="1609" y="3254"/>
                    </a:lnTo>
                    <a:lnTo>
                      <a:pt x="1622" y="3262"/>
                    </a:lnTo>
                    <a:lnTo>
                      <a:pt x="1635" y="3271"/>
                    </a:lnTo>
                    <a:lnTo>
                      <a:pt x="1648" y="3279"/>
                    </a:lnTo>
                    <a:lnTo>
                      <a:pt x="1663" y="3285"/>
                    </a:lnTo>
                    <a:lnTo>
                      <a:pt x="1677" y="3292"/>
                    </a:lnTo>
                    <a:lnTo>
                      <a:pt x="1691" y="3299"/>
                    </a:lnTo>
                    <a:lnTo>
                      <a:pt x="1707" y="3303"/>
                    </a:lnTo>
                    <a:lnTo>
                      <a:pt x="1722" y="3307"/>
                    </a:lnTo>
                    <a:lnTo>
                      <a:pt x="1737" y="3312"/>
                    </a:lnTo>
                    <a:lnTo>
                      <a:pt x="1754" y="3314"/>
                    </a:lnTo>
                    <a:lnTo>
                      <a:pt x="1770" y="3316"/>
                    </a:lnTo>
                    <a:lnTo>
                      <a:pt x="1787" y="3317"/>
                    </a:lnTo>
                    <a:lnTo>
                      <a:pt x="1803" y="3318"/>
                    </a:lnTo>
                    <a:lnTo>
                      <a:pt x="1820" y="3317"/>
                    </a:lnTo>
                    <a:lnTo>
                      <a:pt x="1836" y="3316"/>
                    </a:lnTo>
                    <a:lnTo>
                      <a:pt x="1853" y="3314"/>
                    </a:lnTo>
                    <a:lnTo>
                      <a:pt x="1869" y="3312"/>
                    </a:lnTo>
                    <a:lnTo>
                      <a:pt x="1885" y="3307"/>
                    </a:lnTo>
                    <a:lnTo>
                      <a:pt x="1900" y="3303"/>
                    </a:lnTo>
                    <a:lnTo>
                      <a:pt x="1916" y="3299"/>
                    </a:lnTo>
                    <a:lnTo>
                      <a:pt x="1930" y="3292"/>
                    </a:lnTo>
                    <a:lnTo>
                      <a:pt x="1944" y="3285"/>
                    </a:lnTo>
                    <a:lnTo>
                      <a:pt x="1958" y="3279"/>
                    </a:lnTo>
                    <a:lnTo>
                      <a:pt x="1972" y="3271"/>
                    </a:lnTo>
                    <a:lnTo>
                      <a:pt x="1985" y="3262"/>
                    </a:lnTo>
                    <a:lnTo>
                      <a:pt x="1998" y="3254"/>
                    </a:lnTo>
                    <a:lnTo>
                      <a:pt x="2010" y="3244"/>
                    </a:lnTo>
                    <a:lnTo>
                      <a:pt x="2022" y="3234"/>
                    </a:lnTo>
                    <a:lnTo>
                      <a:pt x="2033" y="3223"/>
                    </a:lnTo>
                    <a:lnTo>
                      <a:pt x="2044" y="3212"/>
                    </a:lnTo>
                    <a:lnTo>
                      <a:pt x="2054" y="3200"/>
                    </a:lnTo>
                    <a:lnTo>
                      <a:pt x="2064" y="3188"/>
                    </a:lnTo>
                    <a:lnTo>
                      <a:pt x="2074" y="3174"/>
                    </a:lnTo>
                    <a:lnTo>
                      <a:pt x="2082" y="3161"/>
                    </a:lnTo>
                    <a:lnTo>
                      <a:pt x="2089" y="3148"/>
                    </a:lnTo>
                    <a:lnTo>
                      <a:pt x="2097" y="3134"/>
                    </a:lnTo>
                    <a:lnTo>
                      <a:pt x="2104" y="3119"/>
                    </a:lnTo>
                    <a:lnTo>
                      <a:pt x="2109" y="3104"/>
                    </a:lnTo>
                    <a:lnTo>
                      <a:pt x="2115" y="3090"/>
                    </a:lnTo>
                    <a:lnTo>
                      <a:pt x="2119" y="3074"/>
                    </a:lnTo>
                    <a:lnTo>
                      <a:pt x="2122" y="3058"/>
                    </a:lnTo>
                    <a:lnTo>
                      <a:pt x="2126" y="3042"/>
                    </a:lnTo>
                    <a:lnTo>
                      <a:pt x="2128" y="3026"/>
                    </a:lnTo>
                    <a:lnTo>
                      <a:pt x="2129" y="3009"/>
                    </a:lnTo>
                    <a:lnTo>
                      <a:pt x="2129" y="2993"/>
                    </a:lnTo>
                    <a:close/>
                    <a:moveTo>
                      <a:pt x="3058" y="2136"/>
                    </a:moveTo>
                    <a:lnTo>
                      <a:pt x="3058" y="2136"/>
                    </a:lnTo>
                    <a:lnTo>
                      <a:pt x="3062" y="2142"/>
                    </a:lnTo>
                    <a:lnTo>
                      <a:pt x="3068" y="2149"/>
                    </a:lnTo>
                    <a:lnTo>
                      <a:pt x="3074" y="2155"/>
                    </a:lnTo>
                    <a:lnTo>
                      <a:pt x="3081" y="2160"/>
                    </a:lnTo>
                    <a:lnTo>
                      <a:pt x="3088" y="2163"/>
                    </a:lnTo>
                    <a:lnTo>
                      <a:pt x="3096" y="2167"/>
                    </a:lnTo>
                    <a:lnTo>
                      <a:pt x="3105" y="2168"/>
                    </a:lnTo>
                    <a:lnTo>
                      <a:pt x="3114" y="2169"/>
                    </a:lnTo>
                    <a:lnTo>
                      <a:pt x="3123" y="2168"/>
                    </a:lnTo>
                    <a:lnTo>
                      <a:pt x="3131" y="2167"/>
                    </a:lnTo>
                    <a:lnTo>
                      <a:pt x="3139" y="2164"/>
                    </a:lnTo>
                    <a:lnTo>
                      <a:pt x="3146" y="2161"/>
                    </a:lnTo>
                    <a:lnTo>
                      <a:pt x="3152" y="2158"/>
                    </a:lnTo>
                    <a:lnTo>
                      <a:pt x="3159" y="2152"/>
                    </a:lnTo>
                    <a:lnTo>
                      <a:pt x="3164" y="2147"/>
                    </a:lnTo>
                    <a:lnTo>
                      <a:pt x="3169" y="2140"/>
                    </a:lnTo>
                    <a:lnTo>
                      <a:pt x="3174" y="2134"/>
                    </a:lnTo>
                    <a:lnTo>
                      <a:pt x="3178" y="2125"/>
                    </a:lnTo>
                    <a:lnTo>
                      <a:pt x="3181" y="2115"/>
                    </a:lnTo>
                    <a:lnTo>
                      <a:pt x="3184" y="2104"/>
                    </a:lnTo>
                    <a:lnTo>
                      <a:pt x="3186" y="2092"/>
                    </a:lnTo>
                    <a:lnTo>
                      <a:pt x="3187" y="2080"/>
                    </a:lnTo>
                    <a:lnTo>
                      <a:pt x="3189" y="2050"/>
                    </a:lnTo>
                    <a:lnTo>
                      <a:pt x="3187" y="2026"/>
                    </a:lnTo>
                    <a:lnTo>
                      <a:pt x="3185" y="2004"/>
                    </a:lnTo>
                    <a:lnTo>
                      <a:pt x="3182" y="1994"/>
                    </a:lnTo>
                    <a:lnTo>
                      <a:pt x="3180" y="1984"/>
                    </a:lnTo>
                    <a:lnTo>
                      <a:pt x="3176" y="1974"/>
                    </a:lnTo>
                    <a:lnTo>
                      <a:pt x="3172" y="1966"/>
                    </a:lnTo>
                    <a:lnTo>
                      <a:pt x="3167" y="1959"/>
                    </a:lnTo>
                    <a:lnTo>
                      <a:pt x="3162" y="1952"/>
                    </a:lnTo>
                    <a:lnTo>
                      <a:pt x="3156" y="1947"/>
                    </a:lnTo>
                    <a:lnTo>
                      <a:pt x="3149" y="1941"/>
                    </a:lnTo>
                    <a:lnTo>
                      <a:pt x="3141" y="1937"/>
                    </a:lnTo>
                    <a:lnTo>
                      <a:pt x="3134" y="1935"/>
                    </a:lnTo>
                    <a:lnTo>
                      <a:pt x="3124" y="1932"/>
                    </a:lnTo>
                    <a:lnTo>
                      <a:pt x="3114" y="1932"/>
                    </a:lnTo>
                    <a:lnTo>
                      <a:pt x="3106" y="1932"/>
                    </a:lnTo>
                    <a:lnTo>
                      <a:pt x="3097" y="1933"/>
                    </a:lnTo>
                    <a:lnTo>
                      <a:pt x="3090" y="1936"/>
                    </a:lnTo>
                    <a:lnTo>
                      <a:pt x="3083" y="1939"/>
                    </a:lnTo>
                    <a:lnTo>
                      <a:pt x="3076" y="1943"/>
                    </a:lnTo>
                    <a:lnTo>
                      <a:pt x="3070" y="1948"/>
                    </a:lnTo>
                    <a:lnTo>
                      <a:pt x="3064" y="1954"/>
                    </a:lnTo>
                    <a:lnTo>
                      <a:pt x="3059" y="1961"/>
                    </a:lnTo>
                    <a:lnTo>
                      <a:pt x="3054" y="1969"/>
                    </a:lnTo>
                    <a:lnTo>
                      <a:pt x="3050" y="1977"/>
                    </a:lnTo>
                    <a:lnTo>
                      <a:pt x="3047" y="1986"/>
                    </a:lnTo>
                    <a:lnTo>
                      <a:pt x="3044" y="1997"/>
                    </a:lnTo>
                    <a:lnTo>
                      <a:pt x="3042" y="2009"/>
                    </a:lnTo>
                    <a:lnTo>
                      <a:pt x="3041" y="2021"/>
                    </a:lnTo>
                    <a:lnTo>
                      <a:pt x="3039" y="2050"/>
                    </a:lnTo>
                    <a:lnTo>
                      <a:pt x="3040" y="2075"/>
                    </a:lnTo>
                    <a:lnTo>
                      <a:pt x="3042" y="2086"/>
                    </a:lnTo>
                    <a:lnTo>
                      <a:pt x="3044" y="2098"/>
                    </a:lnTo>
                    <a:lnTo>
                      <a:pt x="3047" y="2108"/>
                    </a:lnTo>
                    <a:lnTo>
                      <a:pt x="3050" y="2118"/>
                    </a:lnTo>
                    <a:lnTo>
                      <a:pt x="3053" y="2127"/>
                    </a:lnTo>
                    <a:lnTo>
                      <a:pt x="3058" y="2136"/>
                    </a:lnTo>
                    <a:close/>
                    <a:moveTo>
                      <a:pt x="2779" y="2047"/>
                    </a:moveTo>
                    <a:lnTo>
                      <a:pt x="2779" y="2047"/>
                    </a:lnTo>
                    <a:lnTo>
                      <a:pt x="2788" y="2048"/>
                    </a:lnTo>
                    <a:lnTo>
                      <a:pt x="2794" y="2048"/>
                    </a:lnTo>
                    <a:lnTo>
                      <a:pt x="2807" y="2047"/>
                    </a:lnTo>
                    <a:lnTo>
                      <a:pt x="2820" y="2045"/>
                    </a:lnTo>
                    <a:lnTo>
                      <a:pt x="2832" y="2041"/>
                    </a:lnTo>
                    <a:lnTo>
                      <a:pt x="2843" y="2036"/>
                    </a:lnTo>
                    <a:lnTo>
                      <a:pt x="2849" y="2032"/>
                    </a:lnTo>
                    <a:lnTo>
                      <a:pt x="2853" y="2028"/>
                    </a:lnTo>
                    <a:lnTo>
                      <a:pt x="2856" y="2024"/>
                    </a:lnTo>
                    <a:lnTo>
                      <a:pt x="2860" y="2017"/>
                    </a:lnTo>
                    <a:lnTo>
                      <a:pt x="2863" y="2012"/>
                    </a:lnTo>
                    <a:lnTo>
                      <a:pt x="2864" y="2004"/>
                    </a:lnTo>
                    <a:lnTo>
                      <a:pt x="2865" y="1996"/>
                    </a:lnTo>
                    <a:lnTo>
                      <a:pt x="2866" y="1986"/>
                    </a:lnTo>
                    <a:lnTo>
                      <a:pt x="2865" y="1979"/>
                    </a:lnTo>
                    <a:lnTo>
                      <a:pt x="2864" y="1972"/>
                    </a:lnTo>
                    <a:lnTo>
                      <a:pt x="2863" y="1965"/>
                    </a:lnTo>
                    <a:lnTo>
                      <a:pt x="2860" y="1960"/>
                    </a:lnTo>
                    <a:lnTo>
                      <a:pt x="2853" y="1951"/>
                    </a:lnTo>
                    <a:lnTo>
                      <a:pt x="2850" y="1947"/>
                    </a:lnTo>
                    <a:lnTo>
                      <a:pt x="2844" y="1943"/>
                    </a:lnTo>
                    <a:lnTo>
                      <a:pt x="2834" y="1938"/>
                    </a:lnTo>
                    <a:lnTo>
                      <a:pt x="2823" y="1935"/>
                    </a:lnTo>
                    <a:lnTo>
                      <a:pt x="2810" y="1932"/>
                    </a:lnTo>
                    <a:lnTo>
                      <a:pt x="2798" y="1932"/>
                    </a:lnTo>
                    <a:lnTo>
                      <a:pt x="2779" y="1932"/>
                    </a:lnTo>
                    <a:lnTo>
                      <a:pt x="2765" y="1935"/>
                    </a:lnTo>
                    <a:lnTo>
                      <a:pt x="2765" y="2046"/>
                    </a:lnTo>
                    <a:lnTo>
                      <a:pt x="2770" y="2047"/>
                    </a:lnTo>
                    <a:lnTo>
                      <a:pt x="2779" y="2047"/>
                    </a:lnTo>
                    <a:close/>
                    <a:moveTo>
                      <a:pt x="7881" y="2533"/>
                    </a:moveTo>
                    <a:lnTo>
                      <a:pt x="7188" y="2533"/>
                    </a:lnTo>
                    <a:lnTo>
                      <a:pt x="7174" y="2513"/>
                    </a:lnTo>
                    <a:lnTo>
                      <a:pt x="7159" y="2493"/>
                    </a:lnTo>
                    <a:lnTo>
                      <a:pt x="7144" y="2475"/>
                    </a:lnTo>
                    <a:lnTo>
                      <a:pt x="7128" y="2456"/>
                    </a:lnTo>
                    <a:lnTo>
                      <a:pt x="7113" y="2438"/>
                    </a:lnTo>
                    <a:lnTo>
                      <a:pt x="7097" y="2421"/>
                    </a:lnTo>
                    <a:lnTo>
                      <a:pt x="7079" y="2404"/>
                    </a:lnTo>
                    <a:lnTo>
                      <a:pt x="7061" y="2388"/>
                    </a:lnTo>
                    <a:lnTo>
                      <a:pt x="7044" y="2371"/>
                    </a:lnTo>
                    <a:lnTo>
                      <a:pt x="7025" y="2356"/>
                    </a:lnTo>
                    <a:lnTo>
                      <a:pt x="7006" y="2342"/>
                    </a:lnTo>
                    <a:lnTo>
                      <a:pt x="6987" y="2327"/>
                    </a:lnTo>
                    <a:lnTo>
                      <a:pt x="6967" y="2313"/>
                    </a:lnTo>
                    <a:lnTo>
                      <a:pt x="6946" y="2300"/>
                    </a:lnTo>
                    <a:lnTo>
                      <a:pt x="6925" y="2288"/>
                    </a:lnTo>
                    <a:lnTo>
                      <a:pt x="6904" y="2276"/>
                    </a:lnTo>
                    <a:lnTo>
                      <a:pt x="6883" y="2265"/>
                    </a:lnTo>
                    <a:lnTo>
                      <a:pt x="6861" y="2254"/>
                    </a:lnTo>
                    <a:lnTo>
                      <a:pt x="6838" y="2244"/>
                    </a:lnTo>
                    <a:lnTo>
                      <a:pt x="6816" y="2235"/>
                    </a:lnTo>
                    <a:lnTo>
                      <a:pt x="6793" y="2226"/>
                    </a:lnTo>
                    <a:lnTo>
                      <a:pt x="6770" y="2218"/>
                    </a:lnTo>
                    <a:lnTo>
                      <a:pt x="6746" y="2211"/>
                    </a:lnTo>
                    <a:lnTo>
                      <a:pt x="6723" y="2204"/>
                    </a:lnTo>
                    <a:lnTo>
                      <a:pt x="6698" y="2199"/>
                    </a:lnTo>
                    <a:lnTo>
                      <a:pt x="6673" y="2193"/>
                    </a:lnTo>
                    <a:lnTo>
                      <a:pt x="6649" y="2189"/>
                    </a:lnTo>
                    <a:lnTo>
                      <a:pt x="6623" y="2185"/>
                    </a:lnTo>
                    <a:lnTo>
                      <a:pt x="6598" y="2182"/>
                    </a:lnTo>
                    <a:lnTo>
                      <a:pt x="6573" y="2180"/>
                    </a:lnTo>
                    <a:lnTo>
                      <a:pt x="6548" y="2179"/>
                    </a:lnTo>
                    <a:lnTo>
                      <a:pt x="6521" y="2179"/>
                    </a:lnTo>
                    <a:lnTo>
                      <a:pt x="6510" y="2179"/>
                    </a:lnTo>
                    <a:lnTo>
                      <a:pt x="6499" y="2180"/>
                    </a:lnTo>
                    <a:lnTo>
                      <a:pt x="6509" y="2145"/>
                    </a:lnTo>
                    <a:lnTo>
                      <a:pt x="6517" y="2111"/>
                    </a:lnTo>
                    <a:lnTo>
                      <a:pt x="6523" y="2074"/>
                    </a:lnTo>
                    <a:lnTo>
                      <a:pt x="6528" y="2039"/>
                    </a:lnTo>
                    <a:lnTo>
                      <a:pt x="6531" y="2004"/>
                    </a:lnTo>
                    <a:lnTo>
                      <a:pt x="6533" y="1970"/>
                    </a:lnTo>
                    <a:lnTo>
                      <a:pt x="6534" y="1936"/>
                    </a:lnTo>
                    <a:lnTo>
                      <a:pt x="6535" y="1902"/>
                    </a:lnTo>
                    <a:lnTo>
                      <a:pt x="6535" y="1585"/>
                    </a:lnTo>
                    <a:lnTo>
                      <a:pt x="6786" y="1340"/>
                    </a:lnTo>
                    <a:lnTo>
                      <a:pt x="6705" y="1294"/>
                    </a:lnTo>
                    <a:lnTo>
                      <a:pt x="6621" y="1248"/>
                    </a:lnTo>
                    <a:lnTo>
                      <a:pt x="6534" y="1202"/>
                    </a:lnTo>
                    <a:lnTo>
                      <a:pt x="6445" y="1156"/>
                    </a:lnTo>
                    <a:lnTo>
                      <a:pt x="6399" y="1133"/>
                    </a:lnTo>
                    <a:lnTo>
                      <a:pt x="6352" y="1109"/>
                    </a:lnTo>
                    <a:lnTo>
                      <a:pt x="6303" y="1087"/>
                    </a:lnTo>
                    <a:lnTo>
                      <a:pt x="6254" y="1065"/>
                    </a:lnTo>
                    <a:lnTo>
                      <a:pt x="6203" y="1044"/>
                    </a:lnTo>
                    <a:lnTo>
                      <a:pt x="6151" y="1024"/>
                    </a:lnTo>
                    <a:lnTo>
                      <a:pt x="6098" y="1003"/>
                    </a:lnTo>
                    <a:lnTo>
                      <a:pt x="6043" y="983"/>
                    </a:lnTo>
                    <a:lnTo>
                      <a:pt x="5986" y="963"/>
                    </a:lnTo>
                    <a:lnTo>
                      <a:pt x="5928" y="944"/>
                    </a:lnTo>
                    <a:lnTo>
                      <a:pt x="5869" y="927"/>
                    </a:lnTo>
                    <a:lnTo>
                      <a:pt x="5807" y="909"/>
                    </a:lnTo>
                    <a:lnTo>
                      <a:pt x="5743" y="893"/>
                    </a:lnTo>
                    <a:lnTo>
                      <a:pt x="5678" y="877"/>
                    </a:lnTo>
                    <a:lnTo>
                      <a:pt x="5610" y="863"/>
                    </a:lnTo>
                    <a:lnTo>
                      <a:pt x="5541" y="849"/>
                    </a:lnTo>
                    <a:lnTo>
                      <a:pt x="5469" y="837"/>
                    </a:lnTo>
                    <a:lnTo>
                      <a:pt x="5396" y="824"/>
                    </a:lnTo>
                    <a:lnTo>
                      <a:pt x="5320" y="815"/>
                    </a:lnTo>
                    <a:lnTo>
                      <a:pt x="5240" y="805"/>
                    </a:lnTo>
                    <a:lnTo>
                      <a:pt x="5159" y="797"/>
                    </a:lnTo>
                    <a:lnTo>
                      <a:pt x="5075" y="789"/>
                    </a:lnTo>
                    <a:lnTo>
                      <a:pt x="4990" y="784"/>
                    </a:lnTo>
                    <a:lnTo>
                      <a:pt x="4901" y="779"/>
                    </a:lnTo>
                    <a:lnTo>
                      <a:pt x="4901" y="1609"/>
                    </a:lnTo>
                    <a:lnTo>
                      <a:pt x="6304" y="1609"/>
                    </a:lnTo>
                    <a:lnTo>
                      <a:pt x="6304" y="1902"/>
                    </a:lnTo>
                    <a:lnTo>
                      <a:pt x="6304" y="1935"/>
                    </a:lnTo>
                    <a:lnTo>
                      <a:pt x="6303" y="1965"/>
                    </a:lnTo>
                    <a:lnTo>
                      <a:pt x="6301" y="1995"/>
                    </a:lnTo>
                    <a:lnTo>
                      <a:pt x="6298" y="2023"/>
                    </a:lnTo>
                    <a:lnTo>
                      <a:pt x="6293" y="2049"/>
                    </a:lnTo>
                    <a:lnTo>
                      <a:pt x="6289" y="2074"/>
                    </a:lnTo>
                    <a:lnTo>
                      <a:pt x="6282" y="2098"/>
                    </a:lnTo>
                    <a:lnTo>
                      <a:pt x="6276" y="2120"/>
                    </a:lnTo>
                    <a:lnTo>
                      <a:pt x="6268" y="2141"/>
                    </a:lnTo>
                    <a:lnTo>
                      <a:pt x="6258" y="2161"/>
                    </a:lnTo>
                    <a:lnTo>
                      <a:pt x="6248" y="2180"/>
                    </a:lnTo>
                    <a:lnTo>
                      <a:pt x="6237" y="2197"/>
                    </a:lnTo>
                    <a:lnTo>
                      <a:pt x="6225" y="2213"/>
                    </a:lnTo>
                    <a:lnTo>
                      <a:pt x="6211" y="2228"/>
                    </a:lnTo>
                    <a:lnTo>
                      <a:pt x="6197" y="2243"/>
                    </a:lnTo>
                    <a:lnTo>
                      <a:pt x="6180" y="2256"/>
                    </a:lnTo>
                    <a:lnTo>
                      <a:pt x="6156" y="2268"/>
                    </a:lnTo>
                    <a:lnTo>
                      <a:pt x="6132" y="2281"/>
                    </a:lnTo>
                    <a:lnTo>
                      <a:pt x="6109" y="2294"/>
                    </a:lnTo>
                    <a:lnTo>
                      <a:pt x="6085" y="2309"/>
                    </a:lnTo>
                    <a:lnTo>
                      <a:pt x="6063" y="2324"/>
                    </a:lnTo>
                    <a:lnTo>
                      <a:pt x="6041" y="2339"/>
                    </a:lnTo>
                    <a:lnTo>
                      <a:pt x="6019" y="2356"/>
                    </a:lnTo>
                    <a:lnTo>
                      <a:pt x="6000" y="2373"/>
                    </a:lnTo>
                    <a:lnTo>
                      <a:pt x="5979" y="2391"/>
                    </a:lnTo>
                    <a:lnTo>
                      <a:pt x="5959" y="2410"/>
                    </a:lnTo>
                    <a:lnTo>
                      <a:pt x="5940" y="2428"/>
                    </a:lnTo>
                    <a:lnTo>
                      <a:pt x="5923" y="2448"/>
                    </a:lnTo>
                    <a:lnTo>
                      <a:pt x="5905" y="2468"/>
                    </a:lnTo>
                    <a:lnTo>
                      <a:pt x="5887" y="2489"/>
                    </a:lnTo>
                    <a:lnTo>
                      <a:pt x="5871" y="2511"/>
                    </a:lnTo>
                    <a:lnTo>
                      <a:pt x="5856" y="2533"/>
                    </a:lnTo>
                    <a:lnTo>
                      <a:pt x="4600" y="2533"/>
                    </a:lnTo>
                    <a:lnTo>
                      <a:pt x="4601" y="777"/>
                    </a:lnTo>
                    <a:lnTo>
                      <a:pt x="4534" y="779"/>
                    </a:lnTo>
                    <a:lnTo>
                      <a:pt x="4467" y="783"/>
                    </a:lnTo>
                    <a:lnTo>
                      <a:pt x="4401" y="788"/>
                    </a:lnTo>
                    <a:lnTo>
                      <a:pt x="4335" y="796"/>
                    </a:lnTo>
                    <a:lnTo>
                      <a:pt x="4270" y="805"/>
                    </a:lnTo>
                    <a:lnTo>
                      <a:pt x="4204" y="815"/>
                    </a:lnTo>
                    <a:lnTo>
                      <a:pt x="4139" y="826"/>
                    </a:lnTo>
                    <a:lnTo>
                      <a:pt x="4075" y="839"/>
                    </a:lnTo>
                    <a:lnTo>
                      <a:pt x="4010" y="853"/>
                    </a:lnTo>
                    <a:lnTo>
                      <a:pt x="3947" y="868"/>
                    </a:lnTo>
                    <a:lnTo>
                      <a:pt x="3883" y="885"/>
                    </a:lnTo>
                    <a:lnTo>
                      <a:pt x="3819" y="903"/>
                    </a:lnTo>
                    <a:lnTo>
                      <a:pt x="3756" y="922"/>
                    </a:lnTo>
                    <a:lnTo>
                      <a:pt x="3692" y="942"/>
                    </a:lnTo>
                    <a:lnTo>
                      <a:pt x="3629" y="964"/>
                    </a:lnTo>
                    <a:lnTo>
                      <a:pt x="3566" y="986"/>
                    </a:lnTo>
                    <a:lnTo>
                      <a:pt x="3502" y="1010"/>
                    </a:lnTo>
                    <a:lnTo>
                      <a:pt x="3439" y="1035"/>
                    </a:lnTo>
                    <a:lnTo>
                      <a:pt x="3377" y="1060"/>
                    </a:lnTo>
                    <a:lnTo>
                      <a:pt x="3313" y="1086"/>
                    </a:lnTo>
                    <a:lnTo>
                      <a:pt x="3250" y="1114"/>
                    </a:lnTo>
                    <a:lnTo>
                      <a:pt x="3186" y="1141"/>
                    </a:lnTo>
                    <a:lnTo>
                      <a:pt x="3123" y="1171"/>
                    </a:lnTo>
                    <a:lnTo>
                      <a:pt x="3060" y="1201"/>
                    </a:lnTo>
                    <a:lnTo>
                      <a:pt x="2931" y="1262"/>
                    </a:lnTo>
                    <a:lnTo>
                      <a:pt x="2803" y="1326"/>
                    </a:lnTo>
                    <a:lnTo>
                      <a:pt x="2674" y="1393"/>
                    </a:lnTo>
                    <a:lnTo>
                      <a:pt x="2543" y="1463"/>
                    </a:lnTo>
                    <a:lnTo>
                      <a:pt x="2543" y="1486"/>
                    </a:lnTo>
                    <a:lnTo>
                      <a:pt x="2543" y="1498"/>
                    </a:lnTo>
                    <a:lnTo>
                      <a:pt x="2544" y="1510"/>
                    </a:lnTo>
                    <a:lnTo>
                      <a:pt x="2546" y="1522"/>
                    </a:lnTo>
                    <a:lnTo>
                      <a:pt x="2550" y="1534"/>
                    </a:lnTo>
                    <a:lnTo>
                      <a:pt x="2555" y="1546"/>
                    </a:lnTo>
                    <a:lnTo>
                      <a:pt x="2561" y="1557"/>
                    </a:lnTo>
                    <a:lnTo>
                      <a:pt x="2571" y="1568"/>
                    </a:lnTo>
                    <a:lnTo>
                      <a:pt x="2582" y="1578"/>
                    </a:lnTo>
                    <a:lnTo>
                      <a:pt x="2597" y="1586"/>
                    </a:lnTo>
                    <a:lnTo>
                      <a:pt x="2613" y="1593"/>
                    </a:lnTo>
                    <a:lnTo>
                      <a:pt x="2633" y="1600"/>
                    </a:lnTo>
                    <a:lnTo>
                      <a:pt x="2657" y="1604"/>
                    </a:lnTo>
                    <a:lnTo>
                      <a:pt x="2685" y="1608"/>
                    </a:lnTo>
                    <a:lnTo>
                      <a:pt x="2717" y="1608"/>
                    </a:lnTo>
                    <a:lnTo>
                      <a:pt x="4370" y="1609"/>
                    </a:lnTo>
                    <a:lnTo>
                      <a:pt x="4370" y="2533"/>
                    </a:lnTo>
                    <a:lnTo>
                      <a:pt x="2468" y="2533"/>
                    </a:lnTo>
                    <a:lnTo>
                      <a:pt x="2454" y="2513"/>
                    </a:lnTo>
                    <a:lnTo>
                      <a:pt x="2439" y="2493"/>
                    </a:lnTo>
                    <a:lnTo>
                      <a:pt x="2425" y="2475"/>
                    </a:lnTo>
                    <a:lnTo>
                      <a:pt x="2408" y="2456"/>
                    </a:lnTo>
                    <a:lnTo>
                      <a:pt x="2393" y="2438"/>
                    </a:lnTo>
                    <a:lnTo>
                      <a:pt x="2377" y="2421"/>
                    </a:lnTo>
                    <a:lnTo>
                      <a:pt x="2359" y="2404"/>
                    </a:lnTo>
                    <a:lnTo>
                      <a:pt x="2341" y="2388"/>
                    </a:lnTo>
                    <a:lnTo>
                      <a:pt x="2324" y="2371"/>
                    </a:lnTo>
                    <a:lnTo>
                      <a:pt x="2305" y="2356"/>
                    </a:lnTo>
                    <a:lnTo>
                      <a:pt x="2286" y="2342"/>
                    </a:lnTo>
                    <a:lnTo>
                      <a:pt x="2267" y="2327"/>
                    </a:lnTo>
                    <a:lnTo>
                      <a:pt x="2247" y="2313"/>
                    </a:lnTo>
                    <a:lnTo>
                      <a:pt x="2226" y="2300"/>
                    </a:lnTo>
                    <a:lnTo>
                      <a:pt x="2206" y="2288"/>
                    </a:lnTo>
                    <a:lnTo>
                      <a:pt x="2184" y="2276"/>
                    </a:lnTo>
                    <a:lnTo>
                      <a:pt x="2163" y="2265"/>
                    </a:lnTo>
                    <a:lnTo>
                      <a:pt x="2141" y="2254"/>
                    </a:lnTo>
                    <a:lnTo>
                      <a:pt x="2119" y="2244"/>
                    </a:lnTo>
                    <a:lnTo>
                      <a:pt x="2096" y="2235"/>
                    </a:lnTo>
                    <a:lnTo>
                      <a:pt x="2073" y="2226"/>
                    </a:lnTo>
                    <a:lnTo>
                      <a:pt x="2050" y="2218"/>
                    </a:lnTo>
                    <a:lnTo>
                      <a:pt x="2027" y="2211"/>
                    </a:lnTo>
                    <a:lnTo>
                      <a:pt x="2003" y="2204"/>
                    </a:lnTo>
                    <a:lnTo>
                      <a:pt x="1978" y="2199"/>
                    </a:lnTo>
                    <a:lnTo>
                      <a:pt x="1954" y="2193"/>
                    </a:lnTo>
                    <a:lnTo>
                      <a:pt x="1929" y="2189"/>
                    </a:lnTo>
                    <a:lnTo>
                      <a:pt x="1905" y="2185"/>
                    </a:lnTo>
                    <a:lnTo>
                      <a:pt x="1879" y="2182"/>
                    </a:lnTo>
                    <a:lnTo>
                      <a:pt x="1854" y="2180"/>
                    </a:lnTo>
                    <a:lnTo>
                      <a:pt x="1828" y="2179"/>
                    </a:lnTo>
                    <a:lnTo>
                      <a:pt x="1802" y="2179"/>
                    </a:lnTo>
                    <a:lnTo>
                      <a:pt x="1776" y="2179"/>
                    </a:lnTo>
                    <a:lnTo>
                      <a:pt x="1751" y="2180"/>
                    </a:lnTo>
                    <a:lnTo>
                      <a:pt x="1725" y="2182"/>
                    </a:lnTo>
                    <a:lnTo>
                      <a:pt x="1700" y="2185"/>
                    </a:lnTo>
                    <a:lnTo>
                      <a:pt x="1675" y="2189"/>
                    </a:lnTo>
                    <a:lnTo>
                      <a:pt x="1650" y="2193"/>
                    </a:lnTo>
                    <a:lnTo>
                      <a:pt x="1626" y="2199"/>
                    </a:lnTo>
                    <a:lnTo>
                      <a:pt x="1602" y="2204"/>
                    </a:lnTo>
                    <a:lnTo>
                      <a:pt x="1578" y="2211"/>
                    </a:lnTo>
                    <a:lnTo>
                      <a:pt x="1554" y="2218"/>
                    </a:lnTo>
                    <a:lnTo>
                      <a:pt x="1531" y="2226"/>
                    </a:lnTo>
                    <a:lnTo>
                      <a:pt x="1507" y="2235"/>
                    </a:lnTo>
                    <a:lnTo>
                      <a:pt x="1485" y="2244"/>
                    </a:lnTo>
                    <a:lnTo>
                      <a:pt x="1463" y="2254"/>
                    </a:lnTo>
                    <a:lnTo>
                      <a:pt x="1441" y="2265"/>
                    </a:lnTo>
                    <a:lnTo>
                      <a:pt x="1419" y="2276"/>
                    </a:lnTo>
                    <a:lnTo>
                      <a:pt x="1398" y="2288"/>
                    </a:lnTo>
                    <a:lnTo>
                      <a:pt x="1378" y="2300"/>
                    </a:lnTo>
                    <a:lnTo>
                      <a:pt x="1358" y="2313"/>
                    </a:lnTo>
                    <a:lnTo>
                      <a:pt x="1337" y="2327"/>
                    </a:lnTo>
                    <a:lnTo>
                      <a:pt x="1318" y="2342"/>
                    </a:lnTo>
                    <a:lnTo>
                      <a:pt x="1298" y="2356"/>
                    </a:lnTo>
                    <a:lnTo>
                      <a:pt x="1281" y="2371"/>
                    </a:lnTo>
                    <a:lnTo>
                      <a:pt x="1262" y="2388"/>
                    </a:lnTo>
                    <a:lnTo>
                      <a:pt x="1244" y="2404"/>
                    </a:lnTo>
                    <a:lnTo>
                      <a:pt x="1228" y="2421"/>
                    </a:lnTo>
                    <a:lnTo>
                      <a:pt x="1211" y="2438"/>
                    </a:lnTo>
                    <a:lnTo>
                      <a:pt x="1195" y="2456"/>
                    </a:lnTo>
                    <a:lnTo>
                      <a:pt x="1180" y="2475"/>
                    </a:lnTo>
                    <a:lnTo>
                      <a:pt x="1164" y="2493"/>
                    </a:lnTo>
                    <a:lnTo>
                      <a:pt x="1150" y="2513"/>
                    </a:lnTo>
                    <a:lnTo>
                      <a:pt x="1137" y="2533"/>
                    </a:lnTo>
                    <a:lnTo>
                      <a:pt x="0" y="2533"/>
                    </a:lnTo>
                    <a:lnTo>
                      <a:pt x="0" y="2409"/>
                    </a:lnTo>
                    <a:lnTo>
                      <a:pt x="1" y="2391"/>
                    </a:lnTo>
                    <a:lnTo>
                      <a:pt x="2" y="2373"/>
                    </a:lnTo>
                    <a:lnTo>
                      <a:pt x="6" y="2355"/>
                    </a:lnTo>
                    <a:lnTo>
                      <a:pt x="9" y="2336"/>
                    </a:lnTo>
                    <a:lnTo>
                      <a:pt x="14" y="2317"/>
                    </a:lnTo>
                    <a:lnTo>
                      <a:pt x="20" y="2298"/>
                    </a:lnTo>
                    <a:lnTo>
                      <a:pt x="26" y="2277"/>
                    </a:lnTo>
                    <a:lnTo>
                      <a:pt x="34" y="2257"/>
                    </a:lnTo>
                    <a:lnTo>
                      <a:pt x="43" y="2236"/>
                    </a:lnTo>
                    <a:lnTo>
                      <a:pt x="53" y="2215"/>
                    </a:lnTo>
                    <a:lnTo>
                      <a:pt x="63" y="2194"/>
                    </a:lnTo>
                    <a:lnTo>
                      <a:pt x="74" y="2173"/>
                    </a:lnTo>
                    <a:lnTo>
                      <a:pt x="86" y="2151"/>
                    </a:lnTo>
                    <a:lnTo>
                      <a:pt x="99" y="2130"/>
                    </a:lnTo>
                    <a:lnTo>
                      <a:pt x="112" y="2109"/>
                    </a:lnTo>
                    <a:lnTo>
                      <a:pt x="127" y="2089"/>
                    </a:lnTo>
                    <a:lnTo>
                      <a:pt x="141" y="2069"/>
                    </a:lnTo>
                    <a:lnTo>
                      <a:pt x="156" y="2048"/>
                    </a:lnTo>
                    <a:lnTo>
                      <a:pt x="172" y="2028"/>
                    </a:lnTo>
                    <a:lnTo>
                      <a:pt x="188" y="2008"/>
                    </a:lnTo>
                    <a:lnTo>
                      <a:pt x="206" y="1990"/>
                    </a:lnTo>
                    <a:lnTo>
                      <a:pt x="222" y="1971"/>
                    </a:lnTo>
                    <a:lnTo>
                      <a:pt x="241" y="1953"/>
                    </a:lnTo>
                    <a:lnTo>
                      <a:pt x="259" y="1937"/>
                    </a:lnTo>
                    <a:lnTo>
                      <a:pt x="277" y="1920"/>
                    </a:lnTo>
                    <a:lnTo>
                      <a:pt x="296" y="1904"/>
                    </a:lnTo>
                    <a:lnTo>
                      <a:pt x="316" y="1889"/>
                    </a:lnTo>
                    <a:lnTo>
                      <a:pt x="336" y="1875"/>
                    </a:lnTo>
                    <a:lnTo>
                      <a:pt x="355" y="1863"/>
                    </a:lnTo>
                    <a:lnTo>
                      <a:pt x="375" y="1851"/>
                    </a:lnTo>
                    <a:lnTo>
                      <a:pt x="395" y="1840"/>
                    </a:lnTo>
                    <a:lnTo>
                      <a:pt x="416" y="1830"/>
                    </a:lnTo>
                    <a:lnTo>
                      <a:pt x="456" y="1813"/>
                    </a:lnTo>
                    <a:lnTo>
                      <a:pt x="496" y="1796"/>
                    </a:lnTo>
                    <a:lnTo>
                      <a:pt x="581" y="1764"/>
                    </a:lnTo>
                    <a:lnTo>
                      <a:pt x="668" y="1733"/>
                    </a:lnTo>
                    <a:lnTo>
                      <a:pt x="758" y="1703"/>
                    </a:lnTo>
                    <a:lnTo>
                      <a:pt x="853" y="1675"/>
                    </a:lnTo>
                    <a:lnTo>
                      <a:pt x="950" y="1647"/>
                    </a:lnTo>
                    <a:lnTo>
                      <a:pt x="1050" y="1620"/>
                    </a:lnTo>
                    <a:lnTo>
                      <a:pt x="1153" y="1592"/>
                    </a:lnTo>
                    <a:lnTo>
                      <a:pt x="1260" y="1566"/>
                    </a:lnTo>
                    <a:lnTo>
                      <a:pt x="1371" y="1538"/>
                    </a:lnTo>
                    <a:lnTo>
                      <a:pt x="1601" y="1482"/>
                    </a:lnTo>
                    <a:lnTo>
                      <a:pt x="1846" y="1422"/>
                    </a:lnTo>
                    <a:lnTo>
                      <a:pt x="1974" y="1390"/>
                    </a:lnTo>
                    <a:lnTo>
                      <a:pt x="2105" y="1357"/>
                    </a:lnTo>
                    <a:lnTo>
                      <a:pt x="2250" y="1277"/>
                    </a:lnTo>
                    <a:lnTo>
                      <a:pt x="2395" y="1197"/>
                    </a:lnTo>
                    <a:lnTo>
                      <a:pt x="2543" y="1119"/>
                    </a:lnTo>
                    <a:lnTo>
                      <a:pt x="2691" y="1042"/>
                    </a:lnTo>
                    <a:lnTo>
                      <a:pt x="2766" y="1005"/>
                    </a:lnTo>
                    <a:lnTo>
                      <a:pt x="2841" y="969"/>
                    </a:lnTo>
                    <a:lnTo>
                      <a:pt x="2916" y="932"/>
                    </a:lnTo>
                    <a:lnTo>
                      <a:pt x="2992" y="897"/>
                    </a:lnTo>
                    <a:lnTo>
                      <a:pt x="3068" y="863"/>
                    </a:lnTo>
                    <a:lnTo>
                      <a:pt x="3143" y="829"/>
                    </a:lnTo>
                    <a:lnTo>
                      <a:pt x="3220" y="797"/>
                    </a:lnTo>
                    <a:lnTo>
                      <a:pt x="3297" y="766"/>
                    </a:lnTo>
                    <a:lnTo>
                      <a:pt x="3376" y="735"/>
                    </a:lnTo>
                    <a:lnTo>
                      <a:pt x="3454" y="707"/>
                    </a:lnTo>
                    <a:lnTo>
                      <a:pt x="3532" y="679"/>
                    </a:lnTo>
                    <a:lnTo>
                      <a:pt x="3611" y="654"/>
                    </a:lnTo>
                    <a:lnTo>
                      <a:pt x="3690" y="629"/>
                    </a:lnTo>
                    <a:lnTo>
                      <a:pt x="3771" y="606"/>
                    </a:lnTo>
                    <a:lnTo>
                      <a:pt x="3851" y="585"/>
                    </a:lnTo>
                    <a:lnTo>
                      <a:pt x="3932" y="565"/>
                    </a:lnTo>
                    <a:lnTo>
                      <a:pt x="4014" y="547"/>
                    </a:lnTo>
                    <a:lnTo>
                      <a:pt x="4095" y="531"/>
                    </a:lnTo>
                    <a:lnTo>
                      <a:pt x="4178" y="516"/>
                    </a:lnTo>
                    <a:lnTo>
                      <a:pt x="4261" y="504"/>
                    </a:lnTo>
                    <a:lnTo>
                      <a:pt x="4345" y="494"/>
                    </a:lnTo>
                    <a:lnTo>
                      <a:pt x="4429" y="487"/>
                    </a:lnTo>
                    <a:lnTo>
                      <a:pt x="4513" y="480"/>
                    </a:lnTo>
                    <a:lnTo>
                      <a:pt x="4599" y="477"/>
                    </a:lnTo>
                    <a:lnTo>
                      <a:pt x="4656" y="476"/>
                    </a:lnTo>
                    <a:lnTo>
                      <a:pt x="4713" y="477"/>
                    </a:lnTo>
                    <a:lnTo>
                      <a:pt x="4771" y="477"/>
                    </a:lnTo>
                    <a:lnTo>
                      <a:pt x="4827" y="479"/>
                    </a:lnTo>
                    <a:lnTo>
                      <a:pt x="4937" y="483"/>
                    </a:lnTo>
                    <a:lnTo>
                      <a:pt x="5038" y="489"/>
                    </a:lnTo>
                    <a:lnTo>
                      <a:pt x="5125" y="494"/>
                    </a:lnTo>
                    <a:lnTo>
                      <a:pt x="5192" y="500"/>
                    </a:lnTo>
                    <a:lnTo>
                      <a:pt x="5253" y="505"/>
                    </a:lnTo>
                    <a:lnTo>
                      <a:pt x="5335" y="515"/>
                    </a:lnTo>
                    <a:lnTo>
                      <a:pt x="5415" y="525"/>
                    </a:lnTo>
                    <a:lnTo>
                      <a:pt x="5494" y="537"/>
                    </a:lnTo>
                    <a:lnTo>
                      <a:pt x="5568" y="551"/>
                    </a:lnTo>
                    <a:lnTo>
                      <a:pt x="5642" y="564"/>
                    </a:lnTo>
                    <a:lnTo>
                      <a:pt x="5714" y="578"/>
                    </a:lnTo>
                    <a:lnTo>
                      <a:pt x="5782" y="595"/>
                    </a:lnTo>
                    <a:lnTo>
                      <a:pt x="5849" y="611"/>
                    </a:lnTo>
                    <a:lnTo>
                      <a:pt x="5915" y="628"/>
                    </a:lnTo>
                    <a:lnTo>
                      <a:pt x="5978" y="646"/>
                    </a:lnTo>
                    <a:lnTo>
                      <a:pt x="6039" y="665"/>
                    </a:lnTo>
                    <a:lnTo>
                      <a:pt x="6099" y="684"/>
                    </a:lnTo>
                    <a:lnTo>
                      <a:pt x="6157" y="705"/>
                    </a:lnTo>
                    <a:lnTo>
                      <a:pt x="6213" y="724"/>
                    </a:lnTo>
                    <a:lnTo>
                      <a:pt x="6268" y="745"/>
                    </a:lnTo>
                    <a:lnTo>
                      <a:pt x="6321" y="767"/>
                    </a:lnTo>
                    <a:lnTo>
                      <a:pt x="6374" y="789"/>
                    </a:lnTo>
                    <a:lnTo>
                      <a:pt x="6424" y="811"/>
                    </a:lnTo>
                    <a:lnTo>
                      <a:pt x="6473" y="834"/>
                    </a:lnTo>
                    <a:lnTo>
                      <a:pt x="6521" y="856"/>
                    </a:lnTo>
                    <a:lnTo>
                      <a:pt x="6614" y="903"/>
                    </a:lnTo>
                    <a:lnTo>
                      <a:pt x="6702" y="949"/>
                    </a:lnTo>
                    <a:lnTo>
                      <a:pt x="6786" y="996"/>
                    </a:lnTo>
                    <a:lnTo>
                      <a:pt x="6868" y="1041"/>
                    </a:lnTo>
                    <a:lnTo>
                      <a:pt x="7023" y="1130"/>
                    </a:lnTo>
                    <a:lnTo>
                      <a:pt x="7224" y="1247"/>
                    </a:lnTo>
                    <a:lnTo>
                      <a:pt x="7377" y="1335"/>
                    </a:lnTo>
                    <a:lnTo>
                      <a:pt x="7489" y="1335"/>
                    </a:lnTo>
                    <a:lnTo>
                      <a:pt x="7511" y="1336"/>
                    </a:lnTo>
                    <a:lnTo>
                      <a:pt x="7533" y="1337"/>
                    </a:lnTo>
                    <a:lnTo>
                      <a:pt x="7554" y="1339"/>
                    </a:lnTo>
                    <a:lnTo>
                      <a:pt x="7574" y="1342"/>
                    </a:lnTo>
                    <a:lnTo>
                      <a:pt x="7595" y="1345"/>
                    </a:lnTo>
                    <a:lnTo>
                      <a:pt x="7614" y="1349"/>
                    </a:lnTo>
                    <a:lnTo>
                      <a:pt x="7632" y="1355"/>
                    </a:lnTo>
                    <a:lnTo>
                      <a:pt x="7651" y="1360"/>
                    </a:lnTo>
                    <a:lnTo>
                      <a:pt x="7669" y="1367"/>
                    </a:lnTo>
                    <a:lnTo>
                      <a:pt x="7686" y="1375"/>
                    </a:lnTo>
                    <a:lnTo>
                      <a:pt x="7703" y="1382"/>
                    </a:lnTo>
                    <a:lnTo>
                      <a:pt x="7718" y="1391"/>
                    </a:lnTo>
                    <a:lnTo>
                      <a:pt x="7734" y="1400"/>
                    </a:lnTo>
                    <a:lnTo>
                      <a:pt x="7748" y="1411"/>
                    </a:lnTo>
                    <a:lnTo>
                      <a:pt x="7761" y="1422"/>
                    </a:lnTo>
                    <a:lnTo>
                      <a:pt x="7774" y="1433"/>
                    </a:lnTo>
                    <a:lnTo>
                      <a:pt x="7788" y="1445"/>
                    </a:lnTo>
                    <a:lnTo>
                      <a:pt x="7799" y="1458"/>
                    </a:lnTo>
                    <a:lnTo>
                      <a:pt x="7810" y="1471"/>
                    </a:lnTo>
                    <a:lnTo>
                      <a:pt x="7819" y="1486"/>
                    </a:lnTo>
                    <a:lnTo>
                      <a:pt x="7829" y="1501"/>
                    </a:lnTo>
                    <a:lnTo>
                      <a:pt x="7838" y="1516"/>
                    </a:lnTo>
                    <a:lnTo>
                      <a:pt x="7846" y="1532"/>
                    </a:lnTo>
                    <a:lnTo>
                      <a:pt x="7854" y="1549"/>
                    </a:lnTo>
                    <a:lnTo>
                      <a:pt x="7859" y="1567"/>
                    </a:lnTo>
                    <a:lnTo>
                      <a:pt x="7865" y="1585"/>
                    </a:lnTo>
                    <a:lnTo>
                      <a:pt x="7870" y="1603"/>
                    </a:lnTo>
                    <a:lnTo>
                      <a:pt x="7873" y="1622"/>
                    </a:lnTo>
                    <a:lnTo>
                      <a:pt x="7877" y="1643"/>
                    </a:lnTo>
                    <a:lnTo>
                      <a:pt x="7879" y="1663"/>
                    </a:lnTo>
                    <a:lnTo>
                      <a:pt x="7880" y="1684"/>
                    </a:lnTo>
                    <a:lnTo>
                      <a:pt x="7881" y="1706"/>
                    </a:lnTo>
                    <a:lnTo>
                      <a:pt x="7881" y="2533"/>
                    </a:lnTo>
                    <a:close/>
                    <a:moveTo>
                      <a:pt x="1147" y="1976"/>
                    </a:moveTo>
                    <a:lnTo>
                      <a:pt x="1147" y="1976"/>
                    </a:lnTo>
                    <a:lnTo>
                      <a:pt x="482" y="1976"/>
                    </a:lnTo>
                    <a:lnTo>
                      <a:pt x="465" y="1985"/>
                    </a:lnTo>
                    <a:lnTo>
                      <a:pt x="449" y="1994"/>
                    </a:lnTo>
                    <a:lnTo>
                      <a:pt x="434" y="2004"/>
                    </a:lnTo>
                    <a:lnTo>
                      <a:pt x="417" y="2016"/>
                    </a:lnTo>
                    <a:lnTo>
                      <a:pt x="401" y="2028"/>
                    </a:lnTo>
                    <a:lnTo>
                      <a:pt x="385" y="2041"/>
                    </a:lnTo>
                    <a:lnTo>
                      <a:pt x="370" y="2056"/>
                    </a:lnTo>
                    <a:lnTo>
                      <a:pt x="354" y="2070"/>
                    </a:lnTo>
                    <a:lnTo>
                      <a:pt x="325" y="2102"/>
                    </a:lnTo>
                    <a:lnTo>
                      <a:pt x="297" y="2135"/>
                    </a:lnTo>
                    <a:lnTo>
                      <a:pt x="271" y="2169"/>
                    </a:lnTo>
                    <a:lnTo>
                      <a:pt x="247" y="2203"/>
                    </a:lnTo>
                    <a:lnTo>
                      <a:pt x="540" y="2203"/>
                    </a:lnTo>
                    <a:lnTo>
                      <a:pt x="640" y="2203"/>
                    </a:lnTo>
                    <a:lnTo>
                      <a:pt x="731" y="2201"/>
                    </a:lnTo>
                    <a:lnTo>
                      <a:pt x="771" y="2200"/>
                    </a:lnTo>
                    <a:lnTo>
                      <a:pt x="810" y="2196"/>
                    </a:lnTo>
                    <a:lnTo>
                      <a:pt x="846" y="2193"/>
                    </a:lnTo>
                    <a:lnTo>
                      <a:pt x="880" y="2190"/>
                    </a:lnTo>
                    <a:lnTo>
                      <a:pt x="913" y="2184"/>
                    </a:lnTo>
                    <a:lnTo>
                      <a:pt x="944" y="2178"/>
                    </a:lnTo>
                    <a:lnTo>
                      <a:pt x="973" y="2170"/>
                    </a:lnTo>
                    <a:lnTo>
                      <a:pt x="999" y="2160"/>
                    </a:lnTo>
                    <a:lnTo>
                      <a:pt x="1026" y="2150"/>
                    </a:lnTo>
                    <a:lnTo>
                      <a:pt x="1050" y="2138"/>
                    </a:lnTo>
                    <a:lnTo>
                      <a:pt x="1073" y="2124"/>
                    </a:lnTo>
                    <a:lnTo>
                      <a:pt x="1095" y="2108"/>
                    </a:lnTo>
                    <a:lnTo>
                      <a:pt x="1112" y="2094"/>
                    </a:lnTo>
                    <a:lnTo>
                      <a:pt x="1128" y="2080"/>
                    </a:lnTo>
                    <a:lnTo>
                      <a:pt x="1140" y="2067"/>
                    </a:lnTo>
                    <a:lnTo>
                      <a:pt x="1151" y="2054"/>
                    </a:lnTo>
                    <a:lnTo>
                      <a:pt x="1160" y="2043"/>
                    </a:lnTo>
                    <a:lnTo>
                      <a:pt x="1166" y="2032"/>
                    </a:lnTo>
                    <a:lnTo>
                      <a:pt x="1171" y="2023"/>
                    </a:lnTo>
                    <a:lnTo>
                      <a:pt x="1174" y="2014"/>
                    </a:lnTo>
                    <a:lnTo>
                      <a:pt x="1175" y="2005"/>
                    </a:lnTo>
                    <a:lnTo>
                      <a:pt x="1175" y="1998"/>
                    </a:lnTo>
                    <a:lnTo>
                      <a:pt x="1173" y="1992"/>
                    </a:lnTo>
                    <a:lnTo>
                      <a:pt x="1171" y="1986"/>
                    </a:lnTo>
                    <a:lnTo>
                      <a:pt x="1166" y="1982"/>
                    </a:lnTo>
                    <a:lnTo>
                      <a:pt x="1161" y="1980"/>
                    </a:lnTo>
                    <a:lnTo>
                      <a:pt x="1154" y="1977"/>
                    </a:lnTo>
                    <a:lnTo>
                      <a:pt x="1147" y="1976"/>
                    </a:lnTo>
                    <a:close/>
                    <a:moveTo>
                      <a:pt x="3963" y="2222"/>
                    </a:moveTo>
                    <a:lnTo>
                      <a:pt x="4169" y="2222"/>
                    </a:lnTo>
                    <a:lnTo>
                      <a:pt x="4169" y="2162"/>
                    </a:lnTo>
                    <a:lnTo>
                      <a:pt x="4030" y="2162"/>
                    </a:lnTo>
                    <a:lnTo>
                      <a:pt x="4030" y="2079"/>
                    </a:lnTo>
                    <a:lnTo>
                      <a:pt x="4153" y="2079"/>
                    </a:lnTo>
                    <a:lnTo>
                      <a:pt x="4153" y="2018"/>
                    </a:lnTo>
                    <a:lnTo>
                      <a:pt x="4030" y="2018"/>
                    </a:lnTo>
                    <a:lnTo>
                      <a:pt x="4030" y="1939"/>
                    </a:lnTo>
                    <a:lnTo>
                      <a:pt x="4166" y="1939"/>
                    </a:lnTo>
                    <a:lnTo>
                      <a:pt x="4166" y="1879"/>
                    </a:lnTo>
                    <a:lnTo>
                      <a:pt x="3963" y="1879"/>
                    </a:lnTo>
                    <a:lnTo>
                      <a:pt x="3963" y="2222"/>
                    </a:lnTo>
                    <a:close/>
                    <a:moveTo>
                      <a:pt x="3677" y="2050"/>
                    </a:moveTo>
                    <a:lnTo>
                      <a:pt x="3677" y="2050"/>
                    </a:lnTo>
                    <a:lnTo>
                      <a:pt x="3677" y="2073"/>
                    </a:lnTo>
                    <a:lnTo>
                      <a:pt x="3679" y="2095"/>
                    </a:lnTo>
                    <a:lnTo>
                      <a:pt x="3684" y="2115"/>
                    </a:lnTo>
                    <a:lnTo>
                      <a:pt x="3689" y="2133"/>
                    </a:lnTo>
                    <a:lnTo>
                      <a:pt x="3696" y="2149"/>
                    </a:lnTo>
                    <a:lnTo>
                      <a:pt x="3703" y="2163"/>
                    </a:lnTo>
                    <a:lnTo>
                      <a:pt x="3712" y="2177"/>
                    </a:lnTo>
                    <a:lnTo>
                      <a:pt x="3722" y="2188"/>
                    </a:lnTo>
                    <a:lnTo>
                      <a:pt x="3733" y="2197"/>
                    </a:lnTo>
                    <a:lnTo>
                      <a:pt x="3745" y="2206"/>
                    </a:lnTo>
                    <a:lnTo>
                      <a:pt x="3757" y="2213"/>
                    </a:lnTo>
                    <a:lnTo>
                      <a:pt x="3771" y="2218"/>
                    </a:lnTo>
                    <a:lnTo>
                      <a:pt x="3785" y="2223"/>
                    </a:lnTo>
                    <a:lnTo>
                      <a:pt x="3799" y="2226"/>
                    </a:lnTo>
                    <a:lnTo>
                      <a:pt x="3815" y="2227"/>
                    </a:lnTo>
                    <a:lnTo>
                      <a:pt x="3830" y="2228"/>
                    </a:lnTo>
                    <a:lnTo>
                      <a:pt x="3854" y="2227"/>
                    </a:lnTo>
                    <a:lnTo>
                      <a:pt x="3880" y="2224"/>
                    </a:lnTo>
                    <a:lnTo>
                      <a:pt x="3891" y="2221"/>
                    </a:lnTo>
                    <a:lnTo>
                      <a:pt x="3902" y="2217"/>
                    </a:lnTo>
                    <a:lnTo>
                      <a:pt x="3910" y="2213"/>
                    </a:lnTo>
                    <a:lnTo>
                      <a:pt x="3919" y="2207"/>
                    </a:lnTo>
                    <a:lnTo>
                      <a:pt x="3905" y="2153"/>
                    </a:lnTo>
                    <a:lnTo>
                      <a:pt x="3893" y="2159"/>
                    </a:lnTo>
                    <a:lnTo>
                      <a:pt x="3880" y="2164"/>
                    </a:lnTo>
                    <a:lnTo>
                      <a:pt x="3871" y="2166"/>
                    </a:lnTo>
                    <a:lnTo>
                      <a:pt x="3862" y="2168"/>
                    </a:lnTo>
                    <a:lnTo>
                      <a:pt x="3842" y="2169"/>
                    </a:lnTo>
                    <a:lnTo>
                      <a:pt x="3830" y="2168"/>
                    </a:lnTo>
                    <a:lnTo>
                      <a:pt x="3820" y="2167"/>
                    </a:lnTo>
                    <a:lnTo>
                      <a:pt x="3810" y="2163"/>
                    </a:lnTo>
                    <a:lnTo>
                      <a:pt x="3800" y="2160"/>
                    </a:lnTo>
                    <a:lnTo>
                      <a:pt x="3791" y="2156"/>
                    </a:lnTo>
                    <a:lnTo>
                      <a:pt x="3784" y="2150"/>
                    </a:lnTo>
                    <a:lnTo>
                      <a:pt x="3777" y="2144"/>
                    </a:lnTo>
                    <a:lnTo>
                      <a:pt x="3771" y="2136"/>
                    </a:lnTo>
                    <a:lnTo>
                      <a:pt x="3765" y="2128"/>
                    </a:lnTo>
                    <a:lnTo>
                      <a:pt x="3761" y="2119"/>
                    </a:lnTo>
                    <a:lnTo>
                      <a:pt x="3756" y="2109"/>
                    </a:lnTo>
                    <a:lnTo>
                      <a:pt x="3753" y="2098"/>
                    </a:lnTo>
                    <a:lnTo>
                      <a:pt x="3751" y="2087"/>
                    </a:lnTo>
                    <a:lnTo>
                      <a:pt x="3749" y="2075"/>
                    </a:lnTo>
                    <a:lnTo>
                      <a:pt x="3747" y="2063"/>
                    </a:lnTo>
                    <a:lnTo>
                      <a:pt x="3747" y="2050"/>
                    </a:lnTo>
                    <a:lnTo>
                      <a:pt x="3747" y="2036"/>
                    </a:lnTo>
                    <a:lnTo>
                      <a:pt x="3749" y="2023"/>
                    </a:lnTo>
                    <a:lnTo>
                      <a:pt x="3751" y="2009"/>
                    </a:lnTo>
                    <a:lnTo>
                      <a:pt x="3753" y="1998"/>
                    </a:lnTo>
                    <a:lnTo>
                      <a:pt x="3756" y="1987"/>
                    </a:lnTo>
                    <a:lnTo>
                      <a:pt x="3761" y="1977"/>
                    </a:lnTo>
                    <a:lnTo>
                      <a:pt x="3766" y="1969"/>
                    </a:lnTo>
                    <a:lnTo>
                      <a:pt x="3772" y="1961"/>
                    </a:lnTo>
                    <a:lnTo>
                      <a:pt x="3778" y="1954"/>
                    </a:lnTo>
                    <a:lnTo>
                      <a:pt x="3785" y="1949"/>
                    </a:lnTo>
                    <a:lnTo>
                      <a:pt x="3793" y="1943"/>
                    </a:lnTo>
                    <a:lnTo>
                      <a:pt x="3800" y="1939"/>
                    </a:lnTo>
                    <a:lnTo>
                      <a:pt x="3809" y="1936"/>
                    </a:lnTo>
                    <a:lnTo>
                      <a:pt x="3818" y="1933"/>
                    </a:lnTo>
                    <a:lnTo>
                      <a:pt x="3827" y="1932"/>
                    </a:lnTo>
                    <a:lnTo>
                      <a:pt x="3837" y="1932"/>
                    </a:lnTo>
                    <a:lnTo>
                      <a:pt x="3857" y="1932"/>
                    </a:lnTo>
                    <a:lnTo>
                      <a:pt x="3874" y="1935"/>
                    </a:lnTo>
                    <a:lnTo>
                      <a:pt x="3888" y="1938"/>
                    </a:lnTo>
                    <a:lnTo>
                      <a:pt x="3900" y="1942"/>
                    </a:lnTo>
                    <a:lnTo>
                      <a:pt x="3914" y="1886"/>
                    </a:lnTo>
                    <a:lnTo>
                      <a:pt x="3899" y="1881"/>
                    </a:lnTo>
                    <a:lnTo>
                      <a:pt x="3881" y="1876"/>
                    </a:lnTo>
                    <a:lnTo>
                      <a:pt x="3859" y="1874"/>
                    </a:lnTo>
                    <a:lnTo>
                      <a:pt x="3831" y="1873"/>
                    </a:lnTo>
                    <a:lnTo>
                      <a:pt x="3817" y="1873"/>
                    </a:lnTo>
                    <a:lnTo>
                      <a:pt x="3804" y="1875"/>
                    </a:lnTo>
                    <a:lnTo>
                      <a:pt x="3790" y="1877"/>
                    </a:lnTo>
                    <a:lnTo>
                      <a:pt x="3776" y="1882"/>
                    </a:lnTo>
                    <a:lnTo>
                      <a:pt x="3763" y="1887"/>
                    </a:lnTo>
                    <a:lnTo>
                      <a:pt x="3751" y="1894"/>
                    </a:lnTo>
                    <a:lnTo>
                      <a:pt x="3739" y="1902"/>
                    </a:lnTo>
                    <a:lnTo>
                      <a:pt x="3727" y="1911"/>
                    </a:lnTo>
                    <a:lnTo>
                      <a:pt x="3716" y="1922"/>
                    </a:lnTo>
                    <a:lnTo>
                      <a:pt x="3707" y="1936"/>
                    </a:lnTo>
                    <a:lnTo>
                      <a:pt x="3698" y="1950"/>
                    </a:lnTo>
                    <a:lnTo>
                      <a:pt x="3690" y="1966"/>
                    </a:lnTo>
                    <a:lnTo>
                      <a:pt x="3685" y="1984"/>
                    </a:lnTo>
                    <a:lnTo>
                      <a:pt x="3680" y="2004"/>
                    </a:lnTo>
                    <a:lnTo>
                      <a:pt x="3677" y="2026"/>
                    </a:lnTo>
                    <a:lnTo>
                      <a:pt x="3677" y="2050"/>
                    </a:lnTo>
                    <a:close/>
                    <a:moveTo>
                      <a:pt x="3560" y="2222"/>
                    </a:moveTo>
                    <a:lnTo>
                      <a:pt x="3628" y="2222"/>
                    </a:lnTo>
                    <a:lnTo>
                      <a:pt x="3628" y="1879"/>
                    </a:lnTo>
                    <a:lnTo>
                      <a:pt x="3560" y="1879"/>
                    </a:lnTo>
                    <a:lnTo>
                      <a:pt x="3560" y="2222"/>
                    </a:lnTo>
                    <a:close/>
                    <a:moveTo>
                      <a:pt x="3303" y="2222"/>
                    </a:moveTo>
                    <a:lnTo>
                      <a:pt x="3519" y="2222"/>
                    </a:lnTo>
                    <a:lnTo>
                      <a:pt x="3519" y="2162"/>
                    </a:lnTo>
                    <a:lnTo>
                      <a:pt x="3369" y="2162"/>
                    </a:lnTo>
                    <a:lnTo>
                      <a:pt x="3369" y="1879"/>
                    </a:lnTo>
                    <a:lnTo>
                      <a:pt x="3303" y="1879"/>
                    </a:lnTo>
                    <a:lnTo>
                      <a:pt x="3303" y="2222"/>
                    </a:lnTo>
                    <a:close/>
                    <a:moveTo>
                      <a:pt x="2969" y="2050"/>
                    </a:moveTo>
                    <a:lnTo>
                      <a:pt x="2969" y="2050"/>
                    </a:lnTo>
                    <a:lnTo>
                      <a:pt x="2970" y="2070"/>
                    </a:lnTo>
                    <a:lnTo>
                      <a:pt x="2971" y="2089"/>
                    </a:lnTo>
                    <a:lnTo>
                      <a:pt x="2974" y="2106"/>
                    </a:lnTo>
                    <a:lnTo>
                      <a:pt x="2977" y="2123"/>
                    </a:lnTo>
                    <a:lnTo>
                      <a:pt x="2983" y="2139"/>
                    </a:lnTo>
                    <a:lnTo>
                      <a:pt x="2989" y="2153"/>
                    </a:lnTo>
                    <a:lnTo>
                      <a:pt x="2996" y="2167"/>
                    </a:lnTo>
                    <a:lnTo>
                      <a:pt x="3005" y="2180"/>
                    </a:lnTo>
                    <a:lnTo>
                      <a:pt x="3014" y="2191"/>
                    </a:lnTo>
                    <a:lnTo>
                      <a:pt x="3025" y="2200"/>
                    </a:lnTo>
                    <a:lnTo>
                      <a:pt x="3037" y="2208"/>
                    </a:lnTo>
                    <a:lnTo>
                      <a:pt x="3050" y="2215"/>
                    </a:lnTo>
                    <a:lnTo>
                      <a:pt x="3064" y="2221"/>
                    </a:lnTo>
                    <a:lnTo>
                      <a:pt x="3080" y="2225"/>
                    </a:lnTo>
                    <a:lnTo>
                      <a:pt x="3096" y="2227"/>
                    </a:lnTo>
                    <a:lnTo>
                      <a:pt x="3114" y="2228"/>
                    </a:lnTo>
                    <a:lnTo>
                      <a:pt x="3131" y="2227"/>
                    </a:lnTo>
                    <a:lnTo>
                      <a:pt x="3147" y="2225"/>
                    </a:lnTo>
                    <a:lnTo>
                      <a:pt x="3162" y="2222"/>
                    </a:lnTo>
                    <a:lnTo>
                      <a:pt x="3175" y="2216"/>
                    </a:lnTo>
                    <a:lnTo>
                      <a:pt x="3189" y="2211"/>
                    </a:lnTo>
                    <a:lnTo>
                      <a:pt x="3201" y="2202"/>
                    </a:lnTo>
                    <a:lnTo>
                      <a:pt x="3212" y="2193"/>
                    </a:lnTo>
                    <a:lnTo>
                      <a:pt x="3222" y="2182"/>
                    </a:lnTo>
                    <a:lnTo>
                      <a:pt x="3230" y="2170"/>
                    </a:lnTo>
                    <a:lnTo>
                      <a:pt x="3238" y="2157"/>
                    </a:lnTo>
                    <a:lnTo>
                      <a:pt x="3245" y="2141"/>
                    </a:lnTo>
                    <a:lnTo>
                      <a:pt x="3250" y="2126"/>
                    </a:lnTo>
                    <a:lnTo>
                      <a:pt x="3253" y="2109"/>
                    </a:lnTo>
                    <a:lnTo>
                      <a:pt x="3257" y="2091"/>
                    </a:lnTo>
                    <a:lnTo>
                      <a:pt x="3259" y="2071"/>
                    </a:lnTo>
                    <a:lnTo>
                      <a:pt x="3259" y="2050"/>
                    </a:lnTo>
                    <a:lnTo>
                      <a:pt x="3259" y="2030"/>
                    </a:lnTo>
                    <a:lnTo>
                      <a:pt x="3257" y="2012"/>
                    </a:lnTo>
                    <a:lnTo>
                      <a:pt x="3255" y="1994"/>
                    </a:lnTo>
                    <a:lnTo>
                      <a:pt x="3250" y="1977"/>
                    </a:lnTo>
                    <a:lnTo>
                      <a:pt x="3246" y="1962"/>
                    </a:lnTo>
                    <a:lnTo>
                      <a:pt x="3239" y="1947"/>
                    </a:lnTo>
                    <a:lnTo>
                      <a:pt x="3233" y="1933"/>
                    </a:lnTo>
                    <a:lnTo>
                      <a:pt x="3224" y="1921"/>
                    </a:lnTo>
                    <a:lnTo>
                      <a:pt x="3214" y="1910"/>
                    </a:lnTo>
                    <a:lnTo>
                      <a:pt x="3203" y="1900"/>
                    </a:lnTo>
                    <a:lnTo>
                      <a:pt x="3192" y="1892"/>
                    </a:lnTo>
                    <a:lnTo>
                      <a:pt x="3179" y="1885"/>
                    </a:lnTo>
                    <a:lnTo>
                      <a:pt x="3164" y="1879"/>
                    </a:lnTo>
                    <a:lnTo>
                      <a:pt x="3149" y="1876"/>
                    </a:lnTo>
                    <a:lnTo>
                      <a:pt x="3132" y="1873"/>
                    </a:lnTo>
                    <a:lnTo>
                      <a:pt x="3114" y="1873"/>
                    </a:lnTo>
                    <a:lnTo>
                      <a:pt x="3097" y="1873"/>
                    </a:lnTo>
                    <a:lnTo>
                      <a:pt x="3081" y="1875"/>
                    </a:lnTo>
                    <a:lnTo>
                      <a:pt x="3066" y="1879"/>
                    </a:lnTo>
                    <a:lnTo>
                      <a:pt x="3052" y="1884"/>
                    </a:lnTo>
                    <a:lnTo>
                      <a:pt x="3039" y="1891"/>
                    </a:lnTo>
                    <a:lnTo>
                      <a:pt x="3028" y="1898"/>
                    </a:lnTo>
                    <a:lnTo>
                      <a:pt x="3017" y="1908"/>
                    </a:lnTo>
                    <a:lnTo>
                      <a:pt x="3007" y="1919"/>
                    </a:lnTo>
                    <a:lnTo>
                      <a:pt x="2998" y="1931"/>
                    </a:lnTo>
                    <a:lnTo>
                      <a:pt x="2991" y="1944"/>
                    </a:lnTo>
                    <a:lnTo>
                      <a:pt x="2984" y="1959"/>
                    </a:lnTo>
                    <a:lnTo>
                      <a:pt x="2978" y="1974"/>
                    </a:lnTo>
                    <a:lnTo>
                      <a:pt x="2974" y="1992"/>
                    </a:lnTo>
                    <a:lnTo>
                      <a:pt x="2972" y="2010"/>
                    </a:lnTo>
                    <a:lnTo>
                      <a:pt x="2970" y="2029"/>
                    </a:lnTo>
                    <a:lnTo>
                      <a:pt x="2969" y="2050"/>
                    </a:lnTo>
                    <a:close/>
                    <a:moveTo>
                      <a:pt x="2698" y="2222"/>
                    </a:moveTo>
                    <a:lnTo>
                      <a:pt x="2765" y="2222"/>
                    </a:lnTo>
                    <a:lnTo>
                      <a:pt x="2765" y="2104"/>
                    </a:lnTo>
                    <a:lnTo>
                      <a:pt x="2774" y="2105"/>
                    </a:lnTo>
                    <a:lnTo>
                      <a:pt x="2785" y="2105"/>
                    </a:lnTo>
                    <a:lnTo>
                      <a:pt x="2796" y="2105"/>
                    </a:lnTo>
                    <a:lnTo>
                      <a:pt x="2803" y="2105"/>
                    </a:lnTo>
                    <a:lnTo>
                      <a:pt x="2817" y="2105"/>
                    </a:lnTo>
                    <a:lnTo>
                      <a:pt x="2829" y="2104"/>
                    </a:lnTo>
                    <a:lnTo>
                      <a:pt x="2841" y="2102"/>
                    </a:lnTo>
                    <a:lnTo>
                      <a:pt x="2853" y="2100"/>
                    </a:lnTo>
                    <a:lnTo>
                      <a:pt x="2864" y="2095"/>
                    </a:lnTo>
                    <a:lnTo>
                      <a:pt x="2875" y="2091"/>
                    </a:lnTo>
                    <a:lnTo>
                      <a:pt x="2886" y="2085"/>
                    </a:lnTo>
                    <a:lnTo>
                      <a:pt x="2895" y="2079"/>
                    </a:lnTo>
                    <a:lnTo>
                      <a:pt x="2904" y="2071"/>
                    </a:lnTo>
                    <a:lnTo>
                      <a:pt x="2912" y="2062"/>
                    </a:lnTo>
                    <a:lnTo>
                      <a:pt x="2919" y="2053"/>
                    </a:lnTo>
                    <a:lnTo>
                      <a:pt x="2925" y="2042"/>
                    </a:lnTo>
                    <a:lnTo>
                      <a:pt x="2930" y="2030"/>
                    </a:lnTo>
                    <a:lnTo>
                      <a:pt x="2933" y="2017"/>
                    </a:lnTo>
                    <a:lnTo>
                      <a:pt x="2936" y="2003"/>
                    </a:lnTo>
                    <a:lnTo>
                      <a:pt x="2937" y="1987"/>
                    </a:lnTo>
                    <a:lnTo>
                      <a:pt x="2936" y="1971"/>
                    </a:lnTo>
                    <a:lnTo>
                      <a:pt x="2933" y="1955"/>
                    </a:lnTo>
                    <a:lnTo>
                      <a:pt x="2929" y="1942"/>
                    </a:lnTo>
                    <a:lnTo>
                      <a:pt x="2923" y="1930"/>
                    </a:lnTo>
                    <a:lnTo>
                      <a:pt x="2917" y="1919"/>
                    </a:lnTo>
                    <a:lnTo>
                      <a:pt x="2908" y="1910"/>
                    </a:lnTo>
                    <a:lnTo>
                      <a:pt x="2899" y="1902"/>
                    </a:lnTo>
                    <a:lnTo>
                      <a:pt x="2889" y="1895"/>
                    </a:lnTo>
                    <a:lnTo>
                      <a:pt x="2879" y="1889"/>
                    </a:lnTo>
                    <a:lnTo>
                      <a:pt x="2868" y="1885"/>
                    </a:lnTo>
                    <a:lnTo>
                      <a:pt x="2856" y="1882"/>
                    </a:lnTo>
                    <a:lnTo>
                      <a:pt x="2843" y="1878"/>
                    </a:lnTo>
                    <a:lnTo>
                      <a:pt x="2818" y="1875"/>
                    </a:lnTo>
                    <a:lnTo>
                      <a:pt x="2792" y="1874"/>
                    </a:lnTo>
                    <a:lnTo>
                      <a:pt x="2768" y="1875"/>
                    </a:lnTo>
                    <a:lnTo>
                      <a:pt x="2743" y="1876"/>
                    </a:lnTo>
                    <a:lnTo>
                      <a:pt x="2720" y="1879"/>
                    </a:lnTo>
                    <a:lnTo>
                      <a:pt x="2698" y="1883"/>
                    </a:lnTo>
                    <a:lnTo>
                      <a:pt x="2698" y="2222"/>
                    </a:lnTo>
                    <a:close/>
                    <a:moveTo>
                      <a:pt x="5247" y="2068"/>
                    </a:moveTo>
                    <a:lnTo>
                      <a:pt x="5141" y="2250"/>
                    </a:lnTo>
                    <a:lnTo>
                      <a:pt x="5354" y="2250"/>
                    </a:lnTo>
                    <a:lnTo>
                      <a:pt x="5456" y="2428"/>
                    </a:lnTo>
                    <a:lnTo>
                      <a:pt x="5560" y="2250"/>
                    </a:lnTo>
                    <a:lnTo>
                      <a:pt x="5771" y="2250"/>
                    </a:lnTo>
                    <a:lnTo>
                      <a:pt x="5665" y="2068"/>
                    </a:lnTo>
                    <a:lnTo>
                      <a:pt x="5771" y="1884"/>
                    </a:lnTo>
                    <a:lnTo>
                      <a:pt x="5560" y="1884"/>
                    </a:lnTo>
                    <a:lnTo>
                      <a:pt x="5456" y="1706"/>
                    </a:lnTo>
                    <a:lnTo>
                      <a:pt x="5354" y="1884"/>
                    </a:lnTo>
                    <a:lnTo>
                      <a:pt x="5141" y="1884"/>
                    </a:lnTo>
                    <a:lnTo>
                      <a:pt x="5247" y="2068"/>
                    </a:lnTo>
                    <a:close/>
                    <a:moveTo>
                      <a:pt x="7727" y="2175"/>
                    </a:moveTo>
                    <a:lnTo>
                      <a:pt x="7727" y="1706"/>
                    </a:lnTo>
                    <a:lnTo>
                      <a:pt x="7726" y="1684"/>
                    </a:lnTo>
                    <a:lnTo>
                      <a:pt x="7724" y="1662"/>
                    </a:lnTo>
                    <a:lnTo>
                      <a:pt x="7534" y="1663"/>
                    </a:lnTo>
                    <a:lnTo>
                      <a:pt x="7525" y="1663"/>
                    </a:lnTo>
                    <a:lnTo>
                      <a:pt x="7516" y="1664"/>
                    </a:lnTo>
                    <a:lnTo>
                      <a:pt x="7507" y="1666"/>
                    </a:lnTo>
                    <a:lnTo>
                      <a:pt x="7499" y="1669"/>
                    </a:lnTo>
                    <a:lnTo>
                      <a:pt x="7492" y="1674"/>
                    </a:lnTo>
                    <a:lnTo>
                      <a:pt x="7484" y="1678"/>
                    </a:lnTo>
                    <a:lnTo>
                      <a:pt x="7478" y="1684"/>
                    </a:lnTo>
                    <a:lnTo>
                      <a:pt x="7473" y="1690"/>
                    </a:lnTo>
                    <a:lnTo>
                      <a:pt x="7467" y="1698"/>
                    </a:lnTo>
                    <a:lnTo>
                      <a:pt x="7464" y="1707"/>
                    </a:lnTo>
                    <a:lnTo>
                      <a:pt x="7461" y="1716"/>
                    </a:lnTo>
                    <a:lnTo>
                      <a:pt x="7459" y="1725"/>
                    </a:lnTo>
                    <a:lnTo>
                      <a:pt x="7457" y="1738"/>
                    </a:lnTo>
                    <a:lnTo>
                      <a:pt x="7457" y="1750"/>
                    </a:lnTo>
                    <a:lnTo>
                      <a:pt x="7457" y="1762"/>
                    </a:lnTo>
                    <a:lnTo>
                      <a:pt x="7460" y="1776"/>
                    </a:lnTo>
                    <a:lnTo>
                      <a:pt x="7504" y="2036"/>
                    </a:lnTo>
                    <a:lnTo>
                      <a:pt x="7529" y="2174"/>
                    </a:lnTo>
                    <a:lnTo>
                      <a:pt x="7727" y="2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抬东西"/>
              <p:cNvSpPr/>
              <p:nvPr/>
            </p:nvSpPr>
            <p:spPr bwMode="auto">
              <a:xfrm>
                <a:off x="19450" y="5021"/>
                <a:ext cx="3821" cy="2953"/>
              </a:xfrm>
              <a:custGeom>
                <a:avLst/>
                <a:gdLst>
                  <a:gd name="T0" fmla="*/ 175713297 w 4097"/>
                  <a:gd name="T1" fmla="*/ 71089403 h 3497"/>
                  <a:gd name="T2" fmla="*/ 33597902 w 4097"/>
                  <a:gd name="T3" fmla="*/ 71089403 h 3497"/>
                  <a:gd name="T4" fmla="*/ 423256757 w 4097"/>
                  <a:gd name="T5" fmla="*/ 139474091 h 3497"/>
                  <a:gd name="T6" fmla="*/ 372859684 w 4097"/>
                  <a:gd name="T7" fmla="*/ 216358747 h 3497"/>
                  <a:gd name="T8" fmla="*/ 297747197 w 4097"/>
                  <a:gd name="T9" fmla="*/ 139474091 h 3497"/>
                  <a:gd name="T10" fmla="*/ 502231138 w 4097"/>
                  <a:gd name="T11" fmla="*/ 428853992 h 3497"/>
                  <a:gd name="T12" fmla="*/ 423256757 w 4097"/>
                  <a:gd name="T13" fmla="*/ 139474091 h 3497"/>
                  <a:gd name="T14" fmla="*/ 254687678 w 4097"/>
                  <a:gd name="T15" fmla="*/ 98906881 h 3497"/>
                  <a:gd name="T16" fmla="*/ 254687678 w 4097"/>
                  <a:gd name="T17" fmla="*/ 327242836 h 3497"/>
                  <a:gd name="T18" fmla="*/ 184402447 w 4097"/>
                  <a:gd name="T19" fmla="*/ 160916703 h 3497"/>
                  <a:gd name="T20" fmla="*/ 0 w 4097"/>
                  <a:gd name="T21" fmla="*/ 369934708 h 3497"/>
                  <a:gd name="T22" fmla="*/ 19116131 w 4097"/>
                  <a:gd name="T23" fmla="*/ 675348230 h 3497"/>
                  <a:gd name="T24" fmla="*/ 90752959 w 4097"/>
                  <a:gd name="T25" fmla="*/ 548044259 h 3497"/>
                  <a:gd name="T26" fmla="*/ 143080758 w 4097"/>
                  <a:gd name="T27" fmla="*/ 528147135 h 3497"/>
                  <a:gd name="T28" fmla="*/ 194249858 w 4097"/>
                  <a:gd name="T29" fmla="*/ 674961968 h 3497"/>
                  <a:gd name="T30" fmla="*/ 135936541 w 4097"/>
                  <a:gd name="T31" fmla="*/ 385582067 h 3497"/>
                  <a:gd name="T32" fmla="*/ 165865446 w 4097"/>
                  <a:gd name="T33" fmla="*/ 356992065 h 3497"/>
                  <a:gd name="T34" fmla="*/ 254687678 w 4097"/>
                  <a:gd name="T35" fmla="*/ 455319332 h 3497"/>
                  <a:gd name="T36" fmla="*/ 271293512 w 4097"/>
                  <a:gd name="T37" fmla="*/ 471739216 h 3497"/>
                  <a:gd name="T38" fmla="*/ 542780360 w 4097"/>
                  <a:gd name="T39" fmla="*/ 471739216 h 3497"/>
                  <a:gd name="T40" fmla="*/ 542780360 w 4097"/>
                  <a:gd name="T41" fmla="*/ 379980165 h 3497"/>
                  <a:gd name="T42" fmla="*/ 631988386 w 4097"/>
                  <a:gd name="T43" fmla="*/ 286096012 h 3497"/>
                  <a:gd name="T44" fmla="*/ 566337515 w 4097"/>
                  <a:gd name="T45" fmla="*/ 506124911 h 3497"/>
                  <a:gd name="T46" fmla="*/ 646277260 w 4097"/>
                  <a:gd name="T47" fmla="*/ 668973364 h 3497"/>
                  <a:gd name="T48" fmla="*/ 703239419 w 4097"/>
                  <a:gd name="T49" fmla="*/ 468648678 h 3497"/>
                  <a:gd name="T50" fmla="*/ 791095848 w 4097"/>
                  <a:gd name="T51" fmla="*/ 669166715 h 3497"/>
                  <a:gd name="T52" fmla="*/ 763483903 w 4097"/>
                  <a:gd name="T53" fmla="*/ 170189195 h 3497"/>
                  <a:gd name="T54" fmla="*/ 577536523 w 4097"/>
                  <a:gd name="T55" fmla="*/ 289572813 h 3497"/>
                  <a:gd name="T56" fmla="*/ 542780360 w 4097"/>
                  <a:gd name="T57" fmla="*/ 115520115 h 3497"/>
                  <a:gd name="T58" fmla="*/ 526367423 w 4097"/>
                  <a:gd name="T59" fmla="*/ 98906881 h 3497"/>
                  <a:gd name="T60" fmla="*/ 674082541 w 4097"/>
                  <a:gd name="T61" fmla="*/ 15261096 h 3497"/>
                  <a:gd name="T62" fmla="*/ 674082541 w 4097"/>
                  <a:gd name="T63" fmla="*/ 153383050 h 3497"/>
                  <a:gd name="T64" fmla="*/ 674082541 w 4097"/>
                  <a:gd name="T65" fmla="*/ 15261096 h 34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097" h="3497">
                    <a:moveTo>
                      <a:pt x="542" y="0"/>
                    </a:moveTo>
                    <a:cubicBezTo>
                      <a:pt x="745" y="0"/>
                      <a:pt x="910" y="165"/>
                      <a:pt x="910" y="368"/>
                    </a:cubicBezTo>
                    <a:cubicBezTo>
                      <a:pt x="910" y="571"/>
                      <a:pt x="745" y="736"/>
                      <a:pt x="542" y="736"/>
                    </a:cubicBezTo>
                    <a:cubicBezTo>
                      <a:pt x="339" y="736"/>
                      <a:pt x="174" y="571"/>
                      <a:pt x="174" y="368"/>
                    </a:cubicBezTo>
                    <a:cubicBezTo>
                      <a:pt x="174" y="165"/>
                      <a:pt x="339" y="0"/>
                      <a:pt x="542" y="0"/>
                    </a:cubicBezTo>
                    <a:close/>
                    <a:moveTo>
                      <a:pt x="2192" y="722"/>
                    </a:moveTo>
                    <a:cubicBezTo>
                      <a:pt x="2192" y="1120"/>
                      <a:pt x="2192" y="1120"/>
                      <a:pt x="2192" y="1120"/>
                    </a:cubicBezTo>
                    <a:cubicBezTo>
                      <a:pt x="1931" y="1120"/>
                      <a:pt x="1931" y="1120"/>
                      <a:pt x="1931" y="1120"/>
                    </a:cubicBezTo>
                    <a:cubicBezTo>
                      <a:pt x="1931" y="722"/>
                      <a:pt x="1931" y="722"/>
                      <a:pt x="1931" y="722"/>
                    </a:cubicBezTo>
                    <a:cubicBezTo>
                      <a:pt x="1542" y="722"/>
                      <a:pt x="1542" y="722"/>
                      <a:pt x="1542" y="722"/>
                    </a:cubicBezTo>
                    <a:cubicBezTo>
                      <a:pt x="1542" y="2220"/>
                      <a:pt x="1542" y="2220"/>
                      <a:pt x="1542" y="2220"/>
                    </a:cubicBezTo>
                    <a:cubicBezTo>
                      <a:pt x="2601" y="2220"/>
                      <a:pt x="2601" y="2220"/>
                      <a:pt x="2601" y="2220"/>
                    </a:cubicBezTo>
                    <a:cubicBezTo>
                      <a:pt x="2601" y="722"/>
                      <a:pt x="2601" y="722"/>
                      <a:pt x="2601" y="722"/>
                    </a:cubicBezTo>
                    <a:cubicBezTo>
                      <a:pt x="2192" y="722"/>
                      <a:pt x="2192" y="722"/>
                      <a:pt x="2192" y="722"/>
                    </a:cubicBezTo>
                    <a:close/>
                    <a:moveTo>
                      <a:pt x="1405" y="512"/>
                    </a:moveTo>
                    <a:cubicBezTo>
                      <a:pt x="1319" y="512"/>
                      <a:pt x="1319" y="512"/>
                      <a:pt x="1319" y="512"/>
                    </a:cubicBezTo>
                    <a:cubicBezTo>
                      <a:pt x="1319" y="598"/>
                      <a:pt x="1319" y="598"/>
                      <a:pt x="1319" y="598"/>
                    </a:cubicBezTo>
                    <a:cubicBezTo>
                      <a:pt x="1319" y="1694"/>
                      <a:pt x="1319" y="1694"/>
                      <a:pt x="1319" y="1694"/>
                    </a:cubicBezTo>
                    <a:cubicBezTo>
                      <a:pt x="1107" y="1550"/>
                      <a:pt x="1107" y="1550"/>
                      <a:pt x="1107" y="1550"/>
                    </a:cubicBezTo>
                    <a:cubicBezTo>
                      <a:pt x="955" y="833"/>
                      <a:pt x="955" y="833"/>
                      <a:pt x="955" y="833"/>
                    </a:cubicBezTo>
                    <a:cubicBezTo>
                      <a:pt x="67" y="825"/>
                      <a:pt x="67" y="825"/>
                      <a:pt x="67" y="825"/>
                    </a:cubicBezTo>
                    <a:cubicBezTo>
                      <a:pt x="0" y="1915"/>
                      <a:pt x="0" y="1915"/>
                      <a:pt x="0" y="1915"/>
                    </a:cubicBezTo>
                    <a:cubicBezTo>
                      <a:pt x="89" y="2707"/>
                      <a:pt x="89" y="2707"/>
                      <a:pt x="89" y="2707"/>
                    </a:cubicBezTo>
                    <a:cubicBezTo>
                      <a:pt x="99" y="3496"/>
                      <a:pt x="99" y="3496"/>
                      <a:pt x="99" y="3496"/>
                    </a:cubicBezTo>
                    <a:cubicBezTo>
                      <a:pt x="314" y="3494"/>
                      <a:pt x="314" y="3494"/>
                      <a:pt x="314" y="3494"/>
                    </a:cubicBezTo>
                    <a:cubicBezTo>
                      <a:pt x="470" y="2837"/>
                      <a:pt x="470" y="2837"/>
                      <a:pt x="470" y="2837"/>
                    </a:cubicBezTo>
                    <a:cubicBezTo>
                      <a:pt x="455" y="2345"/>
                      <a:pt x="455" y="2345"/>
                      <a:pt x="455" y="2345"/>
                    </a:cubicBezTo>
                    <a:cubicBezTo>
                      <a:pt x="741" y="2734"/>
                      <a:pt x="741" y="2734"/>
                      <a:pt x="741" y="2734"/>
                    </a:cubicBezTo>
                    <a:cubicBezTo>
                      <a:pt x="782" y="3497"/>
                      <a:pt x="782" y="3497"/>
                      <a:pt x="782" y="3497"/>
                    </a:cubicBezTo>
                    <a:cubicBezTo>
                      <a:pt x="1006" y="3494"/>
                      <a:pt x="1006" y="3494"/>
                      <a:pt x="1006" y="3494"/>
                    </a:cubicBezTo>
                    <a:cubicBezTo>
                      <a:pt x="1116" y="2612"/>
                      <a:pt x="1116" y="2612"/>
                      <a:pt x="1116" y="2612"/>
                    </a:cubicBezTo>
                    <a:cubicBezTo>
                      <a:pt x="704" y="1996"/>
                      <a:pt x="704" y="1996"/>
                      <a:pt x="704" y="1996"/>
                    </a:cubicBezTo>
                    <a:cubicBezTo>
                      <a:pt x="767" y="1441"/>
                      <a:pt x="767" y="1441"/>
                      <a:pt x="767" y="1441"/>
                    </a:cubicBezTo>
                    <a:cubicBezTo>
                      <a:pt x="859" y="1848"/>
                      <a:pt x="859" y="1848"/>
                      <a:pt x="859" y="1848"/>
                    </a:cubicBezTo>
                    <a:cubicBezTo>
                      <a:pt x="1319" y="1954"/>
                      <a:pt x="1319" y="1954"/>
                      <a:pt x="1319" y="1954"/>
                    </a:cubicBezTo>
                    <a:cubicBezTo>
                      <a:pt x="1319" y="2357"/>
                      <a:pt x="1319" y="2357"/>
                      <a:pt x="1319" y="2357"/>
                    </a:cubicBezTo>
                    <a:cubicBezTo>
                      <a:pt x="1319" y="2442"/>
                      <a:pt x="1319" y="2442"/>
                      <a:pt x="1319" y="2442"/>
                    </a:cubicBezTo>
                    <a:cubicBezTo>
                      <a:pt x="1405" y="2442"/>
                      <a:pt x="1405" y="2442"/>
                      <a:pt x="1405" y="2442"/>
                    </a:cubicBezTo>
                    <a:cubicBezTo>
                      <a:pt x="2726" y="2442"/>
                      <a:pt x="2726" y="2442"/>
                      <a:pt x="2726" y="2442"/>
                    </a:cubicBezTo>
                    <a:cubicBezTo>
                      <a:pt x="2811" y="2442"/>
                      <a:pt x="2811" y="2442"/>
                      <a:pt x="2811" y="2442"/>
                    </a:cubicBezTo>
                    <a:cubicBezTo>
                      <a:pt x="2811" y="2357"/>
                      <a:pt x="2811" y="2357"/>
                      <a:pt x="2811" y="2357"/>
                    </a:cubicBezTo>
                    <a:cubicBezTo>
                      <a:pt x="2811" y="1967"/>
                      <a:pt x="2811" y="1967"/>
                      <a:pt x="2811" y="1967"/>
                    </a:cubicBezTo>
                    <a:cubicBezTo>
                      <a:pt x="3165" y="1735"/>
                      <a:pt x="3165" y="1735"/>
                      <a:pt x="3165" y="1735"/>
                    </a:cubicBezTo>
                    <a:cubicBezTo>
                      <a:pt x="3273" y="1481"/>
                      <a:pt x="3273" y="1481"/>
                      <a:pt x="3273" y="1481"/>
                    </a:cubicBezTo>
                    <a:cubicBezTo>
                      <a:pt x="3392" y="2054"/>
                      <a:pt x="3392" y="2054"/>
                      <a:pt x="3392" y="2054"/>
                    </a:cubicBezTo>
                    <a:cubicBezTo>
                      <a:pt x="2933" y="2620"/>
                      <a:pt x="2933" y="2620"/>
                      <a:pt x="2933" y="2620"/>
                    </a:cubicBezTo>
                    <a:cubicBezTo>
                      <a:pt x="3130" y="3459"/>
                      <a:pt x="3130" y="3459"/>
                      <a:pt x="3130" y="3459"/>
                    </a:cubicBezTo>
                    <a:cubicBezTo>
                      <a:pt x="3347" y="3463"/>
                      <a:pt x="3347" y="3463"/>
                      <a:pt x="3347" y="3463"/>
                    </a:cubicBezTo>
                    <a:cubicBezTo>
                      <a:pt x="3298" y="2738"/>
                      <a:pt x="3298" y="2738"/>
                      <a:pt x="3298" y="2738"/>
                    </a:cubicBezTo>
                    <a:cubicBezTo>
                      <a:pt x="3642" y="2426"/>
                      <a:pt x="3642" y="2426"/>
                      <a:pt x="3642" y="2426"/>
                    </a:cubicBezTo>
                    <a:cubicBezTo>
                      <a:pt x="3816" y="3461"/>
                      <a:pt x="3816" y="3461"/>
                      <a:pt x="3816" y="3461"/>
                    </a:cubicBezTo>
                    <a:cubicBezTo>
                      <a:pt x="4097" y="3464"/>
                      <a:pt x="4097" y="3464"/>
                      <a:pt x="4097" y="3464"/>
                    </a:cubicBezTo>
                    <a:cubicBezTo>
                      <a:pt x="4048" y="2263"/>
                      <a:pt x="4048" y="2263"/>
                      <a:pt x="4048" y="2263"/>
                    </a:cubicBezTo>
                    <a:cubicBezTo>
                      <a:pt x="3954" y="881"/>
                      <a:pt x="3954" y="881"/>
                      <a:pt x="3954" y="881"/>
                    </a:cubicBezTo>
                    <a:cubicBezTo>
                      <a:pt x="3090" y="888"/>
                      <a:pt x="3090" y="888"/>
                      <a:pt x="3090" y="888"/>
                    </a:cubicBezTo>
                    <a:cubicBezTo>
                      <a:pt x="2991" y="1499"/>
                      <a:pt x="2991" y="1499"/>
                      <a:pt x="2991" y="1499"/>
                    </a:cubicBezTo>
                    <a:cubicBezTo>
                      <a:pt x="2811" y="1700"/>
                      <a:pt x="2811" y="1700"/>
                      <a:pt x="2811" y="1700"/>
                    </a:cubicBezTo>
                    <a:cubicBezTo>
                      <a:pt x="2811" y="598"/>
                      <a:pt x="2811" y="598"/>
                      <a:pt x="2811" y="598"/>
                    </a:cubicBezTo>
                    <a:cubicBezTo>
                      <a:pt x="2811" y="512"/>
                      <a:pt x="2811" y="512"/>
                      <a:pt x="2811" y="512"/>
                    </a:cubicBezTo>
                    <a:cubicBezTo>
                      <a:pt x="2726" y="512"/>
                      <a:pt x="2726" y="512"/>
                      <a:pt x="2726" y="512"/>
                    </a:cubicBezTo>
                    <a:cubicBezTo>
                      <a:pt x="1405" y="512"/>
                      <a:pt x="1405" y="512"/>
                      <a:pt x="1405" y="512"/>
                    </a:cubicBezTo>
                    <a:close/>
                    <a:moveTo>
                      <a:pt x="3491" y="79"/>
                    </a:moveTo>
                    <a:cubicBezTo>
                      <a:pt x="3689" y="79"/>
                      <a:pt x="3849" y="239"/>
                      <a:pt x="3849" y="437"/>
                    </a:cubicBezTo>
                    <a:cubicBezTo>
                      <a:pt x="3849" y="634"/>
                      <a:pt x="3689" y="794"/>
                      <a:pt x="3491" y="794"/>
                    </a:cubicBezTo>
                    <a:cubicBezTo>
                      <a:pt x="3294" y="794"/>
                      <a:pt x="3134" y="634"/>
                      <a:pt x="3134" y="437"/>
                    </a:cubicBezTo>
                    <a:cubicBezTo>
                      <a:pt x="3134" y="239"/>
                      <a:pt x="3294" y="79"/>
                      <a:pt x="3491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" name="小人"/>
              <p:cNvSpPr/>
              <p:nvPr/>
            </p:nvSpPr>
            <p:spPr>
              <a:xfrm>
                <a:off x="61724" y="5771"/>
                <a:ext cx="1312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987290" h="1912712">
                    <a:moveTo>
                      <a:pt x="287267" y="357754"/>
                    </a:moveTo>
                    <a:lnTo>
                      <a:pt x="696037" y="357754"/>
                    </a:lnTo>
                    <a:cubicBezTo>
                      <a:pt x="751531" y="357754"/>
                      <a:pt x="799531" y="389836"/>
                      <a:pt x="821308" y="437053"/>
                    </a:cubicBezTo>
                    <a:cubicBezTo>
                      <a:pt x="828839" y="444251"/>
                      <a:pt x="834170" y="453657"/>
                      <a:pt x="837118" y="464360"/>
                    </a:cubicBezTo>
                    <a:lnTo>
                      <a:pt x="984815" y="1000638"/>
                    </a:lnTo>
                    <a:cubicBezTo>
                      <a:pt x="994856" y="1037095"/>
                      <a:pt x="973441" y="1074789"/>
                      <a:pt x="936984" y="1084830"/>
                    </a:cubicBezTo>
                    <a:lnTo>
                      <a:pt x="936986" y="1084831"/>
                    </a:lnTo>
                    <a:cubicBezTo>
                      <a:pt x="901976" y="1094473"/>
                      <a:pt x="865826" y="1075107"/>
                      <a:pt x="854828" y="1041024"/>
                    </a:cubicBezTo>
                    <a:lnTo>
                      <a:pt x="726065" y="573497"/>
                    </a:lnTo>
                    <a:cubicBezTo>
                      <a:pt x="721080" y="555394"/>
                      <a:pt x="702362" y="544760"/>
                      <a:pt x="684259" y="549746"/>
                    </a:cubicBezTo>
                    <a:cubicBezTo>
                      <a:pt x="666156" y="554732"/>
                      <a:pt x="655522" y="573449"/>
                      <a:pt x="660508" y="591552"/>
                    </a:cubicBezTo>
                    <a:lnTo>
                      <a:pt x="852387" y="1288247"/>
                    </a:lnTo>
                    <a:lnTo>
                      <a:pt x="863126" y="1336447"/>
                    </a:lnTo>
                    <a:lnTo>
                      <a:pt x="679772" y="1336447"/>
                    </a:lnTo>
                    <a:lnTo>
                      <a:pt x="679772" y="1834130"/>
                    </a:lnTo>
                    <a:cubicBezTo>
                      <a:pt x="679772" y="1877529"/>
                      <a:pt x="644590" y="1912711"/>
                      <a:pt x="601191" y="1912711"/>
                    </a:cubicBezTo>
                    <a:cubicBezTo>
                      <a:pt x="557792" y="1912711"/>
                      <a:pt x="522610" y="1877529"/>
                      <a:pt x="522610" y="1834130"/>
                    </a:cubicBezTo>
                    <a:lnTo>
                      <a:pt x="522610" y="1336447"/>
                    </a:lnTo>
                    <a:lnTo>
                      <a:pt x="467841" y="1336447"/>
                    </a:lnTo>
                    <a:cubicBezTo>
                      <a:pt x="467841" y="1502738"/>
                      <a:pt x="467840" y="1669030"/>
                      <a:pt x="467840" y="1835321"/>
                    </a:cubicBezTo>
                    <a:cubicBezTo>
                      <a:pt x="467840" y="1878063"/>
                      <a:pt x="433191" y="1912712"/>
                      <a:pt x="390449" y="1912712"/>
                    </a:cubicBezTo>
                    <a:lnTo>
                      <a:pt x="390450" y="1912711"/>
                    </a:lnTo>
                    <a:cubicBezTo>
                      <a:pt x="347708" y="1912711"/>
                      <a:pt x="313059" y="1878062"/>
                      <a:pt x="313059" y="1835320"/>
                    </a:cubicBezTo>
                    <a:lnTo>
                      <a:pt x="313059" y="1336447"/>
                    </a:lnTo>
                    <a:lnTo>
                      <a:pt x="122692" y="1336447"/>
                    </a:lnTo>
                    <a:lnTo>
                      <a:pt x="327846" y="591552"/>
                    </a:lnTo>
                    <a:cubicBezTo>
                      <a:pt x="332832" y="573449"/>
                      <a:pt x="322198" y="554732"/>
                      <a:pt x="304095" y="549746"/>
                    </a:cubicBezTo>
                    <a:cubicBezTo>
                      <a:pt x="285992" y="544760"/>
                      <a:pt x="267275" y="555394"/>
                      <a:pt x="262289" y="573497"/>
                    </a:cubicBezTo>
                    <a:lnTo>
                      <a:pt x="176423" y="885270"/>
                    </a:lnTo>
                    <a:lnTo>
                      <a:pt x="176320" y="885144"/>
                    </a:lnTo>
                    <a:cubicBezTo>
                      <a:pt x="162379" y="935763"/>
                      <a:pt x="148437" y="986382"/>
                      <a:pt x="134496" y="1037001"/>
                    </a:cubicBezTo>
                    <a:cubicBezTo>
                      <a:pt x="124456" y="1073457"/>
                      <a:pt x="86761" y="1094872"/>
                      <a:pt x="50304" y="1084832"/>
                    </a:cubicBezTo>
                    <a:lnTo>
                      <a:pt x="50306" y="1084831"/>
                    </a:lnTo>
                    <a:cubicBezTo>
                      <a:pt x="13849" y="1074790"/>
                      <a:pt x="-7566" y="1037096"/>
                      <a:pt x="2475" y="1000639"/>
                    </a:cubicBezTo>
                    <a:lnTo>
                      <a:pt x="150173" y="464361"/>
                    </a:lnTo>
                    <a:lnTo>
                      <a:pt x="155370" y="454078"/>
                    </a:lnTo>
                    <a:cubicBezTo>
                      <a:pt x="172562" y="397845"/>
                      <a:pt x="225232" y="357754"/>
                      <a:pt x="287267" y="357754"/>
                    </a:cubicBezTo>
                    <a:close/>
                    <a:moveTo>
                      <a:pt x="494320" y="0"/>
                    </a:moveTo>
                    <a:cubicBezTo>
                      <a:pt x="581276" y="0"/>
                      <a:pt x="651767" y="70491"/>
                      <a:pt x="651767" y="157447"/>
                    </a:cubicBezTo>
                    <a:cubicBezTo>
                      <a:pt x="651767" y="244403"/>
                      <a:pt x="581276" y="314894"/>
                      <a:pt x="494320" y="314894"/>
                    </a:cubicBezTo>
                    <a:cubicBezTo>
                      <a:pt x="407364" y="314894"/>
                      <a:pt x="336873" y="244403"/>
                      <a:pt x="336873" y="157447"/>
                    </a:cubicBezTo>
                    <a:cubicBezTo>
                      <a:pt x="336873" y="70491"/>
                      <a:pt x="407364" y="0"/>
                      <a:pt x="494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音符"/>
              <p:cNvSpPr/>
              <p:nvPr/>
            </p:nvSpPr>
            <p:spPr bwMode="auto">
              <a:xfrm>
                <a:off x="59544" y="5272"/>
                <a:ext cx="2180" cy="1336"/>
              </a:xfrm>
              <a:custGeom>
                <a:avLst/>
                <a:gdLst>
                  <a:gd name="T0" fmla="*/ 0 w 5915"/>
                  <a:gd name="T1" fmla="*/ 708054 h 3525"/>
                  <a:gd name="T2" fmla="*/ 142674 w 5915"/>
                  <a:gd name="T3" fmla="*/ 659390 h 3525"/>
                  <a:gd name="T4" fmla="*/ 1350730 w 5915"/>
                  <a:gd name="T5" fmla="*/ 604602 h 3525"/>
                  <a:gd name="T6" fmla="*/ 1307574 w 5915"/>
                  <a:gd name="T7" fmla="*/ 647787 h 3525"/>
                  <a:gd name="T8" fmla="*/ 1130440 w 5915"/>
                  <a:gd name="T9" fmla="*/ 614592 h 3525"/>
                  <a:gd name="T10" fmla="*/ 1355239 w 5915"/>
                  <a:gd name="T11" fmla="*/ 1009388 h 3525"/>
                  <a:gd name="T12" fmla="*/ 1590023 w 5915"/>
                  <a:gd name="T13" fmla="*/ 1024858 h 3525"/>
                  <a:gd name="T14" fmla="*/ 1856691 w 5915"/>
                  <a:gd name="T15" fmla="*/ 840512 h 3525"/>
                  <a:gd name="T16" fmla="*/ 1904678 w 5915"/>
                  <a:gd name="T17" fmla="*/ 869840 h 3525"/>
                  <a:gd name="T18" fmla="*/ 1664097 w 5915"/>
                  <a:gd name="T19" fmla="*/ 1062242 h 3525"/>
                  <a:gd name="T20" fmla="*/ 1385513 w 5915"/>
                  <a:gd name="T21" fmla="*/ 1094148 h 3525"/>
                  <a:gd name="T22" fmla="*/ 1084385 w 5915"/>
                  <a:gd name="T23" fmla="*/ 894978 h 3525"/>
                  <a:gd name="T24" fmla="*/ 919811 w 5915"/>
                  <a:gd name="T25" fmla="*/ 912381 h 3525"/>
                  <a:gd name="T26" fmla="*/ 837041 w 5915"/>
                  <a:gd name="T27" fmla="*/ 816986 h 3525"/>
                  <a:gd name="T28" fmla="*/ 674399 w 5915"/>
                  <a:gd name="T29" fmla="*/ 752851 h 3525"/>
                  <a:gd name="T30" fmla="*/ 959746 w 5915"/>
                  <a:gd name="T31" fmla="*/ 727391 h 3525"/>
                  <a:gd name="T32" fmla="*/ 1019006 w 5915"/>
                  <a:gd name="T33" fmla="*/ 614915 h 3525"/>
                  <a:gd name="T34" fmla="*/ 615784 w 5915"/>
                  <a:gd name="T35" fmla="*/ 517585 h 3525"/>
                  <a:gd name="T36" fmla="*/ 735913 w 5915"/>
                  <a:gd name="T37" fmla="*/ 453451 h 3525"/>
                  <a:gd name="T38" fmla="*/ 1075689 w 5915"/>
                  <a:gd name="T39" fmla="*/ 577852 h 3525"/>
                  <a:gd name="T40" fmla="*/ 706283 w 5915"/>
                  <a:gd name="T41" fmla="*/ 230110 h 3525"/>
                  <a:gd name="T42" fmla="*/ 925930 w 5915"/>
                  <a:gd name="T43" fmla="*/ 239778 h 3525"/>
                  <a:gd name="T44" fmla="*/ 1478589 w 5915"/>
                  <a:gd name="T45" fmla="*/ 279096 h 3525"/>
                  <a:gd name="T46" fmla="*/ 1630603 w 5915"/>
                  <a:gd name="T47" fmla="*/ 689039 h 3525"/>
                  <a:gd name="T48" fmla="*/ 1862166 w 5915"/>
                  <a:gd name="T49" fmla="*/ 578819 h 3525"/>
                  <a:gd name="T50" fmla="*/ 1903068 w 5915"/>
                  <a:gd name="T51" fmla="*/ 617493 h 3525"/>
                  <a:gd name="T52" fmla="*/ 1642197 w 5915"/>
                  <a:gd name="T53" fmla="*/ 749306 h 3525"/>
                  <a:gd name="T54" fmla="*/ 1462486 w 5915"/>
                  <a:gd name="T55" fmla="*/ 850181 h 3525"/>
                  <a:gd name="T56" fmla="*/ 1728832 w 5915"/>
                  <a:gd name="T57" fmla="*/ 810540 h 3525"/>
                  <a:gd name="T58" fmla="*/ 1880845 w 5915"/>
                  <a:gd name="T59" fmla="*/ 706120 h 3525"/>
                  <a:gd name="T60" fmla="*/ 1883100 w 5915"/>
                  <a:gd name="T61" fmla="*/ 771544 h 3525"/>
                  <a:gd name="T62" fmla="*/ 1541069 w 5915"/>
                  <a:gd name="T63" fmla="*/ 925272 h 3525"/>
                  <a:gd name="T64" fmla="*/ 1277944 w 5915"/>
                  <a:gd name="T65" fmla="*/ 847602 h 3525"/>
                  <a:gd name="T66" fmla="*/ 1130440 w 5915"/>
                  <a:gd name="T67" fmla="*/ 690651 h 3525"/>
                  <a:gd name="T68" fmla="*/ 371660 w 5915"/>
                  <a:gd name="T69" fmla="*/ 927851 h 3525"/>
                  <a:gd name="T70" fmla="*/ 255396 w 5915"/>
                  <a:gd name="T71" fmla="*/ 927851 h 3525"/>
                  <a:gd name="T72" fmla="*/ 233817 w 5915"/>
                  <a:gd name="T73" fmla="*/ 1067077 h 3525"/>
                  <a:gd name="T74" fmla="*/ 385509 w 5915"/>
                  <a:gd name="T75" fmla="*/ 1128955 h 3525"/>
                  <a:gd name="T76" fmla="*/ 474398 w 5915"/>
                  <a:gd name="T77" fmla="*/ 863716 h 3525"/>
                  <a:gd name="T78" fmla="*/ 624157 w 5915"/>
                  <a:gd name="T79" fmla="*/ 749306 h 3525"/>
                  <a:gd name="T80" fmla="*/ 589052 w 5915"/>
                  <a:gd name="T81" fmla="*/ 559804 h 3525"/>
                  <a:gd name="T82" fmla="*/ 512724 w 5915"/>
                  <a:gd name="T83" fmla="*/ 327439 h 3525"/>
                  <a:gd name="T84" fmla="*/ 587442 w 5915"/>
                  <a:gd name="T85" fmla="*/ 90239 h 3525"/>
                  <a:gd name="T86" fmla="*/ 505960 w 5915"/>
                  <a:gd name="T87" fmla="*/ 0 h 3525"/>
                  <a:gd name="T88" fmla="*/ 408053 w 5915"/>
                  <a:gd name="T89" fmla="*/ 137937 h 3525"/>
                  <a:gd name="T90" fmla="*/ 218358 w 5915"/>
                  <a:gd name="T91" fmla="*/ 556259 h 3525"/>
                  <a:gd name="T92" fmla="*/ 208697 w 5915"/>
                  <a:gd name="T93" fmla="*/ 737382 h 3525"/>
                  <a:gd name="T94" fmla="*/ 345573 w 5915"/>
                  <a:gd name="T95" fmla="*/ 853403 h 3525"/>
                  <a:gd name="T96" fmla="*/ 370050 w 5915"/>
                  <a:gd name="T97" fmla="*/ 550136 h 3525"/>
                  <a:gd name="T98" fmla="*/ 310468 w 5915"/>
                  <a:gd name="T99" fmla="*/ 763487 h 3525"/>
                  <a:gd name="T100" fmla="*/ 257972 w 5915"/>
                  <a:gd name="T101" fmla="*/ 639086 h 3525"/>
                  <a:gd name="T102" fmla="*/ 474076 w 5915"/>
                  <a:gd name="T103" fmla="*/ 797649 h 3525"/>
                  <a:gd name="T104" fmla="*/ 570051 w 5915"/>
                  <a:gd name="T105" fmla="*/ 681627 h 3525"/>
                  <a:gd name="T106" fmla="*/ 490501 w 5915"/>
                  <a:gd name="T107" fmla="*/ 577208 h 3525"/>
                  <a:gd name="T108" fmla="*/ 494044 w 5915"/>
                  <a:gd name="T109" fmla="*/ 77992 h 3525"/>
                  <a:gd name="T110" fmla="*/ 523996 w 5915"/>
                  <a:gd name="T111" fmla="*/ 153406 h 3525"/>
                  <a:gd name="T112" fmla="*/ 29952 w 5915"/>
                  <a:gd name="T113" fmla="*/ 1111552 h 3525"/>
                  <a:gd name="T114" fmla="*/ 9340 w 5915"/>
                  <a:gd name="T115" fmla="*/ 1059342 h 3525"/>
                  <a:gd name="T116" fmla="*/ 49598 w 5915"/>
                  <a:gd name="T117" fmla="*/ 1105106 h 3525"/>
                  <a:gd name="T118" fmla="*/ 644 w 5915"/>
                  <a:gd name="T119" fmla="*/ 331951 h 3525"/>
                  <a:gd name="T120" fmla="*/ 321096 w 5915"/>
                  <a:gd name="T121" fmla="*/ 195948 h 35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5915" h="3525">
                    <a:moveTo>
                      <a:pt x="148" y="2277"/>
                    </a:moveTo>
                    <a:lnTo>
                      <a:pt x="148" y="2277"/>
                    </a:lnTo>
                    <a:lnTo>
                      <a:pt x="139" y="2282"/>
                    </a:lnTo>
                    <a:lnTo>
                      <a:pt x="131" y="2286"/>
                    </a:lnTo>
                    <a:lnTo>
                      <a:pt x="122" y="2289"/>
                    </a:lnTo>
                    <a:lnTo>
                      <a:pt x="112" y="2291"/>
                    </a:lnTo>
                    <a:lnTo>
                      <a:pt x="103" y="2292"/>
                    </a:lnTo>
                    <a:lnTo>
                      <a:pt x="94" y="2292"/>
                    </a:lnTo>
                    <a:lnTo>
                      <a:pt x="85" y="2292"/>
                    </a:lnTo>
                    <a:lnTo>
                      <a:pt x="76" y="2290"/>
                    </a:lnTo>
                    <a:lnTo>
                      <a:pt x="67" y="2288"/>
                    </a:lnTo>
                    <a:lnTo>
                      <a:pt x="58" y="2285"/>
                    </a:lnTo>
                    <a:lnTo>
                      <a:pt x="51" y="2281"/>
                    </a:lnTo>
                    <a:lnTo>
                      <a:pt x="43" y="2276"/>
                    </a:lnTo>
                    <a:lnTo>
                      <a:pt x="35" y="2270"/>
                    </a:lnTo>
                    <a:lnTo>
                      <a:pt x="28" y="2265"/>
                    </a:lnTo>
                    <a:lnTo>
                      <a:pt x="22" y="2257"/>
                    </a:lnTo>
                    <a:lnTo>
                      <a:pt x="16" y="2249"/>
                    </a:lnTo>
                    <a:lnTo>
                      <a:pt x="12" y="2241"/>
                    </a:lnTo>
                    <a:lnTo>
                      <a:pt x="7" y="2232"/>
                    </a:lnTo>
                    <a:lnTo>
                      <a:pt x="4" y="2223"/>
                    </a:lnTo>
                    <a:lnTo>
                      <a:pt x="2" y="2214"/>
                    </a:lnTo>
                    <a:lnTo>
                      <a:pt x="0" y="2206"/>
                    </a:lnTo>
                    <a:lnTo>
                      <a:pt x="0" y="2197"/>
                    </a:lnTo>
                    <a:lnTo>
                      <a:pt x="0" y="2187"/>
                    </a:lnTo>
                    <a:lnTo>
                      <a:pt x="3" y="2178"/>
                    </a:lnTo>
                    <a:lnTo>
                      <a:pt x="5" y="2169"/>
                    </a:lnTo>
                    <a:lnTo>
                      <a:pt x="8" y="2161"/>
                    </a:lnTo>
                    <a:lnTo>
                      <a:pt x="12" y="2152"/>
                    </a:lnTo>
                    <a:lnTo>
                      <a:pt x="16" y="2144"/>
                    </a:lnTo>
                    <a:lnTo>
                      <a:pt x="22" y="2136"/>
                    </a:lnTo>
                    <a:lnTo>
                      <a:pt x="28" y="2130"/>
                    </a:lnTo>
                    <a:lnTo>
                      <a:pt x="35" y="2124"/>
                    </a:lnTo>
                    <a:lnTo>
                      <a:pt x="44" y="2117"/>
                    </a:lnTo>
                    <a:lnTo>
                      <a:pt x="73" y="2099"/>
                    </a:lnTo>
                    <a:lnTo>
                      <a:pt x="109" y="2076"/>
                    </a:lnTo>
                    <a:lnTo>
                      <a:pt x="157" y="2047"/>
                    </a:lnTo>
                    <a:lnTo>
                      <a:pt x="217" y="2013"/>
                    </a:lnTo>
                    <a:lnTo>
                      <a:pt x="287" y="1973"/>
                    </a:lnTo>
                    <a:lnTo>
                      <a:pt x="368" y="1928"/>
                    </a:lnTo>
                    <a:lnTo>
                      <a:pt x="460" y="1880"/>
                    </a:lnTo>
                    <a:lnTo>
                      <a:pt x="454" y="1908"/>
                    </a:lnTo>
                    <a:lnTo>
                      <a:pt x="450" y="1936"/>
                    </a:lnTo>
                    <a:lnTo>
                      <a:pt x="446" y="1964"/>
                    </a:lnTo>
                    <a:lnTo>
                      <a:pt x="444" y="1990"/>
                    </a:lnTo>
                    <a:lnTo>
                      <a:pt x="443" y="2018"/>
                    </a:lnTo>
                    <a:lnTo>
                      <a:pt x="443" y="2046"/>
                    </a:lnTo>
                    <a:lnTo>
                      <a:pt x="444" y="2074"/>
                    </a:lnTo>
                    <a:lnTo>
                      <a:pt x="445" y="2102"/>
                    </a:lnTo>
                    <a:lnTo>
                      <a:pt x="380" y="2138"/>
                    </a:lnTo>
                    <a:lnTo>
                      <a:pt x="322" y="2171"/>
                    </a:lnTo>
                    <a:lnTo>
                      <a:pt x="270" y="2201"/>
                    </a:lnTo>
                    <a:lnTo>
                      <a:pt x="228" y="2227"/>
                    </a:lnTo>
                    <a:lnTo>
                      <a:pt x="169" y="2263"/>
                    </a:lnTo>
                    <a:lnTo>
                      <a:pt x="148" y="2277"/>
                    </a:lnTo>
                    <a:close/>
                    <a:moveTo>
                      <a:pt x="4592" y="2112"/>
                    </a:moveTo>
                    <a:lnTo>
                      <a:pt x="4592" y="1225"/>
                    </a:lnTo>
                    <a:lnTo>
                      <a:pt x="3694" y="1356"/>
                    </a:lnTo>
                    <a:lnTo>
                      <a:pt x="3744" y="1404"/>
                    </a:lnTo>
                    <a:lnTo>
                      <a:pt x="3792" y="1451"/>
                    </a:lnTo>
                    <a:lnTo>
                      <a:pt x="3836" y="1496"/>
                    </a:lnTo>
                    <a:lnTo>
                      <a:pt x="3879" y="1540"/>
                    </a:lnTo>
                    <a:lnTo>
                      <a:pt x="3958" y="1624"/>
                    </a:lnTo>
                    <a:lnTo>
                      <a:pt x="4030" y="1702"/>
                    </a:lnTo>
                    <a:lnTo>
                      <a:pt x="4098" y="1776"/>
                    </a:lnTo>
                    <a:lnTo>
                      <a:pt x="4131" y="1811"/>
                    </a:lnTo>
                    <a:lnTo>
                      <a:pt x="4163" y="1844"/>
                    </a:lnTo>
                    <a:lnTo>
                      <a:pt x="4194" y="1876"/>
                    </a:lnTo>
                    <a:lnTo>
                      <a:pt x="4227" y="1906"/>
                    </a:lnTo>
                    <a:lnTo>
                      <a:pt x="4258" y="1934"/>
                    </a:lnTo>
                    <a:lnTo>
                      <a:pt x="4290" y="1960"/>
                    </a:lnTo>
                    <a:lnTo>
                      <a:pt x="4322" y="1985"/>
                    </a:lnTo>
                    <a:lnTo>
                      <a:pt x="4356" y="2008"/>
                    </a:lnTo>
                    <a:lnTo>
                      <a:pt x="4392" y="2031"/>
                    </a:lnTo>
                    <a:lnTo>
                      <a:pt x="4427" y="2049"/>
                    </a:lnTo>
                    <a:lnTo>
                      <a:pt x="4465" y="2068"/>
                    </a:lnTo>
                    <a:lnTo>
                      <a:pt x="4505" y="2084"/>
                    </a:lnTo>
                    <a:lnTo>
                      <a:pt x="4548" y="2099"/>
                    </a:lnTo>
                    <a:lnTo>
                      <a:pt x="4592" y="2112"/>
                    </a:lnTo>
                    <a:close/>
                    <a:moveTo>
                      <a:pt x="3510" y="1444"/>
                    </a:moveTo>
                    <a:lnTo>
                      <a:pt x="3510" y="1444"/>
                    </a:lnTo>
                    <a:lnTo>
                      <a:pt x="3568" y="1499"/>
                    </a:lnTo>
                    <a:lnTo>
                      <a:pt x="3622" y="1550"/>
                    </a:lnTo>
                    <a:lnTo>
                      <a:pt x="3674" y="1601"/>
                    </a:lnTo>
                    <a:lnTo>
                      <a:pt x="3723" y="1650"/>
                    </a:lnTo>
                    <a:lnTo>
                      <a:pt x="3767" y="1697"/>
                    </a:lnTo>
                    <a:lnTo>
                      <a:pt x="3811" y="1743"/>
                    </a:lnTo>
                    <a:lnTo>
                      <a:pt x="3890" y="1830"/>
                    </a:lnTo>
                    <a:lnTo>
                      <a:pt x="3961" y="1907"/>
                    </a:lnTo>
                    <a:lnTo>
                      <a:pt x="4028" y="1978"/>
                    </a:lnTo>
                    <a:lnTo>
                      <a:pt x="4060" y="2010"/>
                    </a:lnTo>
                    <a:lnTo>
                      <a:pt x="4094" y="2043"/>
                    </a:lnTo>
                    <a:lnTo>
                      <a:pt x="4126" y="2073"/>
                    </a:lnTo>
                    <a:lnTo>
                      <a:pt x="4160" y="2102"/>
                    </a:lnTo>
                    <a:lnTo>
                      <a:pt x="4120" y="2109"/>
                    </a:lnTo>
                    <a:lnTo>
                      <a:pt x="4082" y="2119"/>
                    </a:lnTo>
                    <a:lnTo>
                      <a:pt x="4045" y="2131"/>
                    </a:lnTo>
                    <a:lnTo>
                      <a:pt x="4009" y="2144"/>
                    </a:lnTo>
                    <a:lnTo>
                      <a:pt x="3994" y="2152"/>
                    </a:lnTo>
                    <a:lnTo>
                      <a:pt x="3977" y="2161"/>
                    </a:lnTo>
                    <a:lnTo>
                      <a:pt x="3961" y="2169"/>
                    </a:lnTo>
                    <a:lnTo>
                      <a:pt x="3947" y="2179"/>
                    </a:lnTo>
                    <a:lnTo>
                      <a:pt x="3932" y="2188"/>
                    </a:lnTo>
                    <a:lnTo>
                      <a:pt x="3919" y="2198"/>
                    </a:lnTo>
                    <a:lnTo>
                      <a:pt x="3905" y="2208"/>
                    </a:lnTo>
                    <a:lnTo>
                      <a:pt x="3893" y="2219"/>
                    </a:lnTo>
                    <a:lnTo>
                      <a:pt x="3854" y="2183"/>
                    </a:lnTo>
                    <a:lnTo>
                      <a:pt x="3812" y="2146"/>
                    </a:lnTo>
                    <a:lnTo>
                      <a:pt x="3768" y="2109"/>
                    </a:lnTo>
                    <a:lnTo>
                      <a:pt x="3723" y="2070"/>
                    </a:lnTo>
                    <a:lnTo>
                      <a:pt x="3674" y="2029"/>
                    </a:lnTo>
                    <a:lnTo>
                      <a:pt x="3622" y="1989"/>
                    </a:lnTo>
                    <a:lnTo>
                      <a:pt x="3568" y="1949"/>
                    </a:lnTo>
                    <a:lnTo>
                      <a:pt x="3510" y="1907"/>
                    </a:lnTo>
                    <a:lnTo>
                      <a:pt x="3510" y="1444"/>
                    </a:lnTo>
                    <a:close/>
                    <a:moveTo>
                      <a:pt x="3510" y="2143"/>
                    </a:moveTo>
                    <a:lnTo>
                      <a:pt x="3510" y="2557"/>
                    </a:lnTo>
                    <a:lnTo>
                      <a:pt x="3510" y="2572"/>
                    </a:lnTo>
                    <a:lnTo>
                      <a:pt x="3508" y="2587"/>
                    </a:lnTo>
                    <a:lnTo>
                      <a:pt x="3505" y="2601"/>
                    </a:lnTo>
                    <a:lnTo>
                      <a:pt x="3501" y="2616"/>
                    </a:lnTo>
                    <a:lnTo>
                      <a:pt x="3544" y="2640"/>
                    </a:lnTo>
                    <a:lnTo>
                      <a:pt x="3586" y="2666"/>
                    </a:lnTo>
                    <a:lnTo>
                      <a:pt x="3625" y="2690"/>
                    </a:lnTo>
                    <a:lnTo>
                      <a:pt x="3662" y="2715"/>
                    </a:lnTo>
                    <a:lnTo>
                      <a:pt x="3734" y="2764"/>
                    </a:lnTo>
                    <a:lnTo>
                      <a:pt x="3800" y="2811"/>
                    </a:lnTo>
                    <a:lnTo>
                      <a:pt x="3861" y="2858"/>
                    </a:lnTo>
                    <a:lnTo>
                      <a:pt x="3918" y="2902"/>
                    </a:lnTo>
                    <a:lnTo>
                      <a:pt x="3971" y="2946"/>
                    </a:lnTo>
                    <a:lnTo>
                      <a:pt x="4021" y="2987"/>
                    </a:lnTo>
                    <a:lnTo>
                      <a:pt x="4098" y="3050"/>
                    </a:lnTo>
                    <a:lnTo>
                      <a:pt x="4135" y="3079"/>
                    </a:lnTo>
                    <a:lnTo>
                      <a:pt x="4172" y="3106"/>
                    </a:lnTo>
                    <a:lnTo>
                      <a:pt x="4208" y="3132"/>
                    </a:lnTo>
                    <a:lnTo>
                      <a:pt x="4244" y="3154"/>
                    </a:lnTo>
                    <a:lnTo>
                      <a:pt x="4281" y="3175"/>
                    </a:lnTo>
                    <a:lnTo>
                      <a:pt x="4299" y="3184"/>
                    </a:lnTo>
                    <a:lnTo>
                      <a:pt x="4318" y="3193"/>
                    </a:lnTo>
                    <a:lnTo>
                      <a:pt x="4338" y="3201"/>
                    </a:lnTo>
                    <a:lnTo>
                      <a:pt x="4358" y="3209"/>
                    </a:lnTo>
                    <a:lnTo>
                      <a:pt x="4378" y="3215"/>
                    </a:lnTo>
                    <a:lnTo>
                      <a:pt x="4398" y="3221"/>
                    </a:lnTo>
                    <a:lnTo>
                      <a:pt x="4419" y="3226"/>
                    </a:lnTo>
                    <a:lnTo>
                      <a:pt x="4442" y="3231"/>
                    </a:lnTo>
                    <a:lnTo>
                      <a:pt x="4464" y="3234"/>
                    </a:lnTo>
                    <a:lnTo>
                      <a:pt x="4487" y="3238"/>
                    </a:lnTo>
                    <a:lnTo>
                      <a:pt x="4511" y="3240"/>
                    </a:lnTo>
                    <a:lnTo>
                      <a:pt x="4535" y="3241"/>
                    </a:lnTo>
                    <a:lnTo>
                      <a:pt x="4561" y="3242"/>
                    </a:lnTo>
                    <a:lnTo>
                      <a:pt x="4588" y="3241"/>
                    </a:lnTo>
                    <a:lnTo>
                      <a:pt x="4614" y="3240"/>
                    </a:lnTo>
                    <a:lnTo>
                      <a:pt x="4643" y="3239"/>
                    </a:lnTo>
                    <a:lnTo>
                      <a:pt x="4672" y="3235"/>
                    </a:lnTo>
                    <a:lnTo>
                      <a:pt x="4703" y="3232"/>
                    </a:lnTo>
                    <a:lnTo>
                      <a:pt x="4764" y="3222"/>
                    </a:lnTo>
                    <a:lnTo>
                      <a:pt x="4823" y="3210"/>
                    </a:lnTo>
                    <a:lnTo>
                      <a:pt x="4881" y="3195"/>
                    </a:lnTo>
                    <a:lnTo>
                      <a:pt x="4937" y="3180"/>
                    </a:lnTo>
                    <a:lnTo>
                      <a:pt x="4991" y="3162"/>
                    </a:lnTo>
                    <a:lnTo>
                      <a:pt x="5044" y="3142"/>
                    </a:lnTo>
                    <a:lnTo>
                      <a:pt x="5094" y="3121"/>
                    </a:lnTo>
                    <a:lnTo>
                      <a:pt x="5143" y="3098"/>
                    </a:lnTo>
                    <a:lnTo>
                      <a:pt x="5191" y="3076"/>
                    </a:lnTo>
                    <a:lnTo>
                      <a:pt x="5235" y="3051"/>
                    </a:lnTo>
                    <a:lnTo>
                      <a:pt x="5280" y="3026"/>
                    </a:lnTo>
                    <a:lnTo>
                      <a:pt x="5321" y="3000"/>
                    </a:lnTo>
                    <a:lnTo>
                      <a:pt x="5361" y="2975"/>
                    </a:lnTo>
                    <a:lnTo>
                      <a:pt x="5399" y="2949"/>
                    </a:lnTo>
                    <a:lnTo>
                      <a:pt x="5436" y="2922"/>
                    </a:lnTo>
                    <a:lnTo>
                      <a:pt x="5469" y="2897"/>
                    </a:lnTo>
                    <a:lnTo>
                      <a:pt x="5503" y="2870"/>
                    </a:lnTo>
                    <a:lnTo>
                      <a:pt x="5533" y="2844"/>
                    </a:lnTo>
                    <a:lnTo>
                      <a:pt x="5561" y="2820"/>
                    </a:lnTo>
                    <a:lnTo>
                      <a:pt x="5588" y="2795"/>
                    </a:lnTo>
                    <a:lnTo>
                      <a:pt x="5634" y="2751"/>
                    </a:lnTo>
                    <a:lnTo>
                      <a:pt x="5673" y="2710"/>
                    </a:lnTo>
                    <a:lnTo>
                      <a:pt x="5705" y="2676"/>
                    </a:lnTo>
                    <a:lnTo>
                      <a:pt x="5726" y="2650"/>
                    </a:lnTo>
                    <a:lnTo>
                      <a:pt x="5745" y="2628"/>
                    </a:lnTo>
                    <a:lnTo>
                      <a:pt x="5750" y="2620"/>
                    </a:lnTo>
                    <a:lnTo>
                      <a:pt x="5757" y="2613"/>
                    </a:lnTo>
                    <a:lnTo>
                      <a:pt x="5765" y="2608"/>
                    </a:lnTo>
                    <a:lnTo>
                      <a:pt x="5773" y="2603"/>
                    </a:lnTo>
                    <a:lnTo>
                      <a:pt x="5780" y="2599"/>
                    </a:lnTo>
                    <a:lnTo>
                      <a:pt x="5789" y="2596"/>
                    </a:lnTo>
                    <a:lnTo>
                      <a:pt x="5798" y="2593"/>
                    </a:lnTo>
                    <a:lnTo>
                      <a:pt x="5807" y="2591"/>
                    </a:lnTo>
                    <a:lnTo>
                      <a:pt x="5816" y="2590"/>
                    </a:lnTo>
                    <a:lnTo>
                      <a:pt x="5825" y="2590"/>
                    </a:lnTo>
                    <a:lnTo>
                      <a:pt x="5834" y="2591"/>
                    </a:lnTo>
                    <a:lnTo>
                      <a:pt x="5843" y="2593"/>
                    </a:lnTo>
                    <a:lnTo>
                      <a:pt x="5852" y="2596"/>
                    </a:lnTo>
                    <a:lnTo>
                      <a:pt x="5861" y="2600"/>
                    </a:lnTo>
                    <a:lnTo>
                      <a:pt x="5870" y="2605"/>
                    </a:lnTo>
                    <a:lnTo>
                      <a:pt x="5877" y="2609"/>
                    </a:lnTo>
                    <a:lnTo>
                      <a:pt x="5885" y="2616"/>
                    </a:lnTo>
                    <a:lnTo>
                      <a:pt x="5892" y="2622"/>
                    </a:lnTo>
                    <a:lnTo>
                      <a:pt x="5898" y="2630"/>
                    </a:lnTo>
                    <a:lnTo>
                      <a:pt x="5902" y="2638"/>
                    </a:lnTo>
                    <a:lnTo>
                      <a:pt x="5906" y="2646"/>
                    </a:lnTo>
                    <a:lnTo>
                      <a:pt x="5910" y="2655"/>
                    </a:lnTo>
                    <a:lnTo>
                      <a:pt x="5912" y="2664"/>
                    </a:lnTo>
                    <a:lnTo>
                      <a:pt x="5914" y="2673"/>
                    </a:lnTo>
                    <a:lnTo>
                      <a:pt x="5915" y="2681"/>
                    </a:lnTo>
                    <a:lnTo>
                      <a:pt x="5915" y="2690"/>
                    </a:lnTo>
                    <a:lnTo>
                      <a:pt x="5914" y="2699"/>
                    </a:lnTo>
                    <a:lnTo>
                      <a:pt x="5912" y="2708"/>
                    </a:lnTo>
                    <a:lnTo>
                      <a:pt x="5910" y="2717"/>
                    </a:lnTo>
                    <a:lnTo>
                      <a:pt x="5906" y="2726"/>
                    </a:lnTo>
                    <a:lnTo>
                      <a:pt x="5901" y="2735"/>
                    </a:lnTo>
                    <a:lnTo>
                      <a:pt x="5896" y="2743"/>
                    </a:lnTo>
                    <a:lnTo>
                      <a:pt x="5875" y="2767"/>
                    </a:lnTo>
                    <a:lnTo>
                      <a:pt x="5851" y="2796"/>
                    </a:lnTo>
                    <a:lnTo>
                      <a:pt x="5817" y="2834"/>
                    </a:lnTo>
                    <a:lnTo>
                      <a:pt x="5773" y="2880"/>
                    </a:lnTo>
                    <a:lnTo>
                      <a:pt x="5748" y="2904"/>
                    </a:lnTo>
                    <a:lnTo>
                      <a:pt x="5720" y="2930"/>
                    </a:lnTo>
                    <a:lnTo>
                      <a:pt x="5690" y="2958"/>
                    </a:lnTo>
                    <a:lnTo>
                      <a:pt x="5659" y="2986"/>
                    </a:lnTo>
                    <a:lnTo>
                      <a:pt x="5624" y="3014"/>
                    </a:lnTo>
                    <a:lnTo>
                      <a:pt x="5589" y="3044"/>
                    </a:lnTo>
                    <a:lnTo>
                      <a:pt x="5550" y="3073"/>
                    </a:lnTo>
                    <a:lnTo>
                      <a:pt x="5510" y="3102"/>
                    </a:lnTo>
                    <a:lnTo>
                      <a:pt x="5466" y="3132"/>
                    </a:lnTo>
                    <a:lnTo>
                      <a:pt x="5422" y="3161"/>
                    </a:lnTo>
                    <a:lnTo>
                      <a:pt x="5375" y="3190"/>
                    </a:lnTo>
                    <a:lnTo>
                      <a:pt x="5326" y="3218"/>
                    </a:lnTo>
                    <a:lnTo>
                      <a:pt x="5274" y="3244"/>
                    </a:lnTo>
                    <a:lnTo>
                      <a:pt x="5222" y="3271"/>
                    </a:lnTo>
                    <a:lnTo>
                      <a:pt x="5167" y="3296"/>
                    </a:lnTo>
                    <a:lnTo>
                      <a:pt x="5111" y="3319"/>
                    </a:lnTo>
                    <a:lnTo>
                      <a:pt x="5051" y="3341"/>
                    </a:lnTo>
                    <a:lnTo>
                      <a:pt x="4990" y="3361"/>
                    </a:lnTo>
                    <a:lnTo>
                      <a:pt x="4928" y="3379"/>
                    </a:lnTo>
                    <a:lnTo>
                      <a:pt x="4896" y="3388"/>
                    </a:lnTo>
                    <a:lnTo>
                      <a:pt x="4863" y="3395"/>
                    </a:lnTo>
                    <a:lnTo>
                      <a:pt x="4831" y="3403"/>
                    </a:lnTo>
                    <a:lnTo>
                      <a:pt x="4797" y="3409"/>
                    </a:lnTo>
                    <a:lnTo>
                      <a:pt x="4764" y="3415"/>
                    </a:lnTo>
                    <a:lnTo>
                      <a:pt x="4729" y="3419"/>
                    </a:lnTo>
                    <a:lnTo>
                      <a:pt x="4691" y="3425"/>
                    </a:lnTo>
                    <a:lnTo>
                      <a:pt x="4655" y="3428"/>
                    </a:lnTo>
                    <a:lnTo>
                      <a:pt x="4619" y="3430"/>
                    </a:lnTo>
                    <a:lnTo>
                      <a:pt x="4585" y="3433"/>
                    </a:lnTo>
                    <a:lnTo>
                      <a:pt x="4552" y="3433"/>
                    </a:lnTo>
                    <a:lnTo>
                      <a:pt x="4521" y="3433"/>
                    </a:lnTo>
                    <a:lnTo>
                      <a:pt x="4490" y="3432"/>
                    </a:lnTo>
                    <a:lnTo>
                      <a:pt x="4461" y="3429"/>
                    </a:lnTo>
                    <a:lnTo>
                      <a:pt x="4432" y="3425"/>
                    </a:lnTo>
                    <a:lnTo>
                      <a:pt x="4405" y="3421"/>
                    </a:lnTo>
                    <a:lnTo>
                      <a:pt x="4378" y="3416"/>
                    </a:lnTo>
                    <a:lnTo>
                      <a:pt x="4351" y="3409"/>
                    </a:lnTo>
                    <a:lnTo>
                      <a:pt x="4327" y="3403"/>
                    </a:lnTo>
                    <a:lnTo>
                      <a:pt x="4302" y="3395"/>
                    </a:lnTo>
                    <a:lnTo>
                      <a:pt x="4278" y="3386"/>
                    </a:lnTo>
                    <a:lnTo>
                      <a:pt x="4254" y="3377"/>
                    </a:lnTo>
                    <a:lnTo>
                      <a:pt x="4231" y="3367"/>
                    </a:lnTo>
                    <a:lnTo>
                      <a:pt x="4209" y="3356"/>
                    </a:lnTo>
                    <a:lnTo>
                      <a:pt x="4186" y="3343"/>
                    </a:lnTo>
                    <a:lnTo>
                      <a:pt x="4165" y="3331"/>
                    </a:lnTo>
                    <a:lnTo>
                      <a:pt x="4143" y="3318"/>
                    </a:lnTo>
                    <a:lnTo>
                      <a:pt x="4122" y="3304"/>
                    </a:lnTo>
                    <a:lnTo>
                      <a:pt x="4078" y="3274"/>
                    </a:lnTo>
                    <a:lnTo>
                      <a:pt x="4035" y="3243"/>
                    </a:lnTo>
                    <a:lnTo>
                      <a:pt x="3991" y="3209"/>
                    </a:lnTo>
                    <a:lnTo>
                      <a:pt x="3900" y="3133"/>
                    </a:lnTo>
                    <a:lnTo>
                      <a:pt x="3850" y="3093"/>
                    </a:lnTo>
                    <a:lnTo>
                      <a:pt x="3797" y="3049"/>
                    </a:lnTo>
                    <a:lnTo>
                      <a:pt x="3742" y="3006"/>
                    </a:lnTo>
                    <a:lnTo>
                      <a:pt x="3681" y="2960"/>
                    </a:lnTo>
                    <a:lnTo>
                      <a:pt x="3616" y="2913"/>
                    </a:lnTo>
                    <a:lnTo>
                      <a:pt x="3544" y="2865"/>
                    </a:lnTo>
                    <a:lnTo>
                      <a:pt x="3506" y="2841"/>
                    </a:lnTo>
                    <a:lnTo>
                      <a:pt x="3467" y="2816"/>
                    </a:lnTo>
                    <a:lnTo>
                      <a:pt x="3426" y="2792"/>
                    </a:lnTo>
                    <a:lnTo>
                      <a:pt x="3384" y="2767"/>
                    </a:lnTo>
                    <a:lnTo>
                      <a:pt x="3367" y="2777"/>
                    </a:lnTo>
                    <a:lnTo>
                      <a:pt x="3350" y="2787"/>
                    </a:lnTo>
                    <a:lnTo>
                      <a:pt x="3334" y="2797"/>
                    </a:lnTo>
                    <a:lnTo>
                      <a:pt x="3315" y="2806"/>
                    </a:lnTo>
                    <a:lnTo>
                      <a:pt x="3296" y="2814"/>
                    </a:lnTo>
                    <a:lnTo>
                      <a:pt x="3277" y="2822"/>
                    </a:lnTo>
                    <a:lnTo>
                      <a:pt x="3257" y="2830"/>
                    </a:lnTo>
                    <a:lnTo>
                      <a:pt x="3236" y="2835"/>
                    </a:lnTo>
                    <a:lnTo>
                      <a:pt x="3214" y="2842"/>
                    </a:lnTo>
                    <a:lnTo>
                      <a:pt x="3193" y="2846"/>
                    </a:lnTo>
                    <a:lnTo>
                      <a:pt x="3171" y="2851"/>
                    </a:lnTo>
                    <a:lnTo>
                      <a:pt x="3149" y="2854"/>
                    </a:lnTo>
                    <a:lnTo>
                      <a:pt x="3125" y="2858"/>
                    </a:lnTo>
                    <a:lnTo>
                      <a:pt x="3102" y="2860"/>
                    </a:lnTo>
                    <a:lnTo>
                      <a:pt x="3078" y="2861"/>
                    </a:lnTo>
                    <a:lnTo>
                      <a:pt x="3054" y="2861"/>
                    </a:lnTo>
                    <a:lnTo>
                      <a:pt x="3030" y="2861"/>
                    </a:lnTo>
                    <a:lnTo>
                      <a:pt x="3007" y="2860"/>
                    </a:lnTo>
                    <a:lnTo>
                      <a:pt x="2985" y="2858"/>
                    </a:lnTo>
                    <a:lnTo>
                      <a:pt x="2961" y="2855"/>
                    </a:lnTo>
                    <a:lnTo>
                      <a:pt x="2940" y="2852"/>
                    </a:lnTo>
                    <a:lnTo>
                      <a:pt x="2918" y="2847"/>
                    </a:lnTo>
                    <a:lnTo>
                      <a:pt x="2897" y="2843"/>
                    </a:lnTo>
                    <a:lnTo>
                      <a:pt x="2877" y="2837"/>
                    </a:lnTo>
                    <a:lnTo>
                      <a:pt x="2856" y="2831"/>
                    </a:lnTo>
                    <a:lnTo>
                      <a:pt x="2836" y="2824"/>
                    </a:lnTo>
                    <a:lnTo>
                      <a:pt x="2817" y="2817"/>
                    </a:lnTo>
                    <a:lnTo>
                      <a:pt x="2799" y="2810"/>
                    </a:lnTo>
                    <a:lnTo>
                      <a:pt x="2781" y="2801"/>
                    </a:lnTo>
                    <a:lnTo>
                      <a:pt x="2764" y="2792"/>
                    </a:lnTo>
                    <a:lnTo>
                      <a:pt x="2747" y="2782"/>
                    </a:lnTo>
                    <a:lnTo>
                      <a:pt x="2732" y="2772"/>
                    </a:lnTo>
                    <a:lnTo>
                      <a:pt x="2716" y="2762"/>
                    </a:lnTo>
                    <a:lnTo>
                      <a:pt x="2702" y="2751"/>
                    </a:lnTo>
                    <a:lnTo>
                      <a:pt x="2688" y="2739"/>
                    </a:lnTo>
                    <a:lnTo>
                      <a:pt x="2676" y="2727"/>
                    </a:lnTo>
                    <a:lnTo>
                      <a:pt x="2664" y="2715"/>
                    </a:lnTo>
                    <a:lnTo>
                      <a:pt x="2652" y="2701"/>
                    </a:lnTo>
                    <a:lnTo>
                      <a:pt x="2642" y="2689"/>
                    </a:lnTo>
                    <a:lnTo>
                      <a:pt x="2634" y="2675"/>
                    </a:lnTo>
                    <a:lnTo>
                      <a:pt x="2626" y="2661"/>
                    </a:lnTo>
                    <a:lnTo>
                      <a:pt x="2618" y="2647"/>
                    </a:lnTo>
                    <a:lnTo>
                      <a:pt x="2612" y="2632"/>
                    </a:lnTo>
                    <a:lnTo>
                      <a:pt x="2607" y="2618"/>
                    </a:lnTo>
                    <a:lnTo>
                      <a:pt x="2602" y="2603"/>
                    </a:lnTo>
                    <a:lnTo>
                      <a:pt x="2600" y="2588"/>
                    </a:lnTo>
                    <a:lnTo>
                      <a:pt x="2598" y="2572"/>
                    </a:lnTo>
                    <a:lnTo>
                      <a:pt x="2598" y="2557"/>
                    </a:lnTo>
                    <a:lnTo>
                      <a:pt x="2599" y="2535"/>
                    </a:lnTo>
                    <a:lnTo>
                      <a:pt x="2602" y="2513"/>
                    </a:lnTo>
                    <a:lnTo>
                      <a:pt x="2608" y="2493"/>
                    </a:lnTo>
                    <a:lnTo>
                      <a:pt x="2616" y="2472"/>
                    </a:lnTo>
                    <a:lnTo>
                      <a:pt x="2580" y="2467"/>
                    </a:lnTo>
                    <a:lnTo>
                      <a:pt x="2543" y="2464"/>
                    </a:lnTo>
                    <a:lnTo>
                      <a:pt x="2506" y="2462"/>
                    </a:lnTo>
                    <a:lnTo>
                      <a:pt x="2471" y="2461"/>
                    </a:lnTo>
                    <a:lnTo>
                      <a:pt x="2434" y="2460"/>
                    </a:lnTo>
                    <a:lnTo>
                      <a:pt x="2397" y="2460"/>
                    </a:lnTo>
                    <a:lnTo>
                      <a:pt x="2359" y="2461"/>
                    </a:lnTo>
                    <a:lnTo>
                      <a:pt x="2323" y="2462"/>
                    </a:lnTo>
                    <a:lnTo>
                      <a:pt x="2286" y="2464"/>
                    </a:lnTo>
                    <a:lnTo>
                      <a:pt x="2248" y="2467"/>
                    </a:lnTo>
                    <a:lnTo>
                      <a:pt x="2211" y="2471"/>
                    </a:lnTo>
                    <a:lnTo>
                      <a:pt x="2173" y="2475"/>
                    </a:lnTo>
                    <a:lnTo>
                      <a:pt x="2098" y="2486"/>
                    </a:lnTo>
                    <a:lnTo>
                      <a:pt x="2023" y="2500"/>
                    </a:lnTo>
                    <a:lnTo>
                      <a:pt x="2040" y="2470"/>
                    </a:lnTo>
                    <a:lnTo>
                      <a:pt x="2055" y="2440"/>
                    </a:lnTo>
                    <a:lnTo>
                      <a:pt x="2069" y="2407"/>
                    </a:lnTo>
                    <a:lnTo>
                      <a:pt x="2082" y="2375"/>
                    </a:lnTo>
                    <a:lnTo>
                      <a:pt x="2094" y="2336"/>
                    </a:lnTo>
                    <a:lnTo>
                      <a:pt x="2104" y="2297"/>
                    </a:lnTo>
                    <a:lnTo>
                      <a:pt x="2148" y="2290"/>
                    </a:lnTo>
                    <a:lnTo>
                      <a:pt x="2191" y="2286"/>
                    </a:lnTo>
                    <a:lnTo>
                      <a:pt x="2234" y="2281"/>
                    </a:lnTo>
                    <a:lnTo>
                      <a:pt x="2278" y="2277"/>
                    </a:lnTo>
                    <a:lnTo>
                      <a:pt x="2321" y="2275"/>
                    </a:lnTo>
                    <a:lnTo>
                      <a:pt x="2364" y="2272"/>
                    </a:lnTo>
                    <a:lnTo>
                      <a:pt x="2407" y="2272"/>
                    </a:lnTo>
                    <a:lnTo>
                      <a:pt x="2450" y="2272"/>
                    </a:lnTo>
                    <a:lnTo>
                      <a:pt x="2493" y="2274"/>
                    </a:lnTo>
                    <a:lnTo>
                      <a:pt x="2535" y="2276"/>
                    </a:lnTo>
                    <a:lnTo>
                      <a:pt x="2578" y="2278"/>
                    </a:lnTo>
                    <a:lnTo>
                      <a:pt x="2620" y="2282"/>
                    </a:lnTo>
                    <a:lnTo>
                      <a:pt x="2661" y="2288"/>
                    </a:lnTo>
                    <a:lnTo>
                      <a:pt x="2704" y="2295"/>
                    </a:lnTo>
                    <a:lnTo>
                      <a:pt x="2745" y="2302"/>
                    </a:lnTo>
                    <a:lnTo>
                      <a:pt x="2786" y="2310"/>
                    </a:lnTo>
                    <a:lnTo>
                      <a:pt x="2815" y="2298"/>
                    </a:lnTo>
                    <a:lnTo>
                      <a:pt x="2845" y="2287"/>
                    </a:lnTo>
                    <a:lnTo>
                      <a:pt x="2878" y="2277"/>
                    </a:lnTo>
                    <a:lnTo>
                      <a:pt x="2911" y="2268"/>
                    </a:lnTo>
                    <a:lnTo>
                      <a:pt x="2945" y="2261"/>
                    </a:lnTo>
                    <a:lnTo>
                      <a:pt x="2980" y="2257"/>
                    </a:lnTo>
                    <a:lnTo>
                      <a:pt x="3017" y="2253"/>
                    </a:lnTo>
                    <a:lnTo>
                      <a:pt x="3054" y="2253"/>
                    </a:lnTo>
                    <a:lnTo>
                      <a:pt x="3078" y="2253"/>
                    </a:lnTo>
                    <a:lnTo>
                      <a:pt x="3102" y="2255"/>
                    </a:lnTo>
                    <a:lnTo>
                      <a:pt x="3125" y="2257"/>
                    </a:lnTo>
                    <a:lnTo>
                      <a:pt x="3149" y="2259"/>
                    </a:lnTo>
                    <a:lnTo>
                      <a:pt x="3171" y="2263"/>
                    </a:lnTo>
                    <a:lnTo>
                      <a:pt x="3193" y="2268"/>
                    </a:lnTo>
                    <a:lnTo>
                      <a:pt x="3214" y="2272"/>
                    </a:lnTo>
                    <a:lnTo>
                      <a:pt x="3236" y="2278"/>
                    </a:lnTo>
                    <a:lnTo>
                      <a:pt x="3257" y="2285"/>
                    </a:lnTo>
                    <a:lnTo>
                      <a:pt x="3277" y="2291"/>
                    </a:lnTo>
                    <a:lnTo>
                      <a:pt x="3296" y="2299"/>
                    </a:lnTo>
                    <a:lnTo>
                      <a:pt x="3315" y="2308"/>
                    </a:lnTo>
                    <a:lnTo>
                      <a:pt x="3334" y="2317"/>
                    </a:lnTo>
                    <a:lnTo>
                      <a:pt x="3350" y="2326"/>
                    </a:lnTo>
                    <a:lnTo>
                      <a:pt x="3367" y="2336"/>
                    </a:lnTo>
                    <a:lnTo>
                      <a:pt x="3384" y="2347"/>
                    </a:lnTo>
                    <a:lnTo>
                      <a:pt x="3384" y="2051"/>
                    </a:lnTo>
                    <a:lnTo>
                      <a:pt x="3332" y="2016"/>
                    </a:lnTo>
                    <a:lnTo>
                      <a:pt x="3279" y="1980"/>
                    </a:lnTo>
                    <a:lnTo>
                      <a:pt x="3223" y="1945"/>
                    </a:lnTo>
                    <a:lnTo>
                      <a:pt x="3164" y="1908"/>
                    </a:lnTo>
                    <a:lnTo>
                      <a:pt x="3103" y="1872"/>
                    </a:lnTo>
                    <a:lnTo>
                      <a:pt x="3038" y="1835"/>
                    </a:lnTo>
                    <a:lnTo>
                      <a:pt x="2970" y="1798"/>
                    </a:lnTo>
                    <a:lnTo>
                      <a:pt x="2900" y="1761"/>
                    </a:lnTo>
                    <a:lnTo>
                      <a:pt x="2871" y="1746"/>
                    </a:lnTo>
                    <a:lnTo>
                      <a:pt x="2842" y="1733"/>
                    </a:lnTo>
                    <a:lnTo>
                      <a:pt x="2813" y="1720"/>
                    </a:lnTo>
                    <a:lnTo>
                      <a:pt x="2784" y="1707"/>
                    </a:lnTo>
                    <a:lnTo>
                      <a:pt x="2754" y="1695"/>
                    </a:lnTo>
                    <a:lnTo>
                      <a:pt x="2725" y="1685"/>
                    </a:lnTo>
                    <a:lnTo>
                      <a:pt x="2695" y="1674"/>
                    </a:lnTo>
                    <a:lnTo>
                      <a:pt x="2665" y="1665"/>
                    </a:lnTo>
                    <a:lnTo>
                      <a:pt x="2603" y="1647"/>
                    </a:lnTo>
                    <a:lnTo>
                      <a:pt x="2542" y="1633"/>
                    </a:lnTo>
                    <a:lnTo>
                      <a:pt x="2481" y="1620"/>
                    </a:lnTo>
                    <a:lnTo>
                      <a:pt x="2418" y="1610"/>
                    </a:lnTo>
                    <a:lnTo>
                      <a:pt x="2356" y="1603"/>
                    </a:lnTo>
                    <a:lnTo>
                      <a:pt x="2294" y="1597"/>
                    </a:lnTo>
                    <a:lnTo>
                      <a:pt x="2230" y="1594"/>
                    </a:lnTo>
                    <a:lnTo>
                      <a:pt x="2166" y="1593"/>
                    </a:lnTo>
                    <a:lnTo>
                      <a:pt x="2103" y="1594"/>
                    </a:lnTo>
                    <a:lnTo>
                      <a:pt x="2039" y="1596"/>
                    </a:lnTo>
                    <a:lnTo>
                      <a:pt x="1976" y="1600"/>
                    </a:lnTo>
                    <a:lnTo>
                      <a:pt x="1912" y="1606"/>
                    </a:lnTo>
                    <a:lnTo>
                      <a:pt x="1889" y="1585"/>
                    </a:lnTo>
                    <a:lnTo>
                      <a:pt x="1864" y="1565"/>
                    </a:lnTo>
                    <a:lnTo>
                      <a:pt x="1839" y="1547"/>
                    </a:lnTo>
                    <a:lnTo>
                      <a:pt x="1813" y="1529"/>
                    </a:lnTo>
                    <a:lnTo>
                      <a:pt x="1785" y="1513"/>
                    </a:lnTo>
                    <a:lnTo>
                      <a:pt x="1757" y="1499"/>
                    </a:lnTo>
                    <a:lnTo>
                      <a:pt x="1729" y="1486"/>
                    </a:lnTo>
                    <a:lnTo>
                      <a:pt x="1700" y="1474"/>
                    </a:lnTo>
                    <a:lnTo>
                      <a:pt x="1673" y="1464"/>
                    </a:lnTo>
                    <a:lnTo>
                      <a:pt x="1645" y="1457"/>
                    </a:lnTo>
                    <a:lnTo>
                      <a:pt x="1728" y="1441"/>
                    </a:lnTo>
                    <a:lnTo>
                      <a:pt x="1814" y="1429"/>
                    </a:lnTo>
                    <a:lnTo>
                      <a:pt x="1899" y="1419"/>
                    </a:lnTo>
                    <a:lnTo>
                      <a:pt x="1941" y="1414"/>
                    </a:lnTo>
                    <a:lnTo>
                      <a:pt x="1985" y="1411"/>
                    </a:lnTo>
                    <a:lnTo>
                      <a:pt x="2027" y="1407"/>
                    </a:lnTo>
                    <a:lnTo>
                      <a:pt x="2071" y="1406"/>
                    </a:lnTo>
                    <a:lnTo>
                      <a:pt x="2113" y="1405"/>
                    </a:lnTo>
                    <a:lnTo>
                      <a:pt x="2156" y="1404"/>
                    </a:lnTo>
                    <a:lnTo>
                      <a:pt x="2199" y="1404"/>
                    </a:lnTo>
                    <a:lnTo>
                      <a:pt x="2242" y="1406"/>
                    </a:lnTo>
                    <a:lnTo>
                      <a:pt x="2285" y="1407"/>
                    </a:lnTo>
                    <a:lnTo>
                      <a:pt x="2327" y="1411"/>
                    </a:lnTo>
                    <a:lnTo>
                      <a:pt x="2369" y="1414"/>
                    </a:lnTo>
                    <a:lnTo>
                      <a:pt x="2413" y="1419"/>
                    </a:lnTo>
                    <a:lnTo>
                      <a:pt x="2455" y="1424"/>
                    </a:lnTo>
                    <a:lnTo>
                      <a:pt x="2496" y="1431"/>
                    </a:lnTo>
                    <a:lnTo>
                      <a:pt x="2539" y="1439"/>
                    </a:lnTo>
                    <a:lnTo>
                      <a:pt x="2581" y="1448"/>
                    </a:lnTo>
                    <a:lnTo>
                      <a:pt x="2622" y="1457"/>
                    </a:lnTo>
                    <a:lnTo>
                      <a:pt x="2664" y="1468"/>
                    </a:lnTo>
                    <a:lnTo>
                      <a:pt x="2705" y="1479"/>
                    </a:lnTo>
                    <a:lnTo>
                      <a:pt x="2746" y="1491"/>
                    </a:lnTo>
                    <a:lnTo>
                      <a:pt x="2787" y="1506"/>
                    </a:lnTo>
                    <a:lnTo>
                      <a:pt x="2828" y="1520"/>
                    </a:lnTo>
                    <a:lnTo>
                      <a:pt x="2868" y="1537"/>
                    </a:lnTo>
                    <a:lnTo>
                      <a:pt x="2908" y="1554"/>
                    </a:lnTo>
                    <a:lnTo>
                      <a:pt x="2948" y="1572"/>
                    </a:lnTo>
                    <a:lnTo>
                      <a:pt x="2987" y="1591"/>
                    </a:lnTo>
                    <a:lnTo>
                      <a:pt x="3043" y="1621"/>
                    </a:lnTo>
                    <a:lnTo>
                      <a:pt x="3096" y="1650"/>
                    </a:lnTo>
                    <a:lnTo>
                      <a:pt x="3149" y="1679"/>
                    </a:lnTo>
                    <a:lnTo>
                      <a:pt x="3199" y="1708"/>
                    </a:lnTo>
                    <a:lnTo>
                      <a:pt x="3248" y="1736"/>
                    </a:lnTo>
                    <a:lnTo>
                      <a:pt x="3295" y="1765"/>
                    </a:lnTo>
                    <a:lnTo>
                      <a:pt x="3340" y="1793"/>
                    </a:lnTo>
                    <a:lnTo>
                      <a:pt x="3384" y="1821"/>
                    </a:lnTo>
                    <a:lnTo>
                      <a:pt x="3384" y="1357"/>
                    </a:lnTo>
                    <a:lnTo>
                      <a:pt x="3384" y="1335"/>
                    </a:lnTo>
                    <a:lnTo>
                      <a:pt x="3331" y="1293"/>
                    </a:lnTo>
                    <a:lnTo>
                      <a:pt x="3278" y="1249"/>
                    </a:lnTo>
                    <a:lnTo>
                      <a:pt x="3221" y="1206"/>
                    </a:lnTo>
                    <a:lnTo>
                      <a:pt x="3161" y="1161"/>
                    </a:lnTo>
                    <a:lnTo>
                      <a:pt x="3098" y="1115"/>
                    </a:lnTo>
                    <a:lnTo>
                      <a:pt x="3033" y="1069"/>
                    </a:lnTo>
                    <a:lnTo>
                      <a:pt x="2964" y="1022"/>
                    </a:lnTo>
                    <a:lnTo>
                      <a:pt x="2892" y="974"/>
                    </a:lnTo>
                    <a:lnTo>
                      <a:pt x="2836" y="941"/>
                    </a:lnTo>
                    <a:lnTo>
                      <a:pt x="2781" y="908"/>
                    </a:lnTo>
                    <a:lnTo>
                      <a:pt x="2724" y="879"/>
                    </a:lnTo>
                    <a:lnTo>
                      <a:pt x="2667" y="852"/>
                    </a:lnTo>
                    <a:lnTo>
                      <a:pt x="2609" y="828"/>
                    </a:lnTo>
                    <a:lnTo>
                      <a:pt x="2551" y="806"/>
                    </a:lnTo>
                    <a:lnTo>
                      <a:pt x="2492" y="784"/>
                    </a:lnTo>
                    <a:lnTo>
                      <a:pt x="2433" y="767"/>
                    </a:lnTo>
                    <a:lnTo>
                      <a:pt x="2374" y="751"/>
                    </a:lnTo>
                    <a:lnTo>
                      <a:pt x="2314" y="737"/>
                    </a:lnTo>
                    <a:lnTo>
                      <a:pt x="2253" y="724"/>
                    </a:lnTo>
                    <a:lnTo>
                      <a:pt x="2193" y="714"/>
                    </a:lnTo>
                    <a:lnTo>
                      <a:pt x="2132" y="705"/>
                    </a:lnTo>
                    <a:lnTo>
                      <a:pt x="2072" y="699"/>
                    </a:lnTo>
                    <a:lnTo>
                      <a:pt x="2010" y="693"/>
                    </a:lnTo>
                    <a:lnTo>
                      <a:pt x="1950" y="690"/>
                    </a:lnTo>
                    <a:lnTo>
                      <a:pt x="1961" y="648"/>
                    </a:lnTo>
                    <a:lnTo>
                      <a:pt x="1970" y="607"/>
                    </a:lnTo>
                    <a:lnTo>
                      <a:pt x="1977" y="565"/>
                    </a:lnTo>
                    <a:lnTo>
                      <a:pt x="1983" y="523"/>
                    </a:lnTo>
                    <a:lnTo>
                      <a:pt x="1985" y="502"/>
                    </a:lnTo>
                    <a:lnTo>
                      <a:pt x="2049" y="507"/>
                    </a:lnTo>
                    <a:lnTo>
                      <a:pt x="2114" y="514"/>
                    </a:lnTo>
                    <a:lnTo>
                      <a:pt x="2179" y="521"/>
                    </a:lnTo>
                    <a:lnTo>
                      <a:pt x="2243" y="531"/>
                    </a:lnTo>
                    <a:lnTo>
                      <a:pt x="2308" y="543"/>
                    </a:lnTo>
                    <a:lnTo>
                      <a:pt x="2373" y="556"/>
                    </a:lnTo>
                    <a:lnTo>
                      <a:pt x="2437" y="572"/>
                    </a:lnTo>
                    <a:lnTo>
                      <a:pt x="2501" y="589"/>
                    </a:lnTo>
                    <a:lnTo>
                      <a:pt x="2564" y="609"/>
                    </a:lnTo>
                    <a:lnTo>
                      <a:pt x="2628" y="632"/>
                    </a:lnTo>
                    <a:lnTo>
                      <a:pt x="2690" y="656"/>
                    </a:lnTo>
                    <a:lnTo>
                      <a:pt x="2753" y="683"/>
                    </a:lnTo>
                    <a:lnTo>
                      <a:pt x="2814" y="712"/>
                    </a:lnTo>
                    <a:lnTo>
                      <a:pt x="2875" y="744"/>
                    </a:lnTo>
                    <a:lnTo>
                      <a:pt x="2936" y="779"/>
                    </a:lnTo>
                    <a:lnTo>
                      <a:pt x="2966" y="797"/>
                    </a:lnTo>
                    <a:lnTo>
                      <a:pt x="2995" y="816"/>
                    </a:lnTo>
                    <a:lnTo>
                      <a:pt x="3053" y="854"/>
                    </a:lnTo>
                    <a:lnTo>
                      <a:pt x="3107" y="890"/>
                    </a:lnTo>
                    <a:lnTo>
                      <a:pt x="3161" y="927"/>
                    </a:lnTo>
                    <a:lnTo>
                      <a:pt x="3212" y="964"/>
                    </a:lnTo>
                    <a:lnTo>
                      <a:pt x="3262" y="1000"/>
                    </a:lnTo>
                    <a:lnTo>
                      <a:pt x="3309" y="1035"/>
                    </a:lnTo>
                    <a:lnTo>
                      <a:pt x="3400" y="1104"/>
                    </a:lnTo>
                    <a:lnTo>
                      <a:pt x="3409" y="1089"/>
                    </a:lnTo>
                    <a:lnTo>
                      <a:pt x="3421" y="1074"/>
                    </a:lnTo>
                    <a:lnTo>
                      <a:pt x="3434" y="1061"/>
                    </a:lnTo>
                    <a:lnTo>
                      <a:pt x="3451" y="1050"/>
                    </a:lnTo>
                    <a:lnTo>
                      <a:pt x="3470" y="1039"/>
                    </a:lnTo>
                    <a:lnTo>
                      <a:pt x="3491" y="1030"/>
                    </a:lnTo>
                    <a:lnTo>
                      <a:pt x="3515" y="1022"/>
                    </a:lnTo>
                    <a:lnTo>
                      <a:pt x="3542" y="1016"/>
                    </a:lnTo>
                    <a:lnTo>
                      <a:pt x="4544" y="869"/>
                    </a:lnTo>
                    <a:lnTo>
                      <a:pt x="4569" y="867"/>
                    </a:lnTo>
                    <a:lnTo>
                      <a:pt x="4591" y="866"/>
                    </a:lnTo>
                    <a:lnTo>
                      <a:pt x="4611" y="867"/>
                    </a:lnTo>
                    <a:lnTo>
                      <a:pt x="4629" y="871"/>
                    </a:lnTo>
                    <a:lnTo>
                      <a:pt x="4645" y="877"/>
                    </a:lnTo>
                    <a:lnTo>
                      <a:pt x="4659" y="885"/>
                    </a:lnTo>
                    <a:lnTo>
                      <a:pt x="4671" y="894"/>
                    </a:lnTo>
                    <a:lnTo>
                      <a:pt x="4681" y="905"/>
                    </a:lnTo>
                    <a:lnTo>
                      <a:pt x="4690" y="917"/>
                    </a:lnTo>
                    <a:lnTo>
                      <a:pt x="4698" y="932"/>
                    </a:lnTo>
                    <a:lnTo>
                      <a:pt x="4704" y="946"/>
                    </a:lnTo>
                    <a:lnTo>
                      <a:pt x="4709" y="963"/>
                    </a:lnTo>
                    <a:lnTo>
                      <a:pt x="4713" y="981"/>
                    </a:lnTo>
                    <a:lnTo>
                      <a:pt x="4715" y="1000"/>
                    </a:lnTo>
                    <a:lnTo>
                      <a:pt x="4717" y="1019"/>
                    </a:lnTo>
                    <a:lnTo>
                      <a:pt x="4718" y="1040"/>
                    </a:lnTo>
                    <a:lnTo>
                      <a:pt x="4718" y="1162"/>
                    </a:lnTo>
                    <a:lnTo>
                      <a:pt x="4718" y="2136"/>
                    </a:lnTo>
                    <a:lnTo>
                      <a:pt x="4727" y="2138"/>
                    </a:lnTo>
                    <a:lnTo>
                      <a:pt x="4787" y="2143"/>
                    </a:lnTo>
                    <a:lnTo>
                      <a:pt x="4846" y="2146"/>
                    </a:lnTo>
                    <a:lnTo>
                      <a:pt x="4903" y="2148"/>
                    </a:lnTo>
                    <a:lnTo>
                      <a:pt x="4958" y="2146"/>
                    </a:lnTo>
                    <a:lnTo>
                      <a:pt x="5011" y="2143"/>
                    </a:lnTo>
                    <a:lnTo>
                      <a:pt x="5063" y="2138"/>
                    </a:lnTo>
                    <a:lnTo>
                      <a:pt x="5113" y="2131"/>
                    </a:lnTo>
                    <a:lnTo>
                      <a:pt x="5162" y="2122"/>
                    </a:lnTo>
                    <a:lnTo>
                      <a:pt x="5208" y="2111"/>
                    </a:lnTo>
                    <a:lnTo>
                      <a:pt x="5252" y="2100"/>
                    </a:lnTo>
                    <a:lnTo>
                      <a:pt x="5296" y="2086"/>
                    </a:lnTo>
                    <a:lnTo>
                      <a:pt x="5337" y="2072"/>
                    </a:lnTo>
                    <a:lnTo>
                      <a:pt x="5376" y="2057"/>
                    </a:lnTo>
                    <a:lnTo>
                      <a:pt x="5414" y="2042"/>
                    </a:lnTo>
                    <a:lnTo>
                      <a:pt x="5448" y="2025"/>
                    </a:lnTo>
                    <a:lnTo>
                      <a:pt x="5483" y="2008"/>
                    </a:lnTo>
                    <a:lnTo>
                      <a:pt x="5514" y="1992"/>
                    </a:lnTo>
                    <a:lnTo>
                      <a:pt x="5544" y="1975"/>
                    </a:lnTo>
                    <a:lnTo>
                      <a:pt x="5572" y="1957"/>
                    </a:lnTo>
                    <a:lnTo>
                      <a:pt x="5598" y="1940"/>
                    </a:lnTo>
                    <a:lnTo>
                      <a:pt x="5622" y="1925"/>
                    </a:lnTo>
                    <a:lnTo>
                      <a:pt x="5644" y="1909"/>
                    </a:lnTo>
                    <a:lnTo>
                      <a:pt x="5682" y="1880"/>
                    </a:lnTo>
                    <a:lnTo>
                      <a:pt x="5711" y="1854"/>
                    </a:lnTo>
                    <a:lnTo>
                      <a:pt x="5734" y="1835"/>
                    </a:lnTo>
                    <a:lnTo>
                      <a:pt x="5752" y="1818"/>
                    </a:lnTo>
                    <a:lnTo>
                      <a:pt x="5758" y="1811"/>
                    </a:lnTo>
                    <a:lnTo>
                      <a:pt x="5766" y="1805"/>
                    </a:lnTo>
                    <a:lnTo>
                      <a:pt x="5774" y="1800"/>
                    </a:lnTo>
                    <a:lnTo>
                      <a:pt x="5782" y="1796"/>
                    </a:lnTo>
                    <a:lnTo>
                      <a:pt x="5791" y="1793"/>
                    </a:lnTo>
                    <a:lnTo>
                      <a:pt x="5799" y="1790"/>
                    </a:lnTo>
                    <a:lnTo>
                      <a:pt x="5808" y="1789"/>
                    </a:lnTo>
                    <a:lnTo>
                      <a:pt x="5817" y="1788"/>
                    </a:lnTo>
                    <a:lnTo>
                      <a:pt x="5826" y="1788"/>
                    </a:lnTo>
                    <a:lnTo>
                      <a:pt x="5835" y="1789"/>
                    </a:lnTo>
                    <a:lnTo>
                      <a:pt x="5844" y="1791"/>
                    </a:lnTo>
                    <a:lnTo>
                      <a:pt x="5853" y="1794"/>
                    </a:lnTo>
                    <a:lnTo>
                      <a:pt x="5862" y="1798"/>
                    </a:lnTo>
                    <a:lnTo>
                      <a:pt x="5870" y="1802"/>
                    </a:lnTo>
                    <a:lnTo>
                      <a:pt x="5877" y="1808"/>
                    </a:lnTo>
                    <a:lnTo>
                      <a:pt x="5885" y="1814"/>
                    </a:lnTo>
                    <a:lnTo>
                      <a:pt x="5892" y="1821"/>
                    </a:lnTo>
                    <a:lnTo>
                      <a:pt x="5898" y="1829"/>
                    </a:lnTo>
                    <a:lnTo>
                      <a:pt x="5903" y="1837"/>
                    </a:lnTo>
                    <a:lnTo>
                      <a:pt x="5906" y="1844"/>
                    </a:lnTo>
                    <a:lnTo>
                      <a:pt x="5910" y="1853"/>
                    </a:lnTo>
                    <a:lnTo>
                      <a:pt x="5913" y="1862"/>
                    </a:lnTo>
                    <a:lnTo>
                      <a:pt x="5914" y="1871"/>
                    </a:lnTo>
                    <a:lnTo>
                      <a:pt x="5915" y="1880"/>
                    </a:lnTo>
                    <a:lnTo>
                      <a:pt x="5915" y="1889"/>
                    </a:lnTo>
                    <a:lnTo>
                      <a:pt x="5914" y="1898"/>
                    </a:lnTo>
                    <a:lnTo>
                      <a:pt x="5912" y="1907"/>
                    </a:lnTo>
                    <a:lnTo>
                      <a:pt x="5909" y="1916"/>
                    </a:lnTo>
                    <a:lnTo>
                      <a:pt x="5905" y="1925"/>
                    </a:lnTo>
                    <a:lnTo>
                      <a:pt x="5901" y="1932"/>
                    </a:lnTo>
                    <a:lnTo>
                      <a:pt x="5895" y="1940"/>
                    </a:lnTo>
                    <a:lnTo>
                      <a:pt x="5890" y="1948"/>
                    </a:lnTo>
                    <a:lnTo>
                      <a:pt x="5869" y="1968"/>
                    </a:lnTo>
                    <a:lnTo>
                      <a:pt x="5844" y="1990"/>
                    </a:lnTo>
                    <a:lnTo>
                      <a:pt x="5809" y="2019"/>
                    </a:lnTo>
                    <a:lnTo>
                      <a:pt x="5766" y="2054"/>
                    </a:lnTo>
                    <a:lnTo>
                      <a:pt x="5740" y="2072"/>
                    </a:lnTo>
                    <a:lnTo>
                      <a:pt x="5712" y="2091"/>
                    </a:lnTo>
                    <a:lnTo>
                      <a:pt x="5682" y="2111"/>
                    </a:lnTo>
                    <a:lnTo>
                      <a:pt x="5650" y="2131"/>
                    </a:lnTo>
                    <a:lnTo>
                      <a:pt x="5616" y="2151"/>
                    </a:lnTo>
                    <a:lnTo>
                      <a:pt x="5580" y="2170"/>
                    </a:lnTo>
                    <a:lnTo>
                      <a:pt x="5541" y="2190"/>
                    </a:lnTo>
                    <a:lnTo>
                      <a:pt x="5500" y="2209"/>
                    </a:lnTo>
                    <a:lnTo>
                      <a:pt x="5457" y="2228"/>
                    </a:lnTo>
                    <a:lnTo>
                      <a:pt x="5413" y="2246"/>
                    </a:lnTo>
                    <a:lnTo>
                      <a:pt x="5365" y="2262"/>
                    </a:lnTo>
                    <a:lnTo>
                      <a:pt x="5316" y="2278"/>
                    </a:lnTo>
                    <a:lnTo>
                      <a:pt x="5264" y="2291"/>
                    </a:lnTo>
                    <a:lnTo>
                      <a:pt x="5212" y="2305"/>
                    </a:lnTo>
                    <a:lnTo>
                      <a:pt x="5156" y="2316"/>
                    </a:lnTo>
                    <a:lnTo>
                      <a:pt x="5099" y="2325"/>
                    </a:lnTo>
                    <a:lnTo>
                      <a:pt x="5040" y="2331"/>
                    </a:lnTo>
                    <a:lnTo>
                      <a:pt x="4980" y="2336"/>
                    </a:lnTo>
                    <a:lnTo>
                      <a:pt x="4918" y="2338"/>
                    </a:lnTo>
                    <a:lnTo>
                      <a:pt x="4885" y="2338"/>
                    </a:lnTo>
                    <a:lnTo>
                      <a:pt x="4853" y="2337"/>
                    </a:lnTo>
                    <a:lnTo>
                      <a:pt x="4820" y="2336"/>
                    </a:lnTo>
                    <a:lnTo>
                      <a:pt x="4786" y="2334"/>
                    </a:lnTo>
                    <a:lnTo>
                      <a:pt x="4753" y="2331"/>
                    </a:lnTo>
                    <a:lnTo>
                      <a:pt x="4718" y="2327"/>
                    </a:lnTo>
                    <a:lnTo>
                      <a:pt x="4718" y="2397"/>
                    </a:lnTo>
                    <a:lnTo>
                      <a:pt x="4717" y="2418"/>
                    </a:lnTo>
                    <a:lnTo>
                      <a:pt x="4714" y="2438"/>
                    </a:lnTo>
                    <a:lnTo>
                      <a:pt x="4709" y="2459"/>
                    </a:lnTo>
                    <a:lnTo>
                      <a:pt x="4703" y="2479"/>
                    </a:lnTo>
                    <a:lnTo>
                      <a:pt x="4694" y="2498"/>
                    </a:lnTo>
                    <a:lnTo>
                      <a:pt x="4682" y="2515"/>
                    </a:lnTo>
                    <a:lnTo>
                      <a:pt x="4670" y="2533"/>
                    </a:lnTo>
                    <a:lnTo>
                      <a:pt x="4656" y="2551"/>
                    </a:lnTo>
                    <a:lnTo>
                      <a:pt x="4640" y="2568"/>
                    </a:lnTo>
                    <a:lnTo>
                      <a:pt x="4623" y="2583"/>
                    </a:lnTo>
                    <a:lnTo>
                      <a:pt x="4604" y="2598"/>
                    </a:lnTo>
                    <a:lnTo>
                      <a:pt x="4585" y="2612"/>
                    </a:lnTo>
                    <a:lnTo>
                      <a:pt x="4564" y="2626"/>
                    </a:lnTo>
                    <a:lnTo>
                      <a:pt x="4541" y="2638"/>
                    </a:lnTo>
                    <a:lnTo>
                      <a:pt x="4517" y="2649"/>
                    </a:lnTo>
                    <a:lnTo>
                      <a:pt x="4493" y="2660"/>
                    </a:lnTo>
                    <a:lnTo>
                      <a:pt x="4517" y="2666"/>
                    </a:lnTo>
                    <a:lnTo>
                      <a:pt x="4543" y="2670"/>
                    </a:lnTo>
                    <a:lnTo>
                      <a:pt x="4569" y="2675"/>
                    </a:lnTo>
                    <a:lnTo>
                      <a:pt x="4597" y="2678"/>
                    </a:lnTo>
                    <a:lnTo>
                      <a:pt x="4624" y="2680"/>
                    </a:lnTo>
                    <a:lnTo>
                      <a:pt x="4653" y="2683"/>
                    </a:lnTo>
                    <a:lnTo>
                      <a:pt x="4685" y="2684"/>
                    </a:lnTo>
                    <a:lnTo>
                      <a:pt x="4716" y="2684"/>
                    </a:lnTo>
                    <a:lnTo>
                      <a:pt x="4776" y="2683"/>
                    </a:lnTo>
                    <a:lnTo>
                      <a:pt x="4835" y="2678"/>
                    </a:lnTo>
                    <a:lnTo>
                      <a:pt x="4892" y="2671"/>
                    </a:lnTo>
                    <a:lnTo>
                      <a:pt x="4948" y="2662"/>
                    </a:lnTo>
                    <a:lnTo>
                      <a:pt x="5001" y="2652"/>
                    </a:lnTo>
                    <a:lnTo>
                      <a:pt x="5053" y="2640"/>
                    </a:lnTo>
                    <a:lnTo>
                      <a:pt x="5104" y="2626"/>
                    </a:lnTo>
                    <a:lnTo>
                      <a:pt x="5152" y="2610"/>
                    </a:lnTo>
                    <a:lnTo>
                      <a:pt x="5199" y="2593"/>
                    </a:lnTo>
                    <a:lnTo>
                      <a:pt x="5244" y="2576"/>
                    </a:lnTo>
                    <a:lnTo>
                      <a:pt x="5287" y="2557"/>
                    </a:lnTo>
                    <a:lnTo>
                      <a:pt x="5329" y="2537"/>
                    </a:lnTo>
                    <a:lnTo>
                      <a:pt x="5368" y="2515"/>
                    </a:lnTo>
                    <a:lnTo>
                      <a:pt x="5406" y="2495"/>
                    </a:lnTo>
                    <a:lnTo>
                      <a:pt x="5442" y="2474"/>
                    </a:lnTo>
                    <a:lnTo>
                      <a:pt x="5476" y="2452"/>
                    </a:lnTo>
                    <a:lnTo>
                      <a:pt x="5507" y="2431"/>
                    </a:lnTo>
                    <a:lnTo>
                      <a:pt x="5539" y="2409"/>
                    </a:lnTo>
                    <a:lnTo>
                      <a:pt x="5566" y="2388"/>
                    </a:lnTo>
                    <a:lnTo>
                      <a:pt x="5592" y="2368"/>
                    </a:lnTo>
                    <a:lnTo>
                      <a:pt x="5617" y="2348"/>
                    </a:lnTo>
                    <a:lnTo>
                      <a:pt x="5639" y="2329"/>
                    </a:lnTo>
                    <a:lnTo>
                      <a:pt x="5678" y="2295"/>
                    </a:lnTo>
                    <a:lnTo>
                      <a:pt x="5708" y="2266"/>
                    </a:lnTo>
                    <a:lnTo>
                      <a:pt x="5729" y="2243"/>
                    </a:lnTo>
                    <a:lnTo>
                      <a:pt x="5747" y="2223"/>
                    </a:lnTo>
                    <a:lnTo>
                      <a:pt x="5754" y="2216"/>
                    </a:lnTo>
                    <a:lnTo>
                      <a:pt x="5762" y="2210"/>
                    </a:lnTo>
                    <a:lnTo>
                      <a:pt x="5769" y="2204"/>
                    </a:lnTo>
                    <a:lnTo>
                      <a:pt x="5777" y="2200"/>
                    </a:lnTo>
                    <a:lnTo>
                      <a:pt x="5785" y="2195"/>
                    </a:lnTo>
                    <a:lnTo>
                      <a:pt x="5794" y="2193"/>
                    </a:lnTo>
                    <a:lnTo>
                      <a:pt x="5803" y="2191"/>
                    </a:lnTo>
                    <a:lnTo>
                      <a:pt x="5812" y="2190"/>
                    </a:lnTo>
                    <a:lnTo>
                      <a:pt x="5821" y="2189"/>
                    </a:lnTo>
                    <a:lnTo>
                      <a:pt x="5830" y="2190"/>
                    </a:lnTo>
                    <a:lnTo>
                      <a:pt x="5840" y="2191"/>
                    </a:lnTo>
                    <a:lnTo>
                      <a:pt x="5848" y="2193"/>
                    </a:lnTo>
                    <a:lnTo>
                      <a:pt x="5856" y="2197"/>
                    </a:lnTo>
                    <a:lnTo>
                      <a:pt x="5865" y="2200"/>
                    </a:lnTo>
                    <a:lnTo>
                      <a:pt x="5873" y="2206"/>
                    </a:lnTo>
                    <a:lnTo>
                      <a:pt x="5881" y="2211"/>
                    </a:lnTo>
                    <a:lnTo>
                      <a:pt x="5889" y="2218"/>
                    </a:lnTo>
                    <a:lnTo>
                      <a:pt x="5894" y="2224"/>
                    </a:lnTo>
                    <a:lnTo>
                      <a:pt x="5900" y="2232"/>
                    </a:lnTo>
                    <a:lnTo>
                      <a:pt x="5904" y="2241"/>
                    </a:lnTo>
                    <a:lnTo>
                      <a:pt x="5909" y="2249"/>
                    </a:lnTo>
                    <a:lnTo>
                      <a:pt x="5912" y="2258"/>
                    </a:lnTo>
                    <a:lnTo>
                      <a:pt x="5913" y="2267"/>
                    </a:lnTo>
                    <a:lnTo>
                      <a:pt x="5914" y="2276"/>
                    </a:lnTo>
                    <a:lnTo>
                      <a:pt x="5915" y="2285"/>
                    </a:lnTo>
                    <a:lnTo>
                      <a:pt x="5914" y="2294"/>
                    </a:lnTo>
                    <a:lnTo>
                      <a:pt x="5913" y="2302"/>
                    </a:lnTo>
                    <a:lnTo>
                      <a:pt x="5911" y="2311"/>
                    </a:lnTo>
                    <a:lnTo>
                      <a:pt x="5908" y="2320"/>
                    </a:lnTo>
                    <a:lnTo>
                      <a:pt x="5904" y="2329"/>
                    </a:lnTo>
                    <a:lnTo>
                      <a:pt x="5899" y="2337"/>
                    </a:lnTo>
                    <a:lnTo>
                      <a:pt x="5893" y="2345"/>
                    </a:lnTo>
                    <a:lnTo>
                      <a:pt x="5873" y="2368"/>
                    </a:lnTo>
                    <a:lnTo>
                      <a:pt x="5847" y="2394"/>
                    </a:lnTo>
                    <a:lnTo>
                      <a:pt x="5813" y="2427"/>
                    </a:lnTo>
                    <a:lnTo>
                      <a:pt x="5769" y="2467"/>
                    </a:lnTo>
                    <a:lnTo>
                      <a:pt x="5744" y="2489"/>
                    </a:lnTo>
                    <a:lnTo>
                      <a:pt x="5716" y="2511"/>
                    </a:lnTo>
                    <a:lnTo>
                      <a:pt x="5686" y="2534"/>
                    </a:lnTo>
                    <a:lnTo>
                      <a:pt x="5653" y="2559"/>
                    </a:lnTo>
                    <a:lnTo>
                      <a:pt x="5619" y="2583"/>
                    </a:lnTo>
                    <a:lnTo>
                      <a:pt x="5582" y="2608"/>
                    </a:lnTo>
                    <a:lnTo>
                      <a:pt x="5544" y="2632"/>
                    </a:lnTo>
                    <a:lnTo>
                      <a:pt x="5503" y="2657"/>
                    </a:lnTo>
                    <a:lnTo>
                      <a:pt x="5459" y="2680"/>
                    </a:lnTo>
                    <a:lnTo>
                      <a:pt x="5415" y="2704"/>
                    </a:lnTo>
                    <a:lnTo>
                      <a:pt x="5367" y="2727"/>
                    </a:lnTo>
                    <a:lnTo>
                      <a:pt x="5318" y="2748"/>
                    </a:lnTo>
                    <a:lnTo>
                      <a:pt x="5267" y="2769"/>
                    </a:lnTo>
                    <a:lnTo>
                      <a:pt x="5213" y="2788"/>
                    </a:lnTo>
                    <a:lnTo>
                      <a:pt x="5157" y="2806"/>
                    </a:lnTo>
                    <a:lnTo>
                      <a:pt x="5100" y="2823"/>
                    </a:lnTo>
                    <a:lnTo>
                      <a:pt x="5041" y="2836"/>
                    </a:lnTo>
                    <a:lnTo>
                      <a:pt x="4980" y="2849"/>
                    </a:lnTo>
                    <a:lnTo>
                      <a:pt x="4917" y="2859"/>
                    </a:lnTo>
                    <a:lnTo>
                      <a:pt x="4884" y="2863"/>
                    </a:lnTo>
                    <a:lnTo>
                      <a:pt x="4852" y="2866"/>
                    </a:lnTo>
                    <a:lnTo>
                      <a:pt x="4818" y="2869"/>
                    </a:lnTo>
                    <a:lnTo>
                      <a:pt x="4785" y="2871"/>
                    </a:lnTo>
                    <a:lnTo>
                      <a:pt x="4750" y="2872"/>
                    </a:lnTo>
                    <a:lnTo>
                      <a:pt x="4716" y="2873"/>
                    </a:lnTo>
                    <a:lnTo>
                      <a:pt x="4666" y="2873"/>
                    </a:lnTo>
                    <a:lnTo>
                      <a:pt x="4618" y="2871"/>
                    </a:lnTo>
                    <a:lnTo>
                      <a:pt x="4572" y="2866"/>
                    </a:lnTo>
                    <a:lnTo>
                      <a:pt x="4529" y="2862"/>
                    </a:lnTo>
                    <a:lnTo>
                      <a:pt x="4487" y="2855"/>
                    </a:lnTo>
                    <a:lnTo>
                      <a:pt x="4447" y="2846"/>
                    </a:lnTo>
                    <a:lnTo>
                      <a:pt x="4410" y="2836"/>
                    </a:lnTo>
                    <a:lnTo>
                      <a:pt x="4374" y="2825"/>
                    </a:lnTo>
                    <a:lnTo>
                      <a:pt x="4339" y="2813"/>
                    </a:lnTo>
                    <a:lnTo>
                      <a:pt x="4306" y="2800"/>
                    </a:lnTo>
                    <a:lnTo>
                      <a:pt x="4273" y="2784"/>
                    </a:lnTo>
                    <a:lnTo>
                      <a:pt x="4242" y="2767"/>
                    </a:lnTo>
                    <a:lnTo>
                      <a:pt x="4212" y="2749"/>
                    </a:lnTo>
                    <a:lnTo>
                      <a:pt x="4182" y="2729"/>
                    </a:lnTo>
                    <a:lnTo>
                      <a:pt x="4153" y="2709"/>
                    </a:lnTo>
                    <a:lnTo>
                      <a:pt x="4124" y="2687"/>
                    </a:lnTo>
                    <a:lnTo>
                      <a:pt x="4089" y="2679"/>
                    </a:lnTo>
                    <a:lnTo>
                      <a:pt x="4057" y="2669"/>
                    </a:lnTo>
                    <a:lnTo>
                      <a:pt x="4026" y="2658"/>
                    </a:lnTo>
                    <a:lnTo>
                      <a:pt x="3996" y="2645"/>
                    </a:lnTo>
                    <a:lnTo>
                      <a:pt x="3968" y="2630"/>
                    </a:lnTo>
                    <a:lnTo>
                      <a:pt x="3942" y="2615"/>
                    </a:lnTo>
                    <a:lnTo>
                      <a:pt x="3918" y="2597"/>
                    </a:lnTo>
                    <a:lnTo>
                      <a:pt x="3895" y="2579"/>
                    </a:lnTo>
                    <a:lnTo>
                      <a:pt x="3875" y="2559"/>
                    </a:lnTo>
                    <a:lnTo>
                      <a:pt x="3858" y="2539"/>
                    </a:lnTo>
                    <a:lnTo>
                      <a:pt x="3843" y="2518"/>
                    </a:lnTo>
                    <a:lnTo>
                      <a:pt x="3836" y="2506"/>
                    </a:lnTo>
                    <a:lnTo>
                      <a:pt x="3830" y="2494"/>
                    </a:lnTo>
                    <a:lnTo>
                      <a:pt x="3824" y="2483"/>
                    </a:lnTo>
                    <a:lnTo>
                      <a:pt x="3820" y="2472"/>
                    </a:lnTo>
                    <a:lnTo>
                      <a:pt x="3815" y="2460"/>
                    </a:lnTo>
                    <a:lnTo>
                      <a:pt x="3812" y="2447"/>
                    </a:lnTo>
                    <a:lnTo>
                      <a:pt x="3810" y="2435"/>
                    </a:lnTo>
                    <a:lnTo>
                      <a:pt x="3807" y="2423"/>
                    </a:lnTo>
                    <a:lnTo>
                      <a:pt x="3806" y="2411"/>
                    </a:lnTo>
                    <a:lnTo>
                      <a:pt x="3806" y="2397"/>
                    </a:lnTo>
                    <a:lnTo>
                      <a:pt x="3742" y="2337"/>
                    </a:lnTo>
                    <a:lnTo>
                      <a:pt x="3671" y="2275"/>
                    </a:lnTo>
                    <a:lnTo>
                      <a:pt x="3633" y="2243"/>
                    </a:lnTo>
                    <a:lnTo>
                      <a:pt x="3594" y="2210"/>
                    </a:lnTo>
                    <a:lnTo>
                      <a:pt x="3553" y="2177"/>
                    </a:lnTo>
                    <a:lnTo>
                      <a:pt x="3510" y="2143"/>
                    </a:lnTo>
                    <a:close/>
                    <a:moveTo>
                      <a:pt x="1226" y="3231"/>
                    </a:moveTo>
                    <a:lnTo>
                      <a:pt x="1226" y="3231"/>
                    </a:lnTo>
                    <a:lnTo>
                      <a:pt x="1232" y="3216"/>
                    </a:lnTo>
                    <a:lnTo>
                      <a:pt x="1239" y="3201"/>
                    </a:lnTo>
                    <a:lnTo>
                      <a:pt x="1245" y="3184"/>
                    </a:lnTo>
                    <a:lnTo>
                      <a:pt x="1250" y="3167"/>
                    </a:lnTo>
                    <a:lnTo>
                      <a:pt x="1253" y="3151"/>
                    </a:lnTo>
                    <a:lnTo>
                      <a:pt x="1256" y="3134"/>
                    </a:lnTo>
                    <a:lnTo>
                      <a:pt x="1258" y="3116"/>
                    </a:lnTo>
                    <a:lnTo>
                      <a:pt x="1258" y="3098"/>
                    </a:lnTo>
                    <a:lnTo>
                      <a:pt x="1258" y="3084"/>
                    </a:lnTo>
                    <a:lnTo>
                      <a:pt x="1257" y="3069"/>
                    </a:lnTo>
                    <a:lnTo>
                      <a:pt x="1255" y="3055"/>
                    </a:lnTo>
                    <a:lnTo>
                      <a:pt x="1252" y="3041"/>
                    </a:lnTo>
                    <a:lnTo>
                      <a:pt x="1249" y="3027"/>
                    </a:lnTo>
                    <a:lnTo>
                      <a:pt x="1246" y="3014"/>
                    </a:lnTo>
                    <a:lnTo>
                      <a:pt x="1241" y="3000"/>
                    </a:lnTo>
                    <a:lnTo>
                      <a:pt x="1236" y="2988"/>
                    </a:lnTo>
                    <a:lnTo>
                      <a:pt x="1230" y="2975"/>
                    </a:lnTo>
                    <a:lnTo>
                      <a:pt x="1224" y="2962"/>
                    </a:lnTo>
                    <a:lnTo>
                      <a:pt x="1210" y="2939"/>
                    </a:lnTo>
                    <a:lnTo>
                      <a:pt x="1193" y="2918"/>
                    </a:lnTo>
                    <a:lnTo>
                      <a:pt x="1175" y="2898"/>
                    </a:lnTo>
                    <a:lnTo>
                      <a:pt x="1154" y="2879"/>
                    </a:lnTo>
                    <a:lnTo>
                      <a:pt x="1133" y="2862"/>
                    </a:lnTo>
                    <a:lnTo>
                      <a:pt x="1110" y="2849"/>
                    </a:lnTo>
                    <a:lnTo>
                      <a:pt x="1097" y="2842"/>
                    </a:lnTo>
                    <a:lnTo>
                      <a:pt x="1085" y="2836"/>
                    </a:lnTo>
                    <a:lnTo>
                      <a:pt x="1072" y="2831"/>
                    </a:lnTo>
                    <a:lnTo>
                      <a:pt x="1058" y="2826"/>
                    </a:lnTo>
                    <a:lnTo>
                      <a:pt x="1045" y="2823"/>
                    </a:lnTo>
                    <a:lnTo>
                      <a:pt x="1032" y="2820"/>
                    </a:lnTo>
                    <a:lnTo>
                      <a:pt x="1017" y="2817"/>
                    </a:lnTo>
                    <a:lnTo>
                      <a:pt x="1003" y="2815"/>
                    </a:lnTo>
                    <a:lnTo>
                      <a:pt x="988" y="2814"/>
                    </a:lnTo>
                    <a:lnTo>
                      <a:pt x="974" y="2814"/>
                    </a:lnTo>
                    <a:lnTo>
                      <a:pt x="959" y="2814"/>
                    </a:lnTo>
                    <a:lnTo>
                      <a:pt x="945" y="2815"/>
                    </a:lnTo>
                    <a:lnTo>
                      <a:pt x="930" y="2817"/>
                    </a:lnTo>
                    <a:lnTo>
                      <a:pt x="917" y="2820"/>
                    </a:lnTo>
                    <a:lnTo>
                      <a:pt x="902" y="2823"/>
                    </a:lnTo>
                    <a:lnTo>
                      <a:pt x="889" y="2826"/>
                    </a:lnTo>
                    <a:lnTo>
                      <a:pt x="877" y="2831"/>
                    </a:lnTo>
                    <a:lnTo>
                      <a:pt x="863" y="2836"/>
                    </a:lnTo>
                    <a:lnTo>
                      <a:pt x="851" y="2842"/>
                    </a:lnTo>
                    <a:lnTo>
                      <a:pt x="839" y="2849"/>
                    </a:lnTo>
                    <a:lnTo>
                      <a:pt x="815" y="2862"/>
                    </a:lnTo>
                    <a:lnTo>
                      <a:pt x="793" y="2879"/>
                    </a:lnTo>
                    <a:lnTo>
                      <a:pt x="773" y="2898"/>
                    </a:lnTo>
                    <a:lnTo>
                      <a:pt x="754" y="2918"/>
                    </a:lnTo>
                    <a:lnTo>
                      <a:pt x="738" y="2939"/>
                    </a:lnTo>
                    <a:lnTo>
                      <a:pt x="724" y="2962"/>
                    </a:lnTo>
                    <a:lnTo>
                      <a:pt x="717" y="2975"/>
                    </a:lnTo>
                    <a:lnTo>
                      <a:pt x="712" y="2988"/>
                    </a:lnTo>
                    <a:lnTo>
                      <a:pt x="707" y="3000"/>
                    </a:lnTo>
                    <a:lnTo>
                      <a:pt x="703" y="3014"/>
                    </a:lnTo>
                    <a:lnTo>
                      <a:pt x="698" y="3027"/>
                    </a:lnTo>
                    <a:lnTo>
                      <a:pt x="695" y="3041"/>
                    </a:lnTo>
                    <a:lnTo>
                      <a:pt x="693" y="3055"/>
                    </a:lnTo>
                    <a:lnTo>
                      <a:pt x="691" y="3069"/>
                    </a:lnTo>
                    <a:lnTo>
                      <a:pt x="689" y="3084"/>
                    </a:lnTo>
                    <a:lnTo>
                      <a:pt x="689" y="3098"/>
                    </a:lnTo>
                    <a:lnTo>
                      <a:pt x="691" y="3123"/>
                    </a:lnTo>
                    <a:lnTo>
                      <a:pt x="682" y="3124"/>
                    </a:lnTo>
                    <a:lnTo>
                      <a:pt x="684" y="3153"/>
                    </a:lnTo>
                    <a:lnTo>
                      <a:pt x="687" y="3181"/>
                    </a:lnTo>
                    <a:lnTo>
                      <a:pt x="692" y="3209"/>
                    </a:lnTo>
                    <a:lnTo>
                      <a:pt x="698" y="3235"/>
                    </a:lnTo>
                    <a:lnTo>
                      <a:pt x="706" y="3261"/>
                    </a:lnTo>
                    <a:lnTo>
                      <a:pt x="715" y="3287"/>
                    </a:lnTo>
                    <a:lnTo>
                      <a:pt x="726" y="3311"/>
                    </a:lnTo>
                    <a:lnTo>
                      <a:pt x="738" y="3335"/>
                    </a:lnTo>
                    <a:lnTo>
                      <a:pt x="753" y="3357"/>
                    </a:lnTo>
                    <a:lnTo>
                      <a:pt x="769" y="3379"/>
                    </a:lnTo>
                    <a:lnTo>
                      <a:pt x="785" y="3399"/>
                    </a:lnTo>
                    <a:lnTo>
                      <a:pt x="804" y="3419"/>
                    </a:lnTo>
                    <a:lnTo>
                      <a:pt x="823" y="3437"/>
                    </a:lnTo>
                    <a:lnTo>
                      <a:pt x="845" y="3454"/>
                    </a:lnTo>
                    <a:lnTo>
                      <a:pt x="868" y="3468"/>
                    </a:lnTo>
                    <a:lnTo>
                      <a:pt x="892" y="3483"/>
                    </a:lnTo>
                    <a:lnTo>
                      <a:pt x="918" y="3495"/>
                    </a:lnTo>
                    <a:lnTo>
                      <a:pt x="938" y="3503"/>
                    </a:lnTo>
                    <a:lnTo>
                      <a:pt x="959" y="3510"/>
                    </a:lnTo>
                    <a:lnTo>
                      <a:pt x="980" y="3515"/>
                    </a:lnTo>
                    <a:lnTo>
                      <a:pt x="1002" y="3520"/>
                    </a:lnTo>
                    <a:lnTo>
                      <a:pt x="1023" y="3523"/>
                    </a:lnTo>
                    <a:lnTo>
                      <a:pt x="1044" y="3525"/>
                    </a:lnTo>
                    <a:lnTo>
                      <a:pt x="1066" y="3525"/>
                    </a:lnTo>
                    <a:lnTo>
                      <a:pt x="1087" y="3525"/>
                    </a:lnTo>
                    <a:lnTo>
                      <a:pt x="1111" y="3523"/>
                    </a:lnTo>
                    <a:lnTo>
                      <a:pt x="1132" y="3520"/>
                    </a:lnTo>
                    <a:lnTo>
                      <a:pt x="1154" y="3515"/>
                    </a:lnTo>
                    <a:lnTo>
                      <a:pt x="1175" y="3510"/>
                    </a:lnTo>
                    <a:lnTo>
                      <a:pt x="1197" y="3503"/>
                    </a:lnTo>
                    <a:lnTo>
                      <a:pt x="1218" y="3494"/>
                    </a:lnTo>
                    <a:lnTo>
                      <a:pt x="1238" y="3485"/>
                    </a:lnTo>
                    <a:lnTo>
                      <a:pt x="1258" y="3474"/>
                    </a:lnTo>
                    <a:lnTo>
                      <a:pt x="1272" y="3465"/>
                    </a:lnTo>
                    <a:lnTo>
                      <a:pt x="1286" y="3456"/>
                    </a:lnTo>
                    <a:lnTo>
                      <a:pt x="1300" y="3446"/>
                    </a:lnTo>
                    <a:lnTo>
                      <a:pt x="1313" y="3435"/>
                    </a:lnTo>
                    <a:lnTo>
                      <a:pt x="1325" y="3425"/>
                    </a:lnTo>
                    <a:lnTo>
                      <a:pt x="1337" y="3414"/>
                    </a:lnTo>
                    <a:lnTo>
                      <a:pt x="1359" y="3389"/>
                    </a:lnTo>
                    <a:lnTo>
                      <a:pt x="1378" y="3365"/>
                    </a:lnTo>
                    <a:lnTo>
                      <a:pt x="1396" y="3338"/>
                    </a:lnTo>
                    <a:lnTo>
                      <a:pt x="1412" y="3310"/>
                    </a:lnTo>
                    <a:lnTo>
                      <a:pt x="1426" y="3281"/>
                    </a:lnTo>
                    <a:lnTo>
                      <a:pt x="1439" y="3251"/>
                    </a:lnTo>
                    <a:lnTo>
                      <a:pt x="1449" y="3221"/>
                    </a:lnTo>
                    <a:lnTo>
                      <a:pt x="1456" y="3189"/>
                    </a:lnTo>
                    <a:lnTo>
                      <a:pt x="1463" y="3157"/>
                    </a:lnTo>
                    <a:lnTo>
                      <a:pt x="1469" y="3125"/>
                    </a:lnTo>
                    <a:lnTo>
                      <a:pt x="1472" y="3092"/>
                    </a:lnTo>
                    <a:lnTo>
                      <a:pt x="1474" y="3059"/>
                    </a:lnTo>
                    <a:lnTo>
                      <a:pt x="1474" y="3026"/>
                    </a:lnTo>
                    <a:lnTo>
                      <a:pt x="1473" y="2680"/>
                    </a:lnTo>
                    <a:lnTo>
                      <a:pt x="1505" y="2674"/>
                    </a:lnTo>
                    <a:lnTo>
                      <a:pt x="1539" y="2667"/>
                    </a:lnTo>
                    <a:lnTo>
                      <a:pt x="1571" y="2658"/>
                    </a:lnTo>
                    <a:lnTo>
                      <a:pt x="1604" y="2648"/>
                    </a:lnTo>
                    <a:lnTo>
                      <a:pt x="1635" y="2636"/>
                    </a:lnTo>
                    <a:lnTo>
                      <a:pt x="1665" y="2622"/>
                    </a:lnTo>
                    <a:lnTo>
                      <a:pt x="1695" y="2607"/>
                    </a:lnTo>
                    <a:lnTo>
                      <a:pt x="1724" y="2590"/>
                    </a:lnTo>
                    <a:lnTo>
                      <a:pt x="1743" y="2578"/>
                    </a:lnTo>
                    <a:lnTo>
                      <a:pt x="1761" y="2566"/>
                    </a:lnTo>
                    <a:lnTo>
                      <a:pt x="1779" y="2552"/>
                    </a:lnTo>
                    <a:lnTo>
                      <a:pt x="1794" y="2538"/>
                    </a:lnTo>
                    <a:lnTo>
                      <a:pt x="1811" y="2523"/>
                    </a:lnTo>
                    <a:lnTo>
                      <a:pt x="1825" y="2508"/>
                    </a:lnTo>
                    <a:lnTo>
                      <a:pt x="1841" y="2492"/>
                    </a:lnTo>
                    <a:lnTo>
                      <a:pt x="1854" y="2476"/>
                    </a:lnTo>
                    <a:lnTo>
                      <a:pt x="1868" y="2459"/>
                    </a:lnTo>
                    <a:lnTo>
                      <a:pt x="1880" y="2442"/>
                    </a:lnTo>
                    <a:lnTo>
                      <a:pt x="1891" y="2423"/>
                    </a:lnTo>
                    <a:lnTo>
                      <a:pt x="1902" y="2405"/>
                    </a:lnTo>
                    <a:lnTo>
                      <a:pt x="1912" y="2385"/>
                    </a:lnTo>
                    <a:lnTo>
                      <a:pt x="1922" y="2366"/>
                    </a:lnTo>
                    <a:lnTo>
                      <a:pt x="1930" y="2345"/>
                    </a:lnTo>
                    <a:lnTo>
                      <a:pt x="1938" y="2325"/>
                    </a:lnTo>
                    <a:lnTo>
                      <a:pt x="1949" y="2291"/>
                    </a:lnTo>
                    <a:lnTo>
                      <a:pt x="1957" y="2258"/>
                    </a:lnTo>
                    <a:lnTo>
                      <a:pt x="1964" y="2223"/>
                    </a:lnTo>
                    <a:lnTo>
                      <a:pt x="1968" y="2189"/>
                    </a:lnTo>
                    <a:lnTo>
                      <a:pt x="1970" y="2154"/>
                    </a:lnTo>
                    <a:lnTo>
                      <a:pt x="1971" y="2120"/>
                    </a:lnTo>
                    <a:lnTo>
                      <a:pt x="1971" y="2085"/>
                    </a:lnTo>
                    <a:lnTo>
                      <a:pt x="1969" y="2051"/>
                    </a:lnTo>
                    <a:lnTo>
                      <a:pt x="1967" y="2027"/>
                    </a:lnTo>
                    <a:lnTo>
                      <a:pt x="1964" y="2004"/>
                    </a:lnTo>
                    <a:lnTo>
                      <a:pt x="1959" y="1981"/>
                    </a:lnTo>
                    <a:lnTo>
                      <a:pt x="1954" y="1959"/>
                    </a:lnTo>
                    <a:lnTo>
                      <a:pt x="1947" y="1936"/>
                    </a:lnTo>
                    <a:lnTo>
                      <a:pt x="1939" y="1915"/>
                    </a:lnTo>
                    <a:lnTo>
                      <a:pt x="1930" y="1892"/>
                    </a:lnTo>
                    <a:lnTo>
                      <a:pt x="1921" y="1871"/>
                    </a:lnTo>
                    <a:lnTo>
                      <a:pt x="1910" y="1850"/>
                    </a:lnTo>
                    <a:lnTo>
                      <a:pt x="1899" y="1830"/>
                    </a:lnTo>
                    <a:lnTo>
                      <a:pt x="1887" y="1810"/>
                    </a:lnTo>
                    <a:lnTo>
                      <a:pt x="1873" y="1791"/>
                    </a:lnTo>
                    <a:lnTo>
                      <a:pt x="1859" y="1772"/>
                    </a:lnTo>
                    <a:lnTo>
                      <a:pt x="1844" y="1754"/>
                    </a:lnTo>
                    <a:lnTo>
                      <a:pt x="1829" y="1737"/>
                    </a:lnTo>
                    <a:lnTo>
                      <a:pt x="1812" y="1721"/>
                    </a:lnTo>
                    <a:lnTo>
                      <a:pt x="1793" y="1704"/>
                    </a:lnTo>
                    <a:lnTo>
                      <a:pt x="1774" y="1688"/>
                    </a:lnTo>
                    <a:lnTo>
                      <a:pt x="1755" y="1674"/>
                    </a:lnTo>
                    <a:lnTo>
                      <a:pt x="1734" y="1661"/>
                    </a:lnTo>
                    <a:lnTo>
                      <a:pt x="1714" y="1647"/>
                    </a:lnTo>
                    <a:lnTo>
                      <a:pt x="1692" y="1636"/>
                    </a:lnTo>
                    <a:lnTo>
                      <a:pt x="1669" y="1626"/>
                    </a:lnTo>
                    <a:lnTo>
                      <a:pt x="1647" y="1617"/>
                    </a:lnTo>
                    <a:lnTo>
                      <a:pt x="1625" y="1609"/>
                    </a:lnTo>
                    <a:lnTo>
                      <a:pt x="1604" y="1603"/>
                    </a:lnTo>
                    <a:lnTo>
                      <a:pt x="1581" y="1597"/>
                    </a:lnTo>
                    <a:lnTo>
                      <a:pt x="1559" y="1593"/>
                    </a:lnTo>
                    <a:lnTo>
                      <a:pt x="1536" y="1590"/>
                    </a:lnTo>
                    <a:lnTo>
                      <a:pt x="1513" y="1588"/>
                    </a:lnTo>
                    <a:lnTo>
                      <a:pt x="1490" y="1587"/>
                    </a:lnTo>
                    <a:lnTo>
                      <a:pt x="1468" y="1587"/>
                    </a:lnTo>
                    <a:lnTo>
                      <a:pt x="1465" y="1158"/>
                    </a:lnTo>
                    <a:lnTo>
                      <a:pt x="1498" y="1123"/>
                    </a:lnTo>
                    <a:lnTo>
                      <a:pt x="1530" y="1089"/>
                    </a:lnTo>
                    <a:lnTo>
                      <a:pt x="1562" y="1053"/>
                    </a:lnTo>
                    <a:lnTo>
                      <a:pt x="1592" y="1016"/>
                    </a:lnTo>
                    <a:lnTo>
                      <a:pt x="1622" y="978"/>
                    </a:lnTo>
                    <a:lnTo>
                      <a:pt x="1651" y="941"/>
                    </a:lnTo>
                    <a:lnTo>
                      <a:pt x="1679" y="901"/>
                    </a:lnTo>
                    <a:lnTo>
                      <a:pt x="1705" y="862"/>
                    </a:lnTo>
                    <a:lnTo>
                      <a:pt x="1728" y="821"/>
                    </a:lnTo>
                    <a:lnTo>
                      <a:pt x="1751" y="780"/>
                    </a:lnTo>
                    <a:lnTo>
                      <a:pt x="1771" y="738"/>
                    </a:lnTo>
                    <a:lnTo>
                      <a:pt x="1780" y="715"/>
                    </a:lnTo>
                    <a:lnTo>
                      <a:pt x="1789" y="693"/>
                    </a:lnTo>
                    <a:lnTo>
                      <a:pt x="1796" y="672"/>
                    </a:lnTo>
                    <a:lnTo>
                      <a:pt x="1803" y="648"/>
                    </a:lnTo>
                    <a:lnTo>
                      <a:pt x="1810" y="626"/>
                    </a:lnTo>
                    <a:lnTo>
                      <a:pt x="1815" y="603"/>
                    </a:lnTo>
                    <a:lnTo>
                      <a:pt x="1821" y="579"/>
                    </a:lnTo>
                    <a:lnTo>
                      <a:pt x="1825" y="556"/>
                    </a:lnTo>
                    <a:lnTo>
                      <a:pt x="1829" y="533"/>
                    </a:lnTo>
                    <a:lnTo>
                      <a:pt x="1831" y="508"/>
                    </a:lnTo>
                    <a:lnTo>
                      <a:pt x="1834" y="463"/>
                    </a:lnTo>
                    <a:lnTo>
                      <a:pt x="1835" y="418"/>
                    </a:lnTo>
                    <a:lnTo>
                      <a:pt x="1834" y="372"/>
                    </a:lnTo>
                    <a:lnTo>
                      <a:pt x="1833" y="349"/>
                    </a:lnTo>
                    <a:lnTo>
                      <a:pt x="1831" y="325"/>
                    </a:lnTo>
                    <a:lnTo>
                      <a:pt x="1829" y="302"/>
                    </a:lnTo>
                    <a:lnTo>
                      <a:pt x="1824" y="280"/>
                    </a:lnTo>
                    <a:lnTo>
                      <a:pt x="1820" y="257"/>
                    </a:lnTo>
                    <a:lnTo>
                      <a:pt x="1815" y="235"/>
                    </a:lnTo>
                    <a:lnTo>
                      <a:pt x="1809" y="213"/>
                    </a:lnTo>
                    <a:lnTo>
                      <a:pt x="1802" y="192"/>
                    </a:lnTo>
                    <a:lnTo>
                      <a:pt x="1793" y="170"/>
                    </a:lnTo>
                    <a:lnTo>
                      <a:pt x="1784" y="149"/>
                    </a:lnTo>
                    <a:lnTo>
                      <a:pt x="1770" y="122"/>
                    </a:lnTo>
                    <a:lnTo>
                      <a:pt x="1762" y="109"/>
                    </a:lnTo>
                    <a:lnTo>
                      <a:pt x="1753" y="97"/>
                    </a:lnTo>
                    <a:lnTo>
                      <a:pt x="1743" y="85"/>
                    </a:lnTo>
                    <a:lnTo>
                      <a:pt x="1733" y="73"/>
                    </a:lnTo>
                    <a:lnTo>
                      <a:pt x="1723" y="62"/>
                    </a:lnTo>
                    <a:lnTo>
                      <a:pt x="1712" y="51"/>
                    </a:lnTo>
                    <a:lnTo>
                      <a:pt x="1700" y="42"/>
                    </a:lnTo>
                    <a:lnTo>
                      <a:pt x="1688" y="33"/>
                    </a:lnTo>
                    <a:lnTo>
                      <a:pt x="1675" y="25"/>
                    </a:lnTo>
                    <a:lnTo>
                      <a:pt x="1661" y="18"/>
                    </a:lnTo>
                    <a:lnTo>
                      <a:pt x="1648" y="12"/>
                    </a:lnTo>
                    <a:lnTo>
                      <a:pt x="1634" y="7"/>
                    </a:lnTo>
                    <a:lnTo>
                      <a:pt x="1618" y="3"/>
                    </a:lnTo>
                    <a:lnTo>
                      <a:pt x="1602" y="1"/>
                    </a:lnTo>
                    <a:lnTo>
                      <a:pt x="1587" y="0"/>
                    </a:lnTo>
                    <a:lnTo>
                      <a:pt x="1571" y="0"/>
                    </a:lnTo>
                    <a:lnTo>
                      <a:pt x="1556" y="1"/>
                    </a:lnTo>
                    <a:lnTo>
                      <a:pt x="1541" y="3"/>
                    </a:lnTo>
                    <a:lnTo>
                      <a:pt x="1527" y="7"/>
                    </a:lnTo>
                    <a:lnTo>
                      <a:pt x="1512" y="11"/>
                    </a:lnTo>
                    <a:lnTo>
                      <a:pt x="1499" y="17"/>
                    </a:lnTo>
                    <a:lnTo>
                      <a:pt x="1485" y="22"/>
                    </a:lnTo>
                    <a:lnTo>
                      <a:pt x="1473" y="30"/>
                    </a:lnTo>
                    <a:lnTo>
                      <a:pt x="1461" y="38"/>
                    </a:lnTo>
                    <a:lnTo>
                      <a:pt x="1449" y="47"/>
                    </a:lnTo>
                    <a:lnTo>
                      <a:pt x="1437" y="57"/>
                    </a:lnTo>
                    <a:lnTo>
                      <a:pt x="1426" y="67"/>
                    </a:lnTo>
                    <a:lnTo>
                      <a:pt x="1415" y="78"/>
                    </a:lnTo>
                    <a:lnTo>
                      <a:pt x="1395" y="101"/>
                    </a:lnTo>
                    <a:lnTo>
                      <a:pt x="1376" y="126"/>
                    </a:lnTo>
                    <a:lnTo>
                      <a:pt x="1358" y="153"/>
                    </a:lnTo>
                    <a:lnTo>
                      <a:pt x="1343" y="180"/>
                    </a:lnTo>
                    <a:lnTo>
                      <a:pt x="1328" y="208"/>
                    </a:lnTo>
                    <a:lnTo>
                      <a:pt x="1316" y="237"/>
                    </a:lnTo>
                    <a:lnTo>
                      <a:pt x="1305" y="265"/>
                    </a:lnTo>
                    <a:lnTo>
                      <a:pt x="1296" y="293"/>
                    </a:lnTo>
                    <a:lnTo>
                      <a:pt x="1287" y="320"/>
                    </a:lnTo>
                    <a:lnTo>
                      <a:pt x="1278" y="355"/>
                    </a:lnTo>
                    <a:lnTo>
                      <a:pt x="1271" y="391"/>
                    </a:lnTo>
                    <a:lnTo>
                      <a:pt x="1267" y="428"/>
                    </a:lnTo>
                    <a:lnTo>
                      <a:pt x="1264" y="465"/>
                    </a:lnTo>
                    <a:lnTo>
                      <a:pt x="1261" y="501"/>
                    </a:lnTo>
                    <a:lnTo>
                      <a:pt x="1260" y="539"/>
                    </a:lnTo>
                    <a:lnTo>
                      <a:pt x="1260" y="613"/>
                    </a:lnTo>
                    <a:lnTo>
                      <a:pt x="1261" y="723"/>
                    </a:lnTo>
                    <a:lnTo>
                      <a:pt x="1264" y="1075"/>
                    </a:lnTo>
                    <a:lnTo>
                      <a:pt x="1200" y="1137"/>
                    </a:lnTo>
                    <a:lnTo>
                      <a:pt x="1138" y="1198"/>
                    </a:lnTo>
                    <a:lnTo>
                      <a:pt x="1024" y="1308"/>
                    </a:lnTo>
                    <a:lnTo>
                      <a:pt x="967" y="1364"/>
                    </a:lnTo>
                    <a:lnTo>
                      <a:pt x="912" y="1422"/>
                    </a:lnTo>
                    <a:lnTo>
                      <a:pt x="859" y="1481"/>
                    </a:lnTo>
                    <a:lnTo>
                      <a:pt x="833" y="1511"/>
                    </a:lnTo>
                    <a:lnTo>
                      <a:pt x="808" y="1541"/>
                    </a:lnTo>
                    <a:lnTo>
                      <a:pt x="783" y="1572"/>
                    </a:lnTo>
                    <a:lnTo>
                      <a:pt x="759" y="1604"/>
                    </a:lnTo>
                    <a:lnTo>
                      <a:pt x="735" y="1636"/>
                    </a:lnTo>
                    <a:lnTo>
                      <a:pt x="713" y="1668"/>
                    </a:lnTo>
                    <a:lnTo>
                      <a:pt x="701" y="1687"/>
                    </a:lnTo>
                    <a:lnTo>
                      <a:pt x="689" y="1706"/>
                    </a:lnTo>
                    <a:lnTo>
                      <a:pt x="678" y="1726"/>
                    </a:lnTo>
                    <a:lnTo>
                      <a:pt x="667" y="1746"/>
                    </a:lnTo>
                    <a:lnTo>
                      <a:pt x="657" y="1767"/>
                    </a:lnTo>
                    <a:lnTo>
                      <a:pt x="648" y="1788"/>
                    </a:lnTo>
                    <a:lnTo>
                      <a:pt x="639" y="1809"/>
                    </a:lnTo>
                    <a:lnTo>
                      <a:pt x="631" y="1830"/>
                    </a:lnTo>
                    <a:lnTo>
                      <a:pt x="624" y="1856"/>
                    </a:lnTo>
                    <a:lnTo>
                      <a:pt x="616" y="1880"/>
                    </a:lnTo>
                    <a:lnTo>
                      <a:pt x="610" y="1906"/>
                    </a:lnTo>
                    <a:lnTo>
                      <a:pt x="605" y="1931"/>
                    </a:lnTo>
                    <a:lnTo>
                      <a:pt x="601" y="1957"/>
                    </a:lnTo>
                    <a:lnTo>
                      <a:pt x="598" y="1983"/>
                    </a:lnTo>
                    <a:lnTo>
                      <a:pt x="596" y="2009"/>
                    </a:lnTo>
                    <a:lnTo>
                      <a:pt x="595" y="2035"/>
                    </a:lnTo>
                    <a:lnTo>
                      <a:pt x="596" y="2061"/>
                    </a:lnTo>
                    <a:lnTo>
                      <a:pt x="597" y="2086"/>
                    </a:lnTo>
                    <a:lnTo>
                      <a:pt x="599" y="2112"/>
                    </a:lnTo>
                    <a:lnTo>
                      <a:pt x="602" y="2138"/>
                    </a:lnTo>
                    <a:lnTo>
                      <a:pt x="608" y="2163"/>
                    </a:lnTo>
                    <a:lnTo>
                      <a:pt x="614" y="2189"/>
                    </a:lnTo>
                    <a:lnTo>
                      <a:pt x="620" y="2214"/>
                    </a:lnTo>
                    <a:lnTo>
                      <a:pt x="629" y="2239"/>
                    </a:lnTo>
                    <a:lnTo>
                      <a:pt x="638" y="2263"/>
                    </a:lnTo>
                    <a:lnTo>
                      <a:pt x="648" y="2288"/>
                    </a:lnTo>
                    <a:lnTo>
                      <a:pt x="659" y="2311"/>
                    </a:lnTo>
                    <a:lnTo>
                      <a:pt x="672" y="2334"/>
                    </a:lnTo>
                    <a:lnTo>
                      <a:pt x="685" y="2356"/>
                    </a:lnTo>
                    <a:lnTo>
                      <a:pt x="698" y="2377"/>
                    </a:lnTo>
                    <a:lnTo>
                      <a:pt x="713" y="2398"/>
                    </a:lnTo>
                    <a:lnTo>
                      <a:pt x="728" y="2420"/>
                    </a:lnTo>
                    <a:lnTo>
                      <a:pt x="745" y="2438"/>
                    </a:lnTo>
                    <a:lnTo>
                      <a:pt x="762" y="2457"/>
                    </a:lnTo>
                    <a:lnTo>
                      <a:pt x="780" y="2476"/>
                    </a:lnTo>
                    <a:lnTo>
                      <a:pt x="799" y="2494"/>
                    </a:lnTo>
                    <a:lnTo>
                      <a:pt x="819" y="2511"/>
                    </a:lnTo>
                    <a:lnTo>
                      <a:pt x="839" y="2528"/>
                    </a:lnTo>
                    <a:lnTo>
                      <a:pt x="859" y="2543"/>
                    </a:lnTo>
                    <a:lnTo>
                      <a:pt x="880" y="2558"/>
                    </a:lnTo>
                    <a:lnTo>
                      <a:pt x="900" y="2570"/>
                    </a:lnTo>
                    <a:lnTo>
                      <a:pt x="920" y="2582"/>
                    </a:lnTo>
                    <a:lnTo>
                      <a:pt x="940" y="2593"/>
                    </a:lnTo>
                    <a:lnTo>
                      <a:pt x="960" y="2603"/>
                    </a:lnTo>
                    <a:lnTo>
                      <a:pt x="981" y="2613"/>
                    </a:lnTo>
                    <a:lnTo>
                      <a:pt x="1003" y="2622"/>
                    </a:lnTo>
                    <a:lnTo>
                      <a:pt x="1024" y="2631"/>
                    </a:lnTo>
                    <a:lnTo>
                      <a:pt x="1045" y="2639"/>
                    </a:lnTo>
                    <a:lnTo>
                      <a:pt x="1073" y="2648"/>
                    </a:lnTo>
                    <a:lnTo>
                      <a:pt x="1101" y="2657"/>
                    </a:lnTo>
                    <a:lnTo>
                      <a:pt x="1129" y="2664"/>
                    </a:lnTo>
                    <a:lnTo>
                      <a:pt x="1156" y="2670"/>
                    </a:lnTo>
                    <a:lnTo>
                      <a:pt x="1185" y="2676"/>
                    </a:lnTo>
                    <a:lnTo>
                      <a:pt x="1214" y="2680"/>
                    </a:lnTo>
                    <a:lnTo>
                      <a:pt x="1242" y="2684"/>
                    </a:lnTo>
                    <a:lnTo>
                      <a:pt x="1271" y="2687"/>
                    </a:lnTo>
                    <a:lnTo>
                      <a:pt x="1274" y="3027"/>
                    </a:lnTo>
                    <a:lnTo>
                      <a:pt x="1272" y="3053"/>
                    </a:lnTo>
                    <a:lnTo>
                      <a:pt x="1271" y="3079"/>
                    </a:lnTo>
                    <a:lnTo>
                      <a:pt x="1268" y="3105"/>
                    </a:lnTo>
                    <a:lnTo>
                      <a:pt x="1264" y="3132"/>
                    </a:lnTo>
                    <a:lnTo>
                      <a:pt x="1257" y="3158"/>
                    </a:lnTo>
                    <a:lnTo>
                      <a:pt x="1248" y="3183"/>
                    </a:lnTo>
                    <a:lnTo>
                      <a:pt x="1238" y="3207"/>
                    </a:lnTo>
                    <a:lnTo>
                      <a:pt x="1232" y="3220"/>
                    </a:lnTo>
                    <a:lnTo>
                      <a:pt x="1226" y="3231"/>
                    </a:lnTo>
                    <a:close/>
                    <a:moveTo>
                      <a:pt x="1266" y="1636"/>
                    </a:moveTo>
                    <a:lnTo>
                      <a:pt x="1266" y="1636"/>
                    </a:lnTo>
                    <a:lnTo>
                      <a:pt x="1236" y="1652"/>
                    </a:lnTo>
                    <a:lnTo>
                      <a:pt x="1206" y="1668"/>
                    </a:lnTo>
                    <a:lnTo>
                      <a:pt x="1177" y="1687"/>
                    </a:lnTo>
                    <a:lnTo>
                      <a:pt x="1149" y="1707"/>
                    </a:lnTo>
                    <a:lnTo>
                      <a:pt x="1121" y="1728"/>
                    </a:lnTo>
                    <a:lnTo>
                      <a:pt x="1095" y="1751"/>
                    </a:lnTo>
                    <a:lnTo>
                      <a:pt x="1070" y="1774"/>
                    </a:lnTo>
                    <a:lnTo>
                      <a:pt x="1046" y="1799"/>
                    </a:lnTo>
                    <a:lnTo>
                      <a:pt x="1026" y="1820"/>
                    </a:lnTo>
                    <a:lnTo>
                      <a:pt x="1172" y="1958"/>
                    </a:lnTo>
                    <a:lnTo>
                      <a:pt x="1192" y="1938"/>
                    </a:lnTo>
                    <a:lnTo>
                      <a:pt x="1210" y="1920"/>
                    </a:lnTo>
                    <a:lnTo>
                      <a:pt x="1228" y="1902"/>
                    </a:lnTo>
                    <a:lnTo>
                      <a:pt x="1248" y="1886"/>
                    </a:lnTo>
                    <a:lnTo>
                      <a:pt x="1268" y="1870"/>
                    </a:lnTo>
                    <a:lnTo>
                      <a:pt x="1270" y="2484"/>
                    </a:lnTo>
                    <a:lnTo>
                      <a:pt x="1230" y="2479"/>
                    </a:lnTo>
                    <a:lnTo>
                      <a:pt x="1190" y="2471"/>
                    </a:lnTo>
                    <a:lnTo>
                      <a:pt x="1151" y="2461"/>
                    </a:lnTo>
                    <a:lnTo>
                      <a:pt x="1112" y="2448"/>
                    </a:lnTo>
                    <a:lnTo>
                      <a:pt x="1081" y="2437"/>
                    </a:lnTo>
                    <a:lnTo>
                      <a:pt x="1049" y="2423"/>
                    </a:lnTo>
                    <a:lnTo>
                      <a:pt x="1020" y="2407"/>
                    </a:lnTo>
                    <a:lnTo>
                      <a:pt x="992" y="2389"/>
                    </a:lnTo>
                    <a:lnTo>
                      <a:pt x="964" y="2369"/>
                    </a:lnTo>
                    <a:lnTo>
                      <a:pt x="936" y="2346"/>
                    </a:lnTo>
                    <a:lnTo>
                      <a:pt x="924" y="2335"/>
                    </a:lnTo>
                    <a:lnTo>
                      <a:pt x="911" y="2321"/>
                    </a:lnTo>
                    <a:lnTo>
                      <a:pt x="899" y="2309"/>
                    </a:lnTo>
                    <a:lnTo>
                      <a:pt x="888" y="2296"/>
                    </a:lnTo>
                    <a:lnTo>
                      <a:pt x="877" y="2281"/>
                    </a:lnTo>
                    <a:lnTo>
                      <a:pt x="867" y="2268"/>
                    </a:lnTo>
                    <a:lnTo>
                      <a:pt x="858" y="2252"/>
                    </a:lnTo>
                    <a:lnTo>
                      <a:pt x="849" y="2238"/>
                    </a:lnTo>
                    <a:lnTo>
                      <a:pt x="840" y="2222"/>
                    </a:lnTo>
                    <a:lnTo>
                      <a:pt x="832" y="2207"/>
                    </a:lnTo>
                    <a:lnTo>
                      <a:pt x="825" y="2190"/>
                    </a:lnTo>
                    <a:lnTo>
                      <a:pt x="820" y="2173"/>
                    </a:lnTo>
                    <a:lnTo>
                      <a:pt x="814" y="2156"/>
                    </a:lnTo>
                    <a:lnTo>
                      <a:pt x="809" y="2139"/>
                    </a:lnTo>
                    <a:lnTo>
                      <a:pt x="805" y="2122"/>
                    </a:lnTo>
                    <a:lnTo>
                      <a:pt x="802" y="2104"/>
                    </a:lnTo>
                    <a:lnTo>
                      <a:pt x="800" y="2087"/>
                    </a:lnTo>
                    <a:lnTo>
                      <a:pt x="798" y="2070"/>
                    </a:lnTo>
                    <a:lnTo>
                      <a:pt x="796" y="2052"/>
                    </a:lnTo>
                    <a:lnTo>
                      <a:pt x="796" y="2035"/>
                    </a:lnTo>
                    <a:lnTo>
                      <a:pt x="798" y="2017"/>
                    </a:lnTo>
                    <a:lnTo>
                      <a:pt x="799" y="1999"/>
                    </a:lnTo>
                    <a:lnTo>
                      <a:pt x="801" y="1983"/>
                    </a:lnTo>
                    <a:lnTo>
                      <a:pt x="803" y="1965"/>
                    </a:lnTo>
                    <a:lnTo>
                      <a:pt x="808" y="1948"/>
                    </a:lnTo>
                    <a:lnTo>
                      <a:pt x="811" y="1930"/>
                    </a:lnTo>
                    <a:lnTo>
                      <a:pt x="816" y="1914"/>
                    </a:lnTo>
                    <a:lnTo>
                      <a:pt x="822" y="1897"/>
                    </a:lnTo>
                    <a:lnTo>
                      <a:pt x="834" y="1866"/>
                    </a:lnTo>
                    <a:lnTo>
                      <a:pt x="848" y="1837"/>
                    </a:lnTo>
                    <a:lnTo>
                      <a:pt x="863" y="1808"/>
                    </a:lnTo>
                    <a:lnTo>
                      <a:pt x="881" y="1780"/>
                    </a:lnTo>
                    <a:lnTo>
                      <a:pt x="901" y="1751"/>
                    </a:lnTo>
                    <a:lnTo>
                      <a:pt x="922" y="1722"/>
                    </a:lnTo>
                    <a:lnTo>
                      <a:pt x="944" y="1693"/>
                    </a:lnTo>
                    <a:lnTo>
                      <a:pt x="966" y="1665"/>
                    </a:lnTo>
                    <a:lnTo>
                      <a:pt x="989" y="1638"/>
                    </a:lnTo>
                    <a:lnTo>
                      <a:pt x="1013" y="1610"/>
                    </a:lnTo>
                    <a:lnTo>
                      <a:pt x="1062" y="1557"/>
                    </a:lnTo>
                    <a:lnTo>
                      <a:pt x="1112" y="1506"/>
                    </a:lnTo>
                    <a:lnTo>
                      <a:pt x="1162" y="1454"/>
                    </a:lnTo>
                    <a:lnTo>
                      <a:pt x="1265" y="1355"/>
                    </a:lnTo>
                    <a:lnTo>
                      <a:pt x="1266" y="1636"/>
                    </a:lnTo>
                    <a:close/>
                    <a:moveTo>
                      <a:pt x="1469" y="1789"/>
                    </a:moveTo>
                    <a:lnTo>
                      <a:pt x="1472" y="2475"/>
                    </a:lnTo>
                    <a:lnTo>
                      <a:pt x="1491" y="2471"/>
                    </a:lnTo>
                    <a:lnTo>
                      <a:pt x="1510" y="2466"/>
                    </a:lnTo>
                    <a:lnTo>
                      <a:pt x="1529" y="2460"/>
                    </a:lnTo>
                    <a:lnTo>
                      <a:pt x="1548" y="2453"/>
                    </a:lnTo>
                    <a:lnTo>
                      <a:pt x="1566" y="2446"/>
                    </a:lnTo>
                    <a:lnTo>
                      <a:pt x="1583" y="2437"/>
                    </a:lnTo>
                    <a:lnTo>
                      <a:pt x="1601" y="2428"/>
                    </a:lnTo>
                    <a:lnTo>
                      <a:pt x="1618" y="2418"/>
                    </a:lnTo>
                    <a:lnTo>
                      <a:pt x="1640" y="2404"/>
                    </a:lnTo>
                    <a:lnTo>
                      <a:pt x="1660" y="2387"/>
                    </a:lnTo>
                    <a:lnTo>
                      <a:pt x="1679" y="2369"/>
                    </a:lnTo>
                    <a:lnTo>
                      <a:pt x="1697" y="2349"/>
                    </a:lnTo>
                    <a:lnTo>
                      <a:pt x="1713" y="2329"/>
                    </a:lnTo>
                    <a:lnTo>
                      <a:pt x="1726" y="2307"/>
                    </a:lnTo>
                    <a:lnTo>
                      <a:pt x="1738" y="2282"/>
                    </a:lnTo>
                    <a:lnTo>
                      <a:pt x="1748" y="2258"/>
                    </a:lnTo>
                    <a:lnTo>
                      <a:pt x="1755" y="2234"/>
                    </a:lnTo>
                    <a:lnTo>
                      <a:pt x="1761" y="2211"/>
                    </a:lnTo>
                    <a:lnTo>
                      <a:pt x="1765" y="2188"/>
                    </a:lnTo>
                    <a:lnTo>
                      <a:pt x="1768" y="2163"/>
                    </a:lnTo>
                    <a:lnTo>
                      <a:pt x="1770" y="2139"/>
                    </a:lnTo>
                    <a:lnTo>
                      <a:pt x="1770" y="2115"/>
                    </a:lnTo>
                    <a:lnTo>
                      <a:pt x="1770" y="2091"/>
                    </a:lnTo>
                    <a:lnTo>
                      <a:pt x="1768" y="2066"/>
                    </a:lnTo>
                    <a:lnTo>
                      <a:pt x="1764" y="2038"/>
                    </a:lnTo>
                    <a:lnTo>
                      <a:pt x="1758" y="2010"/>
                    </a:lnTo>
                    <a:lnTo>
                      <a:pt x="1750" y="1984"/>
                    </a:lnTo>
                    <a:lnTo>
                      <a:pt x="1738" y="1958"/>
                    </a:lnTo>
                    <a:lnTo>
                      <a:pt x="1725" y="1932"/>
                    </a:lnTo>
                    <a:lnTo>
                      <a:pt x="1709" y="1909"/>
                    </a:lnTo>
                    <a:lnTo>
                      <a:pt x="1693" y="1887"/>
                    </a:lnTo>
                    <a:lnTo>
                      <a:pt x="1673" y="1867"/>
                    </a:lnTo>
                    <a:lnTo>
                      <a:pt x="1663" y="1857"/>
                    </a:lnTo>
                    <a:lnTo>
                      <a:pt x="1651" y="1848"/>
                    </a:lnTo>
                    <a:lnTo>
                      <a:pt x="1639" y="1839"/>
                    </a:lnTo>
                    <a:lnTo>
                      <a:pt x="1628" y="1831"/>
                    </a:lnTo>
                    <a:lnTo>
                      <a:pt x="1616" y="1823"/>
                    </a:lnTo>
                    <a:lnTo>
                      <a:pt x="1602" y="1817"/>
                    </a:lnTo>
                    <a:lnTo>
                      <a:pt x="1590" y="1811"/>
                    </a:lnTo>
                    <a:lnTo>
                      <a:pt x="1577" y="1805"/>
                    </a:lnTo>
                    <a:lnTo>
                      <a:pt x="1563" y="1801"/>
                    </a:lnTo>
                    <a:lnTo>
                      <a:pt x="1550" y="1796"/>
                    </a:lnTo>
                    <a:lnTo>
                      <a:pt x="1537" y="1794"/>
                    </a:lnTo>
                    <a:lnTo>
                      <a:pt x="1523" y="1791"/>
                    </a:lnTo>
                    <a:lnTo>
                      <a:pt x="1510" y="1790"/>
                    </a:lnTo>
                    <a:lnTo>
                      <a:pt x="1495" y="1789"/>
                    </a:lnTo>
                    <a:lnTo>
                      <a:pt x="1482" y="1789"/>
                    </a:lnTo>
                    <a:lnTo>
                      <a:pt x="1469" y="1789"/>
                    </a:lnTo>
                    <a:close/>
                    <a:moveTo>
                      <a:pt x="1464" y="851"/>
                    </a:moveTo>
                    <a:lnTo>
                      <a:pt x="1463" y="723"/>
                    </a:lnTo>
                    <a:lnTo>
                      <a:pt x="1462" y="611"/>
                    </a:lnTo>
                    <a:lnTo>
                      <a:pt x="1461" y="557"/>
                    </a:lnTo>
                    <a:lnTo>
                      <a:pt x="1462" y="504"/>
                    </a:lnTo>
                    <a:lnTo>
                      <a:pt x="1463" y="476"/>
                    </a:lnTo>
                    <a:lnTo>
                      <a:pt x="1465" y="449"/>
                    </a:lnTo>
                    <a:lnTo>
                      <a:pt x="1469" y="423"/>
                    </a:lnTo>
                    <a:lnTo>
                      <a:pt x="1474" y="398"/>
                    </a:lnTo>
                    <a:lnTo>
                      <a:pt x="1485" y="359"/>
                    </a:lnTo>
                    <a:lnTo>
                      <a:pt x="1494" y="329"/>
                    </a:lnTo>
                    <a:lnTo>
                      <a:pt x="1507" y="297"/>
                    </a:lnTo>
                    <a:lnTo>
                      <a:pt x="1513" y="282"/>
                    </a:lnTo>
                    <a:lnTo>
                      <a:pt x="1520" y="267"/>
                    </a:lnTo>
                    <a:lnTo>
                      <a:pt x="1527" y="254"/>
                    </a:lnTo>
                    <a:lnTo>
                      <a:pt x="1534" y="242"/>
                    </a:lnTo>
                    <a:lnTo>
                      <a:pt x="1542" y="232"/>
                    </a:lnTo>
                    <a:lnTo>
                      <a:pt x="1550" y="225"/>
                    </a:lnTo>
                    <a:lnTo>
                      <a:pt x="1553" y="223"/>
                    </a:lnTo>
                    <a:lnTo>
                      <a:pt x="1558" y="221"/>
                    </a:lnTo>
                    <a:lnTo>
                      <a:pt x="1562" y="219"/>
                    </a:lnTo>
                    <a:lnTo>
                      <a:pt x="1566" y="219"/>
                    </a:lnTo>
                    <a:lnTo>
                      <a:pt x="1570" y="221"/>
                    </a:lnTo>
                    <a:lnTo>
                      <a:pt x="1573" y="223"/>
                    </a:lnTo>
                    <a:lnTo>
                      <a:pt x="1581" y="228"/>
                    </a:lnTo>
                    <a:lnTo>
                      <a:pt x="1588" y="237"/>
                    </a:lnTo>
                    <a:lnTo>
                      <a:pt x="1595" y="248"/>
                    </a:lnTo>
                    <a:lnTo>
                      <a:pt x="1600" y="258"/>
                    </a:lnTo>
                    <a:lnTo>
                      <a:pt x="1605" y="270"/>
                    </a:lnTo>
                    <a:lnTo>
                      <a:pt x="1610" y="286"/>
                    </a:lnTo>
                    <a:lnTo>
                      <a:pt x="1617" y="310"/>
                    </a:lnTo>
                    <a:lnTo>
                      <a:pt x="1621" y="332"/>
                    </a:lnTo>
                    <a:lnTo>
                      <a:pt x="1626" y="356"/>
                    </a:lnTo>
                    <a:lnTo>
                      <a:pt x="1628" y="380"/>
                    </a:lnTo>
                    <a:lnTo>
                      <a:pt x="1629" y="404"/>
                    </a:lnTo>
                    <a:lnTo>
                      <a:pt x="1629" y="429"/>
                    </a:lnTo>
                    <a:lnTo>
                      <a:pt x="1628" y="452"/>
                    </a:lnTo>
                    <a:lnTo>
                      <a:pt x="1627" y="476"/>
                    </a:lnTo>
                    <a:lnTo>
                      <a:pt x="1624" y="502"/>
                    </a:lnTo>
                    <a:lnTo>
                      <a:pt x="1619" y="528"/>
                    </a:lnTo>
                    <a:lnTo>
                      <a:pt x="1615" y="554"/>
                    </a:lnTo>
                    <a:lnTo>
                      <a:pt x="1608" y="578"/>
                    </a:lnTo>
                    <a:lnTo>
                      <a:pt x="1600" y="603"/>
                    </a:lnTo>
                    <a:lnTo>
                      <a:pt x="1592" y="627"/>
                    </a:lnTo>
                    <a:lnTo>
                      <a:pt x="1582" y="652"/>
                    </a:lnTo>
                    <a:lnTo>
                      <a:pt x="1572" y="675"/>
                    </a:lnTo>
                    <a:lnTo>
                      <a:pt x="1561" y="699"/>
                    </a:lnTo>
                    <a:lnTo>
                      <a:pt x="1549" y="721"/>
                    </a:lnTo>
                    <a:lnTo>
                      <a:pt x="1537" y="744"/>
                    </a:lnTo>
                    <a:lnTo>
                      <a:pt x="1523" y="766"/>
                    </a:lnTo>
                    <a:lnTo>
                      <a:pt x="1509" y="788"/>
                    </a:lnTo>
                    <a:lnTo>
                      <a:pt x="1494" y="809"/>
                    </a:lnTo>
                    <a:lnTo>
                      <a:pt x="1464" y="851"/>
                    </a:lnTo>
                    <a:close/>
                    <a:moveTo>
                      <a:pt x="154" y="3429"/>
                    </a:moveTo>
                    <a:lnTo>
                      <a:pt x="154" y="3429"/>
                    </a:lnTo>
                    <a:lnTo>
                      <a:pt x="147" y="3435"/>
                    </a:lnTo>
                    <a:lnTo>
                      <a:pt x="138" y="3439"/>
                    </a:lnTo>
                    <a:lnTo>
                      <a:pt x="130" y="3443"/>
                    </a:lnTo>
                    <a:lnTo>
                      <a:pt x="121" y="3446"/>
                    </a:lnTo>
                    <a:lnTo>
                      <a:pt x="112" y="3448"/>
                    </a:lnTo>
                    <a:lnTo>
                      <a:pt x="103" y="3449"/>
                    </a:lnTo>
                    <a:lnTo>
                      <a:pt x="93" y="3449"/>
                    </a:lnTo>
                    <a:lnTo>
                      <a:pt x="84" y="3448"/>
                    </a:lnTo>
                    <a:lnTo>
                      <a:pt x="75" y="3447"/>
                    </a:lnTo>
                    <a:lnTo>
                      <a:pt x="66" y="3445"/>
                    </a:lnTo>
                    <a:lnTo>
                      <a:pt x="58" y="3442"/>
                    </a:lnTo>
                    <a:lnTo>
                      <a:pt x="50" y="3438"/>
                    </a:lnTo>
                    <a:lnTo>
                      <a:pt x="42" y="3433"/>
                    </a:lnTo>
                    <a:lnTo>
                      <a:pt x="35" y="3427"/>
                    </a:lnTo>
                    <a:lnTo>
                      <a:pt x="27" y="3420"/>
                    </a:lnTo>
                    <a:lnTo>
                      <a:pt x="22" y="3414"/>
                    </a:lnTo>
                    <a:lnTo>
                      <a:pt x="16" y="3406"/>
                    </a:lnTo>
                    <a:lnTo>
                      <a:pt x="11" y="3397"/>
                    </a:lnTo>
                    <a:lnTo>
                      <a:pt x="7" y="3389"/>
                    </a:lnTo>
                    <a:lnTo>
                      <a:pt x="4" y="3380"/>
                    </a:lnTo>
                    <a:lnTo>
                      <a:pt x="2" y="3371"/>
                    </a:lnTo>
                    <a:lnTo>
                      <a:pt x="0" y="3361"/>
                    </a:lnTo>
                    <a:lnTo>
                      <a:pt x="0" y="3352"/>
                    </a:lnTo>
                    <a:lnTo>
                      <a:pt x="2" y="3343"/>
                    </a:lnTo>
                    <a:lnTo>
                      <a:pt x="3" y="3335"/>
                    </a:lnTo>
                    <a:lnTo>
                      <a:pt x="5" y="3326"/>
                    </a:lnTo>
                    <a:lnTo>
                      <a:pt x="8" y="3318"/>
                    </a:lnTo>
                    <a:lnTo>
                      <a:pt x="13" y="3309"/>
                    </a:lnTo>
                    <a:lnTo>
                      <a:pt x="17" y="3301"/>
                    </a:lnTo>
                    <a:lnTo>
                      <a:pt x="23" y="3293"/>
                    </a:lnTo>
                    <a:lnTo>
                      <a:pt x="29" y="3287"/>
                    </a:lnTo>
                    <a:lnTo>
                      <a:pt x="37" y="3280"/>
                    </a:lnTo>
                    <a:lnTo>
                      <a:pt x="76" y="3250"/>
                    </a:lnTo>
                    <a:lnTo>
                      <a:pt x="123" y="3215"/>
                    </a:lnTo>
                    <a:lnTo>
                      <a:pt x="187" y="3168"/>
                    </a:lnTo>
                    <a:lnTo>
                      <a:pt x="265" y="3114"/>
                    </a:lnTo>
                    <a:lnTo>
                      <a:pt x="357" y="3050"/>
                    </a:lnTo>
                    <a:lnTo>
                      <a:pt x="463" y="2981"/>
                    </a:lnTo>
                    <a:lnTo>
                      <a:pt x="520" y="2946"/>
                    </a:lnTo>
                    <a:lnTo>
                      <a:pt x="581" y="2908"/>
                    </a:lnTo>
                    <a:lnTo>
                      <a:pt x="572" y="2926"/>
                    </a:lnTo>
                    <a:lnTo>
                      <a:pt x="566" y="2943"/>
                    </a:lnTo>
                    <a:lnTo>
                      <a:pt x="559" y="2962"/>
                    </a:lnTo>
                    <a:lnTo>
                      <a:pt x="553" y="2981"/>
                    </a:lnTo>
                    <a:lnTo>
                      <a:pt x="519" y="2983"/>
                    </a:lnTo>
                    <a:lnTo>
                      <a:pt x="532" y="3162"/>
                    </a:lnTo>
                    <a:lnTo>
                      <a:pt x="450" y="3216"/>
                    </a:lnTo>
                    <a:lnTo>
                      <a:pt x="375" y="3267"/>
                    </a:lnTo>
                    <a:lnTo>
                      <a:pt x="312" y="3312"/>
                    </a:lnTo>
                    <a:lnTo>
                      <a:pt x="257" y="3351"/>
                    </a:lnTo>
                    <a:lnTo>
                      <a:pt x="181" y="3408"/>
                    </a:lnTo>
                    <a:lnTo>
                      <a:pt x="154" y="3429"/>
                    </a:lnTo>
                    <a:close/>
                    <a:moveTo>
                      <a:pt x="140" y="1124"/>
                    </a:moveTo>
                    <a:lnTo>
                      <a:pt x="140" y="1124"/>
                    </a:lnTo>
                    <a:lnTo>
                      <a:pt x="131" y="1129"/>
                    </a:lnTo>
                    <a:lnTo>
                      <a:pt x="122" y="1131"/>
                    </a:lnTo>
                    <a:lnTo>
                      <a:pt x="113" y="1133"/>
                    </a:lnTo>
                    <a:lnTo>
                      <a:pt x="103" y="1134"/>
                    </a:lnTo>
                    <a:lnTo>
                      <a:pt x="94" y="1136"/>
                    </a:lnTo>
                    <a:lnTo>
                      <a:pt x="85" y="1134"/>
                    </a:lnTo>
                    <a:lnTo>
                      <a:pt x="76" y="1133"/>
                    </a:lnTo>
                    <a:lnTo>
                      <a:pt x="67" y="1131"/>
                    </a:lnTo>
                    <a:lnTo>
                      <a:pt x="58" y="1128"/>
                    </a:lnTo>
                    <a:lnTo>
                      <a:pt x="51" y="1124"/>
                    </a:lnTo>
                    <a:lnTo>
                      <a:pt x="43" y="1119"/>
                    </a:lnTo>
                    <a:lnTo>
                      <a:pt x="35" y="1113"/>
                    </a:lnTo>
                    <a:lnTo>
                      <a:pt x="28" y="1108"/>
                    </a:lnTo>
                    <a:lnTo>
                      <a:pt x="22" y="1101"/>
                    </a:lnTo>
                    <a:lnTo>
                      <a:pt x="16" y="1093"/>
                    </a:lnTo>
                    <a:lnTo>
                      <a:pt x="12" y="1084"/>
                    </a:lnTo>
                    <a:lnTo>
                      <a:pt x="7" y="1075"/>
                    </a:lnTo>
                    <a:lnTo>
                      <a:pt x="4" y="1066"/>
                    </a:lnTo>
                    <a:lnTo>
                      <a:pt x="2" y="1058"/>
                    </a:lnTo>
                    <a:lnTo>
                      <a:pt x="0" y="1049"/>
                    </a:lnTo>
                    <a:lnTo>
                      <a:pt x="0" y="1040"/>
                    </a:lnTo>
                    <a:lnTo>
                      <a:pt x="2" y="1030"/>
                    </a:lnTo>
                    <a:lnTo>
                      <a:pt x="3" y="1021"/>
                    </a:lnTo>
                    <a:lnTo>
                      <a:pt x="5" y="1012"/>
                    </a:lnTo>
                    <a:lnTo>
                      <a:pt x="8" y="1004"/>
                    </a:lnTo>
                    <a:lnTo>
                      <a:pt x="12" y="995"/>
                    </a:lnTo>
                    <a:lnTo>
                      <a:pt x="16" y="987"/>
                    </a:lnTo>
                    <a:lnTo>
                      <a:pt x="22" y="981"/>
                    </a:lnTo>
                    <a:lnTo>
                      <a:pt x="28" y="973"/>
                    </a:lnTo>
                    <a:lnTo>
                      <a:pt x="35" y="967"/>
                    </a:lnTo>
                    <a:lnTo>
                      <a:pt x="43" y="962"/>
                    </a:lnTo>
                    <a:lnTo>
                      <a:pt x="51" y="956"/>
                    </a:lnTo>
                    <a:lnTo>
                      <a:pt x="73" y="945"/>
                    </a:lnTo>
                    <a:lnTo>
                      <a:pt x="133" y="916"/>
                    </a:lnTo>
                    <a:lnTo>
                      <a:pt x="177" y="895"/>
                    </a:lnTo>
                    <a:lnTo>
                      <a:pt x="228" y="871"/>
                    </a:lnTo>
                    <a:lnTo>
                      <a:pt x="288" y="846"/>
                    </a:lnTo>
                    <a:lnTo>
                      <a:pt x="355" y="818"/>
                    </a:lnTo>
                    <a:lnTo>
                      <a:pt x="429" y="789"/>
                    </a:lnTo>
                    <a:lnTo>
                      <a:pt x="510" y="758"/>
                    </a:lnTo>
                    <a:lnTo>
                      <a:pt x="597" y="727"/>
                    </a:lnTo>
                    <a:lnTo>
                      <a:pt x="689" y="695"/>
                    </a:lnTo>
                    <a:lnTo>
                      <a:pt x="788" y="665"/>
                    </a:lnTo>
                    <a:lnTo>
                      <a:pt x="890" y="636"/>
                    </a:lnTo>
                    <a:lnTo>
                      <a:pt x="942" y="622"/>
                    </a:lnTo>
                    <a:lnTo>
                      <a:pt x="997" y="608"/>
                    </a:lnTo>
                    <a:lnTo>
                      <a:pt x="1052" y="595"/>
                    </a:lnTo>
                    <a:lnTo>
                      <a:pt x="1107" y="582"/>
                    </a:lnTo>
                    <a:lnTo>
                      <a:pt x="1109" y="614"/>
                    </a:lnTo>
                    <a:lnTo>
                      <a:pt x="1110" y="724"/>
                    </a:lnTo>
                    <a:lnTo>
                      <a:pt x="1110" y="774"/>
                    </a:lnTo>
                    <a:lnTo>
                      <a:pt x="1058" y="787"/>
                    </a:lnTo>
                    <a:lnTo>
                      <a:pt x="1007" y="799"/>
                    </a:lnTo>
                    <a:lnTo>
                      <a:pt x="909" y="826"/>
                    </a:lnTo>
                    <a:lnTo>
                      <a:pt x="815" y="854"/>
                    </a:lnTo>
                    <a:lnTo>
                      <a:pt x="725" y="883"/>
                    </a:lnTo>
                    <a:lnTo>
                      <a:pt x="640" y="912"/>
                    </a:lnTo>
                    <a:lnTo>
                      <a:pt x="560" y="941"/>
                    </a:lnTo>
                    <a:lnTo>
                      <a:pt x="487" y="969"/>
                    </a:lnTo>
                    <a:lnTo>
                      <a:pt x="419" y="996"/>
                    </a:lnTo>
                    <a:lnTo>
                      <a:pt x="356" y="1023"/>
                    </a:lnTo>
                    <a:lnTo>
                      <a:pt x="301" y="1046"/>
                    </a:lnTo>
                    <a:lnTo>
                      <a:pt x="255" y="1069"/>
                    </a:lnTo>
                    <a:lnTo>
                      <a:pt x="215" y="1087"/>
                    </a:lnTo>
                    <a:lnTo>
                      <a:pt x="159" y="1114"/>
                    </a:lnTo>
                    <a:lnTo>
                      <a:pt x="140" y="11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路标"/>
              <p:cNvSpPr/>
              <p:nvPr/>
            </p:nvSpPr>
            <p:spPr bwMode="auto">
              <a:xfrm>
                <a:off x="72811" y="4036"/>
                <a:ext cx="1758" cy="3845"/>
              </a:xfrm>
              <a:custGeom>
                <a:avLst/>
                <a:gdLst>
                  <a:gd name="T0" fmla="*/ 471774 w 1329"/>
                  <a:gd name="T1" fmla="*/ 854734 h 2772"/>
                  <a:gd name="T2" fmla="*/ 471774 w 1329"/>
                  <a:gd name="T3" fmla="*/ 1800397 h 2772"/>
                  <a:gd name="T4" fmla="*/ 364051 w 1329"/>
                  <a:gd name="T5" fmla="*/ 1800397 h 2772"/>
                  <a:gd name="T6" fmla="*/ 364051 w 1329"/>
                  <a:gd name="T7" fmla="*/ 851486 h 2772"/>
                  <a:gd name="T8" fmla="*/ 5840 w 1329"/>
                  <a:gd name="T9" fmla="*/ 428666 h 2772"/>
                  <a:gd name="T10" fmla="*/ 434136 w 1329"/>
                  <a:gd name="T11" fmla="*/ 0 h 2772"/>
                  <a:gd name="T12" fmla="*/ 862432 w 1329"/>
                  <a:gd name="T13" fmla="*/ 428666 h 2772"/>
                  <a:gd name="T14" fmla="*/ 471774 w 1329"/>
                  <a:gd name="T15" fmla="*/ 854734 h 2772"/>
                  <a:gd name="T16" fmla="*/ 415317 w 1329"/>
                  <a:gd name="T17" fmla="*/ 131847 h 2772"/>
                  <a:gd name="T18" fmla="*/ 136925 w 1329"/>
                  <a:gd name="T19" fmla="*/ 410480 h 2772"/>
                  <a:gd name="T20" fmla="*/ 415317 w 1329"/>
                  <a:gd name="T21" fmla="*/ 689113 h 2772"/>
                  <a:gd name="T22" fmla="*/ 415317 w 1329"/>
                  <a:gd name="T23" fmla="*/ 131847 h 27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29" h="2772">
                    <a:moveTo>
                      <a:pt x="727" y="1316"/>
                    </a:moveTo>
                    <a:cubicBezTo>
                      <a:pt x="727" y="2772"/>
                      <a:pt x="727" y="2772"/>
                      <a:pt x="727" y="2772"/>
                    </a:cubicBezTo>
                    <a:cubicBezTo>
                      <a:pt x="561" y="2772"/>
                      <a:pt x="561" y="2772"/>
                      <a:pt x="561" y="2772"/>
                    </a:cubicBezTo>
                    <a:cubicBezTo>
                      <a:pt x="561" y="1311"/>
                      <a:pt x="561" y="1311"/>
                      <a:pt x="561" y="1311"/>
                    </a:cubicBezTo>
                    <a:cubicBezTo>
                      <a:pt x="248" y="1260"/>
                      <a:pt x="9" y="988"/>
                      <a:pt x="9" y="660"/>
                    </a:cubicBezTo>
                    <a:cubicBezTo>
                      <a:pt x="9" y="296"/>
                      <a:pt x="304" y="0"/>
                      <a:pt x="669" y="0"/>
                    </a:cubicBezTo>
                    <a:cubicBezTo>
                      <a:pt x="1033" y="0"/>
                      <a:pt x="1329" y="296"/>
                      <a:pt x="1329" y="660"/>
                    </a:cubicBezTo>
                    <a:cubicBezTo>
                      <a:pt x="1329" y="999"/>
                      <a:pt x="1055" y="1278"/>
                      <a:pt x="727" y="1316"/>
                    </a:cubicBezTo>
                    <a:close/>
                    <a:moveTo>
                      <a:pt x="640" y="203"/>
                    </a:moveTo>
                    <a:cubicBezTo>
                      <a:pt x="403" y="203"/>
                      <a:pt x="211" y="395"/>
                      <a:pt x="211" y="632"/>
                    </a:cubicBezTo>
                    <a:cubicBezTo>
                      <a:pt x="211" y="868"/>
                      <a:pt x="403" y="1061"/>
                      <a:pt x="640" y="1061"/>
                    </a:cubicBezTo>
                    <a:cubicBezTo>
                      <a:pt x="0" y="583"/>
                      <a:pt x="863" y="358"/>
                      <a:pt x="640" y="2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" name="汽车"/>
              <p:cNvSpPr/>
              <p:nvPr/>
            </p:nvSpPr>
            <p:spPr bwMode="auto">
              <a:xfrm>
                <a:off x="85146" y="6123"/>
                <a:ext cx="2392" cy="1758"/>
              </a:xfrm>
              <a:custGeom>
                <a:avLst/>
                <a:gdLst>
                  <a:gd name="T0" fmla="*/ 1630803 w 5829"/>
                  <a:gd name="T1" fmla="*/ 1060894 h 3763"/>
                  <a:gd name="T2" fmla="*/ 1604331 w 5829"/>
                  <a:gd name="T3" fmla="*/ 1127915 h 3763"/>
                  <a:gd name="T4" fmla="*/ 1557597 w 5829"/>
                  <a:gd name="T5" fmla="*/ 1181859 h 3763"/>
                  <a:gd name="T6" fmla="*/ 1495502 w 5829"/>
                  <a:gd name="T7" fmla="*/ 1217495 h 3763"/>
                  <a:gd name="T8" fmla="*/ 1422949 w 5829"/>
                  <a:gd name="T9" fmla="*/ 1230245 h 3763"/>
                  <a:gd name="T10" fmla="*/ 1359220 w 5829"/>
                  <a:gd name="T11" fmla="*/ 1220764 h 3763"/>
                  <a:gd name="T12" fmla="*/ 1295492 w 5829"/>
                  <a:gd name="T13" fmla="*/ 1188071 h 3763"/>
                  <a:gd name="T14" fmla="*/ 1246469 w 5829"/>
                  <a:gd name="T15" fmla="*/ 1136742 h 3763"/>
                  <a:gd name="T16" fmla="*/ 1217056 w 5829"/>
                  <a:gd name="T17" fmla="*/ 1071029 h 3763"/>
                  <a:gd name="T18" fmla="*/ 694153 w 5829"/>
                  <a:gd name="T19" fmla="*/ 1018066 h 3763"/>
                  <a:gd name="T20" fmla="*/ 681081 w 5829"/>
                  <a:gd name="T21" fmla="*/ 1090645 h 3763"/>
                  <a:gd name="T22" fmla="*/ 645458 w 5829"/>
                  <a:gd name="T23" fmla="*/ 1152108 h 3763"/>
                  <a:gd name="T24" fmla="*/ 591861 w 5829"/>
                  <a:gd name="T25" fmla="*/ 1198206 h 3763"/>
                  <a:gd name="T26" fmla="*/ 524537 w 5829"/>
                  <a:gd name="T27" fmla="*/ 1224360 h 3763"/>
                  <a:gd name="T28" fmla="*/ 460481 w 5829"/>
                  <a:gd name="T29" fmla="*/ 1227630 h 3763"/>
                  <a:gd name="T30" fmla="*/ 390543 w 5829"/>
                  <a:gd name="T31" fmla="*/ 1208014 h 3763"/>
                  <a:gd name="T32" fmla="*/ 333024 w 5829"/>
                  <a:gd name="T33" fmla="*/ 1166820 h 3763"/>
                  <a:gd name="T34" fmla="*/ 291845 w 5829"/>
                  <a:gd name="T35" fmla="*/ 1109607 h 3763"/>
                  <a:gd name="T36" fmla="*/ 271583 w 5829"/>
                  <a:gd name="T37" fmla="*/ 1039644 h 3763"/>
                  <a:gd name="T38" fmla="*/ 3595 w 5829"/>
                  <a:gd name="T39" fmla="*/ 957911 h 3763"/>
                  <a:gd name="T40" fmla="*/ 39545 w 5829"/>
                  <a:gd name="T41" fmla="*/ 824849 h 3763"/>
                  <a:gd name="T42" fmla="*/ 110790 w 5829"/>
                  <a:gd name="T43" fmla="*/ 703885 h 3763"/>
                  <a:gd name="T44" fmla="*/ 212756 w 5829"/>
                  <a:gd name="T45" fmla="*/ 601228 h 3763"/>
                  <a:gd name="T46" fmla="*/ 341848 w 5829"/>
                  <a:gd name="T47" fmla="*/ 521783 h 3763"/>
                  <a:gd name="T48" fmla="*/ 375836 w 5829"/>
                  <a:gd name="T49" fmla="*/ 446262 h 3763"/>
                  <a:gd name="T50" fmla="*/ 406557 w 5829"/>
                  <a:gd name="T51" fmla="*/ 357991 h 3763"/>
                  <a:gd name="T52" fmla="*/ 450023 w 5829"/>
                  <a:gd name="T53" fmla="*/ 276584 h 3763"/>
                  <a:gd name="T54" fmla="*/ 504928 w 5829"/>
                  <a:gd name="T55" fmla="*/ 203025 h 3763"/>
                  <a:gd name="T56" fmla="*/ 569964 w 5829"/>
                  <a:gd name="T57" fmla="*/ 139273 h 3763"/>
                  <a:gd name="T58" fmla="*/ 644478 w 5829"/>
                  <a:gd name="T59" fmla="*/ 85983 h 3763"/>
                  <a:gd name="T60" fmla="*/ 726508 w 5829"/>
                  <a:gd name="T61" fmla="*/ 44136 h 3763"/>
                  <a:gd name="T62" fmla="*/ 815728 w 5829"/>
                  <a:gd name="T63" fmla="*/ 15693 h 3763"/>
                  <a:gd name="T64" fmla="*/ 910504 w 5829"/>
                  <a:gd name="T65" fmla="*/ 1308 h 3763"/>
                  <a:gd name="T66" fmla="*/ 994169 w 5829"/>
                  <a:gd name="T67" fmla="*/ 1308 h 3763"/>
                  <a:gd name="T68" fmla="*/ 1088945 w 5829"/>
                  <a:gd name="T69" fmla="*/ 15693 h 3763"/>
                  <a:gd name="T70" fmla="*/ 1178165 w 5829"/>
                  <a:gd name="T71" fmla="*/ 44136 h 3763"/>
                  <a:gd name="T72" fmla="*/ 1260522 w 5829"/>
                  <a:gd name="T73" fmla="*/ 85983 h 3763"/>
                  <a:gd name="T74" fmla="*/ 1334709 w 5829"/>
                  <a:gd name="T75" fmla="*/ 139273 h 3763"/>
                  <a:gd name="T76" fmla="*/ 1400072 w 5829"/>
                  <a:gd name="T77" fmla="*/ 203025 h 3763"/>
                  <a:gd name="T78" fmla="*/ 1454977 w 5829"/>
                  <a:gd name="T79" fmla="*/ 276584 h 3763"/>
                  <a:gd name="T80" fmla="*/ 1498443 w 5829"/>
                  <a:gd name="T81" fmla="*/ 357991 h 3763"/>
                  <a:gd name="T82" fmla="*/ 1528837 w 5829"/>
                  <a:gd name="T83" fmla="*/ 446262 h 3763"/>
                  <a:gd name="T84" fmla="*/ 1562826 w 5829"/>
                  <a:gd name="T85" fmla="*/ 521783 h 3763"/>
                  <a:gd name="T86" fmla="*/ 1691917 w 5829"/>
                  <a:gd name="T87" fmla="*/ 601228 h 3763"/>
                  <a:gd name="T88" fmla="*/ 1794210 w 5829"/>
                  <a:gd name="T89" fmla="*/ 703885 h 3763"/>
                  <a:gd name="T90" fmla="*/ 1865129 w 5829"/>
                  <a:gd name="T91" fmla="*/ 824849 h 3763"/>
                  <a:gd name="T92" fmla="*/ 1901078 w 5829"/>
                  <a:gd name="T93" fmla="*/ 957911 h 3763"/>
                  <a:gd name="T94" fmla="*/ 866711 w 5829"/>
                  <a:gd name="T95" fmla="*/ 209890 h 3763"/>
                  <a:gd name="T96" fmla="*/ 791544 w 5829"/>
                  <a:gd name="T97" fmla="*/ 233756 h 3763"/>
                  <a:gd name="T98" fmla="*/ 708206 w 5829"/>
                  <a:gd name="T99" fmla="*/ 285412 h 3763"/>
                  <a:gd name="T100" fmla="*/ 655589 w 5829"/>
                  <a:gd name="T101" fmla="*/ 340663 h 3763"/>
                  <a:gd name="T102" fmla="*/ 621601 w 5829"/>
                  <a:gd name="T103" fmla="*/ 397549 h 3763"/>
                  <a:gd name="T104" fmla="*/ 596763 w 5829"/>
                  <a:gd name="T105" fmla="*/ 468494 h 3763"/>
                  <a:gd name="T106" fmla="*/ 1316081 w 5829"/>
                  <a:gd name="T107" fmla="*/ 504129 h 3763"/>
                  <a:gd name="T108" fmla="*/ 1299740 w 5829"/>
                  <a:gd name="T109" fmla="*/ 436454 h 3763"/>
                  <a:gd name="T110" fmla="*/ 1270327 w 5829"/>
                  <a:gd name="T111" fmla="*/ 371395 h 3763"/>
                  <a:gd name="T112" fmla="*/ 1233397 w 5829"/>
                  <a:gd name="T113" fmla="*/ 319739 h 3763"/>
                  <a:gd name="T114" fmla="*/ 1161171 w 5829"/>
                  <a:gd name="T115" fmla="*/ 258603 h 3763"/>
                  <a:gd name="T116" fmla="*/ 1083389 w 5829"/>
                  <a:gd name="T117" fmla="*/ 221660 h 376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5829" h="3763">
                    <a:moveTo>
                      <a:pt x="5829" y="3114"/>
                    </a:moveTo>
                    <a:lnTo>
                      <a:pt x="5003" y="3114"/>
                    </a:lnTo>
                    <a:lnTo>
                      <a:pt x="5002" y="3148"/>
                    </a:lnTo>
                    <a:lnTo>
                      <a:pt x="4999" y="3180"/>
                    </a:lnTo>
                    <a:lnTo>
                      <a:pt x="4995" y="3212"/>
                    </a:lnTo>
                    <a:lnTo>
                      <a:pt x="4990" y="3245"/>
                    </a:lnTo>
                    <a:lnTo>
                      <a:pt x="4982" y="3276"/>
                    </a:lnTo>
                    <a:lnTo>
                      <a:pt x="4974" y="3307"/>
                    </a:lnTo>
                    <a:lnTo>
                      <a:pt x="4963" y="3337"/>
                    </a:lnTo>
                    <a:lnTo>
                      <a:pt x="4952" y="3367"/>
                    </a:lnTo>
                    <a:lnTo>
                      <a:pt x="4939" y="3396"/>
                    </a:lnTo>
                    <a:lnTo>
                      <a:pt x="4924" y="3424"/>
                    </a:lnTo>
                    <a:lnTo>
                      <a:pt x="4909" y="3450"/>
                    </a:lnTo>
                    <a:lnTo>
                      <a:pt x="4892" y="3477"/>
                    </a:lnTo>
                    <a:lnTo>
                      <a:pt x="4873" y="3502"/>
                    </a:lnTo>
                    <a:lnTo>
                      <a:pt x="4855" y="3526"/>
                    </a:lnTo>
                    <a:lnTo>
                      <a:pt x="4834" y="3551"/>
                    </a:lnTo>
                    <a:lnTo>
                      <a:pt x="4812" y="3573"/>
                    </a:lnTo>
                    <a:lnTo>
                      <a:pt x="4790" y="3595"/>
                    </a:lnTo>
                    <a:lnTo>
                      <a:pt x="4766" y="3615"/>
                    </a:lnTo>
                    <a:lnTo>
                      <a:pt x="4742" y="3634"/>
                    </a:lnTo>
                    <a:lnTo>
                      <a:pt x="4716" y="3652"/>
                    </a:lnTo>
                    <a:lnTo>
                      <a:pt x="4690" y="3670"/>
                    </a:lnTo>
                    <a:lnTo>
                      <a:pt x="4663" y="3685"/>
                    </a:lnTo>
                    <a:lnTo>
                      <a:pt x="4634" y="3700"/>
                    </a:lnTo>
                    <a:lnTo>
                      <a:pt x="4607" y="3712"/>
                    </a:lnTo>
                    <a:lnTo>
                      <a:pt x="4576" y="3724"/>
                    </a:lnTo>
                    <a:lnTo>
                      <a:pt x="4546" y="3734"/>
                    </a:lnTo>
                    <a:lnTo>
                      <a:pt x="4515" y="3743"/>
                    </a:lnTo>
                    <a:lnTo>
                      <a:pt x="4484" y="3751"/>
                    </a:lnTo>
                    <a:lnTo>
                      <a:pt x="4452" y="3756"/>
                    </a:lnTo>
                    <a:lnTo>
                      <a:pt x="4419" y="3760"/>
                    </a:lnTo>
                    <a:lnTo>
                      <a:pt x="4387" y="3762"/>
                    </a:lnTo>
                    <a:lnTo>
                      <a:pt x="4354" y="3763"/>
                    </a:lnTo>
                    <a:lnTo>
                      <a:pt x="4320" y="3762"/>
                    </a:lnTo>
                    <a:lnTo>
                      <a:pt x="4287" y="3760"/>
                    </a:lnTo>
                    <a:lnTo>
                      <a:pt x="4254" y="3756"/>
                    </a:lnTo>
                    <a:lnTo>
                      <a:pt x="4222" y="3751"/>
                    </a:lnTo>
                    <a:lnTo>
                      <a:pt x="4191" y="3743"/>
                    </a:lnTo>
                    <a:lnTo>
                      <a:pt x="4159" y="3734"/>
                    </a:lnTo>
                    <a:lnTo>
                      <a:pt x="4129" y="3724"/>
                    </a:lnTo>
                    <a:lnTo>
                      <a:pt x="4101" y="3712"/>
                    </a:lnTo>
                    <a:lnTo>
                      <a:pt x="4072" y="3700"/>
                    </a:lnTo>
                    <a:lnTo>
                      <a:pt x="4044" y="3685"/>
                    </a:lnTo>
                    <a:lnTo>
                      <a:pt x="4016" y="3670"/>
                    </a:lnTo>
                    <a:lnTo>
                      <a:pt x="3990" y="3652"/>
                    </a:lnTo>
                    <a:lnTo>
                      <a:pt x="3964" y="3634"/>
                    </a:lnTo>
                    <a:lnTo>
                      <a:pt x="3940" y="3615"/>
                    </a:lnTo>
                    <a:lnTo>
                      <a:pt x="3916" y="3595"/>
                    </a:lnTo>
                    <a:lnTo>
                      <a:pt x="3894" y="3573"/>
                    </a:lnTo>
                    <a:lnTo>
                      <a:pt x="3872" y="3551"/>
                    </a:lnTo>
                    <a:lnTo>
                      <a:pt x="3852" y="3526"/>
                    </a:lnTo>
                    <a:lnTo>
                      <a:pt x="3833" y="3502"/>
                    </a:lnTo>
                    <a:lnTo>
                      <a:pt x="3814" y="3477"/>
                    </a:lnTo>
                    <a:lnTo>
                      <a:pt x="3798" y="3450"/>
                    </a:lnTo>
                    <a:lnTo>
                      <a:pt x="3782" y="3424"/>
                    </a:lnTo>
                    <a:lnTo>
                      <a:pt x="3768" y="3396"/>
                    </a:lnTo>
                    <a:lnTo>
                      <a:pt x="3754" y="3367"/>
                    </a:lnTo>
                    <a:lnTo>
                      <a:pt x="3742" y="3337"/>
                    </a:lnTo>
                    <a:lnTo>
                      <a:pt x="3732" y="3307"/>
                    </a:lnTo>
                    <a:lnTo>
                      <a:pt x="3724" y="3276"/>
                    </a:lnTo>
                    <a:lnTo>
                      <a:pt x="3717" y="3245"/>
                    </a:lnTo>
                    <a:lnTo>
                      <a:pt x="3711" y="3212"/>
                    </a:lnTo>
                    <a:lnTo>
                      <a:pt x="3707" y="3180"/>
                    </a:lnTo>
                    <a:lnTo>
                      <a:pt x="3704" y="3148"/>
                    </a:lnTo>
                    <a:lnTo>
                      <a:pt x="3703" y="3114"/>
                    </a:lnTo>
                    <a:lnTo>
                      <a:pt x="2124" y="3114"/>
                    </a:lnTo>
                    <a:lnTo>
                      <a:pt x="2123" y="3146"/>
                    </a:lnTo>
                    <a:lnTo>
                      <a:pt x="2121" y="3180"/>
                    </a:lnTo>
                    <a:lnTo>
                      <a:pt x="2116" y="3212"/>
                    </a:lnTo>
                    <a:lnTo>
                      <a:pt x="2110" y="3243"/>
                    </a:lnTo>
                    <a:lnTo>
                      <a:pt x="2103" y="3275"/>
                    </a:lnTo>
                    <a:lnTo>
                      <a:pt x="2094" y="3306"/>
                    </a:lnTo>
                    <a:lnTo>
                      <a:pt x="2084" y="3336"/>
                    </a:lnTo>
                    <a:lnTo>
                      <a:pt x="2072" y="3365"/>
                    </a:lnTo>
                    <a:lnTo>
                      <a:pt x="2059" y="3394"/>
                    </a:lnTo>
                    <a:lnTo>
                      <a:pt x="2044" y="3421"/>
                    </a:lnTo>
                    <a:lnTo>
                      <a:pt x="2028" y="3448"/>
                    </a:lnTo>
                    <a:lnTo>
                      <a:pt x="2012" y="3475"/>
                    </a:lnTo>
                    <a:lnTo>
                      <a:pt x="1994" y="3500"/>
                    </a:lnTo>
                    <a:lnTo>
                      <a:pt x="1975" y="3524"/>
                    </a:lnTo>
                    <a:lnTo>
                      <a:pt x="1954" y="3547"/>
                    </a:lnTo>
                    <a:lnTo>
                      <a:pt x="1932" y="3569"/>
                    </a:lnTo>
                    <a:lnTo>
                      <a:pt x="1910" y="3591"/>
                    </a:lnTo>
                    <a:lnTo>
                      <a:pt x="1887" y="3611"/>
                    </a:lnTo>
                    <a:lnTo>
                      <a:pt x="1862" y="3630"/>
                    </a:lnTo>
                    <a:lnTo>
                      <a:pt x="1836" y="3648"/>
                    </a:lnTo>
                    <a:lnTo>
                      <a:pt x="1811" y="3665"/>
                    </a:lnTo>
                    <a:lnTo>
                      <a:pt x="1783" y="3680"/>
                    </a:lnTo>
                    <a:lnTo>
                      <a:pt x="1756" y="3695"/>
                    </a:lnTo>
                    <a:lnTo>
                      <a:pt x="1727" y="3708"/>
                    </a:lnTo>
                    <a:lnTo>
                      <a:pt x="1698" y="3719"/>
                    </a:lnTo>
                    <a:lnTo>
                      <a:pt x="1668" y="3730"/>
                    </a:lnTo>
                    <a:lnTo>
                      <a:pt x="1637" y="3738"/>
                    </a:lnTo>
                    <a:lnTo>
                      <a:pt x="1605" y="3745"/>
                    </a:lnTo>
                    <a:lnTo>
                      <a:pt x="1574" y="3751"/>
                    </a:lnTo>
                    <a:lnTo>
                      <a:pt x="1542" y="3755"/>
                    </a:lnTo>
                    <a:lnTo>
                      <a:pt x="1508" y="3758"/>
                    </a:lnTo>
                    <a:lnTo>
                      <a:pt x="1476" y="3759"/>
                    </a:lnTo>
                    <a:lnTo>
                      <a:pt x="1443" y="3758"/>
                    </a:lnTo>
                    <a:lnTo>
                      <a:pt x="1409" y="3755"/>
                    </a:lnTo>
                    <a:lnTo>
                      <a:pt x="1377" y="3751"/>
                    </a:lnTo>
                    <a:lnTo>
                      <a:pt x="1345" y="3745"/>
                    </a:lnTo>
                    <a:lnTo>
                      <a:pt x="1314" y="3738"/>
                    </a:lnTo>
                    <a:lnTo>
                      <a:pt x="1283" y="3730"/>
                    </a:lnTo>
                    <a:lnTo>
                      <a:pt x="1253" y="3719"/>
                    </a:lnTo>
                    <a:lnTo>
                      <a:pt x="1224" y="3708"/>
                    </a:lnTo>
                    <a:lnTo>
                      <a:pt x="1195" y="3695"/>
                    </a:lnTo>
                    <a:lnTo>
                      <a:pt x="1168" y="3680"/>
                    </a:lnTo>
                    <a:lnTo>
                      <a:pt x="1141" y="3665"/>
                    </a:lnTo>
                    <a:lnTo>
                      <a:pt x="1114" y="3648"/>
                    </a:lnTo>
                    <a:lnTo>
                      <a:pt x="1089" y="3630"/>
                    </a:lnTo>
                    <a:lnTo>
                      <a:pt x="1065" y="3611"/>
                    </a:lnTo>
                    <a:lnTo>
                      <a:pt x="1042" y="3591"/>
                    </a:lnTo>
                    <a:lnTo>
                      <a:pt x="1019" y="3569"/>
                    </a:lnTo>
                    <a:lnTo>
                      <a:pt x="998" y="3547"/>
                    </a:lnTo>
                    <a:lnTo>
                      <a:pt x="977" y="3524"/>
                    </a:lnTo>
                    <a:lnTo>
                      <a:pt x="957" y="3500"/>
                    </a:lnTo>
                    <a:lnTo>
                      <a:pt x="940" y="3475"/>
                    </a:lnTo>
                    <a:lnTo>
                      <a:pt x="923" y="3448"/>
                    </a:lnTo>
                    <a:lnTo>
                      <a:pt x="908" y="3421"/>
                    </a:lnTo>
                    <a:lnTo>
                      <a:pt x="893" y="3394"/>
                    </a:lnTo>
                    <a:lnTo>
                      <a:pt x="880" y="3365"/>
                    </a:lnTo>
                    <a:lnTo>
                      <a:pt x="868" y="3336"/>
                    </a:lnTo>
                    <a:lnTo>
                      <a:pt x="858" y="3306"/>
                    </a:lnTo>
                    <a:lnTo>
                      <a:pt x="849" y="3275"/>
                    </a:lnTo>
                    <a:lnTo>
                      <a:pt x="842" y="3243"/>
                    </a:lnTo>
                    <a:lnTo>
                      <a:pt x="836" y="3212"/>
                    </a:lnTo>
                    <a:lnTo>
                      <a:pt x="831" y="3180"/>
                    </a:lnTo>
                    <a:lnTo>
                      <a:pt x="828" y="3146"/>
                    </a:lnTo>
                    <a:lnTo>
                      <a:pt x="828" y="3114"/>
                    </a:lnTo>
                    <a:lnTo>
                      <a:pt x="0" y="3114"/>
                    </a:lnTo>
                    <a:lnTo>
                      <a:pt x="2" y="3053"/>
                    </a:lnTo>
                    <a:lnTo>
                      <a:pt x="6" y="2992"/>
                    </a:lnTo>
                    <a:lnTo>
                      <a:pt x="11" y="2930"/>
                    </a:lnTo>
                    <a:lnTo>
                      <a:pt x="21" y="2870"/>
                    </a:lnTo>
                    <a:lnTo>
                      <a:pt x="31" y="2811"/>
                    </a:lnTo>
                    <a:lnTo>
                      <a:pt x="45" y="2753"/>
                    </a:lnTo>
                    <a:lnTo>
                      <a:pt x="61" y="2694"/>
                    </a:lnTo>
                    <a:lnTo>
                      <a:pt x="78" y="2636"/>
                    </a:lnTo>
                    <a:lnTo>
                      <a:pt x="99" y="2579"/>
                    </a:lnTo>
                    <a:lnTo>
                      <a:pt x="121" y="2523"/>
                    </a:lnTo>
                    <a:lnTo>
                      <a:pt x="146" y="2467"/>
                    </a:lnTo>
                    <a:lnTo>
                      <a:pt x="173" y="2412"/>
                    </a:lnTo>
                    <a:lnTo>
                      <a:pt x="202" y="2359"/>
                    </a:lnTo>
                    <a:lnTo>
                      <a:pt x="233" y="2305"/>
                    </a:lnTo>
                    <a:lnTo>
                      <a:pt x="267" y="2253"/>
                    </a:lnTo>
                    <a:lnTo>
                      <a:pt x="301" y="2203"/>
                    </a:lnTo>
                    <a:lnTo>
                      <a:pt x="339" y="2153"/>
                    </a:lnTo>
                    <a:lnTo>
                      <a:pt x="377" y="2103"/>
                    </a:lnTo>
                    <a:lnTo>
                      <a:pt x="419" y="2056"/>
                    </a:lnTo>
                    <a:lnTo>
                      <a:pt x="462" y="2010"/>
                    </a:lnTo>
                    <a:lnTo>
                      <a:pt x="507" y="1965"/>
                    </a:lnTo>
                    <a:lnTo>
                      <a:pt x="553" y="1922"/>
                    </a:lnTo>
                    <a:lnTo>
                      <a:pt x="602" y="1879"/>
                    </a:lnTo>
                    <a:lnTo>
                      <a:pt x="651" y="1839"/>
                    </a:lnTo>
                    <a:lnTo>
                      <a:pt x="703" y="1799"/>
                    </a:lnTo>
                    <a:lnTo>
                      <a:pt x="756" y="1761"/>
                    </a:lnTo>
                    <a:lnTo>
                      <a:pt x="811" y="1724"/>
                    </a:lnTo>
                    <a:lnTo>
                      <a:pt x="867" y="1690"/>
                    </a:lnTo>
                    <a:lnTo>
                      <a:pt x="925" y="1657"/>
                    </a:lnTo>
                    <a:lnTo>
                      <a:pt x="985" y="1626"/>
                    </a:lnTo>
                    <a:lnTo>
                      <a:pt x="1046" y="1596"/>
                    </a:lnTo>
                    <a:lnTo>
                      <a:pt x="1109" y="1570"/>
                    </a:lnTo>
                    <a:lnTo>
                      <a:pt x="1116" y="1528"/>
                    </a:lnTo>
                    <a:lnTo>
                      <a:pt x="1123" y="1486"/>
                    </a:lnTo>
                    <a:lnTo>
                      <a:pt x="1131" y="1446"/>
                    </a:lnTo>
                    <a:lnTo>
                      <a:pt x="1140" y="1406"/>
                    </a:lnTo>
                    <a:lnTo>
                      <a:pt x="1150" y="1365"/>
                    </a:lnTo>
                    <a:lnTo>
                      <a:pt x="1161" y="1326"/>
                    </a:lnTo>
                    <a:lnTo>
                      <a:pt x="1172" y="1287"/>
                    </a:lnTo>
                    <a:lnTo>
                      <a:pt x="1185" y="1247"/>
                    </a:lnTo>
                    <a:lnTo>
                      <a:pt x="1199" y="1209"/>
                    </a:lnTo>
                    <a:lnTo>
                      <a:pt x="1213" y="1170"/>
                    </a:lnTo>
                    <a:lnTo>
                      <a:pt x="1229" y="1133"/>
                    </a:lnTo>
                    <a:lnTo>
                      <a:pt x="1244" y="1095"/>
                    </a:lnTo>
                    <a:lnTo>
                      <a:pt x="1261" y="1058"/>
                    </a:lnTo>
                    <a:lnTo>
                      <a:pt x="1278" y="1022"/>
                    </a:lnTo>
                    <a:lnTo>
                      <a:pt x="1297" y="985"/>
                    </a:lnTo>
                    <a:lnTo>
                      <a:pt x="1315" y="950"/>
                    </a:lnTo>
                    <a:lnTo>
                      <a:pt x="1335" y="915"/>
                    </a:lnTo>
                    <a:lnTo>
                      <a:pt x="1356" y="880"/>
                    </a:lnTo>
                    <a:lnTo>
                      <a:pt x="1377" y="846"/>
                    </a:lnTo>
                    <a:lnTo>
                      <a:pt x="1399" y="813"/>
                    </a:lnTo>
                    <a:lnTo>
                      <a:pt x="1422" y="779"/>
                    </a:lnTo>
                    <a:lnTo>
                      <a:pt x="1445" y="747"/>
                    </a:lnTo>
                    <a:lnTo>
                      <a:pt x="1469" y="715"/>
                    </a:lnTo>
                    <a:lnTo>
                      <a:pt x="1493" y="684"/>
                    </a:lnTo>
                    <a:lnTo>
                      <a:pt x="1519" y="652"/>
                    </a:lnTo>
                    <a:lnTo>
                      <a:pt x="1545" y="621"/>
                    </a:lnTo>
                    <a:lnTo>
                      <a:pt x="1572" y="592"/>
                    </a:lnTo>
                    <a:lnTo>
                      <a:pt x="1598" y="562"/>
                    </a:lnTo>
                    <a:lnTo>
                      <a:pt x="1627" y="535"/>
                    </a:lnTo>
                    <a:lnTo>
                      <a:pt x="1655" y="506"/>
                    </a:lnTo>
                    <a:lnTo>
                      <a:pt x="1684" y="479"/>
                    </a:lnTo>
                    <a:lnTo>
                      <a:pt x="1714" y="452"/>
                    </a:lnTo>
                    <a:lnTo>
                      <a:pt x="1744" y="426"/>
                    </a:lnTo>
                    <a:lnTo>
                      <a:pt x="1775" y="401"/>
                    </a:lnTo>
                    <a:lnTo>
                      <a:pt x="1806" y="376"/>
                    </a:lnTo>
                    <a:lnTo>
                      <a:pt x="1839" y="352"/>
                    </a:lnTo>
                    <a:lnTo>
                      <a:pt x="1871" y="329"/>
                    </a:lnTo>
                    <a:lnTo>
                      <a:pt x="1905" y="306"/>
                    </a:lnTo>
                    <a:lnTo>
                      <a:pt x="1938" y="284"/>
                    </a:lnTo>
                    <a:lnTo>
                      <a:pt x="1972" y="263"/>
                    </a:lnTo>
                    <a:lnTo>
                      <a:pt x="2006" y="242"/>
                    </a:lnTo>
                    <a:lnTo>
                      <a:pt x="2042" y="223"/>
                    </a:lnTo>
                    <a:lnTo>
                      <a:pt x="2077" y="203"/>
                    </a:lnTo>
                    <a:lnTo>
                      <a:pt x="2113" y="186"/>
                    </a:lnTo>
                    <a:lnTo>
                      <a:pt x="2149" y="167"/>
                    </a:lnTo>
                    <a:lnTo>
                      <a:pt x="2186" y="151"/>
                    </a:lnTo>
                    <a:lnTo>
                      <a:pt x="2223" y="135"/>
                    </a:lnTo>
                    <a:lnTo>
                      <a:pt x="2262" y="120"/>
                    </a:lnTo>
                    <a:lnTo>
                      <a:pt x="2300" y="106"/>
                    </a:lnTo>
                    <a:lnTo>
                      <a:pt x="2338" y="92"/>
                    </a:lnTo>
                    <a:lnTo>
                      <a:pt x="2377" y="81"/>
                    </a:lnTo>
                    <a:lnTo>
                      <a:pt x="2416" y="69"/>
                    </a:lnTo>
                    <a:lnTo>
                      <a:pt x="2456" y="57"/>
                    </a:lnTo>
                    <a:lnTo>
                      <a:pt x="2496" y="48"/>
                    </a:lnTo>
                    <a:lnTo>
                      <a:pt x="2536" y="39"/>
                    </a:lnTo>
                    <a:lnTo>
                      <a:pt x="2577" y="31"/>
                    </a:lnTo>
                    <a:lnTo>
                      <a:pt x="2618" y="24"/>
                    </a:lnTo>
                    <a:lnTo>
                      <a:pt x="2660" y="17"/>
                    </a:lnTo>
                    <a:lnTo>
                      <a:pt x="2702" y="12"/>
                    </a:lnTo>
                    <a:lnTo>
                      <a:pt x="2743" y="8"/>
                    </a:lnTo>
                    <a:lnTo>
                      <a:pt x="2786" y="4"/>
                    </a:lnTo>
                    <a:lnTo>
                      <a:pt x="2829" y="2"/>
                    </a:lnTo>
                    <a:lnTo>
                      <a:pt x="2871" y="0"/>
                    </a:lnTo>
                    <a:lnTo>
                      <a:pt x="2914" y="0"/>
                    </a:lnTo>
                    <a:lnTo>
                      <a:pt x="2958" y="0"/>
                    </a:lnTo>
                    <a:lnTo>
                      <a:pt x="3001" y="2"/>
                    </a:lnTo>
                    <a:lnTo>
                      <a:pt x="3042" y="4"/>
                    </a:lnTo>
                    <a:lnTo>
                      <a:pt x="3085" y="8"/>
                    </a:lnTo>
                    <a:lnTo>
                      <a:pt x="3127" y="12"/>
                    </a:lnTo>
                    <a:lnTo>
                      <a:pt x="3169" y="17"/>
                    </a:lnTo>
                    <a:lnTo>
                      <a:pt x="3210" y="24"/>
                    </a:lnTo>
                    <a:lnTo>
                      <a:pt x="3252" y="31"/>
                    </a:lnTo>
                    <a:lnTo>
                      <a:pt x="3292" y="39"/>
                    </a:lnTo>
                    <a:lnTo>
                      <a:pt x="3332" y="48"/>
                    </a:lnTo>
                    <a:lnTo>
                      <a:pt x="3373" y="57"/>
                    </a:lnTo>
                    <a:lnTo>
                      <a:pt x="3412" y="69"/>
                    </a:lnTo>
                    <a:lnTo>
                      <a:pt x="3451" y="81"/>
                    </a:lnTo>
                    <a:lnTo>
                      <a:pt x="3491" y="92"/>
                    </a:lnTo>
                    <a:lnTo>
                      <a:pt x="3529" y="106"/>
                    </a:lnTo>
                    <a:lnTo>
                      <a:pt x="3567" y="120"/>
                    </a:lnTo>
                    <a:lnTo>
                      <a:pt x="3605" y="135"/>
                    </a:lnTo>
                    <a:lnTo>
                      <a:pt x="3642" y="151"/>
                    </a:lnTo>
                    <a:lnTo>
                      <a:pt x="3679" y="167"/>
                    </a:lnTo>
                    <a:lnTo>
                      <a:pt x="3716" y="186"/>
                    </a:lnTo>
                    <a:lnTo>
                      <a:pt x="3752" y="203"/>
                    </a:lnTo>
                    <a:lnTo>
                      <a:pt x="3788" y="223"/>
                    </a:lnTo>
                    <a:lnTo>
                      <a:pt x="3822" y="242"/>
                    </a:lnTo>
                    <a:lnTo>
                      <a:pt x="3857" y="263"/>
                    </a:lnTo>
                    <a:lnTo>
                      <a:pt x="3891" y="284"/>
                    </a:lnTo>
                    <a:lnTo>
                      <a:pt x="3925" y="306"/>
                    </a:lnTo>
                    <a:lnTo>
                      <a:pt x="3957" y="329"/>
                    </a:lnTo>
                    <a:lnTo>
                      <a:pt x="3990" y="352"/>
                    </a:lnTo>
                    <a:lnTo>
                      <a:pt x="4022" y="376"/>
                    </a:lnTo>
                    <a:lnTo>
                      <a:pt x="4053" y="401"/>
                    </a:lnTo>
                    <a:lnTo>
                      <a:pt x="4084" y="426"/>
                    </a:lnTo>
                    <a:lnTo>
                      <a:pt x="4114" y="452"/>
                    </a:lnTo>
                    <a:lnTo>
                      <a:pt x="4144" y="479"/>
                    </a:lnTo>
                    <a:lnTo>
                      <a:pt x="4173" y="506"/>
                    </a:lnTo>
                    <a:lnTo>
                      <a:pt x="4202" y="535"/>
                    </a:lnTo>
                    <a:lnTo>
                      <a:pt x="4230" y="562"/>
                    </a:lnTo>
                    <a:lnTo>
                      <a:pt x="4258" y="592"/>
                    </a:lnTo>
                    <a:lnTo>
                      <a:pt x="4284" y="621"/>
                    </a:lnTo>
                    <a:lnTo>
                      <a:pt x="4310" y="652"/>
                    </a:lnTo>
                    <a:lnTo>
                      <a:pt x="4335" y="684"/>
                    </a:lnTo>
                    <a:lnTo>
                      <a:pt x="4360" y="715"/>
                    </a:lnTo>
                    <a:lnTo>
                      <a:pt x="4384" y="747"/>
                    </a:lnTo>
                    <a:lnTo>
                      <a:pt x="4407" y="779"/>
                    </a:lnTo>
                    <a:lnTo>
                      <a:pt x="4430" y="813"/>
                    </a:lnTo>
                    <a:lnTo>
                      <a:pt x="4452" y="846"/>
                    </a:lnTo>
                    <a:lnTo>
                      <a:pt x="4473" y="880"/>
                    </a:lnTo>
                    <a:lnTo>
                      <a:pt x="4493" y="915"/>
                    </a:lnTo>
                    <a:lnTo>
                      <a:pt x="4513" y="950"/>
                    </a:lnTo>
                    <a:lnTo>
                      <a:pt x="4533" y="985"/>
                    </a:lnTo>
                    <a:lnTo>
                      <a:pt x="4550" y="1022"/>
                    </a:lnTo>
                    <a:lnTo>
                      <a:pt x="4568" y="1058"/>
                    </a:lnTo>
                    <a:lnTo>
                      <a:pt x="4585" y="1095"/>
                    </a:lnTo>
                    <a:lnTo>
                      <a:pt x="4601" y="1133"/>
                    </a:lnTo>
                    <a:lnTo>
                      <a:pt x="4616" y="1170"/>
                    </a:lnTo>
                    <a:lnTo>
                      <a:pt x="4630" y="1209"/>
                    </a:lnTo>
                    <a:lnTo>
                      <a:pt x="4643" y="1247"/>
                    </a:lnTo>
                    <a:lnTo>
                      <a:pt x="4656" y="1287"/>
                    </a:lnTo>
                    <a:lnTo>
                      <a:pt x="4668" y="1326"/>
                    </a:lnTo>
                    <a:lnTo>
                      <a:pt x="4678" y="1365"/>
                    </a:lnTo>
                    <a:lnTo>
                      <a:pt x="4689" y="1406"/>
                    </a:lnTo>
                    <a:lnTo>
                      <a:pt x="4698" y="1446"/>
                    </a:lnTo>
                    <a:lnTo>
                      <a:pt x="4706" y="1486"/>
                    </a:lnTo>
                    <a:lnTo>
                      <a:pt x="4714" y="1528"/>
                    </a:lnTo>
                    <a:lnTo>
                      <a:pt x="4720" y="1570"/>
                    </a:lnTo>
                    <a:lnTo>
                      <a:pt x="4782" y="1596"/>
                    </a:lnTo>
                    <a:lnTo>
                      <a:pt x="4843" y="1626"/>
                    </a:lnTo>
                    <a:lnTo>
                      <a:pt x="4903" y="1657"/>
                    </a:lnTo>
                    <a:lnTo>
                      <a:pt x="4961" y="1690"/>
                    </a:lnTo>
                    <a:lnTo>
                      <a:pt x="5018" y="1724"/>
                    </a:lnTo>
                    <a:lnTo>
                      <a:pt x="5073" y="1761"/>
                    </a:lnTo>
                    <a:lnTo>
                      <a:pt x="5126" y="1799"/>
                    </a:lnTo>
                    <a:lnTo>
                      <a:pt x="5177" y="1839"/>
                    </a:lnTo>
                    <a:lnTo>
                      <a:pt x="5228" y="1879"/>
                    </a:lnTo>
                    <a:lnTo>
                      <a:pt x="5275" y="1922"/>
                    </a:lnTo>
                    <a:lnTo>
                      <a:pt x="5323" y="1965"/>
                    </a:lnTo>
                    <a:lnTo>
                      <a:pt x="5367" y="2010"/>
                    </a:lnTo>
                    <a:lnTo>
                      <a:pt x="5411" y="2056"/>
                    </a:lnTo>
                    <a:lnTo>
                      <a:pt x="5451" y="2103"/>
                    </a:lnTo>
                    <a:lnTo>
                      <a:pt x="5490" y="2153"/>
                    </a:lnTo>
                    <a:lnTo>
                      <a:pt x="5527" y="2203"/>
                    </a:lnTo>
                    <a:lnTo>
                      <a:pt x="5562" y="2253"/>
                    </a:lnTo>
                    <a:lnTo>
                      <a:pt x="5595" y="2305"/>
                    </a:lnTo>
                    <a:lnTo>
                      <a:pt x="5627" y="2359"/>
                    </a:lnTo>
                    <a:lnTo>
                      <a:pt x="5655" y="2412"/>
                    </a:lnTo>
                    <a:lnTo>
                      <a:pt x="5682" y="2467"/>
                    </a:lnTo>
                    <a:lnTo>
                      <a:pt x="5707" y="2523"/>
                    </a:lnTo>
                    <a:lnTo>
                      <a:pt x="5729" y="2579"/>
                    </a:lnTo>
                    <a:lnTo>
                      <a:pt x="5750" y="2636"/>
                    </a:lnTo>
                    <a:lnTo>
                      <a:pt x="5769" y="2694"/>
                    </a:lnTo>
                    <a:lnTo>
                      <a:pt x="5784" y="2753"/>
                    </a:lnTo>
                    <a:lnTo>
                      <a:pt x="5797" y="2811"/>
                    </a:lnTo>
                    <a:lnTo>
                      <a:pt x="5809" y="2870"/>
                    </a:lnTo>
                    <a:lnTo>
                      <a:pt x="5817" y="2930"/>
                    </a:lnTo>
                    <a:lnTo>
                      <a:pt x="5824" y="2992"/>
                    </a:lnTo>
                    <a:lnTo>
                      <a:pt x="5828" y="3053"/>
                    </a:lnTo>
                    <a:lnTo>
                      <a:pt x="5829" y="3114"/>
                    </a:lnTo>
                    <a:close/>
                    <a:moveTo>
                      <a:pt x="2660" y="640"/>
                    </a:moveTo>
                    <a:lnTo>
                      <a:pt x="2660" y="640"/>
                    </a:lnTo>
                    <a:lnTo>
                      <a:pt x="2652" y="642"/>
                    </a:lnTo>
                    <a:lnTo>
                      <a:pt x="2629" y="647"/>
                    </a:lnTo>
                    <a:lnTo>
                      <a:pt x="2592" y="655"/>
                    </a:lnTo>
                    <a:lnTo>
                      <a:pt x="2543" y="669"/>
                    </a:lnTo>
                    <a:lnTo>
                      <a:pt x="2517" y="678"/>
                    </a:lnTo>
                    <a:lnTo>
                      <a:pt x="2487" y="688"/>
                    </a:lnTo>
                    <a:lnTo>
                      <a:pt x="2456" y="701"/>
                    </a:lnTo>
                    <a:lnTo>
                      <a:pt x="2422" y="715"/>
                    </a:lnTo>
                    <a:lnTo>
                      <a:pt x="2387" y="731"/>
                    </a:lnTo>
                    <a:lnTo>
                      <a:pt x="2352" y="748"/>
                    </a:lnTo>
                    <a:lnTo>
                      <a:pt x="2316" y="769"/>
                    </a:lnTo>
                    <a:lnTo>
                      <a:pt x="2279" y="791"/>
                    </a:lnTo>
                    <a:lnTo>
                      <a:pt x="2241" y="816"/>
                    </a:lnTo>
                    <a:lnTo>
                      <a:pt x="2204" y="843"/>
                    </a:lnTo>
                    <a:lnTo>
                      <a:pt x="2167" y="873"/>
                    </a:lnTo>
                    <a:lnTo>
                      <a:pt x="2130" y="905"/>
                    </a:lnTo>
                    <a:lnTo>
                      <a:pt x="2093" y="940"/>
                    </a:lnTo>
                    <a:lnTo>
                      <a:pt x="2076" y="960"/>
                    </a:lnTo>
                    <a:lnTo>
                      <a:pt x="2057" y="978"/>
                    </a:lnTo>
                    <a:lnTo>
                      <a:pt x="2040" y="999"/>
                    </a:lnTo>
                    <a:lnTo>
                      <a:pt x="2024" y="1020"/>
                    </a:lnTo>
                    <a:lnTo>
                      <a:pt x="2006" y="1042"/>
                    </a:lnTo>
                    <a:lnTo>
                      <a:pt x="1990" y="1064"/>
                    </a:lnTo>
                    <a:lnTo>
                      <a:pt x="1974" y="1087"/>
                    </a:lnTo>
                    <a:lnTo>
                      <a:pt x="1959" y="1111"/>
                    </a:lnTo>
                    <a:lnTo>
                      <a:pt x="1944" y="1136"/>
                    </a:lnTo>
                    <a:lnTo>
                      <a:pt x="1929" y="1162"/>
                    </a:lnTo>
                    <a:lnTo>
                      <a:pt x="1915" y="1188"/>
                    </a:lnTo>
                    <a:lnTo>
                      <a:pt x="1902" y="1216"/>
                    </a:lnTo>
                    <a:lnTo>
                      <a:pt x="1890" y="1244"/>
                    </a:lnTo>
                    <a:lnTo>
                      <a:pt x="1877" y="1274"/>
                    </a:lnTo>
                    <a:lnTo>
                      <a:pt x="1865" y="1304"/>
                    </a:lnTo>
                    <a:lnTo>
                      <a:pt x="1855" y="1335"/>
                    </a:lnTo>
                    <a:lnTo>
                      <a:pt x="1845" y="1367"/>
                    </a:lnTo>
                    <a:lnTo>
                      <a:pt x="1835" y="1400"/>
                    </a:lnTo>
                    <a:lnTo>
                      <a:pt x="1826" y="1433"/>
                    </a:lnTo>
                    <a:lnTo>
                      <a:pt x="1818" y="1469"/>
                    </a:lnTo>
                    <a:lnTo>
                      <a:pt x="1811" y="1505"/>
                    </a:lnTo>
                    <a:lnTo>
                      <a:pt x="1805" y="1542"/>
                    </a:lnTo>
                    <a:lnTo>
                      <a:pt x="2660" y="1542"/>
                    </a:lnTo>
                    <a:lnTo>
                      <a:pt x="2660" y="640"/>
                    </a:lnTo>
                    <a:close/>
                    <a:moveTo>
                      <a:pt x="3171" y="1542"/>
                    </a:moveTo>
                    <a:lnTo>
                      <a:pt x="4027" y="1542"/>
                    </a:lnTo>
                    <a:lnTo>
                      <a:pt x="4020" y="1505"/>
                    </a:lnTo>
                    <a:lnTo>
                      <a:pt x="4013" y="1469"/>
                    </a:lnTo>
                    <a:lnTo>
                      <a:pt x="4005" y="1433"/>
                    </a:lnTo>
                    <a:lnTo>
                      <a:pt x="3997" y="1400"/>
                    </a:lnTo>
                    <a:lnTo>
                      <a:pt x="3987" y="1367"/>
                    </a:lnTo>
                    <a:lnTo>
                      <a:pt x="3977" y="1335"/>
                    </a:lnTo>
                    <a:lnTo>
                      <a:pt x="3965" y="1304"/>
                    </a:lnTo>
                    <a:lnTo>
                      <a:pt x="3954" y="1274"/>
                    </a:lnTo>
                    <a:lnTo>
                      <a:pt x="3942" y="1244"/>
                    </a:lnTo>
                    <a:lnTo>
                      <a:pt x="3930" y="1216"/>
                    </a:lnTo>
                    <a:lnTo>
                      <a:pt x="3916" y="1188"/>
                    </a:lnTo>
                    <a:lnTo>
                      <a:pt x="3902" y="1162"/>
                    </a:lnTo>
                    <a:lnTo>
                      <a:pt x="3887" y="1136"/>
                    </a:lnTo>
                    <a:lnTo>
                      <a:pt x="3872" y="1111"/>
                    </a:lnTo>
                    <a:lnTo>
                      <a:pt x="3857" y="1087"/>
                    </a:lnTo>
                    <a:lnTo>
                      <a:pt x="3841" y="1064"/>
                    </a:lnTo>
                    <a:lnTo>
                      <a:pt x="3824" y="1042"/>
                    </a:lnTo>
                    <a:lnTo>
                      <a:pt x="3808" y="1020"/>
                    </a:lnTo>
                    <a:lnTo>
                      <a:pt x="3791" y="999"/>
                    </a:lnTo>
                    <a:lnTo>
                      <a:pt x="3774" y="978"/>
                    </a:lnTo>
                    <a:lnTo>
                      <a:pt x="3756" y="960"/>
                    </a:lnTo>
                    <a:lnTo>
                      <a:pt x="3738" y="940"/>
                    </a:lnTo>
                    <a:lnTo>
                      <a:pt x="3702" y="905"/>
                    </a:lnTo>
                    <a:lnTo>
                      <a:pt x="3665" y="873"/>
                    </a:lnTo>
                    <a:lnTo>
                      <a:pt x="3627" y="843"/>
                    </a:lnTo>
                    <a:lnTo>
                      <a:pt x="3590" y="816"/>
                    </a:lnTo>
                    <a:lnTo>
                      <a:pt x="3553" y="791"/>
                    </a:lnTo>
                    <a:lnTo>
                      <a:pt x="3516" y="769"/>
                    </a:lnTo>
                    <a:lnTo>
                      <a:pt x="3479" y="748"/>
                    </a:lnTo>
                    <a:lnTo>
                      <a:pt x="3443" y="731"/>
                    </a:lnTo>
                    <a:lnTo>
                      <a:pt x="3410" y="715"/>
                    </a:lnTo>
                    <a:lnTo>
                      <a:pt x="3376" y="701"/>
                    </a:lnTo>
                    <a:lnTo>
                      <a:pt x="3345" y="688"/>
                    </a:lnTo>
                    <a:lnTo>
                      <a:pt x="3315" y="678"/>
                    </a:lnTo>
                    <a:lnTo>
                      <a:pt x="3287" y="669"/>
                    </a:lnTo>
                    <a:lnTo>
                      <a:pt x="3239" y="655"/>
                    </a:lnTo>
                    <a:lnTo>
                      <a:pt x="3203" y="647"/>
                    </a:lnTo>
                    <a:lnTo>
                      <a:pt x="3179" y="642"/>
                    </a:lnTo>
                    <a:lnTo>
                      <a:pt x="3171" y="640"/>
                    </a:lnTo>
                    <a:lnTo>
                      <a:pt x="3171" y="15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人"/>
              <p:cNvSpPr/>
              <p:nvPr/>
            </p:nvSpPr>
            <p:spPr>
              <a:xfrm>
                <a:off x="148130" y="4930"/>
                <a:ext cx="2132" cy="3235"/>
              </a:xfrm>
              <a:custGeom>
                <a:avLst/>
                <a:gdLst>
                  <a:gd name="connsiteX0" fmla="*/ 1577975 w 2336800"/>
                  <a:gd name="connsiteY0" fmla="*/ 898525 h 3736975"/>
                  <a:gd name="connsiteX1" fmla="*/ 1568450 w 2336800"/>
                  <a:gd name="connsiteY1" fmla="*/ 901700 h 3736975"/>
                  <a:gd name="connsiteX2" fmla="*/ 1555750 w 2336800"/>
                  <a:gd name="connsiteY2" fmla="*/ 914400 h 3736975"/>
                  <a:gd name="connsiteX3" fmla="*/ 1543050 w 2336800"/>
                  <a:gd name="connsiteY3" fmla="*/ 927100 h 3736975"/>
                  <a:gd name="connsiteX4" fmla="*/ 1543050 w 2336800"/>
                  <a:gd name="connsiteY4" fmla="*/ 936625 h 3736975"/>
                  <a:gd name="connsiteX5" fmla="*/ 1539875 w 2336800"/>
                  <a:gd name="connsiteY5" fmla="*/ 946150 h 3736975"/>
                  <a:gd name="connsiteX6" fmla="*/ 1543050 w 2336800"/>
                  <a:gd name="connsiteY6" fmla="*/ 955675 h 3736975"/>
                  <a:gd name="connsiteX7" fmla="*/ 1543050 w 2336800"/>
                  <a:gd name="connsiteY7" fmla="*/ 965200 h 3736975"/>
                  <a:gd name="connsiteX8" fmla="*/ 1555750 w 2336800"/>
                  <a:gd name="connsiteY8" fmla="*/ 981075 h 3736975"/>
                  <a:gd name="connsiteX9" fmla="*/ 1568450 w 2336800"/>
                  <a:gd name="connsiteY9" fmla="*/ 990600 h 3736975"/>
                  <a:gd name="connsiteX10" fmla="*/ 1571246 w 2336800"/>
                  <a:gd name="connsiteY10" fmla="*/ 991532 h 3736975"/>
                  <a:gd name="connsiteX11" fmla="*/ 1470025 w 2336800"/>
                  <a:gd name="connsiteY11" fmla="*/ 1831975 h 3736975"/>
                  <a:gd name="connsiteX12" fmla="*/ 1587500 w 2336800"/>
                  <a:gd name="connsiteY12" fmla="*/ 1958975 h 3736975"/>
                  <a:gd name="connsiteX13" fmla="*/ 1698625 w 2336800"/>
                  <a:gd name="connsiteY13" fmla="*/ 1831975 h 3736975"/>
                  <a:gd name="connsiteX14" fmla="*/ 1603211 w 2336800"/>
                  <a:gd name="connsiteY14" fmla="*/ 991713 h 3736975"/>
                  <a:gd name="connsiteX15" fmla="*/ 1606550 w 2336800"/>
                  <a:gd name="connsiteY15" fmla="*/ 990600 h 3736975"/>
                  <a:gd name="connsiteX16" fmla="*/ 1622425 w 2336800"/>
                  <a:gd name="connsiteY16" fmla="*/ 981075 h 3736975"/>
                  <a:gd name="connsiteX17" fmla="*/ 1631950 w 2336800"/>
                  <a:gd name="connsiteY17" fmla="*/ 965200 h 3736975"/>
                  <a:gd name="connsiteX18" fmla="*/ 1635125 w 2336800"/>
                  <a:gd name="connsiteY18" fmla="*/ 955675 h 3736975"/>
                  <a:gd name="connsiteX19" fmla="*/ 1638300 w 2336800"/>
                  <a:gd name="connsiteY19" fmla="*/ 946150 h 3736975"/>
                  <a:gd name="connsiteX20" fmla="*/ 1635125 w 2336800"/>
                  <a:gd name="connsiteY20" fmla="*/ 936625 h 3736975"/>
                  <a:gd name="connsiteX21" fmla="*/ 1631950 w 2336800"/>
                  <a:gd name="connsiteY21" fmla="*/ 927100 h 3736975"/>
                  <a:gd name="connsiteX22" fmla="*/ 1622425 w 2336800"/>
                  <a:gd name="connsiteY22" fmla="*/ 914400 h 3736975"/>
                  <a:gd name="connsiteX23" fmla="*/ 1606550 w 2336800"/>
                  <a:gd name="connsiteY23" fmla="*/ 901700 h 3736975"/>
                  <a:gd name="connsiteX24" fmla="*/ 1597025 w 2336800"/>
                  <a:gd name="connsiteY24" fmla="*/ 898525 h 3736975"/>
                  <a:gd name="connsiteX25" fmla="*/ 1587500 w 2336800"/>
                  <a:gd name="connsiteY25" fmla="*/ 898525 h 3736975"/>
                  <a:gd name="connsiteX26" fmla="*/ 1450975 w 2336800"/>
                  <a:gd name="connsiteY26" fmla="*/ 819150 h 3736975"/>
                  <a:gd name="connsiteX27" fmla="*/ 1606550 w 2336800"/>
                  <a:gd name="connsiteY27" fmla="*/ 819150 h 3736975"/>
                  <a:gd name="connsiteX28" fmla="*/ 1704975 w 2336800"/>
                  <a:gd name="connsiteY28" fmla="*/ 822325 h 3736975"/>
                  <a:gd name="connsiteX29" fmla="*/ 1765300 w 2336800"/>
                  <a:gd name="connsiteY29" fmla="*/ 828675 h 3736975"/>
                  <a:gd name="connsiteX30" fmla="*/ 1828800 w 2336800"/>
                  <a:gd name="connsiteY30" fmla="*/ 835025 h 3736975"/>
                  <a:gd name="connsiteX31" fmla="*/ 1892300 w 2336800"/>
                  <a:gd name="connsiteY31" fmla="*/ 844550 h 3736975"/>
                  <a:gd name="connsiteX32" fmla="*/ 1955800 w 2336800"/>
                  <a:gd name="connsiteY32" fmla="*/ 860425 h 3736975"/>
                  <a:gd name="connsiteX33" fmla="*/ 2016125 w 2336800"/>
                  <a:gd name="connsiteY33" fmla="*/ 876300 h 3736975"/>
                  <a:gd name="connsiteX34" fmla="*/ 2070100 w 2336800"/>
                  <a:gd name="connsiteY34" fmla="*/ 895350 h 3736975"/>
                  <a:gd name="connsiteX35" fmla="*/ 2095500 w 2336800"/>
                  <a:gd name="connsiteY35" fmla="*/ 908050 h 3736975"/>
                  <a:gd name="connsiteX36" fmla="*/ 2114550 w 2336800"/>
                  <a:gd name="connsiteY36" fmla="*/ 917575 h 3736975"/>
                  <a:gd name="connsiteX37" fmla="*/ 2133600 w 2336800"/>
                  <a:gd name="connsiteY37" fmla="*/ 930275 h 3736975"/>
                  <a:gd name="connsiteX38" fmla="*/ 2149475 w 2336800"/>
                  <a:gd name="connsiteY38" fmla="*/ 946150 h 3736975"/>
                  <a:gd name="connsiteX39" fmla="*/ 2162175 w 2336800"/>
                  <a:gd name="connsiteY39" fmla="*/ 958850 h 3736975"/>
                  <a:gd name="connsiteX40" fmla="*/ 2171700 w 2336800"/>
                  <a:gd name="connsiteY40" fmla="*/ 974725 h 3736975"/>
                  <a:gd name="connsiteX41" fmla="*/ 2172074 w 2336800"/>
                  <a:gd name="connsiteY41" fmla="*/ 976966 h 3736975"/>
                  <a:gd name="connsiteX42" fmla="*/ 2178050 w 2336800"/>
                  <a:gd name="connsiteY42" fmla="*/ 987425 h 3736975"/>
                  <a:gd name="connsiteX43" fmla="*/ 2184400 w 2336800"/>
                  <a:gd name="connsiteY43" fmla="*/ 1012825 h 3736975"/>
                  <a:gd name="connsiteX44" fmla="*/ 2187575 w 2336800"/>
                  <a:gd name="connsiteY44" fmla="*/ 1038225 h 3736975"/>
                  <a:gd name="connsiteX45" fmla="*/ 2336800 w 2336800"/>
                  <a:gd name="connsiteY45" fmla="*/ 2305050 h 3736975"/>
                  <a:gd name="connsiteX46" fmla="*/ 2333625 w 2336800"/>
                  <a:gd name="connsiteY46" fmla="*/ 2330450 h 3736975"/>
                  <a:gd name="connsiteX47" fmla="*/ 2327275 w 2336800"/>
                  <a:gd name="connsiteY47" fmla="*/ 2355850 h 3736975"/>
                  <a:gd name="connsiteX48" fmla="*/ 2314575 w 2336800"/>
                  <a:gd name="connsiteY48" fmla="*/ 2378075 h 3736975"/>
                  <a:gd name="connsiteX49" fmla="*/ 2298700 w 2336800"/>
                  <a:gd name="connsiteY49" fmla="*/ 2397125 h 3736975"/>
                  <a:gd name="connsiteX50" fmla="*/ 2279650 w 2336800"/>
                  <a:gd name="connsiteY50" fmla="*/ 2413000 h 3736975"/>
                  <a:gd name="connsiteX51" fmla="*/ 2257425 w 2336800"/>
                  <a:gd name="connsiteY51" fmla="*/ 2425700 h 3736975"/>
                  <a:gd name="connsiteX52" fmla="*/ 2235200 w 2336800"/>
                  <a:gd name="connsiteY52" fmla="*/ 2432050 h 3736975"/>
                  <a:gd name="connsiteX53" fmla="*/ 2206625 w 2336800"/>
                  <a:gd name="connsiteY53" fmla="*/ 2435225 h 3736975"/>
                  <a:gd name="connsiteX54" fmla="*/ 2181225 w 2336800"/>
                  <a:gd name="connsiteY54" fmla="*/ 2432050 h 3736975"/>
                  <a:gd name="connsiteX55" fmla="*/ 2155825 w 2336800"/>
                  <a:gd name="connsiteY55" fmla="*/ 2425700 h 3736975"/>
                  <a:gd name="connsiteX56" fmla="*/ 2133600 w 2336800"/>
                  <a:gd name="connsiteY56" fmla="*/ 2413000 h 3736975"/>
                  <a:gd name="connsiteX57" fmla="*/ 2114550 w 2336800"/>
                  <a:gd name="connsiteY57" fmla="*/ 2397125 h 3736975"/>
                  <a:gd name="connsiteX58" fmla="*/ 2098675 w 2336800"/>
                  <a:gd name="connsiteY58" fmla="*/ 2378075 h 3736975"/>
                  <a:gd name="connsiteX59" fmla="*/ 2089150 w 2336800"/>
                  <a:gd name="connsiteY59" fmla="*/ 2355850 h 3736975"/>
                  <a:gd name="connsiteX60" fmla="*/ 2079625 w 2336800"/>
                  <a:gd name="connsiteY60" fmla="*/ 2330450 h 3736975"/>
                  <a:gd name="connsiteX61" fmla="*/ 2076450 w 2336800"/>
                  <a:gd name="connsiteY61" fmla="*/ 2305050 h 3736975"/>
                  <a:gd name="connsiteX62" fmla="*/ 1981200 w 2336800"/>
                  <a:gd name="connsiteY62" fmla="*/ 1496439 h 3736975"/>
                  <a:gd name="connsiteX63" fmla="*/ 1981200 w 2336800"/>
                  <a:gd name="connsiteY63" fmla="*/ 2057400 h 3736975"/>
                  <a:gd name="connsiteX64" fmla="*/ 1978025 w 2336800"/>
                  <a:gd name="connsiteY64" fmla="*/ 2095500 h 3736975"/>
                  <a:gd name="connsiteX65" fmla="*/ 1971675 w 2336800"/>
                  <a:gd name="connsiteY65" fmla="*/ 2127250 h 3736975"/>
                  <a:gd name="connsiteX66" fmla="*/ 1962150 w 2336800"/>
                  <a:gd name="connsiteY66" fmla="*/ 2155825 h 3736975"/>
                  <a:gd name="connsiteX67" fmla="*/ 1954679 w 2336800"/>
                  <a:gd name="connsiteY67" fmla="*/ 2170766 h 3736975"/>
                  <a:gd name="connsiteX68" fmla="*/ 1955800 w 2336800"/>
                  <a:gd name="connsiteY68" fmla="*/ 2174875 h 3736975"/>
                  <a:gd name="connsiteX69" fmla="*/ 1958975 w 2336800"/>
                  <a:gd name="connsiteY69" fmla="*/ 2212975 h 3736975"/>
                  <a:gd name="connsiteX70" fmla="*/ 1958975 w 2336800"/>
                  <a:gd name="connsiteY70" fmla="*/ 3556000 h 3736975"/>
                  <a:gd name="connsiteX71" fmla="*/ 1955800 w 2336800"/>
                  <a:gd name="connsiteY71" fmla="*/ 3590925 h 3736975"/>
                  <a:gd name="connsiteX72" fmla="*/ 1946275 w 2336800"/>
                  <a:gd name="connsiteY72" fmla="*/ 3625850 h 3736975"/>
                  <a:gd name="connsiteX73" fmla="*/ 1930400 w 2336800"/>
                  <a:gd name="connsiteY73" fmla="*/ 3657600 h 3736975"/>
                  <a:gd name="connsiteX74" fmla="*/ 1908175 w 2336800"/>
                  <a:gd name="connsiteY74" fmla="*/ 3683000 h 3736975"/>
                  <a:gd name="connsiteX75" fmla="*/ 1879600 w 2336800"/>
                  <a:gd name="connsiteY75" fmla="*/ 3705225 h 3736975"/>
                  <a:gd name="connsiteX76" fmla="*/ 1847850 w 2336800"/>
                  <a:gd name="connsiteY76" fmla="*/ 3721100 h 3736975"/>
                  <a:gd name="connsiteX77" fmla="*/ 1816100 w 2336800"/>
                  <a:gd name="connsiteY77" fmla="*/ 3733800 h 3736975"/>
                  <a:gd name="connsiteX78" fmla="*/ 1778000 w 2336800"/>
                  <a:gd name="connsiteY78" fmla="*/ 3736975 h 3736975"/>
                  <a:gd name="connsiteX79" fmla="*/ 1743075 w 2336800"/>
                  <a:gd name="connsiteY79" fmla="*/ 3733800 h 3736975"/>
                  <a:gd name="connsiteX80" fmla="*/ 1708150 w 2336800"/>
                  <a:gd name="connsiteY80" fmla="*/ 3721100 h 3736975"/>
                  <a:gd name="connsiteX81" fmla="*/ 1676400 w 2336800"/>
                  <a:gd name="connsiteY81" fmla="*/ 3705225 h 3736975"/>
                  <a:gd name="connsiteX82" fmla="*/ 1651000 w 2336800"/>
                  <a:gd name="connsiteY82" fmla="*/ 3683000 h 3736975"/>
                  <a:gd name="connsiteX83" fmla="*/ 1628775 w 2336800"/>
                  <a:gd name="connsiteY83" fmla="*/ 3657600 h 3736975"/>
                  <a:gd name="connsiteX84" fmla="*/ 1612900 w 2336800"/>
                  <a:gd name="connsiteY84" fmla="*/ 3625850 h 3736975"/>
                  <a:gd name="connsiteX85" fmla="*/ 1600200 w 2336800"/>
                  <a:gd name="connsiteY85" fmla="*/ 3590925 h 3736975"/>
                  <a:gd name="connsiteX86" fmla="*/ 1597025 w 2336800"/>
                  <a:gd name="connsiteY86" fmla="*/ 3556000 h 3736975"/>
                  <a:gd name="connsiteX87" fmla="*/ 1597025 w 2336800"/>
                  <a:gd name="connsiteY87" fmla="*/ 2279650 h 3736975"/>
                  <a:gd name="connsiteX88" fmla="*/ 1460500 w 2336800"/>
                  <a:gd name="connsiteY88" fmla="*/ 2279650 h 3736975"/>
                  <a:gd name="connsiteX89" fmla="*/ 1460500 w 2336800"/>
                  <a:gd name="connsiteY89" fmla="*/ 3556000 h 3736975"/>
                  <a:gd name="connsiteX90" fmla="*/ 1457325 w 2336800"/>
                  <a:gd name="connsiteY90" fmla="*/ 3590925 h 3736975"/>
                  <a:gd name="connsiteX91" fmla="*/ 1447800 w 2336800"/>
                  <a:gd name="connsiteY91" fmla="*/ 3625850 h 3736975"/>
                  <a:gd name="connsiteX92" fmla="*/ 1428750 w 2336800"/>
                  <a:gd name="connsiteY92" fmla="*/ 3657600 h 3736975"/>
                  <a:gd name="connsiteX93" fmla="*/ 1406525 w 2336800"/>
                  <a:gd name="connsiteY93" fmla="*/ 3683000 h 3736975"/>
                  <a:gd name="connsiteX94" fmla="*/ 1381125 w 2336800"/>
                  <a:gd name="connsiteY94" fmla="*/ 3705225 h 3736975"/>
                  <a:gd name="connsiteX95" fmla="*/ 1349375 w 2336800"/>
                  <a:gd name="connsiteY95" fmla="*/ 3721100 h 3736975"/>
                  <a:gd name="connsiteX96" fmla="*/ 1317625 w 2336800"/>
                  <a:gd name="connsiteY96" fmla="*/ 3733800 h 3736975"/>
                  <a:gd name="connsiteX97" fmla="*/ 1279525 w 2336800"/>
                  <a:gd name="connsiteY97" fmla="*/ 3736975 h 3736975"/>
                  <a:gd name="connsiteX98" fmla="*/ 1244600 w 2336800"/>
                  <a:gd name="connsiteY98" fmla="*/ 3733800 h 3736975"/>
                  <a:gd name="connsiteX99" fmla="*/ 1209675 w 2336800"/>
                  <a:gd name="connsiteY99" fmla="*/ 3721100 h 3736975"/>
                  <a:gd name="connsiteX100" fmla="*/ 1177925 w 2336800"/>
                  <a:gd name="connsiteY100" fmla="*/ 3705225 h 3736975"/>
                  <a:gd name="connsiteX101" fmla="*/ 1152525 w 2336800"/>
                  <a:gd name="connsiteY101" fmla="*/ 3683000 h 3736975"/>
                  <a:gd name="connsiteX102" fmla="*/ 1130300 w 2336800"/>
                  <a:gd name="connsiteY102" fmla="*/ 3657600 h 3736975"/>
                  <a:gd name="connsiteX103" fmla="*/ 1114425 w 2336800"/>
                  <a:gd name="connsiteY103" fmla="*/ 3625850 h 3736975"/>
                  <a:gd name="connsiteX104" fmla="*/ 1101725 w 2336800"/>
                  <a:gd name="connsiteY104" fmla="*/ 3590925 h 3736975"/>
                  <a:gd name="connsiteX105" fmla="*/ 1098550 w 2336800"/>
                  <a:gd name="connsiteY105" fmla="*/ 3556000 h 3736975"/>
                  <a:gd name="connsiteX106" fmla="*/ 1098550 w 2336800"/>
                  <a:gd name="connsiteY106" fmla="*/ 2212975 h 3736975"/>
                  <a:gd name="connsiteX107" fmla="*/ 1101725 w 2336800"/>
                  <a:gd name="connsiteY107" fmla="*/ 2174875 h 3736975"/>
                  <a:gd name="connsiteX108" fmla="*/ 1103062 w 2336800"/>
                  <a:gd name="connsiteY108" fmla="*/ 2171199 h 3736975"/>
                  <a:gd name="connsiteX109" fmla="*/ 1095375 w 2336800"/>
                  <a:gd name="connsiteY109" fmla="*/ 2155825 h 3736975"/>
                  <a:gd name="connsiteX110" fmla="*/ 1085850 w 2336800"/>
                  <a:gd name="connsiteY110" fmla="*/ 2127250 h 3736975"/>
                  <a:gd name="connsiteX111" fmla="*/ 1079500 w 2336800"/>
                  <a:gd name="connsiteY111" fmla="*/ 2095500 h 3736975"/>
                  <a:gd name="connsiteX112" fmla="*/ 1079500 w 2336800"/>
                  <a:gd name="connsiteY112" fmla="*/ 2057400 h 3736975"/>
                  <a:gd name="connsiteX113" fmla="*/ 1079500 w 2336800"/>
                  <a:gd name="connsiteY113" fmla="*/ 1214835 h 3736975"/>
                  <a:gd name="connsiteX114" fmla="*/ 784225 w 2336800"/>
                  <a:gd name="connsiteY114" fmla="*/ 1473200 h 3736975"/>
                  <a:gd name="connsiteX115" fmla="*/ 762000 w 2336800"/>
                  <a:gd name="connsiteY115" fmla="*/ 1489075 h 3736975"/>
                  <a:gd name="connsiteX116" fmla="*/ 739775 w 2336800"/>
                  <a:gd name="connsiteY116" fmla="*/ 1504950 h 3736975"/>
                  <a:gd name="connsiteX117" fmla="*/ 717550 w 2336800"/>
                  <a:gd name="connsiteY117" fmla="*/ 1511300 h 3736975"/>
                  <a:gd name="connsiteX118" fmla="*/ 698500 w 2336800"/>
                  <a:gd name="connsiteY118" fmla="*/ 1513681 h 3736975"/>
                  <a:gd name="connsiteX119" fmla="*/ 695325 w 2336800"/>
                  <a:gd name="connsiteY119" fmla="*/ 1514475 h 3736975"/>
                  <a:gd name="connsiteX120" fmla="*/ 692150 w 2336800"/>
                  <a:gd name="connsiteY120" fmla="*/ 1514475 h 3736975"/>
                  <a:gd name="connsiteX121" fmla="*/ 673100 w 2336800"/>
                  <a:gd name="connsiteY121" fmla="*/ 1514475 h 3736975"/>
                  <a:gd name="connsiteX122" fmla="*/ 666750 w 2336800"/>
                  <a:gd name="connsiteY122" fmla="*/ 1514475 h 3736975"/>
                  <a:gd name="connsiteX123" fmla="*/ 660400 w 2336800"/>
                  <a:gd name="connsiteY123" fmla="*/ 1512888 h 3736975"/>
                  <a:gd name="connsiteX124" fmla="*/ 647700 w 2336800"/>
                  <a:gd name="connsiteY124" fmla="*/ 1511300 h 3736975"/>
                  <a:gd name="connsiteX125" fmla="*/ 622300 w 2336800"/>
                  <a:gd name="connsiteY125" fmla="*/ 1504950 h 3736975"/>
                  <a:gd name="connsiteX126" fmla="*/ 76200 w 2336800"/>
                  <a:gd name="connsiteY126" fmla="*/ 1174750 h 3736975"/>
                  <a:gd name="connsiteX127" fmla="*/ 53975 w 2336800"/>
                  <a:gd name="connsiteY127" fmla="*/ 1162050 h 3736975"/>
                  <a:gd name="connsiteX128" fmla="*/ 34925 w 2336800"/>
                  <a:gd name="connsiteY128" fmla="*/ 1143000 h 3736975"/>
                  <a:gd name="connsiteX129" fmla="*/ 19050 w 2336800"/>
                  <a:gd name="connsiteY129" fmla="*/ 1123950 h 3736975"/>
                  <a:gd name="connsiteX130" fmla="*/ 9525 w 2336800"/>
                  <a:gd name="connsiteY130" fmla="*/ 1101725 h 3736975"/>
                  <a:gd name="connsiteX131" fmla="*/ 3175 w 2336800"/>
                  <a:gd name="connsiteY131" fmla="*/ 1076325 h 3736975"/>
                  <a:gd name="connsiteX132" fmla="*/ 0 w 2336800"/>
                  <a:gd name="connsiteY132" fmla="*/ 1050925 h 3736975"/>
                  <a:gd name="connsiteX133" fmla="*/ 3175 w 2336800"/>
                  <a:gd name="connsiteY133" fmla="*/ 1025525 h 3736975"/>
                  <a:gd name="connsiteX134" fmla="*/ 12700 w 2336800"/>
                  <a:gd name="connsiteY134" fmla="*/ 1000125 h 3736975"/>
                  <a:gd name="connsiteX135" fmla="*/ 25400 w 2336800"/>
                  <a:gd name="connsiteY135" fmla="*/ 977900 h 3736975"/>
                  <a:gd name="connsiteX136" fmla="*/ 44450 w 2336800"/>
                  <a:gd name="connsiteY136" fmla="*/ 958850 h 3736975"/>
                  <a:gd name="connsiteX137" fmla="*/ 63500 w 2336800"/>
                  <a:gd name="connsiteY137" fmla="*/ 942975 h 3736975"/>
                  <a:gd name="connsiteX138" fmla="*/ 85725 w 2336800"/>
                  <a:gd name="connsiteY138" fmla="*/ 933450 h 3736975"/>
                  <a:gd name="connsiteX139" fmla="*/ 111125 w 2336800"/>
                  <a:gd name="connsiteY139" fmla="*/ 927100 h 3736975"/>
                  <a:gd name="connsiteX140" fmla="*/ 136525 w 2336800"/>
                  <a:gd name="connsiteY140" fmla="*/ 927100 h 3736975"/>
                  <a:gd name="connsiteX141" fmla="*/ 161925 w 2336800"/>
                  <a:gd name="connsiteY141" fmla="*/ 930275 h 3736975"/>
                  <a:gd name="connsiteX142" fmla="*/ 187325 w 2336800"/>
                  <a:gd name="connsiteY142" fmla="*/ 936625 h 3736975"/>
                  <a:gd name="connsiteX143" fmla="*/ 669973 w 2336800"/>
                  <a:gd name="connsiteY143" fmla="*/ 1228459 h 3736975"/>
                  <a:gd name="connsiteX144" fmla="*/ 996950 w 2336800"/>
                  <a:gd name="connsiteY144" fmla="*/ 939800 h 3736975"/>
                  <a:gd name="connsiteX145" fmla="*/ 1019175 w 2336800"/>
                  <a:gd name="connsiteY145" fmla="*/ 923925 h 3736975"/>
                  <a:gd name="connsiteX146" fmla="*/ 1030288 w 2336800"/>
                  <a:gd name="connsiteY146" fmla="*/ 917575 h 3736975"/>
                  <a:gd name="connsiteX147" fmla="*/ 1054100 w 2336800"/>
                  <a:gd name="connsiteY147" fmla="*/ 901700 h 3736975"/>
                  <a:gd name="connsiteX148" fmla="*/ 1089025 w 2336800"/>
                  <a:gd name="connsiteY148" fmla="*/ 882650 h 3736975"/>
                  <a:gd name="connsiteX149" fmla="*/ 1127125 w 2336800"/>
                  <a:gd name="connsiteY149" fmla="*/ 866775 h 3736975"/>
                  <a:gd name="connsiteX150" fmla="*/ 1171575 w 2336800"/>
                  <a:gd name="connsiteY150" fmla="*/ 854075 h 3736975"/>
                  <a:gd name="connsiteX151" fmla="*/ 1219200 w 2336800"/>
                  <a:gd name="connsiteY151" fmla="*/ 841375 h 3736975"/>
                  <a:gd name="connsiteX152" fmla="*/ 1270000 w 2336800"/>
                  <a:gd name="connsiteY152" fmla="*/ 835025 h 3736975"/>
                  <a:gd name="connsiteX153" fmla="*/ 1317625 w 2336800"/>
                  <a:gd name="connsiteY153" fmla="*/ 825500 h 3736975"/>
                  <a:gd name="connsiteX154" fmla="*/ 1365250 w 2336800"/>
                  <a:gd name="connsiteY154" fmla="*/ 822325 h 3736975"/>
                  <a:gd name="connsiteX155" fmla="*/ 1588162 w 2336800"/>
                  <a:gd name="connsiteY155" fmla="*/ 0 h 3736975"/>
                  <a:gd name="connsiteX156" fmla="*/ 1972734 w 2336800"/>
                  <a:gd name="connsiteY156" fmla="*/ 384572 h 3736975"/>
                  <a:gd name="connsiteX157" fmla="*/ 1588162 w 2336800"/>
                  <a:gd name="connsiteY157" fmla="*/ 769144 h 3736975"/>
                  <a:gd name="connsiteX158" fmla="*/ 1203590 w 2336800"/>
                  <a:gd name="connsiteY158" fmla="*/ 384572 h 3736975"/>
                  <a:gd name="connsiteX159" fmla="*/ 1588162 w 2336800"/>
                  <a:gd name="connsiteY159" fmla="*/ 0 h 3736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</a:cxnLst>
                <a:rect l="l" t="t" r="r" b="b"/>
                <a:pathLst>
                  <a:path w="2336800" h="3736975">
                    <a:moveTo>
                      <a:pt x="1577975" y="898525"/>
                    </a:moveTo>
                    <a:lnTo>
                      <a:pt x="1568450" y="901700"/>
                    </a:lnTo>
                    <a:lnTo>
                      <a:pt x="1555750" y="914400"/>
                    </a:lnTo>
                    <a:lnTo>
                      <a:pt x="1543050" y="927100"/>
                    </a:lnTo>
                    <a:lnTo>
                      <a:pt x="1543050" y="936625"/>
                    </a:lnTo>
                    <a:lnTo>
                      <a:pt x="1539875" y="946150"/>
                    </a:lnTo>
                    <a:lnTo>
                      <a:pt x="1543050" y="955675"/>
                    </a:lnTo>
                    <a:lnTo>
                      <a:pt x="1543050" y="965200"/>
                    </a:lnTo>
                    <a:lnTo>
                      <a:pt x="1555750" y="981075"/>
                    </a:lnTo>
                    <a:lnTo>
                      <a:pt x="1568450" y="990600"/>
                    </a:lnTo>
                    <a:lnTo>
                      <a:pt x="1571246" y="991532"/>
                    </a:lnTo>
                    <a:lnTo>
                      <a:pt x="1470025" y="1831975"/>
                    </a:lnTo>
                    <a:lnTo>
                      <a:pt x="1587500" y="1958975"/>
                    </a:lnTo>
                    <a:lnTo>
                      <a:pt x="1698625" y="1831975"/>
                    </a:lnTo>
                    <a:lnTo>
                      <a:pt x="1603211" y="991713"/>
                    </a:lnTo>
                    <a:lnTo>
                      <a:pt x="1606550" y="990600"/>
                    </a:lnTo>
                    <a:lnTo>
                      <a:pt x="1622425" y="981075"/>
                    </a:lnTo>
                    <a:lnTo>
                      <a:pt x="1631950" y="965200"/>
                    </a:lnTo>
                    <a:lnTo>
                      <a:pt x="1635125" y="955675"/>
                    </a:lnTo>
                    <a:lnTo>
                      <a:pt x="1638300" y="946150"/>
                    </a:lnTo>
                    <a:lnTo>
                      <a:pt x="1635125" y="936625"/>
                    </a:lnTo>
                    <a:lnTo>
                      <a:pt x="1631950" y="927100"/>
                    </a:lnTo>
                    <a:lnTo>
                      <a:pt x="1622425" y="914400"/>
                    </a:lnTo>
                    <a:lnTo>
                      <a:pt x="1606550" y="901700"/>
                    </a:lnTo>
                    <a:lnTo>
                      <a:pt x="1597025" y="898525"/>
                    </a:lnTo>
                    <a:lnTo>
                      <a:pt x="1587500" y="898525"/>
                    </a:lnTo>
                    <a:close/>
                    <a:moveTo>
                      <a:pt x="1450975" y="819150"/>
                    </a:moveTo>
                    <a:lnTo>
                      <a:pt x="1606550" y="819150"/>
                    </a:lnTo>
                    <a:lnTo>
                      <a:pt x="1704975" y="822325"/>
                    </a:lnTo>
                    <a:lnTo>
                      <a:pt x="1765300" y="828675"/>
                    </a:lnTo>
                    <a:lnTo>
                      <a:pt x="1828800" y="835025"/>
                    </a:lnTo>
                    <a:lnTo>
                      <a:pt x="1892300" y="844550"/>
                    </a:lnTo>
                    <a:lnTo>
                      <a:pt x="1955800" y="860425"/>
                    </a:lnTo>
                    <a:lnTo>
                      <a:pt x="2016125" y="876300"/>
                    </a:lnTo>
                    <a:lnTo>
                      <a:pt x="2070100" y="895350"/>
                    </a:lnTo>
                    <a:lnTo>
                      <a:pt x="2095500" y="908050"/>
                    </a:lnTo>
                    <a:lnTo>
                      <a:pt x="2114550" y="917575"/>
                    </a:lnTo>
                    <a:lnTo>
                      <a:pt x="2133600" y="930275"/>
                    </a:lnTo>
                    <a:lnTo>
                      <a:pt x="2149475" y="946150"/>
                    </a:lnTo>
                    <a:lnTo>
                      <a:pt x="2162175" y="958850"/>
                    </a:lnTo>
                    <a:lnTo>
                      <a:pt x="2171700" y="974725"/>
                    </a:lnTo>
                    <a:lnTo>
                      <a:pt x="2172074" y="976966"/>
                    </a:lnTo>
                    <a:lnTo>
                      <a:pt x="2178050" y="987425"/>
                    </a:lnTo>
                    <a:lnTo>
                      <a:pt x="2184400" y="1012825"/>
                    </a:lnTo>
                    <a:lnTo>
                      <a:pt x="2187575" y="1038225"/>
                    </a:lnTo>
                    <a:lnTo>
                      <a:pt x="2336800" y="2305050"/>
                    </a:lnTo>
                    <a:lnTo>
                      <a:pt x="2333625" y="2330450"/>
                    </a:lnTo>
                    <a:lnTo>
                      <a:pt x="2327275" y="2355850"/>
                    </a:lnTo>
                    <a:lnTo>
                      <a:pt x="2314575" y="2378075"/>
                    </a:lnTo>
                    <a:lnTo>
                      <a:pt x="2298700" y="2397125"/>
                    </a:lnTo>
                    <a:lnTo>
                      <a:pt x="2279650" y="2413000"/>
                    </a:lnTo>
                    <a:lnTo>
                      <a:pt x="2257425" y="2425700"/>
                    </a:lnTo>
                    <a:lnTo>
                      <a:pt x="2235200" y="2432050"/>
                    </a:lnTo>
                    <a:lnTo>
                      <a:pt x="2206625" y="2435225"/>
                    </a:lnTo>
                    <a:lnTo>
                      <a:pt x="2181225" y="2432050"/>
                    </a:lnTo>
                    <a:lnTo>
                      <a:pt x="2155825" y="2425700"/>
                    </a:lnTo>
                    <a:lnTo>
                      <a:pt x="2133600" y="2413000"/>
                    </a:lnTo>
                    <a:lnTo>
                      <a:pt x="2114550" y="2397125"/>
                    </a:lnTo>
                    <a:lnTo>
                      <a:pt x="2098675" y="2378075"/>
                    </a:lnTo>
                    <a:lnTo>
                      <a:pt x="2089150" y="2355850"/>
                    </a:lnTo>
                    <a:lnTo>
                      <a:pt x="2079625" y="2330450"/>
                    </a:lnTo>
                    <a:lnTo>
                      <a:pt x="2076450" y="2305050"/>
                    </a:lnTo>
                    <a:lnTo>
                      <a:pt x="1981200" y="1496439"/>
                    </a:lnTo>
                    <a:lnTo>
                      <a:pt x="1981200" y="2057400"/>
                    </a:lnTo>
                    <a:lnTo>
                      <a:pt x="1978025" y="2095500"/>
                    </a:lnTo>
                    <a:lnTo>
                      <a:pt x="1971675" y="2127250"/>
                    </a:lnTo>
                    <a:lnTo>
                      <a:pt x="1962150" y="2155825"/>
                    </a:lnTo>
                    <a:lnTo>
                      <a:pt x="1954679" y="2170766"/>
                    </a:lnTo>
                    <a:lnTo>
                      <a:pt x="1955800" y="2174875"/>
                    </a:lnTo>
                    <a:lnTo>
                      <a:pt x="1958975" y="2212975"/>
                    </a:lnTo>
                    <a:lnTo>
                      <a:pt x="1958975" y="3556000"/>
                    </a:lnTo>
                    <a:lnTo>
                      <a:pt x="1955800" y="3590925"/>
                    </a:lnTo>
                    <a:lnTo>
                      <a:pt x="1946275" y="3625850"/>
                    </a:lnTo>
                    <a:lnTo>
                      <a:pt x="1930400" y="3657600"/>
                    </a:lnTo>
                    <a:lnTo>
                      <a:pt x="1908175" y="3683000"/>
                    </a:lnTo>
                    <a:lnTo>
                      <a:pt x="1879600" y="3705225"/>
                    </a:lnTo>
                    <a:lnTo>
                      <a:pt x="1847850" y="3721100"/>
                    </a:lnTo>
                    <a:lnTo>
                      <a:pt x="1816100" y="3733800"/>
                    </a:lnTo>
                    <a:lnTo>
                      <a:pt x="1778000" y="3736975"/>
                    </a:lnTo>
                    <a:lnTo>
                      <a:pt x="1743075" y="3733800"/>
                    </a:lnTo>
                    <a:lnTo>
                      <a:pt x="1708150" y="3721100"/>
                    </a:lnTo>
                    <a:lnTo>
                      <a:pt x="1676400" y="3705225"/>
                    </a:lnTo>
                    <a:lnTo>
                      <a:pt x="1651000" y="3683000"/>
                    </a:lnTo>
                    <a:lnTo>
                      <a:pt x="1628775" y="3657600"/>
                    </a:lnTo>
                    <a:lnTo>
                      <a:pt x="1612900" y="3625850"/>
                    </a:lnTo>
                    <a:lnTo>
                      <a:pt x="1600200" y="3590925"/>
                    </a:lnTo>
                    <a:lnTo>
                      <a:pt x="1597025" y="3556000"/>
                    </a:lnTo>
                    <a:lnTo>
                      <a:pt x="1597025" y="2279650"/>
                    </a:lnTo>
                    <a:lnTo>
                      <a:pt x="1460500" y="2279650"/>
                    </a:lnTo>
                    <a:lnTo>
                      <a:pt x="1460500" y="3556000"/>
                    </a:lnTo>
                    <a:lnTo>
                      <a:pt x="1457325" y="3590925"/>
                    </a:lnTo>
                    <a:lnTo>
                      <a:pt x="1447800" y="3625850"/>
                    </a:lnTo>
                    <a:lnTo>
                      <a:pt x="1428750" y="3657600"/>
                    </a:lnTo>
                    <a:lnTo>
                      <a:pt x="1406525" y="3683000"/>
                    </a:lnTo>
                    <a:lnTo>
                      <a:pt x="1381125" y="3705225"/>
                    </a:lnTo>
                    <a:lnTo>
                      <a:pt x="1349375" y="3721100"/>
                    </a:lnTo>
                    <a:lnTo>
                      <a:pt x="1317625" y="3733800"/>
                    </a:lnTo>
                    <a:lnTo>
                      <a:pt x="1279525" y="3736975"/>
                    </a:lnTo>
                    <a:lnTo>
                      <a:pt x="1244600" y="3733800"/>
                    </a:lnTo>
                    <a:lnTo>
                      <a:pt x="1209675" y="3721100"/>
                    </a:lnTo>
                    <a:lnTo>
                      <a:pt x="1177925" y="3705225"/>
                    </a:lnTo>
                    <a:lnTo>
                      <a:pt x="1152525" y="3683000"/>
                    </a:lnTo>
                    <a:lnTo>
                      <a:pt x="1130300" y="3657600"/>
                    </a:lnTo>
                    <a:lnTo>
                      <a:pt x="1114425" y="3625850"/>
                    </a:lnTo>
                    <a:lnTo>
                      <a:pt x="1101725" y="3590925"/>
                    </a:lnTo>
                    <a:lnTo>
                      <a:pt x="1098550" y="3556000"/>
                    </a:lnTo>
                    <a:lnTo>
                      <a:pt x="1098550" y="2212975"/>
                    </a:lnTo>
                    <a:lnTo>
                      <a:pt x="1101725" y="2174875"/>
                    </a:lnTo>
                    <a:lnTo>
                      <a:pt x="1103062" y="2171199"/>
                    </a:lnTo>
                    <a:lnTo>
                      <a:pt x="1095375" y="2155825"/>
                    </a:lnTo>
                    <a:lnTo>
                      <a:pt x="1085850" y="2127250"/>
                    </a:lnTo>
                    <a:lnTo>
                      <a:pt x="1079500" y="2095500"/>
                    </a:lnTo>
                    <a:lnTo>
                      <a:pt x="1079500" y="2057400"/>
                    </a:lnTo>
                    <a:lnTo>
                      <a:pt x="1079500" y="1214835"/>
                    </a:lnTo>
                    <a:lnTo>
                      <a:pt x="784225" y="1473200"/>
                    </a:lnTo>
                    <a:lnTo>
                      <a:pt x="762000" y="1489075"/>
                    </a:lnTo>
                    <a:lnTo>
                      <a:pt x="739775" y="1504950"/>
                    </a:lnTo>
                    <a:lnTo>
                      <a:pt x="717550" y="1511300"/>
                    </a:lnTo>
                    <a:lnTo>
                      <a:pt x="698500" y="1513681"/>
                    </a:lnTo>
                    <a:lnTo>
                      <a:pt x="695325" y="1514475"/>
                    </a:lnTo>
                    <a:lnTo>
                      <a:pt x="692150" y="1514475"/>
                    </a:lnTo>
                    <a:lnTo>
                      <a:pt x="673100" y="1514475"/>
                    </a:lnTo>
                    <a:lnTo>
                      <a:pt x="666750" y="1514475"/>
                    </a:lnTo>
                    <a:lnTo>
                      <a:pt x="660400" y="1512888"/>
                    </a:lnTo>
                    <a:lnTo>
                      <a:pt x="647700" y="1511300"/>
                    </a:lnTo>
                    <a:lnTo>
                      <a:pt x="622300" y="1504950"/>
                    </a:lnTo>
                    <a:lnTo>
                      <a:pt x="76200" y="1174750"/>
                    </a:lnTo>
                    <a:lnTo>
                      <a:pt x="53975" y="1162050"/>
                    </a:lnTo>
                    <a:lnTo>
                      <a:pt x="34925" y="1143000"/>
                    </a:lnTo>
                    <a:lnTo>
                      <a:pt x="19050" y="1123950"/>
                    </a:lnTo>
                    <a:lnTo>
                      <a:pt x="9525" y="1101725"/>
                    </a:lnTo>
                    <a:lnTo>
                      <a:pt x="3175" y="1076325"/>
                    </a:lnTo>
                    <a:lnTo>
                      <a:pt x="0" y="1050925"/>
                    </a:lnTo>
                    <a:lnTo>
                      <a:pt x="3175" y="1025525"/>
                    </a:lnTo>
                    <a:lnTo>
                      <a:pt x="12700" y="1000125"/>
                    </a:lnTo>
                    <a:lnTo>
                      <a:pt x="25400" y="977900"/>
                    </a:lnTo>
                    <a:lnTo>
                      <a:pt x="44450" y="958850"/>
                    </a:lnTo>
                    <a:lnTo>
                      <a:pt x="63500" y="942975"/>
                    </a:lnTo>
                    <a:lnTo>
                      <a:pt x="85725" y="933450"/>
                    </a:lnTo>
                    <a:lnTo>
                      <a:pt x="111125" y="927100"/>
                    </a:lnTo>
                    <a:lnTo>
                      <a:pt x="136525" y="927100"/>
                    </a:lnTo>
                    <a:lnTo>
                      <a:pt x="161925" y="930275"/>
                    </a:lnTo>
                    <a:lnTo>
                      <a:pt x="187325" y="936625"/>
                    </a:lnTo>
                    <a:lnTo>
                      <a:pt x="669973" y="1228459"/>
                    </a:lnTo>
                    <a:lnTo>
                      <a:pt x="996950" y="939800"/>
                    </a:lnTo>
                    <a:lnTo>
                      <a:pt x="1019175" y="923925"/>
                    </a:lnTo>
                    <a:lnTo>
                      <a:pt x="1030288" y="917575"/>
                    </a:lnTo>
                    <a:lnTo>
                      <a:pt x="1054100" y="901700"/>
                    </a:lnTo>
                    <a:lnTo>
                      <a:pt x="1089025" y="882650"/>
                    </a:lnTo>
                    <a:lnTo>
                      <a:pt x="1127125" y="866775"/>
                    </a:lnTo>
                    <a:lnTo>
                      <a:pt x="1171575" y="854075"/>
                    </a:lnTo>
                    <a:lnTo>
                      <a:pt x="1219200" y="841375"/>
                    </a:lnTo>
                    <a:lnTo>
                      <a:pt x="1270000" y="835025"/>
                    </a:lnTo>
                    <a:lnTo>
                      <a:pt x="1317625" y="825500"/>
                    </a:lnTo>
                    <a:lnTo>
                      <a:pt x="1365250" y="822325"/>
                    </a:lnTo>
                    <a:close/>
                    <a:moveTo>
                      <a:pt x="1588162" y="0"/>
                    </a:moveTo>
                    <a:cubicBezTo>
                      <a:pt x="1800555" y="0"/>
                      <a:pt x="1972734" y="172179"/>
                      <a:pt x="1972734" y="384572"/>
                    </a:cubicBezTo>
                    <a:cubicBezTo>
                      <a:pt x="1972734" y="596965"/>
                      <a:pt x="1800555" y="769144"/>
                      <a:pt x="1588162" y="769144"/>
                    </a:cubicBezTo>
                    <a:cubicBezTo>
                      <a:pt x="1375769" y="769144"/>
                      <a:pt x="1203590" y="596965"/>
                      <a:pt x="1203590" y="384572"/>
                    </a:cubicBezTo>
                    <a:cubicBezTo>
                      <a:pt x="1203590" y="172179"/>
                      <a:pt x="1375769" y="0"/>
                      <a:pt x="158816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警察"/>
              <p:cNvSpPr/>
              <p:nvPr/>
            </p:nvSpPr>
            <p:spPr bwMode="auto">
              <a:xfrm>
                <a:off x="168909" y="5164"/>
                <a:ext cx="1266" cy="3001"/>
              </a:xfrm>
              <a:custGeom>
                <a:avLst/>
                <a:gdLst/>
                <a:ahLst/>
                <a:cxnLst/>
                <a:rect l="0" t="0" r="r" b="b"/>
                <a:pathLst>
                  <a:path w="698500" h="2174875">
                    <a:moveTo>
                      <a:pt x="130175" y="469900"/>
                    </a:moveTo>
                    <a:lnTo>
                      <a:pt x="250825" y="1108075"/>
                    </a:lnTo>
                    <a:lnTo>
                      <a:pt x="161925" y="1108075"/>
                    </a:lnTo>
                    <a:lnTo>
                      <a:pt x="161925" y="1168400"/>
                    </a:lnTo>
                    <a:lnTo>
                      <a:pt x="536575" y="1168400"/>
                    </a:lnTo>
                    <a:lnTo>
                      <a:pt x="536575" y="1108075"/>
                    </a:lnTo>
                    <a:lnTo>
                      <a:pt x="447675" y="1108075"/>
                    </a:lnTo>
                    <a:lnTo>
                      <a:pt x="568325" y="469900"/>
                    </a:lnTo>
                    <a:lnTo>
                      <a:pt x="593725" y="485775"/>
                    </a:lnTo>
                    <a:lnTo>
                      <a:pt x="619125" y="501650"/>
                    </a:lnTo>
                    <a:lnTo>
                      <a:pt x="638175" y="523875"/>
                    </a:lnTo>
                    <a:lnTo>
                      <a:pt x="654050" y="546100"/>
                    </a:lnTo>
                    <a:lnTo>
                      <a:pt x="666750" y="568325"/>
                    </a:lnTo>
                    <a:lnTo>
                      <a:pt x="676275" y="593725"/>
                    </a:lnTo>
                    <a:lnTo>
                      <a:pt x="682625" y="615950"/>
                    </a:lnTo>
                    <a:lnTo>
                      <a:pt x="688975" y="641350"/>
                    </a:lnTo>
                    <a:lnTo>
                      <a:pt x="695325" y="685800"/>
                    </a:lnTo>
                    <a:lnTo>
                      <a:pt x="698500" y="723900"/>
                    </a:lnTo>
                    <a:lnTo>
                      <a:pt x="695325" y="758825"/>
                    </a:lnTo>
                    <a:lnTo>
                      <a:pt x="669925" y="1171575"/>
                    </a:lnTo>
                    <a:lnTo>
                      <a:pt x="574675" y="1171575"/>
                    </a:lnTo>
                    <a:lnTo>
                      <a:pt x="574675" y="1209675"/>
                    </a:lnTo>
                    <a:lnTo>
                      <a:pt x="666750" y="1209675"/>
                    </a:lnTo>
                    <a:lnTo>
                      <a:pt x="660400" y="1276350"/>
                    </a:lnTo>
                    <a:lnTo>
                      <a:pt x="574675" y="1276350"/>
                    </a:lnTo>
                    <a:lnTo>
                      <a:pt x="555625" y="1276350"/>
                    </a:lnTo>
                    <a:lnTo>
                      <a:pt x="555625" y="2174875"/>
                    </a:lnTo>
                    <a:lnTo>
                      <a:pt x="419100" y="2174875"/>
                    </a:lnTo>
                    <a:lnTo>
                      <a:pt x="349250" y="1412875"/>
                    </a:lnTo>
                    <a:lnTo>
                      <a:pt x="279400" y="2174875"/>
                    </a:lnTo>
                    <a:lnTo>
                      <a:pt x="142875" y="2174875"/>
                    </a:lnTo>
                    <a:lnTo>
                      <a:pt x="142875" y="1276350"/>
                    </a:lnTo>
                    <a:lnTo>
                      <a:pt x="123825" y="1276350"/>
                    </a:lnTo>
                    <a:lnTo>
                      <a:pt x="34925" y="1276350"/>
                    </a:lnTo>
                    <a:lnTo>
                      <a:pt x="31750" y="1209675"/>
                    </a:lnTo>
                    <a:lnTo>
                      <a:pt x="123825" y="1209675"/>
                    </a:lnTo>
                    <a:lnTo>
                      <a:pt x="123825" y="1171575"/>
                    </a:lnTo>
                    <a:lnTo>
                      <a:pt x="28575" y="1171575"/>
                    </a:lnTo>
                    <a:lnTo>
                      <a:pt x="3175" y="758825"/>
                    </a:lnTo>
                    <a:lnTo>
                      <a:pt x="0" y="723900"/>
                    </a:lnTo>
                    <a:lnTo>
                      <a:pt x="3175" y="685800"/>
                    </a:lnTo>
                    <a:lnTo>
                      <a:pt x="9525" y="641350"/>
                    </a:lnTo>
                    <a:lnTo>
                      <a:pt x="15875" y="615950"/>
                    </a:lnTo>
                    <a:lnTo>
                      <a:pt x="22225" y="593725"/>
                    </a:lnTo>
                    <a:lnTo>
                      <a:pt x="31750" y="568325"/>
                    </a:lnTo>
                    <a:lnTo>
                      <a:pt x="44450" y="546100"/>
                    </a:lnTo>
                    <a:lnTo>
                      <a:pt x="60325" y="523875"/>
                    </a:lnTo>
                    <a:lnTo>
                      <a:pt x="79375" y="501650"/>
                    </a:lnTo>
                    <a:lnTo>
                      <a:pt x="101600" y="485775"/>
                    </a:lnTo>
                    <a:lnTo>
                      <a:pt x="130175" y="469900"/>
                    </a:lnTo>
                    <a:close/>
                    <a:moveTo>
                      <a:pt x="212725" y="447675"/>
                    </a:moveTo>
                    <a:lnTo>
                      <a:pt x="241300" y="447675"/>
                    </a:lnTo>
                    <a:lnTo>
                      <a:pt x="320675" y="606425"/>
                    </a:lnTo>
                    <a:lnTo>
                      <a:pt x="320675" y="555625"/>
                    </a:lnTo>
                    <a:lnTo>
                      <a:pt x="320675" y="447675"/>
                    </a:lnTo>
                    <a:lnTo>
                      <a:pt x="377825" y="447675"/>
                    </a:lnTo>
                    <a:lnTo>
                      <a:pt x="377825" y="555625"/>
                    </a:lnTo>
                    <a:lnTo>
                      <a:pt x="377825" y="606425"/>
                    </a:lnTo>
                    <a:lnTo>
                      <a:pt x="457200" y="447675"/>
                    </a:lnTo>
                    <a:lnTo>
                      <a:pt x="485775" y="447675"/>
                    </a:lnTo>
                    <a:lnTo>
                      <a:pt x="511175" y="450850"/>
                    </a:lnTo>
                    <a:lnTo>
                      <a:pt x="384175" y="1108075"/>
                    </a:lnTo>
                    <a:lnTo>
                      <a:pt x="314325" y="1108075"/>
                    </a:lnTo>
                    <a:lnTo>
                      <a:pt x="187325" y="450850"/>
                    </a:lnTo>
                    <a:lnTo>
                      <a:pt x="212725" y="447675"/>
                    </a:lnTo>
                    <a:close/>
                    <a:moveTo>
                      <a:pt x="193675" y="187325"/>
                    </a:moveTo>
                    <a:lnTo>
                      <a:pt x="219075" y="196850"/>
                    </a:lnTo>
                    <a:lnTo>
                      <a:pt x="254000" y="209550"/>
                    </a:lnTo>
                    <a:lnTo>
                      <a:pt x="295275" y="215900"/>
                    </a:lnTo>
                    <a:lnTo>
                      <a:pt x="349250" y="219075"/>
                    </a:lnTo>
                    <a:lnTo>
                      <a:pt x="400050" y="215900"/>
                    </a:lnTo>
                    <a:lnTo>
                      <a:pt x="444500" y="209550"/>
                    </a:lnTo>
                    <a:lnTo>
                      <a:pt x="479425" y="196850"/>
                    </a:lnTo>
                    <a:lnTo>
                      <a:pt x="504825" y="187325"/>
                    </a:lnTo>
                    <a:lnTo>
                      <a:pt x="508000" y="203200"/>
                    </a:lnTo>
                    <a:lnTo>
                      <a:pt x="508000" y="222250"/>
                    </a:lnTo>
                    <a:lnTo>
                      <a:pt x="504825" y="254000"/>
                    </a:lnTo>
                    <a:lnTo>
                      <a:pt x="495300" y="282575"/>
                    </a:lnTo>
                    <a:lnTo>
                      <a:pt x="479425" y="311150"/>
                    </a:lnTo>
                    <a:lnTo>
                      <a:pt x="460375" y="333375"/>
                    </a:lnTo>
                    <a:lnTo>
                      <a:pt x="438150" y="352425"/>
                    </a:lnTo>
                    <a:lnTo>
                      <a:pt x="409575" y="368300"/>
                    </a:lnTo>
                    <a:lnTo>
                      <a:pt x="381000" y="377825"/>
                    </a:lnTo>
                    <a:lnTo>
                      <a:pt x="349250" y="381000"/>
                    </a:lnTo>
                    <a:lnTo>
                      <a:pt x="317500" y="377825"/>
                    </a:lnTo>
                    <a:lnTo>
                      <a:pt x="285750" y="368300"/>
                    </a:lnTo>
                    <a:lnTo>
                      <a:pt x="260350" y="352425"/>
                    </a:lnTo>
                    <a:lnTo>
                      <a:pt x="238125" y="333375"/>
                    </a:lnTo>
                    <a:lnTo>
                      <a:pt x="215900" y="311150"/>
                    </a:lnTo>
                    <a:lnTo>
                      <a:pt x="203200" y="282575"/>
                    </a:lnTo>
                    <a:lnTo>
                      <a:pt x="193675" y="254000"/>
                    </a:lnTo>
                    <a:lnTo>
                      <a:pt x="190500" y="222250"/>
                    </a:lnTo>
                    <a:lnTo>
                      <a:pt x="190500" y="203200"/>
                    </a:lnTo>
                    <a:lnTo>
                      <a:pt x="193675" y="187325"/>
                    </a:lnTo>
                    <a:close/>
                    <a:moveTo>
                      <a:pt x="307975" y="136525"/>
                    </a:moveTo>
                    <a:lnTo>
                      <a:pt x="349250" y="136525"/>
                    </a:lnTo>
                    <a:lnTo>
                      <a:pt x="387350" y="136525"/>
                    </a:lnTo>
                    <a:lnTo>
                      <a:pt x="422275" y="142875"/>
                    </a:lnTo>
                    <a:lnTo>
                      <a:pt x="454025" y="149225"/>
                    </a:lnTo>
                    <a:lnTo>
                      <a:pt x="476250" y="155575"/>
                    </a:lnTo>
                    <a:lnTo>
                      <a:pt x="454025" y="165100"/>
                    </a:lnTo>
                    <a:lnTo>
                      <a:pt x="425450" y="174625"/>
                    </a:lnTo>
                    <a:lnTo>
                      <a:pt x="390525" y="177800"/>
                    </a:lnTo>
                    <a:lnTo>
                      <a:pt x="349250" y="180975"/>
                    </a:lnTo>
                    <a:lnTo>
                      <a:pt x="307975" y="177800"/>
                    </a:lnTo>
                    <a:lnTo>
                      <a:pt x="269875" y="174625"/>
                    </a:lnTo>
                    <a:lnTo>
                      <a:pt x="244475" y="165100"/>
                    </a:lnTo>
                    <a:lnTo>
                      <a:pt x="222250" y="155575"/>
                    </a:lnTo>
                    <a:lnTo>
                      <a:pt x="244475" y="149225"/>
                    </a:lnTo>
                    <a:lnTo>
                      <a:pt x="273050" y="142875"/>
                    </a:lnTo>
                    <a:lnTo>
                      <a:pt x="307975" y="136525"/>
                    </a:lnTo>
                    <a:close/>
                    <a:moveTo>
                      <a:pt x="158750" y="0"/>
                    </a:moveTo>
                    <a:lnTo>
                      <a:pt x="539750" y="0"/>
                    </a:lnTo>
                    <a:lnTo>
                      <a:pt x="501650" y="85725"/>
                    </a:lnTo>
                    <a:lnTo>
                      <a:pt x="501650" y="123825"/>
                    </a:lnTo>
                    <a:lnTo>
                      <a:pt x="473075" y="114300"/>
                    </a:lnTo>
                    <a:lnTo>
                      <a:pt x="438150" y="104775"/>
                    </a:lnTo>
                    <a:lnTo>
                      <a:pt x="396875" y="98425"/>
                    </a:lnTo>
                    <a:lnTo>
                      <a:pt x="349250" y="98425"/>
                    </a:lnTo>
                    <a:lnTo>
                      <a:pt x="301625" y="98425"/>
                    </a:lnTo>
                    <a:lnTo>
                      <a:pt x="260350" y="104775"/>
                    </a:lnTo>
                    <a:lnTo>
                      <a:pt x="225425" y="114300"/>
                    </a:lnTo>
                    <a:lnTo>
                      <a:pt x="196850" y="123825"/>
                    </a:lnTo>
                    <a:lnTo>
                      <a:pt x="196850" y="85725"/>
                    </a:lnTo>
                    <a:lnTo>
                      <a:pt x="1587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路标"/>
              <p:cNvSpPr/>
              <p:nvPr/>
            </p:nvSpPr>
            <p:spPr bwMode="auto">
              <a:xfrm>
                <a:off x="184523" y="4320"/>
                <a:ext cx="1758" cy="3845"/>
              </a:xfrm>
              <a:custGeom>
                <a:avLst/>
                <a:gdLst>
                  <a:gd name="T0" fmla="*/ 471774 w 1329"/>
                  <a:gd name="T1" fmla="*/ 854734 h 2772"/>
                  <a:gd name="T2" fmla="*/ 471774 w 1329"/>
                  <a:gd name="T3" fmla="*/ 1800397 h 2772"/>
                  <a:gd name="T4" fmla="*/ 364051 w 1329"/>
                  <a:gd name="T5" fmla="*/ 1800397 h 2772"/>
                  <a:gd name="T6" fmla="*/ 364051 w 1329"/>
                  <a:gd name="T7" fmla="*/ 851486 h 2772"/>
                  <a:gd name="T8" fmla="*/ 5840 w 1329"/>
                  <a:gd name="T9" fmla="*/ 428666 h 2772"/>
                  <a:gd name="T10" fmla="*/ 434136 w 1329"/>
                  <a:gd name="T11" fmla="*/ 0 h 2772"/>
                  <a:gd name="T12" fmla="*/ 862432 w 1329"/>
                  <a:gd name="T13" fmla="*/ 428666 h 2772"/>
                  <a:gd name="T14" fmla="*/ 471774 w 1329"/>
                  <a:gd name="T15" fmla="*/ 854734 h 2772"/>
                  <a:gd name="T16" fmla="*/ 415317 w 1329"/>
                  <a:gd name="T17" fmla="*/ 131847 h 2772"/>
                  <a:gd name="T18" fmla="*/ 136925 w 1329"/>
                  <a:gd name="T19" fmla="*/ 410480 h 2772"/>
                  <a:gd name="T20" fmla="*/ 415317 w 1329"/>
                  <a:gd name="T21" fmla="*/ 689113 h 2772"/>
                  <a:gd name="T22" fmla="*/ 415317 w 1329"/>
                  <a:gd name="T23" fmla="*/ 131847 h 27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29" h="2772">
                    <a:moveTo>
                      <a:pt x="727" y="1316"/>
                    </a:moveTo>
                    <a:cubicBezTo>
                      <a:pt x="727" y="2772"/>
                      <a:pt x="727" y="2772"/>
                      <a:pt x="727" y="2772"/>
                    </a:cubicBezTo>
                    <a:cubicBezTo>
                      <a:pt x="561" y="2772"/>
                      <a:pt x="561" y="2772"/>
                      <a:pt x="561" y="2772"/>
                    </a:cubicBezTo>
                    <a:cubicBezTo>
                      <a:pt x="561" y="1311"/>
                      <a:pt x="561" y="1311"/>
                      <a:pt x="561" y="1311"/>
                    </a:cubicBezTo>
                    <a:cubicBezTo>
                      <a:pt x="248" y="1260"/>
                      <a:pt x="9" y="988"/>
                      <a:pt x="9" y="660"/>
                    </a:cubicBezTo>
                    <a:cubicBezTo>
                      <a:pt x="9" y="296"/>
                      <a:pt x="304" y="0"/>
                      <a:pt x="669" y="0"/>
                    </a:cubicBezTo>
                    <a:cubicBezTo>
                      <a:pt x="1033" y="0"/>
                      <a:pt x="1329" y="296"/>
                      <a:pt x="1329" y="660"/>
                    </a:cubicBezTo>
                    <a:cubicBezTo>
                      <a:pt x="1329" y="999"/>
                      <a:pt x="1055" y="1278"/>
                      <a:pt x="727" y="1316"/>
                    </a:cubicBezTo>
                    <a:close/>
                    <a:moveTo>
                      <a:pt x="640" y="203"/>
                    </a:moveTo>
                    <a:cubicBezTo>
                      <a:pt x="403" y="203"/>
                      <a:pt x="211" y="395"/>
                      <a:pt x="211" y="632"/>
                    </a:cubicBezTo>
                    <a:cubicBezTo>
                      <a:pt x="211" y="868"/>
                      <a:pt x="403" y="1061"/>
                      <a:pt x="640" y="1061"/>
                    </a:cubicBezTo>
                    <a:cubicBezTo>
                      <a:pt x="0" y="583"/>
                      <a:pt x="863" y="358"/>
                      <a:pt x="640" y="2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房子"/>
              <p:cNvSpPr/>
              <p:nvPr/>
            </p:nvSpPr>
            <p:spPr bwMode="auto">
              <a:xfrm>
                <a:off x="203566" y="3049"/>
                <a:ext cx="5087" cy="5116"/>
              </a:xfrm>
              <a:custGeom>
                <a:avLst/>
                <a:gdLst>
                  <a:gd name="T0" fmla="*/ 779318 w 419100"/>
                  <a:gd name="T1" fmla="*/ 1212273 h 419100"/>
                  <a:gd name="T2" fmla="*/ 1125682 w 419100"/>
                  <a:gd name="T3" fmla="*/ 1212273 h 419100"/>
                  <a:gd name="T4" fmla="*/ 1125682 w 419100"/>
                  <a:gd name="T5" fmla="*/ 1905000 h 419100"/>
                  <a:gd name="T6" fmla="*/ 779318 w 419100"/>
                  <a:gd name="T7" fmla="*/ 1905000 h 419100"/>
                  <a:gd name="T8" fmla="*/ 952500 w 419100"/>
                  <a:gd name="T9" fmla="*/ 0 h 419100"/>
                  <a:gd name="T10" fmla="*/ 1298864 w 419100"/>
                  <a:gd name="T11" fmla="*/ 346364 h 419100"/>
                  <a:gd name="T12" fmla="*/ 1298864 w 419100"/>
                  <a:gd name="T13" fmla="*/ 86591 h 419100"/>
                  <a:gd name="T14" fmla="*/ 1645227 w 419100"/>
                  <a:gd name="T15" fmla="*/ 86591 h 419100"/>
                  <a:gd name="T16" fmla="*/ 1645227 w 419100"/>
                  <a:gd name="T17" fmla="*/ 692727 h 419100"/>
                  <a:gd name="T18" fmla="*/ 1905000 w 419100"/>
                  <a:gd name="T19" fmla="*/ 952500 h 419100"/>
                  <a:gd name="T20" fmla="*/ 1731818 w 419100"/>
                  <a:gd name="T21" fmla="*/ 952500 h 419100"/>
                  <a:gd name="T22" fmla="*/ 1731818 w 419100"/>
                  <a:gd name="T23" fmla="*/ 1905000 h 419100"/>
                  <a:gd name="T24" fmla="*/ 1212273 w 419100"/>
                  <a:gd name="T25" fmla="*/ 1905000 h 419100"/>
                  <a:gd name="T26" fmla="*/ 1212273 w 419100"/>
                  <a:gd name="T27" fmla="*/ 1125682 h 419100"/>
                  <a:gd name="T28" fmla="*/ 692727 w 419100"/>
                  <a:gd name="T29" fmla="*/ 1125682 h 419100"/>
                  <a:gd name="T30" fmla="*/ 692727 w 419100"/>
                  <a:gd name="T31" fmla="*/ 1905000 h 419100"/>
                  <a:gd name="T32" fmla="*/ 173182 w 419100"/>
                  <a:gd name="T33" fmla="*/ 1905000 h 419100"/>
                  <a:gd name="T34" fmla="*/ 173182 w 419100"/>
                  <a:gd name="T35" fmla="*/ 952500 h 419100"/>
                  <a:gd name="T36" fmla="*/ 0 w 419100"/>
                  <a:gd name="T37" fmla="*/ 952500 h 419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19100" h="419100">
                    <a:moveTo>
                      <a:pt x="171450" y="266700"/>
                    </a:moveTo>
                    <a:lnTo>
                      <a:pt x="247650" y="266700"/>
                    </a:lnTo>
                    <a:lnTo>
                      <a:pt x="247650" y="419100"/>
                    </a:lnTo>
                    <a:lnTo>
                      <a:pt x="171450" y="419100"/>
                    </a:lnTo>
                    <a:lnTo>
                      <a:pt x="171450" y="266700"/>
                    </a:lnTo>
                    <a:close/>
                    <a:moveTo>
                      <a:pt x="209550" y="0"/>
                    </a:moveTo>
                    <a:lnTo>
                      <a:pt x="285750" y="76200"/>
                    </a:lnTo>
                    <a:lnTo>
                      <a:pt x="285750" y="19050"/>
                    </a:lnTo>
                    <a:lnTo>
                      <a:pt x="361950" y="19050"/>
                    </a:lnTo>
                    <a:lnTo>
                      <a:pt x="361950" y="152400"/>
                    </a:lnTo>
                    <a:lnTo>
                      <a:pt x="419100" y="209550"/>
                    </a:lnTo>
                    <a:lnTo>
                      <a:pt x="381000" y="209550"/>
                    </a:lnTo>
                    <a:lnTo>
                      <a:pt x="381000" y="419100"/>
                    </a:lnTo>
                    <a:lnTo>
                      <a:pt x="266700" y="419100"/>
                    </a:lnTo>
                    <a:lnTo>
                      <a:pt x="266700" y="247650"/>
                    </a:lnTo>
                    <a:lnTo>
                      <a:pt x="152400" y="247650"/>
                    </a:lnTo>
                    <a:lnTo>
                      <a:pt x="152400" y="419100"/>
                    </a:lnTo>
                    <a:lnTo>
                      <a:pt x="38100" y="419100"/>
                    </a:lnTo>
                    <a:lnTo>
                      <a:pt x="38100" y="209550"/>
                    </a:lnTo>
                    <a:lnTo>
                      <a:pt x="0" y="209550"/>
                    </a:lnTo>
                    <a:lnTo>
                      <a:pt x="2095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汽车"/>
              <p:cNvSpPr/>
              <p:nvPr/>
            </p:nvSpPr>
            <p:spPr bwMode="auto">
              <a:xfrm>
                <a:off x="225156" y="6407"/>
                <a:ext cx="2392" cy="1758"/>
              </a:xfrm>
              <a:custGeom>
                <a:avLst/>
                <a:gdLst>
                  <a:gd name="T0" fmla="*/ 1630803 w 5829"/>
                  <a:gd name="T1" fmla="*/ 1060894 h 3763"/>
                  <a:gd name="T2" fmla="*/ 1604331 w 5829"/>
                  <a:gd name="T3" fmla="*/ 1127915 h 3763"/>
                  <a:gd name="T4" fmla="*/ 1557597 w 5829"/>
                  <a:gd name="T5" fmla="*/ 1181859 h 3763"/>
                  <a:gd name="T6" fmla="*/ 1495502 w 5829"/>
                  <a:gd name="T7" fmla="*/ 1217495 h 3763"/>
                  <a:gd name="T8" fmla="*/ 1422949 w 5829"/>
                  <a:gd name="T9" fmla="*/ 1230245 h 3763"/>
                  <a:gd name="T10" fmla="*/ 1359220 w 5829"/>
                  <a:gd name="T11" fmla="*/ 1220764 h 3763"/>
                  <a:gd name="T12" fmla="*/ 1295492 w 5829"/>
                  <a:gd name="T13" fmla="*/ 1188071 h 3763"/>
                  <a:gd name="T14" fmla="*/ 1246469 w 5829"/>
                  <a:gd name="T15" fmla="*/ 1136742 h 3763"/>
                  <a:gd name="T16" fmla="*/ 1217056 w 5829"/>
                  <a:gd name="T17" fmla="*/ 1071029 h 3763"/>
                  <a:gd name="T18" fmla="*/ 694153 w 5829"/>
                  <a:gd name="T19" fmla="*/ 1018066 h 3763"/>
                  <a:gd name="T20" fmla="*/ 681081 w 5829"/>
                  <a:gd name="T21" fmla="*/ 1090645 h 3763"/>
                  <a:gd name="T22" fmla="*/ 645458 w 5829"/>
                  <a:gd name="T23" fmla="*/ 1152108 h 3763"/>
                  <a:gd name="T24" fmla="*/ 591861 w 5829"/>
                  <a:gd name="T25" fmla="*/ 1198206 h 3763"/>
                  <a:gd name="T26" fmla="*/ 524537 w 5829"/>
                  <a:gd name="T27" fmla="*/ 1224360 h 3763"/>
                  <a:gd name="T28" fmla="*/ 460481 w 5829"/>
                  <a:gd name="T29" fmla="*/ 1227630 h 3763"/>
                  <a:gd name="T30" fmla="*/ 390543 w 5829"/>
                  <a:gd name="T31" fmla="*/ 1208014 h 3763"/>
                  <a:gd name="T32" fmla="*/ 333024 w 5829"/>
                  <a:gd name="T33" fmla="*/ 1166820 h 3763"/>
                  <a:gd name="T34" fmla="*/ 291845 w 5829"/>
                  <a:gd name="T35" fmla="*/ 1109607 h 3763"/>
                  <a:gd name="T36" fmla="*/ 271583 w 5829"/>
                  <a:gd name="T37" fmla="*/ 1039644 h 3763"/>
                  <a:gd name="T38" fmla="*/ 3595 w 5829"/>
                  <a:gd name="T39" fmla="*/ 957911 h 3763"/>
                  <a:gd name="T40" fmla="*/ 39545 w 5829"/>
                  <a:gd name="T41" fmla="*/ 824849 h 3763"/>
                  <a:gd name="T42" fmla="*/ 110790 w 5829"/>
                  <a:gd name="T43" fmla="*/ 703885 h 3763"/>
                  <a:gd name="T44" fmla="*/ 212756 w 5829"/>
                  <a:gd name="T45" fmla="*/ 601228 h 3763"/>
                  <a:gd name="T46" fmla="*/ 341848 w 5829"/>
                  <a:gd name="T47" fmla="*/ 521783 h 3763"/>
                  <a:gd name="T48" fmla="*/ 375836 w 5829"/>
                  <a:gd name="T49" fmla="*/ 446262 h 3763"/>
                  <a:gd name="T50" fmla="*/ 406557 w 5829"/>
                  <a:gd name="T51" fmla="*/ 357991 h 3763"/>
                  <a:gd name="T52" fmla="*/ 450023 w 5829"/>
                  <a:gd name="T53" fmla="*/ 276584 h 3763"/>
                  <a:gd name="T54" fmla="*/ 504928 w 5829"/>
                  <a:gd name="T55" fmla="*/ 203025 h 3763"/>
                  <a:gd name="T56" fmla="*/ 569964 w 5829"/>
                  <a:gd name="T57" fmla="*/ 139273 h 3763"/>
                  <a:gd name="T58" fmla="*/ 644478 w 5829"/>
                  <a:gd name="T59" fmla="*/ 85983 h 3763"/>
                  <a:gd name="T60" fmla="*/ 726508 w 5829"/>
                  <a:gd name="T61" fmla="*/ 44136 h 3763"/>
                  <a:gd name="T62" fmla="*/ 815728 w 5829"/>
                  <a:gd name="T63" fmla="*/ 15693 h 3763"/>
                  <a:gd name="T64" fmla="*/ 910504 w 5829"/>
                  <a:gd name="T65" fmla="*/ 1308 h 3763"/>
                  <a:gd name="T66" fmla="*/ 994169 w 5829"/>
                  <a:gd name="T67" fmla="*/ 1308 h 3763"/>
                  <a:gd name="T68" fmla="*/ 1088945 w 5829"/>
                  <a:gd name="T69" fmla="*/ 15693 h 3763"/>
                  <a:gd name="T70" fmla="*/ 1178165 w 5829"/>
                  <a:gd name="T71" fmla="*/ 44136 h 3763"/>
                  <a:gd name="T72" fmla="*/ 1260522 w 5829"/>
                  <a:gd name="T73" fmla="*/ 85983 h 3763"/>
                  <a:gd name="T74" fmla="*/ 1334709 w 5829"/>
                  <a:gd name="T75" fmla="*/ 139273 h 3763"/>
                  <a:gd name="T76" fmla="*/ 1400072 w 5829"/>
                  <a:gd name="T77" fmla="*/ 203025 h 3763"/>
                  <a:gd name="T78" fmla="*/ 1454977 w 5829"/>
                  <a:gd name="T79" fmla="*/ 276584 h 3763"/>
                  <a:gd name="T80" fmla="*/ 1498443 w 5829"/>
                  <a:gd name="T81" fmla="*/ 357991 h 3763"/>
                  <a:gd name="T82" fmla="*/ 1528837 w 5829"/>
                  <a:gd name="T83" fmla="*/ 446262 h 3763"/>
                  <a:gd name="T84" fmla="*/ 1562826 w 5829"/>
                  <a:gd name="T85" fmla="*/ 521783 h 3763"/>
                  <a:gd name="T86" fmla="*/ 1691917 w 5829"/>
                  <a:gd name="T87" fmla="*/ 601228 h 3763"/>
                  <a:gd name="T88" fmla="*/ 1794210 w 5829"/>
                  <a:gd name="T89" fmla="*/ 703885 h 3763"/>
                  <a:gd name="T90" fmla="*/ 1865129 w 5829"/>
                  <a:gd name="T91" fmla="*/ 824849 h 3763"/>
                  <a:gd name="T92" fmla="*/ 1901078 w 5829"/>
                  <a:gd name="T93" fmla="*/ 957911 h 3763"/>
                  <a:gd name="T94" fmla="*/ 866711 w 5829"/>
                  <a:gd name="T95" fmla="*/ 209890 h 3763"/>
                  <a:gd name="T96" fmla="*/ 791544 w 5829"/>
                  <a:gd name="T97" fmla="*/ 233756 h 3763"/>
                  <a:gd name="T98" fmla="*/ 708206 w 5829"/>
                  <a:gd name="T99" fmla="*/ 285412 h 3763"/>
                  <a:gd name="T100" fmla="*/ 655589 w 5829"/>
                  <a:gd name="T101" fmla="*/ 340663 h 3763"/>
                  <a:gd name="T102" fmla="*/ 621601 w 5829"/>
                  <a:gd name="T103" fmla="*/ 397549 h 3763"/>
                  <a:gd name="T104" fmla="*/ 596763 w 5829"/>
                  <a:gd name="T105" fmla="*/ 468494 h 3763"/>
                  <a:gd name="T106" fmla="*/ 1316081 w 5829"/>
                  <a:gd name="T107" fmla="*/ 504129 h 3763"/>
                  <a:gd name="T108" fmla="*/ 1299740 w 5829"/>
                  <a:gd name="T109" fmla="*/ 436454 h 3763"/>
                  <a:gd name="T110" fmla="*/ 1270327 w 5829"/>
                  <a:gd name="T111" fmla="*/ 371395 h 3763"/>
                  <a:gd name="T112" fmla="*/ 1233397 w 5829"/>
                  <a:gd name="T113" fmla="*/ 319739 h 3763"/>
                  <a:gd name="T114" fmla="*/ 1161171 w 5829"/>
                  <a:gd name="T115" fmla="*/ 258603 h 3763"/>
                  <a:gd name="T116" fmla="*/ 1083389 w 5829"/>
                  <a:gd name="T117" fmla="*/ 221660 h 376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5829" h="3763">
                    <a:moveTo>
                      <a:pt x="5829" y="3114"/>
                    </a:moveTo>
                    <a:lnTo>
                      <a:pt x="5003" y="3114"/>
                    </a:lnTo>
                    <a:lnTo>
                      <a:pt x="5002" y="3148"/>
                    </a:lnTo>
                    <a:lnTo>
                      <a:pt x="4999" y="3180"/>
                    </a:lnTo>
                    <a:lnTo>
                      <a:pt x="4995" y="3212"/>
                    </a:lnTo>
                    <a:lnTo>
                      <a:pt x="4990" y="3245"/>
                    </a:lnTo>
                    <a:lnTo>
                      <a:pt x="4982" y="3276"/>
                    </a:lnTo>
                    <a:lnTo>
                      <a:pt x="4974" y="3307"/>
                    </a:lnTo>
                    <a:lnTo>
                      <a:pt x="4963" y="3337"/>
                    </a:lnTo>
                    <a:lnTo>
                      <a:pt x="4952" y="3367"/>
                    </a:lnTo>
                    <a:lnTo>
                      <a:pt x="4939" y="3396"/>
                    </a:lnTo>
                    <a:lnTo>
                      <a:pt x="4924" y="3424"/>
                    </a:lnTo>
                    <a:lnTo>
                      <a:pt x="4909" y="3450"/>
                    </a:lnTo>
                    <a:lnTo>
                      <a:pt x="4892" y="3477"/>
                    </a:lnTo>
                    <a:lnTo>
                      <a:pt x="4873" y="3502"/>
                    </a:lnTo>
                    <a:lnTo>
                      <a:pt x="4855" y="3526"/>
                    </a:lnTo>
                    <a:lnTo>
                      <a:pt x="4834" y="3551"/>
                    </a:lnTo>
                    <a:lnTo>
                      <a:pt x="4812" y="3573"/>
                    </a:lnTo>
                    <a:lnTo>
                      <a:pt x="4790" y="3595"/>
                    </a:lnTo>
                    <a:lnTo>
                      <a:pt x="4766" y="3615"/>
                    </a:lnTo>
                    <a:lnTo>
                      <a:pt x="4742" y="3634"/>
                    </a:lnTo>
                    <a:lnTo>
                      <a:pt x="4716" y="3652"/>
                    </a:lnTo>
                    <a:lnTo>
                      <a:pt x="4690" y="3670"/>
                    </a:lnTo>
                    <a:lnTo>
                      <a:pt x="4663" y="3685"/>
                    </a:lnTo>
                    <a:lnTo>
                      <a:pt x="4634" y="3700"/>
                    </a:lnTo>
                    <a:lnTo>
                      <a:pt x="4607" y="3712"/>
                    </a:lnTo>
                    <a:lnTo>
                      <a:pt x="4576" y="3724"/>
                    </a:lnTo>
                    <a:lnTo>
                      <a:pt x="4546" y="3734"/>
                    </a:lnTo>
                    <a:lnTo>
                      <a:pt x="4515" y="3743"/>
                    </a:lnTo>
                    <a:lnTo>
                      <a:pt x="4484" y="3751"/>
                    </a:lnTo>
                    <a:lnTo>
                      <a:pt x="4452" y="3756"/>
                    </a:lnTo>
                    <a:lnTo>
                      <a:pt x="4419" y="3760"/>
                    </a:lnTo>
                    <a:lnTo>
                      <a:pt x="4387" y="3762"/>
                    </a:lnTo>
                    <a:lnTo>
                      <a:pt x="4354" y="3763"/>
                    </a:lnTo>
                    <a:lnTo>
                      <a:pt x="4320" y="3762"/>
                    </a:lnTo>
                    <a:lnTo>
                      <a:pt x="4287" y="3760"/>
                    </a:lnTo>
                    <a:lnTo>
                      <a:pt x="4254" y="3756"/>
                    </a:lnTo>
                    <a:lnTo>
                      <a:pt x="4222" y="3751"/>
                    </a:lnTo>
                    <a:lnTo>
                      <a:pt x="4191" y="3743"/>
                    </a:lnTo>
                    <a:lnTo>
                      <a:pt x="4159" y="3734"/>
                    </a:lnTo>
                    <a:lnTo>
                      <a:pt x="4129" y="3724"/>
                    </a:lnTo>
                    <a:lnTo>
                      <a:pt x="4101" y="3712"/>
                    </a:lnTo>
                    <a:lnTo>
                      <a:pt x="4072" y="3700"/>
                    </a:lnTo>
                    <a:lnTo>
                      <a:pt x="4044" y="3685"/>
                    </a:lnTo>
                    <a:lnTo>
                      <a:pt x="4016" y="3670"/>
                    </a:lnTo>
                    <a:lnTo>
                      <a:pt x="3990" y="3652"/>
                    </a:lnTo>
                    <a:lnTo>
                      <a:pt x="3964" y="3634"/>
                    </a:lnTo>
                    <a:lnTo>
                      <a:pt x="3940" y="3615"/>
                    </a:lnTo>
                    <a:lnTo>
                      <a:pt x="3916" y="3595"/>
                    </a:lnTo>
                    <a:lnTo>
                      <a:pt x="3894" y="3573"/>
                    </a:lnTo>
                    <a:lnTo>
                      <a:pt x="3872" y="3551"/>
                    </a:lnTo>
                    <a:lnTo>
                      <a:pt x="3852" y="3526"/>
                    </a:lnTo>
                    <a:lnTo>
                      <a:pt x="3833" y="3502"/>
                    </a:lnTo>
                    <a:lnTo>
                      <a:pt x="3814" y="3477"/>
                    </a:lnTo>
                    <a:lnTo>
                      <a:pt x="3798" y="3450"/>
                    </a:lnTo>
                    <a:lnTo>
                      <a:pt x="3782" y="3424"/>
                    </a:lnTo>
                    <a:lnTo>
                      <a:pt x="3768" y="3396"/>
                    </a:lnTo>
                    <a:lnTo>
                      <a:pt x="3754" y="3367"/>
                    </a:lnTo>
                    <a:lnTo>
                      <a:pt x="3742" y="3337"/>
                    </a:lnTo>
                    <a:lnTo>
                      <a:pt x="3732" y="3307"/>
                    </a:lnTo>
                    <a:lnTo>
                      <a:pt x="3724" y="3276"/>
                    </a:lnTo>
                    <a:lnTo>
                      <a:pt x="3717" y="3245"/>
                    </a:lnTo>
                    <a:lnTo>
                      <a:pt x="3711" y="3212"/>
                    </a:lnTo>
                    <a:lnTo>
                      <a:pt x="3707" y="3180"/>
                    </a:lnTo>
                    <a:lnTo>
                      <a:pt x="3704" y="3148"/>
                    </a:lnTo>
                    <a:lnTo>
                      <a:pt x="3703" y="3114"/>
                    </a:lnTo>
                    <a:lnTo>
                      <a:pt x="2124" y="3114"/>
                    </a:lnTo>
                    <a:lnTo>
                      <a:pt x="2123" y="3146"/>
                    </a:lnTo>
                    <a:lnTo>
                      <a:pt x="2121" y="3180"/>
                    </a:lnTo>
                    <a:lnTo>
                      <a:pt x="2116" y="3212"/>
                    </a:lnTo>
                    <a:lnTo>
                      <a:pt x="2110" y="3243"/>
                    </a:lnTo>
                    <a:lnTo>
                      <a:pt x="2103" y="3275"/>
                    </a:lnTo>
                    <a:lnTo>
                      <a:pt x="2094" y="3306"/>
                    </a:lnTo>
                    <a:lnTo>
                      <a:pt x="2084" y="3336"/>
                    </a:lnTo>
                    <a:lnTo>
                      <a:pt x="2072" y="3365"/>
                    </a:lnTo>
                    <a:lnTo>
                      <a:pt x="2059" y="3394"/>
                    </a:lnTo>
                    <a:lnTo>
                      <a:pt x="2044" y="3421"/>
                    </a:lnTo>
                    <a:lnTo>
                      <a:pt x="2028" y="3448"/>
                    </a:lnTo>
                    <a:lnTo>
                      <a:pt x="2012" y="3475"/>
                    </a:lnTo>
                    <a:lnTo>
                      <a:pt x="1994" y="3500"/>
                    </a:lnTo>
                    <a:lnTo>
                      <a:pt x="1975" y="3524"/>
                    </a:lnTo>
                    <a:lnTo>
                      <a:pt x="1954" y="3547"/>
                    </a:lnTo>
                    <a:lnTo>
                      <a:pt x="1932" y="3569"/>
                    </a:lnTo>
                    <a:lnTo>
                      <a:pt x="1910" y="3591"/>
                    </a:lnTo>
                    <a:lnTo>
                      <a:pt x="1887" y="3611"/>
                    </a:lnTo>
                    <a:lnTo>
                      <a:pt x="1862" y="3630"/>
                    </a:lnTo>
                    <a:lnTo>
                      <a:pt x="1836" y="3648"/>
                    </a:lnTo>
                    <a:lnTo>
                      <a:pt x="1811" y="3665"/>
                    </a:lnTo>
                    <a:lnTo>
                      <a:pt x="1783" y="3680"/>
                    </a:lnTo>
                    <a:lnTo>
                      <a:pt x="1756" y="3695"/>
                    </a:lnTo>
                    <a:lnTo>
                      <a:pt x="1727" y="3708"/>
                    </a:lnTo>
                    <a:lnTo>
                      <a:pt x="1698" y="3719"/>
                    </a:lnTo>
                    <a:lnTo>
                      <a:pt x="1668" y="3730"/>
                    </a:lnTo>
                    <a:lnTo>
                      <a:pt x="1637" y="3738"/>
                    </a:lnTo>
                    <a:lnTo>
                      <a:pt x="1605" y="3745"/>
                    </a:lnTo>
                    <a:lnTo>
                      <a:pt x="1574" y="3751"/>
                    </a:lnTo>
                    <a:lnTo>
                      <a:pt x="1542" y="3755"/>
                    </a:lnTo>
                    <a:lnTo>
                      <a:pt x="1508" y="3758"/>
                    </a:lnTo>
                    <a:lnTo>
                      <a:pt x="1476" y="3759"/>
                    </a:lnTo>
                    <a:lnTo>
                      <a:pt x="1443" y="3758"/>
                    </a:lnTo>
                    <a:lnTo>
                      <a:pt x="1409" y="3755"/>
                    </a:lnTo>
                    <a:lnTo>
                      <a:pt x="1377" y="3751"/>
                    </a:lnTo>
                    <a:lnTo>
                      <a:pt x="1345" y="3745"/>
                    </a:lnTo>
                    <a:lnTo>
                      <a:pt x="1314" y="3738"/>
                    </a:lnTo>
                    <a:lnTo>
                      <a:pt x="1283" y="3730"/>
                    </a:lnTo>
                    <a:lnTo>
                      <a:pt x="1253" y="3719"/>
                    </a:lnTo>
                    <a:lnTo>
                      <a:pt x="1224" y="3708"/>
                    </a:lnTo>
                    <a:lnTo>
                      <a:pt x="1195" y="3695"/>
                    </a:lnTo>
                    <a:lnTo>
                      <a:pt x="1168" y="3680"/>
                    </a:lnTo>
                    <a:lnTo>
                      <a:pt x="1141" y="3665"/>
                    </a:lnTo>
                    <a:lnTo>
                      <a:pt x="1114" y="3648"/>
                    </a:lnTo>
                    <a:lnTo>
                      <a:pt x="1089" y="3630"/>
                    </a:lnTo>
                    <a:lnTo>
                      <a:pt x="1065" y="3611"/>
                    </a:lnTo>
                    <a:lnTo>
                      <a:pt x="1042" y="3591"/>
                    </a:lnTo>
                    <a:lnTo>
                      <a:pt x="1019" y="3569"/>
                    </a:lnTo>
                    <a:lnTo>
                      <a:pt x="998" y="3547"/>
                    </a:lnTo>
                    <a:lnTo>
                      <a:pt x="977" y="3524"/>
                    </a:lnTo>
                    <a:lnTo>
                      <a:pt x="957" y="3500"/>
                    </a:lnTo>
                    <a:lnTo>
                      <a:pt x="940" y="3475"/>
                    </a:lnTo>
                    <a:lnTo>
                      <a:pt x="923" y="3448"/>
                    </a:lnTo>
                    <a:lnTo>
                      <a:pt x="908" y="3421"/>
                    </a:lnTo>
                    <a:lnTo>
                      <a:pt x="893" y="3394"/>
                    </a:lnTo>
                    <a:lnTo>
                      <a:pt x="880" y="3365"/>
                    </a:lnTo>
                    <a:lnTo>
                      <a:pt x="868" y="3336"/>
                    </a:lnTo>
                    <a:lnTo>
                      <a:pt x="858" y="3306"/>
                    </a:lnTo>
                    <a:lnTo>
                      <a:pt x="849" y="3275"/>
                    </a:lnTo>
                    <a:lnTo>
                      <a:pt x="842" y="3243"/>
                    </a:lnTo>
                    <a:lnTo>
                      <a:pt x="836" y="3212"/>
                    </a:lnTo>
                    <a:lnTo>
                      <a:pt x="831" y="3180"/>
                    </a:lnTo>
                    <a:lnTo>
                      <a:pt x="828" y="3146"/>
                    </a:lnTo>
                    <a:lnTo>
                      <a:pt x="828" y="3114"/>
                    </a:lnTo>
                    <a:lnTo>
                      <a:pt x="0" y="3114"/>
                    </a:lnTo>
                    <a:lnTo>
                      <a:pt x="2" y="3053"/>
                    </a:lnTo>
                    <a:lnTo>
                      <a:pt x="6" y="2992"/>
                    </a:lnTo>
                    <a:lnTo>
                      <a:pt x="11" y="2930"/>
                    </a:lnTo>
                    <a:lnTo>
                      <a:pt x="21" y="2870"/>
                    </a:lnTo>
                    <a:lnTo>
                      <a:pt x="31" y="2811"/>
                    </a:lnTo>
                    <a:lnTo>
                      <a:pt x="45" y="2753"/>
                    </a:lnTo>
                    <a:lnTo>
                      <a:pt x="61" y="2694"/>
                    </a:lnTo>
                    <a:lnTo>
                      <a:pt x="78" y="2636"/>
                    </a:lnTo>
                    <a:lnTo>
                      <a:pt x="99" y="2579"/>
                    </a:lnTo>
                    <a:lnTo>
                      <a:pt x="121" y="2523"/>
                    </a:lnTo>
                    <a:lnTo>
                      <a:pt x="146" y="2467"/>
                    </a:lnTo>
                    <a:lnTo>
                      <a:pt x="173" y="2412"/>
                    </a:lnTo>
                    <a:lnTo>
                      <a:pt x="202" y="2359"/>
                    </a:lnTo>
                    <a:lnTo>
                      <a:pt x="233" y="2305"/>
                    </a:lnTo>
                    <a:lnTo>
                      <a:pt x="267" y="2253"/>
                    </a:lnTo>
                    <a:lnTo>
                      <a:pt x="301" y="2203"/>
                    </a:lnTo>
                    <a:lnTo>
                      <a:pt x="339" y="2153"/>
                    </a:lnTo>
                    <a:lnTo>
                      <a:pt x="377" y="2103"/>
                    </a:lnTo>
                    <a:lnTo>
                      <a:pt x="419" y="2056"/>
                    </a:lnTo>
                    <a:lnTo>
                      <a:pt x="462" y="2010"/>
                    </a:lnTo>
                    <a:lnTo>
                      <a:pt x="507" y="1965"/>
                    </a:lnTo>
                    <a:lnTo>
                      <a:pt x="553" y="1922"/>
                    </a:lnTo>
                    <a:lnTo>
                      <a:pt x="602" y="1879"/>
                    </a:lnTo>
                    <a:lnTo>
                      <a:pt x="651" y="1839"/>
                    </a:lnTo>
                    <a:lnTo>
                      <a:pt x="703" y="1799"/>
                    </a:lnTo>
                    <a:lnTo>
                      <a:pt x="756" y="1761"/>
                    </a:lnTo>
                    <a:lnTo>
                      <a:pt x="811" y="1724"/>
                    </a:lnTo>
                    <a:lnTo>
                      <a:pt x="867" y="1690"/>
                    </a:lnTo>
                    <a:lnTo>
                      <a:pt x="925" y="1657"/>
                    </a:lnTo>
                    <a:lnTo>
                      <a:pt x="985" y="1626"/>
                    </a:lnTo>
                    <a:lnTo>
                      <a:pt x="1046" y="1596"/>
                    </a:lnTo>
                    <a:lnTo>
                      <a:pt x="1109" y="1570"/>
                    </a:lnTo>
                    <a:lnTo>
                      <a:pt x="1116" y="1528"/>
                    </a:lnTo>
                    <a:lnTo>
                      <a:pt x="1123" y="1486"/>
                    </a:lnTo>
                    <a:lnTo>
                      <a:pt x="1131" y="1446"/>
                    </a:lnTo>
                    <a:lnTo>
                      <a:pt x="1140" y="1406"/>
                    </a:lnTo>
                    <a:lnTo>
                      <a:pt x="1150" y="1365"/>
                    </a:lnTo>
                    <a:lnTo>
                      <a:pt x="1161" y="1326"/>
                    </a:lnTo>
                    <a:lnTo>
                      <a:pt x="1172" y="1287"/>
                    </a:lnTo>
                    <a:lnTo>
                      <a:pt x="1185" y="1247"/>
                    </a:lnTo>
                    <a:lnTo>
                      <a:pt x="1199" y="1209"/>
                    </a:lnTo>
                    <a:lnTo>
                      <a:pt x="1213" y="1170"/>
                    </a:lnTo>
                    <a:lnTo>
                      <a:pt x="1229" y="1133"/>
                    </a:lnTo>
                    <a:lnTo>
                      <a:pt x="1244" y="1095"/>
                    </a:lnTo>
                    <a:lnTo>
                      <a:pt x="1261" y="1058"/>
                    </a:lnTo>
                    <a:lnTo>
                      <a:pt x="1278" y="1022"/>
                    </a:lnTo>
                    <a:lnTo>
                      <a:pt x="1297" y="985"/>
                    </a:lnTo>
                    <a:lnTo>
                      <a:pt x="1315" y="950"/>
                    </a:lnTo>
                    <a:lnTo>
                      <a:pt x="1335" y="915"/>
                    </a:lnTo>
                    <a:lnTo>
                      <a:pt x="1356" y="880"/>
                    </a:lnTo>
                    <a:lnTo>
                      <a:pt x="1377" y="846"/>
                    </a:lnTo>
                    <a:lnTo>
                      <a:pt x="1399" y="813"/>
                    </a:lnTo>
                    <a:lnTo>
                      <a:pt x="1422" y="779"/>
                    </a:lnTo>
                    <a:lnTo>
                      <a:pt x="1445" y="747"/>
                    </a:lnTo>
                    <a:lnTo>
                      <a:pt x="1469" y="715"/>
                    </a:lnTo>
                    <a:lnTo>
                      <a:pt x="1493" y="684"/>
                    </a:lnTo>
                    <a:lnTo>
                      <a:pt x="1519" y="652"/>
                    </a:lnTo>
                    <a:lnTo>
                      <a:pt x="1545" y="621"/>
                    </a:lnTo>
                    <a:lnTo>
                      <a:pt x="1572" y="592"/>
                    </a:lnTo>
                    <a:lnTo>
                      <a:pt x="1598" y="562"/>
                    </a:lnTo>
                    <a:lnTo>
                      <a:pt x="1627" y="535"/>
                    </a:lnTo>
                    <a:lnTo>
                      <a:pt x="1655" y="506"/>
                    </a:lnTo>
                    <a:lnTo>
                      <a:pt x="1684" y="479"/>
                    </a:lnTo>
                    <a:lnTo>
                      <a:pt x="1714" y="452"/>
                    </a:lnTo>
                    <a:lnTo>
                      <a:pt x="1744" y="426"/>
                    </a:lnTo>
                    <a:lnTo>
                      <a:pt x="1775" y="401"/>
                    </a:lnTo>
                    <a:lnTo>
                      <a:pt x="1806" y="376"/>
                    </a:lnTo>
                    <a:lnTo>
                      <a:pt x="1839" y="352"/>
                    </a:lnTo>
                    <a:lnTo>
                      <a:pt x="1871" y="329"/>
                    </a:lnTo>
                    <a:lnTo>
                      <a:pt x="1905" y="306"/>
                    </a:lnTo>
                    <a:lnTo>
                      <a:pt x="1938" y="284"/>
                    </a:lnTo>
                    <a:lnTo>
                      <a:pt x="1972" y="263"/>
                    </a:lnTo>
                    <a:lnTo>
                      <a:pt x="2006" y="242"/>
                    </a:lnTo>
                    <a:lnTo>
                      <a:pt x="2042" y="223"/>
                    </a:lnTo>
                    <a:lnTo>
                      <a:pt x="2077" y="203"/>
                    </a:lnTo>
                    <a:lnTo>
                      <a:pt x="2113" y="186"/>
                    </a:lnTo>
                    <a:lnTo>
                      <a:pt x="2149" y="167"/>
                    </a:lnTo>
                    <a:lnTo>
                      <a:pt x="2186" y="151"/>
                    </a:lnTo>
                    <a:lnTo>
                      <a:pt x="2223" y="135"/>
                    </a:lnTo>
                    <a:lnTo>
                      <a:pt x="2262" y="120"/>
                    </a:lnTo>
                    <a:lnTo>
                      <a:pt x="2300" y="106"/>
                    </a:lnTo>
                    <a:lnTo>
                      <a:pt x="2338" y="92"/>
                    </a:lnTo>
                    <a:lnTo>
                      <a:pt x="2377" y="81"/>
                    </a:lnTo>
                    <a:lnTo>
                      <a:pt x="2416" y="69"/>
                    </a:lnTo>
                    <a:lnTo>
                      <a:pt x="2456" y="57"/>
                    </a:lnTo>
                    <a:lnTo>
                      <a:pt x="2496" y="48"/>
                    </a:lnTo>
                    <a:lnTo>
                      <a:pt x="2536" y="39"/>
                    </a:lnTo>
                    <a:lnTo>
                      <a:pt x="2577" y="31"/>
                    </a:lnTo>
                    <a:lnTo>
                      <a:pt x="2618" y="24"/>
                    </a:lnTo>
                    <a:lnTo>
                      <a:pt x="2660" y="17"/>
                    </a:lnTo>
                    <a:lnTo>
                      <a:pt x="2702" y="12"/>
                    </a:lnTo>
                    <a:lnTo>
                      <a:pt x="2743" y="8"/>
                    </a:lnTo>
                    <a:lnTo>
                      <a:pt x="2786" y="4"/>
                    </a:lnTo>
                    <a:lnTo>
                      <a:pt x="2829" y="2"/>
                    </a:lnTo>
                    <a:lnTo>
                      <a:pt x="2871" y="0"/>
                    </a:lnTo>
                    <a:lnTo>
                      <a:pt x="2914" y="0"/>
                    </a:lnTo>
                    <a:lnTo>
                      <a:pt x="2958" y="0"/>
                    </a:lnTo>
                    <a:lnTo>
                      <a:pt x="3001" y="2"/>
                    </a:lnTo>
                    <a:lnTo>
                      <a:pt x="3042" y="4"/>
                    </a:lnTo>
                    <a:lnTo>
                      <a:pt x="3085" y="8"/>
                    </a:lnTo>
                    <a:lnTo>
                      <a:pt x="3127" y="12"/>
                    </a:lnTo>
                    <a:lnTo>
                      <a:pt x="3169" y="17"/>
                    </a:lnTo>
                    <a:lnTo>
                      <a:pt x="3210" y="24"/>
                    </a:lnTo>
                    <a:lnTo>
                      <a:pt x="3252" y="31"/>
                    </a:lnTo>
                    <a:lnTo>
                      <a:pt x="3292" y="39"/>
                    </a:lnTo>
                    <a:lnTo>
                      <a:pt x="3332" y="48"/>
                    </a:lnTo>
                    <a:lnTo>
                      <a:pt x="3373" y="57"/>
                    </a:lnTo>
                    <a:lnTo>
                      <a:pt x="3412" y="69"/>
                    </a:lnTo>
                    <a:lnTo>
                      <a:pt x="3451" y="81"/>
                    </a:lnTo>
                    <a:lnTo>
                      <a:pt x="3491" y="92"/>
                    </a:lnTo>
                    <a:lnTo>
                      <a:pt x="3529" y="106"/>
                    </a:lnTo>
                    <a:lnTo>
                      <a:pt x="3567" y="120"/>
                    </a:lnTo>
                    <a:lnTo>
                      <a:pt x="3605" y="135"/>
                    </a:lnTo>
                    <a:lnTo>
                      <a:pt x="3642" y="151"/>
                    </a:lnTo>
                    <a:lnTo>
                      <a:pt x="3679" y="167"/>
                    </a:lnTo>
                    <a:lnTo>
                      <a:pt x="3716" y="186"/>
                    </a:lnTo>
                    <a:lnTo>
                      <a:pt x="3752" y="203"/>
                    </a:lnTo>
                    <a:lnTo>
                      <a:pt x="3788" y="223"/>
                    </a:lnTo>
                    <a:lnTo>
                      <a:pt x="3822" y="242"/>
                    </a:lnTo>
                    <a:lnTo>
                      <a:pt x="3857" y="263"/>
                    </a:lnTo>
                    <a:lnTo>
                      <a:pt x="3891" y="284"/>
                    </a:lnTo>
                    <a:lnTo>
                      <a:pt x="3925" y="306"/>
                    </a:lnTo>
                    <a:lnTo>
                      <a:pt x="3957" y="329"/>
                    </a:lnTo>
                    <a:lnTo>
                      <a:pt x="3990" y="352"/>
                    </a:lnTo>
                    <a:lnTo>
                      <a:pt x="4022" y="376"/>
                    </a:lnTo>
                    <a:lnTo>
                      <a:pt x="4053" y="401"/>
                    </a:lnTo>
                    <a:lnTo>
                      <a:pt x="4084" y="426"/>
                    </a:lnTo>
                    <a:lnTo>
                      <a:pt x="4114" y="452"/>
                    </a:lnTo>
                    <a:lnTo>
                      <a:pt x="4144" y="479"/>
                    </a:lnTo>
                    <a:lnTo>
                      <a:pt x="4173" y="506"/>
                    </a:lnTo>
                    <a:lnTo>
                      <a:pt x="4202" y="535"/>
                    </a:lnTo>
                    <a:lnTo>
                      <a:pt x="4230" y="562"/>
                    </a:lnTo>
                    <a:lnTo>
                      <a:pt x="4258" y="592"/>
                    </a:lnTo>
                    <a:lnTo>
                      <a:pt x="4284" y="621"/>
                    </a:lnTo>
                    <a:lnTo>
                      <a:pt x="4310" y="652"/>
                    </a:lnTo>
                    <a:lnTo>
                      <a:pt x="4335" y="684"/>
                    </a:lnTo>
                    <a:lnTo>
                      <a:pt x="4360" y="715"/>
                    </a:lnTo>
                    <a:lnTo>
                      <a:pt x="4384" y="747"/>
                    </a:lnTo>
                    <a:lnTo>
                      <a:pt x="4407" y="779"/>
                    </a:lnTo>
                    <a:lnTo>
                      <a:pt x="4430" y="813"/>
                    </a:lnTo>
                    <a:lnTo>
                      <a:pt x="4452" y="846"/>
                    </a:lnTo>
                    <a:lnTo>
                      <a:pt x="4473" y="880"/>
                    </a:lnTo>
                    <a:lnTo>
                      <a:pt x="4493" y="915"/>
                    </a:lnTo>
                    <a:lnTo>
                      <a:pt x="4513" y="950"/>
                    </a:lnTo>
                    <a:lnTo>
                      <a:pt x="4533" y="985"/>
                    </a:lnTo>
                    <a:lnTo>
                      <a:pt x="4550" y="1022"/>
                    </a:lnTo>
                    <a:lnTo>
                      <a:pt x="4568" y="1058"/>
                    </a:lnTo>
                    <a:lnTo>
                      <a:pt x="4585" y="1095"/>
                    </a:lnTo>
                    <a:lnTo>
                      <a:pt x="4601" y="1133"/>
                    </a:lnTo>
                    <a:lnTo>
                      <a:pt x="4616" y="1170"/>
                    </a:lnTo>
                    <a:lnTo>
                      <a:pt x="4630" y="1209"/>
                    </a:lnTo>
                    <a:lnTo>
                      <a:pt x="4643" y="1247"/>
                    </a:lnTo>
                    <a:lnTo>
                      <a:pt x="4656" y="1287"/>
                    </a:lnTo>
                    <a:lnTo>
                      <a:pt x="4668" y="1326"/>
                    </a:lnTo>
                    <a:lnTo>
                      <a:pt x="4678" y="1365"/>
                    </a:lnTo>
                    <a:lnTo>
                      <a:pt x="4689" y="1406"/>
                    </a:lnTo>
                    <a:lnTo>
                      <a:pt x="4698" y="1446"/>
                    </a:lnTo>
                    <a:lnTo>
                      <a:pt x="4706" y="1486"/>
                    </a:lnTo>
                    <a:lnTo>
                      <a:pt x="4714" y="1528"/>
                    </a:lnTo>
                    <a:lnTo>
                      <a:pt x="4720" y="1570"/>
                    </a:lnTo>
                    <a:lnTo>
                      <a:pt x="4782" y="1596"/>
                    </a:lnTo>
                    <a:lnTo>
                      <a:pt x="4843" y="1626"/>
                    </a:lnTo>
                    <a:lnTo>
                      <a:pt x="4903" y="1657"/>
                    </a:lnTo>
                    <a:lnTo>
                      <a:pt x="4961" y="1690"/>
                    </a:lnTo>
                    <a:lnTo>
                      <a:pt x="5018" y="1724"/>
                    </a:lnTo>
                    <a:lnTo>
                      <a:pt x="5073" y="1761"/>
                    </a:lnTo>
                    <a:lnTo>
                      <a:pt x="5126" y="1799"/>
                    </a:lnTo>
                    <a:lnTo>
                      <a:pt x="5177" y="1839"/>
                    </a:lnTo>
                    <a:lnTo>
                      <a:pt x="5228" y="1879"/>
                    </a:lnTo>
                    <a:lnTo>
                      <a:pt x="5275" y="1922"/>
                    </a:lnTo>
                    <a:lnTo>
                      <a:pt x="5323" y="1965"/>
                    </a:lnTo>
                    <a:lnTo>
                      <a:pt x="5367" y="2010"/>
                    </a:lnTo>
                    <a:lnTo>
                      <a:pt x="5411" y="2056"/>
                    </a:lnTo>
                    <a:lnTo>
                      <a:pt x="5451" y="2103"/>
                    </a:lnTo>
                    <a:lnTo>
                      <a:pt x="5490" y="2153"/>
                    </a:lnTo>
                    <a:lnTo>
                      <a:pt x="5527" y="2203"/>
                    </a:lnTo>
                    <a:lnTo>
                      <a:pt x="5562" y="2253"/>
                    </a:lnTo>
                    <a:lnTo>
                      <a:pt x="5595" y="2305"/>
                    </a:lnTo>
                    <a:lnTo>
                      <a:pt x="5627" y="2359"/>
                    </a:lnTo>
                    <a:lnTo>
                      <a:pt x="5655" y="2412"/>
                    </a:lnTo>
                    <a:lnTo>
                      <a:pt x="5682" y="2467"/>
                    </a:lnTo>
                    <a:lnTo>
                      <a:pt x="5707" y="2523"/>
                    </a:lnTo>
                    <a:lnTo>
                      <a:pt x="5729" y="2579"/>
                    </a:lnTo>
                    <a:lnTo>
                      <a:pt x="5750" y="2636"/>
                    </a:lnTo>
                    <a:lnTo>
                      <a:pt x="5769" y="2694"/>
                    </a:lnTo>
                    <a:lnTo>
                      <a:pt x="5784" y="2753"/>
                    </a:lnTo>
                    <a:lnTo>
                      <a:pt x="5797" y="2811"/>
                    </a:lnTo>
                    <a:lnTo>
                      <a:pt x="5809" y="2870"/>
                    </a:lnTo>
                    <a:lnTo>
                      <a:pt x="5817" y="2930"/>
                    </a:lnTo>
                    <a:lnTo>
                      <a:pt x="5824" y="2992"/>
                    </a:lnTo>
                    <a:lnTo>
                      <a:pt x="5828" y="3053"/>
                    </a:lnTo>
                    <a:lnTo>
                      <a:pt x="5829" y="3114"/>
                    </a:lnTo>
                    <a:close/>
                    <a:moveTo>
                      <a:pt x="2660" y="640"/>
                    </a:moveTo>
                    <a:lnTo>
                      <a:pt x="2660" y="640"/>
                    </a:lnTo>
                    <a:lnTo>
                      <a:pt x="2652" y="642"/>
                    </a:lnTo>
                    <a:lnTo>
                      <a:pt x="2629" y="647"/>
                    </a:lnTo>
                    <a:lnTo>
                      <a:pt x="2592" y="655"/>
                    </a:lnTo>
                    <a:lnTo>
                      <a:pt x="2543" y="669"/>
                    </a:lnTo>
                    <a:lnTo>
                      <a:pt x="2517" y="678"/>
                    </a:lnTo>
                    <a:lnTo>
                      <a:pt x="2487" y="688"/>
                    </a:lnTo>
                    <a:lnTo>
                      <a:pt x="2456" y="701"/>
                    </a:lnTo>
                    <a:lnTo>
                      <a:pt x="2422" y="715"/>
                    </a:lnTo>
                    <a:lnTo>
                      <a:pt x="2387" y="731"/>
                    </a:lnTo>
                    <a:lnTo>
                      <a:pt x="2352" y="748"/>
                    </a:lnTo>
                    <a:lnTo>
                      <a:pt x="2316" y="769"/>
                    </a:lnTo>
                    <a:lnTo>
                      <a:pt x="2279" y="791"/>
                    </a:lnTo>
                    <a:lnTo>
                      <a:pt x="2241" y="816"/>
                    </a:lnTo>
                    <a:lnTo>
                      <a:pt x="2204" y="843"/>
                    </a:lnTo>
                    <a:lnTo>
                      <a:pt x="2167" y="873"/>
                    </a:lnTo>
                    <a:lnTo>
                      <a:pt x="2130" y="905"/>
                    </a:lnTo>
                    <a:lnTo>
                      <a:pt x="2093" y="940"/>
                    </a:lnTo>
                    <a:lnTo>
                      <a:pt x="2076" y="960"/>
                    </a:lnTo>
                    <a:lnTo>
                      <a:pt x="2057" y="978"/>
                    </a:lnTo>
                    <a:lnTo>
                      <a:pt x="2040" y="999"/>
                    </a:lnTo>
                    <a:lnTo>
                      <a:pt x="2024" y="1020"/>
                    </a:lnTo>
                    <a:lnTo>
                      <a:pt x="2006" y="1042"/>
                    </a:lnTo>
                    <a:lnTo>
                      <a:pt x="1990" y="1064"/>
                    </a:lnTo>
                    <a:lnTo>
                      <a:pt x="1974" y="1087"/>
                    </a:lnTo>
                    <a:lnTo>
                      <a:pt x="1959" y="1111"/>
                    </a:lnTo>
                    <a:lnTo>
                      <a:pt x="1944" y="1136"/>
                    </a:lnTo>
                    <a:lnTo>
                      <a:pt x="1929" y="1162"/>
                    </a:lnTo>
                    <a:lnTo>
                      <a:pt x="1915" y="1188"/>
                    </a:lnTo>
                    <a:lnTo>
                      <a:pt x="1902" y="1216"/>
                    </a:lnTo>
                    <a:lnTo>
                      <a:pt x="1890" y="1244"/>
                    </a:lnTo>
                    <a:lnTo>
                      <a:pt x="1877" y="1274"/>
                    </a:lnTo>
                    <a:lnTo>
                      <a:pt x="1865" y="1304"/>
                    </a:lnTo>
                    <a:lnTo>
                      <a:pt x="1855" y="1335"/>
                    </a:lnTo>
                    <a:lnTo>
                      <a:pt x="1845" y="1367"/>
                    </a:lnTo>
                    <a:lnTo>
                      <a:pt x="1835" y="1400"/>
                    </a:lnTo>
                    <a:lnTo>
                      <a:pt x="1826" y="1433"/>
                    </a:lnTo>
                    <a:lnTo>
                      <a:pt x="1818" y="1469"/>
                    </a:lnTo>
                    <a:lnTo>
                      <a:pt x="1811" y="1505"/>
                    </a:lnTo>
                    <a:lnTo>
                      <a:pt x="1805" y="1542"/>
                    </a:lnTo>
                    <a:lnTo>
                      <a:pt x="2660" y="1542"/>
                    </a:lnTo>
                    <a:lnTo>
                      <a:pt x="2660" y="640"/>
                    </a:lnTo>
                    <a:close/>
                    <a:moveTo>
                      <a:pt x="3171" y="1542"/>
                    </a:moveTo>
                    <a:lnTo>
                      <a:pt x="4027" y="1542"/>
                    </a:lnTo>
                    <a:lnTo>
                      <a:pt x="4020" y="1505"/>
                    </a:lnTo>
                    <a:lnTo>
                      <a:pt x="4013" y="1469"/>
                    </a:lnTo>
                    <a:lnTo>
                      <a:pt x="4005" y="1433"/>
                    </a:lnTo>
                    <a:lnTo>
                      <a:pt x="3997" y="1400"/>
                    </a:lnTo>
                    <a:lnTo>
                      <a:pt x="3987" y="1367"/>
                    </a:lnTo>
                    <a:lnTo>
                      <a:pt x="3977" y="1335"/>
                    </a:lnTo>
                    <a:lnTo>
                      <a:pt x="3965" y="1304"/>
                    </a:lnTo>
                    <a:lnTo>
                      <a:pt x="3954" y="1274"/>
                    </a:lnTo>
                    <a:lnTo>
                      <a:pt x="3942" y="1244"/>
                    </a:lnTo>
                    <a:lnTo>
                      <a:pt x="3930" y="1216"/>
                    </a:lnTo>
                    <a:lnTo>
                      <a:pt x="3916" y="1188"/>
                    </a:lnTo>
                    <a:lnTo>
                      <a:pt x="3902" y="1162"/>
                    </a:lnTo>
                    <a:lnTo>
                      <a:pt x="3887" y="1136"/>
                    </a:lnTo>
                    <a:lnTo>
                      <a:pt x="3872" y="1111"/>
                    </a:lnTo>
                    <a:lnTo>
                      <a:pt x="3857" y="1087"/>
                    </a:lnTo>
                    <a:lnTo>
                      <a:pt x="3841" y="1064"/>
                    </a:lnTo>
                    <a:lnTo>
                      <a:pt x="3824" y="1042"/>
                    </a:lnTo>
                    <a:lnTo>
                      <a:pt x="3808" y="1020"/>
                    </a:lnTo>
                    <a:lnTo>
                      <a:pt x="3791" y="999"/>
                    </a:lnTo>
                    <a:lnTo>
                      <a:pt x="3774" y="978"/>
                    </a:lnTo>
                    <a:lnTo>
                      <a:pt x="3756" y="960"/>
                    </a:lnTo>
                    <a:lnTo>
                      <a:pt x="3738" y="940"/>
                    </a:lnTo>
                    <a:lnTo>
                      <a:pt x="3702" y="905"/>
                    </a:lnTo>
                    <a:lnTo>
                      <a:pt x="3665" y="873"/>
                    </a:lnTo>
                    <a:lnTo>
                      <a:pt x="3627" y="843"/>
                    </a:lnTo>
                    <a:lnTo>
                      <a:pt x="3590" y="816"/>
                    </a:lnTo>
                    <a:lnTo>
                      <a:pt x="3553" y="791"/>
                    </a:lnTo>
                    <a:lnTo>
                      <a:pt x="3516" y="769"/>
                    </a:lnTo>
                    <a:lnTo>
                      <a:pt x="3479" y="748"/>
                    </a:lnTo>
                    <a:lnTo>
                      <a:pt x="3443" y="731"/>
                    </a:lnTo>
                    <a:lnTo>
                      <a:pt x="3410" y="715"/>
                    </a:lnTo>
                    <a:lnTo>
                      <a:pt x="3376" y="701"/>
                    </a:lnTo>
                    <a:lnTo>
                      <a:pt x="3345" y="688"/>
                    </a:lnTo>
                    <a:lnTo>
                      <a:pt x="3315" y="678"/>
                    </a:lnTo>
                    <a:lnTo>
                      <a:pt x="3287" y="669"/>
                    </a:lnTo>
                    <a:lnTo>
                      <a:pt x="3239" y="655"/>
                    </a:lnTo>
                    <a:lnTo>
                      <a:pt x="3203" y="647"/>
                    </a:lnTo>
                    <a:lnTo>
                      <a:pt x="3179" y="642"/>
                    </a:lnTo>
                    <a:lnTo>
                      <a:pt x="3171" y="640"/>
                    </a:lnTo>
                    <a:lnTo>
                      <a:pt x="3171" y="15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路标"/>
              <p:cNvSpPr/>
              <p:nvPr/>
            </p:nvSpPr>
            <p:spPr bwMode="auto">
              <a:xfrm>
                <a:off x="243517" y="2820"/>
                <a:ext cx="2673" cy="5345"/>
              </a:xfrm>
              <a:custGeom>
                <a:avLst/>
                <a:gdLst>
                  <a:gd name="T0" fmla="*/ 189447 w 3985610"/>
                  <a:gd name="T1" fmla="*/ 10 h 6226185"/>
                  <a:gd name="T2" fmla="*/ 212876 w 3985610"/>
                  <a:gd name="T3" fmla="*/ 7980 h 6226185"/>
                  <a:gd name="T4" fmla="*/ 450764 w 3985610"/>
                  <a:gd name="T5" fmla="*/ 200253 h 6226185"/>
                  <a:gd name="T6" fmla="*/ 495656 w 3985610"/>
                  <a:gd name="T7" fmla="*/ 236538 h 6226185"/>
                  <a:gd name="T8" fmla="*/ 495656 w 3985610"/>
                  <a:gd name="T9" fmla="*/ 134993 h 6226185"/>
                  <a:gd name="T10" fmla="*/ 576559 w 3985610"/>
                  <a:gd name="T11" fmla="*/ 113583 h 6226185"/>
                  <a:gd name="T12" fmla="*/ 657256 w 3985610"/>
                  <a:gd name="T13" fmla="*/ 134993 h 6226185"/>
                  <a:gd name="T14" fmla="*/ 657256 w 3985610"/>
                  <a:gd name="T15" fmla="*/ 253855 h 6226185"/>
                  <a:gd name="T16" fmla="*/ 701736 w 3985610"/>
                  <a:gd name="T17" fmla="*/ 217912 h 6226185"/>
                  <a:gd name="T18" fmla="*/ 939624 w 3985610"/>
                  <a:gd name="T19" fmla="*/ 25681 h 6226185"/>
                  <a:gd name="T20" fmla="*/ 986846 w 3985610"/>
                  <a:gd name="T21" fmla="*/ 24708 h 6226185"/>
                  <a:gd name="T22" fmla="*/ 1142142 w 3985610"/>
                  <a:gd name="T23" fmla="*/ 137107 h 6226185"/>
                  <a:gd name="T24" fmla="*/ 1143115 w 3985610"/>
                  <a:gd name="T25" fmla="*/ 173114 h 6226185"/>
                  <a:gd name="T26" fmla="*/ 797683 w 3985610"/>
                  <a:gd name="T27" fmla="*/ 452249 h 6226185"/>
                  <a:gd name="T28" fmla="*/ 780110 w 3985610"/>
                  <a:gd name="T29" fmla="*/ 466449 h 6226185"/>
                  <a:gd name="T30" fmla="*/ 813016 w 3985610"/>
                  <a:gd name="T31" fmla="*/ 493045 h 6226185"/>
                  <a:gd name="T32" fmla="*/ 1143190 w 3985610"/>
                  <a:gd name="T33" fmla="*/ 759909 h 6226185"/>
                  <a:gd name="T34" fmla="*/ 1142217 w 3985610"/>
                  <a:gd name="T35" fmla="*/ 795924 h 6226185"/>
                  <a:gd name="T36" fmla="*/ 986921 w 3985610"/>
                  <a:gd name="T37" fmla="*/ 908349 h 6226185"/>
                  <a:gd name="T38" fmla="*/ 939213 w 3985610"/>
                  <a:gd name="T39" fmla="*/ 907376 h 6226185"/>
                  <a:gd name="T40" fmla="*/ 657256 w 3985610"/>
                  <a:gd name="T41" fmla="*/ 679364 h 6226185"/>
                  <a:gd name="T42" fmla="*/ 657256 w 3985610"/>
                  <a:gd name="T43" fmla="*/ 1800397 h 6226185"/>
                  <a:gd name="T44" fmla="*/ 495656 w 3985610"/>
                  <a:gd name="T45" fmla="*/ 1800397 h 6226185"/>
                  <a:gd name="T46" fmla="*/ 495656 w 3985610"/>
                  <a:gd name="T47" fmla="*/ 696308 h 6226185"/>
                  <a:gd name="T48" fmla="*/ 450689 w 3985610"/>
                  <a:gd name="T49" fmla="*/ 732645 h 6226185"/>
                  <a:gd name="T50" fmla="*/ 212801 w 3985610"/>
                  <a:gd name="T51" fmla="*/ 924876 h 6226185"/>
                  <a:gd name="T52" fmla="*/ 165579 w 3985610"/>
                  <a:gd name="T53" fmla="*/ 925849 h 6226185"/>
                  <a:gd name="T54" fmla="*/ 10283 w 3985610"/>
                  <a:gd name="T55" fmla="*/ 813936 h 6226185"/>
                  <a:gd name="T56" fmla="*/ 9310 w 3985610"/>
                  <a:gd name="T57" fmla="*/ 777443 h 6226185"/>
                  <a:gd name="T58" fmla="*/ 354742 w 3985610"/>
                  <a:gd name="T59" fmla="*/ 498308 h 6226185"/>
                  <a:gd name="T60" fmla="*/ 394068 w 3985610"/>
                  <a:gd name="T61" fmla="*/ 466530 h 6226185"/>
                  <a:gd name="T62" fmla="*/ 9385 w 3985610"/>
                  <a:gd name="T63" fmla="*/ 155445 h 6226185"/>
                  <a:gd name="T64" fmla="*/ 10358 w 3985610"/>
                  <a:gd name="T65" fmla="*/ 119430 h 6226185"/>
                  <a:gd name="T66" fmla="*/ 165654 w 3985610"/>
                  <a:gd name="T67" fmla="*/ 7006 h 6226185"/>
                  <a:gd name="T68" fmla="*/ 189447 w 3985610"/>
                  <a:gd name="T69" fmla="*/ 10 h 62261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985610" h="6226185">
                    <a:moveTo>
                      <a:pt x="655153" y="34"/>
                    </a:moveTo>
                    <a:cubicBezTo>
                      <a:pt x="684825" y="666"/>
                      <a:pt x="714287" y="9922"/>
                      <a:pt x="736174" y="27595"/>
                    </a:cubicBezTo>
                    <a:cubicBezTo>
                      <a:pt x="1037790" y="271377"/>
                      <a:pt x="1311130" y="492305"/>
                      <a:pt x="1558844" y="692521"/>
                    </a:cubicBezTo>
                    <a:lnTo>
                      <a:pt x="1714092" y="818001"/>
                    </a:lnTo>
                    <a:lnTo>
                      <a:pt x="1714092" y="466835"/>
                    </a:lnTo>
                    <a:lnTo>
                      <a:pt x="1993873" y="392796"/>
                    </a:lnTo>
                    <a:lnTo>
                      <a:pt x="2272941" y="466835"/>
                    </a:lnTo>
                    <a:lnTo>
                      <a:pt x="2272941" y="877890"/>
                    </a:lnTo>
                    <a:lnTo>
                      <a:pt x="2426766" y="753588"/>
                    </a:lnTo>
                    <a:cubicBezTo>
                      <a:pt x="2674480" y="553417"/>
                      <a:pt x="2947820" y="332538"/>
                      <a:pt x="3249437" y="88810"/>
                    </a:cubicBezTo>
                    <a:cubicBezTo>
                      <a:pt x="3293209" y="53474"/>
                      <a:pt x="3367284" y="51791"/>
                      <a:pt x="3412740" y="85445"/>
                    </a:cubicBezTo>
                    <a:cubicBezTo>
                      <a:pt x="3412740" y="85445"/>
                      <a:pt x="3412740" y="85445"/>
                      <a:pt x="3949789" y="474148"/>
                    </a:cubicBezTo>
                    <a:cubicBezTo>
                      <a:pt x="3995244" y="507802"/>
                      <a:pt x="3998611" y="563331"/>
                      <a:pt x="3953156" y="598667"/>
                    </a:cubicBezTo>
                    <a:cubicBezTo>
                      <a:pt x="3953156" y="598667"/>
                      <a:pt x="3953156" y="598667"/>
                      <a:pt x="2758570" y="1563979"/>
                    </a:cubicBezTo>
                    <a:lnTo>
                      <a:pt x="2697800" y="1613086"/>
                    </a:lnTo>
                    <a:lnTo>
                      <a:pt x="2811595" y="1705061"/>
                    </a:lnTo>
                    <a:cubicBezTo>
                      <a:pt x="3953415" y="2627941"/>
                      <a:pt x="3953415" y="2627941"/>
                      <a:pt x="3953415" y="2627941"/>
                    </a:cubicBezTo>
                    <a:cubicBezTo>
                      <a:pt x="3997187" y="2663286"/>
                      <a:pt x="3995504" y="2720510"/>
                      <a:pt x="3950048" y="2752489"/>
                    </a:cubicBezTo>
                    <a:cubicBezTo>
                      <a:pt x="3412999" y="3141279"/>
                      <a:pt x="3412999" y="3141279"/>
                      <a:pt x="3412999" y="3141279"/>
                    </a:cubicBezTo>
                    <a:cubicBezTo>
                      <a:pt x="3365860" y="3174940"/>
                      <a:pt x="3293468" y="3173257"/>
                      <a:pt x="3248013" y="3137913"/>
                    </a:cubicBezTo>
                    <a:lnTo>
                      <a:pt x="2272941" y="2349395"/>
                    </a:lnTo>
                    <a:lnTo>
                      <a:pt x="2272941" y="6226185"/>
                    </a:lnTo>
                    <a:lnTo>
                      <a:pt x="1714092" y="6226185"/>
                    </a:lnTo>
                    <a:lnTo>
                      <a:pt x="1714092" y="2407994"/>
                    </a:lnTo>
                    <a:lnTo>
                      <a:pt x="1558585" y="2533655"/>
                    </a:lnTo>
                    <a:cubicBezTo>
                      <a:pt x="1310871" y="2733826"/>
                      <a:pt x="1037531" y="2954705"/>
                      <a:pt x="735914" y="3198433"/>
                    </a:cubicBezTo>
                    <a:cubicBezTo>
                      <a:pt x="692142" y="3233769"/>
                      <a:pt x="619750" y="3235452"/>
                      <a:pt x="572611" y="3201798"/>
                    </a:cubicBezTo>
                    <a:lnTo>
                      <a:pt x="35562" y="2814778"/>
                    </a:lnTo>
                    <a:cubicBezTo>
                      <a:pt x="-9894" y="2781124"/>
                      <a:pt x="-11577" y="2723912"/>
                      <a:pt x="32195" y="2688576"/>
                    </a:cubicBezTo>
                    <a:cubicBezTo>
                      <a:pt x="32195" y="2688576"/>
                      <a:pt x="32195" y="2688576"/>
                      <a:pt x="1226781" y="1723264"/>
                    </a:cubicBezTo>
                    <a:lnTo>
                      <a:pt x="1362779" y="1613367"/>
                    </a:lnTo>
                    <a:lnTo>
                      <a:pt x="32454" y="537566"/>
                    </a:lnTo>
                    <a:cubicBezTo>
                      <a:pt x="-13001" y="502221"/>
                      <a:pt x="-9634" y="446680"/>
                      <a:pt x="35821" y="413018"/>
                    </a:cubicBezTo>
                    <a:cubicBezTo>
                      <a:pt x="572870" y="24229"/>
                      <a:pt x="572870" y="24229"/>
                      <a:pt x="572870" y="24229"/>
                    </a:cubicBezTo>
                    <a:cubicBezTo>
                      <a:pt x="595598" y="7398"/>
                      <a:pt x="625481" y="-597"/>
                      <a:pt x="655153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301" name="微信"/>
          <p:cNvSpPr/>
          <p:nvPr/>
        </p:nvSpPr>
        <p:spPr>
          <a:xfrm>
            <a:off x="3956685" y="1435100"/>
            <a:ext cx="624840" cy="53594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4815840" y="1305560"/>
            <a:ext cx="3185795" cy="714375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老铁啊，到哪儿了，我在莲花寺等你啊，快点</a:t>
            </a:r>
            <a:endParaRPr lang="zh-CN" altLang="en-US"/>
          </a:p>
        </p:txBody>
      </p:sp>
      <p:sp>
        <p:nvSpPr>
          <p:cNvPr id="36" name="微信"/>
          <p:cNvSpPr/>
          <p:nvPr/>
        </p:nvSpPr>
        <p:spPr>
          <a:xfrm>
            <a:off x="8194675" y="2302510"/>
            <a:ext cx="624840" cy="53594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圆角矩形标注 36"/>
          <p:cNvSpPr/>
          <p:nvPr/>
        </p:nvSpPr>
        <p:spPr>
          <a:xfrm>
            <a:off x="5709285" y="2302510"/>
            <a:ext cx="2218055" cy="565785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别急啊，就到了</a:t>
            </a:r>
            <a:endParaRPr lang="zh-CN" altLang="en-US"/>
          </a:p>
        </p:txBody>
      </p:sp>
      <p:sp>
        <p:nvSpPr>
          <p:cNvPr id="39" name="多云"/>
          <p:cNvSpPr/>
          <p:nvPr/>
        </p:nvSpPr>
        <p:spPr>
          <a:xfrm>
            <a:off x="10010140" y="850265"/>
            <a:ext cx="1042035" cy="819150"/>
          </a:xfrm>
          <a:custGeom>
            <a:avLst/>
            <a:gdLst>
              <a:gd name="connsiteX0" fmla="*/ 1674609 w 1954476"/>
              <a:gd name="connsiteY0" fmla="*/ 583020 h 1354454"/>
              <a:gd name="connsiteX1" fmla="*/ 1735940 w 1954476"/>
              <a:gd name="connsiteY1" fmla="*/ 731085 h 1354454"/>
              <a:gd name="connsiteX2" fmla="*/ 1698924 w 1954476"/>
              <a:gd name="connsiteY2" fmla="*/ 746418 h 1354454"/>
              <a:gd name="connsiteX3" fmla="*/ 1637593 w 1954476"/>
              <a:gd name="connsiteY3" fmla="*/ 598352 h 1354454"/>
              <a:gd name="connsiteX4" fmla="*/ 1742849 w 1954476"/>
              <a:gd name="connsiteY4" fmla="*/ 528022 h 1354454"/>
              <a:gd name="connsiteX5" fmla="*/ 1856173 w 1954476"/>
              <a:gd name="connsiteY5" fmla="*/ 641347 h 1354454"/>
              <a:gd name="connsiteX6" fmla="*/ 1827842 w 1954476"/>
              <a:gd name="connsiteY6" fmla="*/ 669678 h 1354454"/>
              <a:gd name="connsiteX7" fmla="*/ 1714518 w 1954476"/>
              <a:gd name="connsiteY7" fmla="*/ 556354 h 1354454"/>
              <a:gd name="connsiteX8" fmla="*/ 1784847 w 1954476"/>
              <a:gd name="connsiteY8" fmla="*/ 451098 h 1354454"/>
              <a:gd name="connsiteX9" fmla="*/ 1932912 w 1954476"/>
              <a:gd name="connsiteY9" fmla="*/ 512429 h 1354454"/>
              <a:gd name="connsiteX10" fmla="*/ 1917580 w 1954476"/>
              <a:gd name="connsiteY10" fmla="*/ 549445 h 1354454"/>
              <a:gd name="connsiteX11" fmla="*/ 1769514 w 1954476"/>
              <a:gd name="connsiteY11" fmla="*/ 488115 h 1354454"/>
              <a:gd name="connsiteX12" fmla="*/ 1794211 w 1954476"/>
              <a:gd name="connsiteY12" fmla="*/ 363957 h 1354454"/>
              <a:gd name="connsiteX13" fmla="*/ 1954476 w 1954476"/>
              <a:gd name="connsiteY13" fmla="*/ 363957 h 1354454"/>
              <a:gd name="connsiteX14" fmla="*/ 1954476 w 1954476"/>
              <a:gd name="connsiteY14" fmla="*/ 404024 h 1354454"/>
              <a:gd name="connsiteX15" fmla="*/ 1794211 w 1954476"/>
              <a:gd name="connsiteY15" fmla="*/ 404024 h 1354454"/>
              <a:gd name="connsiteX16" fmla="*/ 762050 w 1954476"/>
              <a:gd name="connsiteY16" fmla="*/ 290829 h 1354454"/>
              <a:gd name="connsiteX17" fmla="*/ 903473 w 1954476"/>
              <a:gd name="connsiteY17" fmla="*/ 321184 h 1354454"/>
              <a:gd name="connsiteX18" fmla="*/ 585077 w 1954476"/>
              <a:gd name="connsiteY18" fmla="*/ 695389 h 1354454"/>
              <a:gd name="connsiteX19" fmla="*/ 492085 w 1954476"/>
              <a:gd name="connsiteY19" fmla="*/ 676597 h 1354454"/>
              <a:gd name="connsiteX20" fmla="*/ 451254 w 1954476"/>
              <a:gd name="connsiteY20" fmla="*/ 684105 h 1354454"/>
              <a:gd name="connsiteX21" fmla="*/ 335390 w 1954476"/>
              <a:gd name="connsiteY21" fmla="*/ 828713 h 1354454"/>
              <a:gd name="connsiteX22" fmla="*/ 126675 w 1954476"/>
              <a:gd name="connsiteY22" fmla="*/ 1079952 h 1354454"/>
              <a:gd name="connsiteX23" fmla="*/ 303681 w 1954476"/>
              <a:gd name="connsiteY23" fmla="*/ 1317622 h 1354454"/>
              <a:gd name="connsiteX24" fmla="*/ 161258 w 1954476"/>
              <a:gd name="connsiteY24" fmla="*/ 1097220 h 1354454"/>
              <a:gd name="connsiteX25" fmla="*/ 369973 w 1954476"/>
              <a:gd name="connsiteY25" fmla="*/ 845981 h 1354454"/>
              <a:gd name="connsiteX26" fmla="*/ 485836 w 1954476"/>
              <a:gd name="connsiteY26" fmla="*/ 701373 h 1354454"/>
              <a:gd name="connsiteX27" fmla="*/ 526668 w 1954476"/>
              <a:gd name="connsiteY27" fmla="*/ 693864 h 1354454"/>
              <a:gd name="connsiteX28" fmla="*/ 619660 w 1954476"/>
              <a:gd name="connsiteY28" fmla="*/ 712656 h 1354454"/>
              <a:gd name="connsiteX29" fmla="*/ 1119019 w 1954476"/>
              <a:gd name="connsiteY29" fmla="*/ 308097 h 1354454"/>
              <a:gd name="connsiteX30" fmla="*/ 1620853 w 1954476"/>
              <a:gd name="connsiteY30" fmla="*/ 756451 h 1354454"/>
              <a:gd name="connsiteX31" fmla="*/ 1613996 w 1954476"/>
              <a:gd name="connsiteY31" fmla="*/ 827263 h 1354454"/>
              <a:gd name="connsiteX32" fmla="*/ 1905000 w 1954476"/>
              <a:gd name="connsiteY32" fmla="*/ 1097220 h 1354454"/>
              <a:gd name="connsiteX33" fmla="*/ 1676391 w 1954476"/>
              <a:gd name="connsiteY33" fmla="*/ 1354050 h 1354454"/>
              <a:gd name="connsiteX34" fmla="*/ 1674918 w 1954476"/>
              <a:gd name="connsiteY34" fmla="*/ 1354454 h 1354454"/>
              <a:gd name="connsiteX35" fmla="*/ 391518 w 1954476"/>
              <a:gd name="connsiteY35" fmla="*/ 1354454 h 1354454"/>
              <a:gd name="connsiteX36" fmla="*/ 311827 w 1954476"/>
              <a:gd name="connsiteY36" fmla="*/ 1354454 h 1354454"/>
              <a:gd name="connsiteX37" fmla="*/ 295528 w 1954476"/>
              <a:gd name="connsiteY37" fmla="*/ 1352610 h 1354454"/>
              <a:gd name="connsiteX38" fmla="*/ 277057 w 1954476"/>
              <a:gd name="connsiteY38" fmla="*/ 1354454 h 1354454"/>
              <a:gd name="connsiteX39" fmla="*/ 0 w 1954476"/>
              <a:gd name="connsiteY39" fmla="*/ 1079952 h 1354454"/>
              <a:gd name="connsiteX40" fmla="*/ 166066 w 1954476"/>
              <a:gd name="connsiteY40" fmla="*/ 828713 h 1354454"/>
              <a:gd name="connsiteX41" fmla="*/ 258254 w 1954476"/>
              <a:gd name="connsiteY41" fmla="*/ 684105 h 1354454"/>
              <a:gd name="connsiteX42" fmla="*/ 290741 w 1954476"/>
              <a:gd name="connsiteY42" fmla="*/ 676597 h 1354454"/>
              <a:gd name="connsiteX43" fmla="*/ 364732 w 1954476"/>
              <a:gd name="connsiteY43" fmla="*/ 695389 h 1354454"/>
              <a:gd name="connsiteX44" fmla="*/ 762050 w 1954476"/>
              <a:gd name="connsiteY44" fmla="*/ 290829 h 1354454"/>
              <a:gd name="connsiteX45" fmla="*/ 1917580 w 1954476"/>
              <a:gd name="connsiteY45" fmla="*/ 218536 h 1354454"/>
              <a:gd name="connsiteX46" fmla="*/ 1932912 w 1954476"/>
              <a:gd name="connsiteY46" fmla="*/ 255552 h 1354454"/>
              <a:gd name="connsiteX47" fmla="*/ 1784847 w 1954476"/>
              <a:gd name="connsiteY47" fmla="*/ 316883 h 1354454"/>
              <a:gd name="connsiteX48" fmla="*/ 1769514 w 1954476"/>
              <a:gd name="connsiteY48" fmla="*/ 279867 h 1354454"/>
              <a:gd name="connsiteX49" fmla="*/ 1223391 w 1954476"/>
              <a:gd name="connsiteY49" fmla="*/ 218536 h 1354454"/>
              <a:gd name="connsiteX50" fmla="*/ 1371457 w 1954476"/>
              <a:gd name="connsiteY50" fmla="*/ 279867 h 1354454"/>
              <a:gd name="connsiteX51" fmla="*/ 1356124 w 1954476"/>
              <a:gd name="connsiteY51" fmla="*/ 316883 h 1354454"/>
              <a:gd name="connsiteX52" fmla="*/ 1208059 w 1954476"/>
              <a:gd name="connsiteY52" fmla="*/ 255552 h 1354454"/>
              <a:gd name="connsiteX53" fmla="*/ 1570485 w 1954476"/>
              <a:gd name="connsiteY53" fmla="*/ 183659 h 1354454"/>
              <a:gd name="connsiteX54" fmla="*/ 1770817 w 1954476"/>
              <a:gd name="connsiteY54" fmla="*/ 383991 h 1354454"/>
              <a:gd name="connsiteX55" fmla="*/ 1610859 w 1954476"/>
              <a:gd name="connsiteY55" fmla="*/ 580252 h 1354454"/>
              <a:gd name="connsiteX56" fmla="*/ 1602477 w 1954476"/>
              <a:gd name="connsiteY56" fmla="*/ 581097 h 1354454"/>
              <a:gd name="connsiteX57" fmla="*/ 1597893 w 1954476"/>
              <a:gd name="connsiteY57" fmla="*/ 567902 h 1354454"/>
              <a:gd name="connsiteX58" fmla="*/ 1416075 w 1954476"/>
              <a:gd name="connsiteY58" fmla="*/ 370640 h 1354454"/>
              <a:gd name="connsiteX59" fmla="*/ 1376704 w 1954476"/>
              <a:gd name="connsiteY59" fmla="*/ 351547 h 1354454"/>
              <a:gd name="connsiteX60" fmla="*/ 1385897 w 1954476"/>
              <a:gd name="connsiteY60" fmla="*/ 306012 h 1354454"/>
              <a:gd name="connsiteX61" fmla="*/ 1570485 w 1954476"/>
              <a:gd name="connsiteY61" fmla="*/ 183659 h 1354454"/>
              <a:gd name="connsiteX62" fmla="*/ 1827842 w 1954476"/>
              <a:gd name="connsiteY62" fmla="*/ 98303 h 1354454"/>
              <a:gd name="connsiteX63" fmla="*/ 1856173 w 1954476"/>
              <a:gd name="connsiteY63" fmla="*/ 126634 h 1354454"/>
              <a:gd name="connsiteX64" fmla="*/ 1742849 w 1954476"/>
              <a:gd name="connsiteY64" fmla="*/ 239959 h 1354454"/>
              <a:gd name="connsiteX65" fmla="*/ 1714518 w 1954476"/>
              <a:gd name="connsiteY65" fmla="*/ 211627 h 1354454"/>
              <a:gd name="connsiteX66" fmla="*/ 1313129 w 1954476"/>
              <a:gd name="connsiteY66" fmla="*/ 98303 h 1354454"/>
              <a:gd name="connsiteX67" fmla="*/ 1426454 w 1954476"/>
              <a:gd name="connsiteY67" fmla="*/ 211627 h 1354454"/>
              <a:gd name="connsiteX68" fmla="*/ 1398122 w 1954476"/>
              <a:gd name="connsiteY68" fmla="*/ 239958 h 1354454"/>
              <a:gd name="connsiteX69" fmla="*/ 1284798 w 1954476"/>
              <a:gd name="connsiteY69" fmla="*/ 126634 h 1354454"/>
              <a:gd name="connsiteX70" fmla="*/ 1698924 w 1954476"/>
              <a:gd name="connsiteY70" fmla="*/ 21563 h 1354454"/>
              <a:gd name="connsiteX71" fmla="*/ 1735941 w 1954476"/>
              <a:gd name="connsiteY71" fmla="*/ 36896 h 1354454"/>
              <a:gd name="connsiteX72" fmla="*/ 1674609 w 1954476"/>
              <a:gd name="connsiteY72" fmla="*/ 184962 h 1354454"/>
              <a:gd name="connsiteX73" fmla="*/ 1637593 w 1954476"/>
              <a:gd name="connsiteY73" fmla="*/ 169629 h 1354454"/>
              <a:gd name="connsiteX74" fmla="*/ 1442047 w 1954476"/>
              <a:gd name="connsiteY74" fmla="*/ 21563 h 1354454"/>
              <a:gd name="connsiteX75" fmla="*/ 1503378 w 1954476"/>
              <a:gd name="connsiteY75" fmla="*/ 169629 h 1354454"/>
              <a:gd name="connsiteX76" fmla="*/ 1466362 w 1954476"/>
              <a:gd name="connsiteY76" fmla="*/ 184962 h 1354454"/>
              <a:gd name="connsiteX77" fmla="*/ 1405031 w 1954476"/>
              <a:gd name="connsiteY77" fmla="*/ 36896 h 1354454"/>
              <a:gd name="connsiteX78" fmla="*/ 1550452 w 1954476"/>
              <a:gd name="connsiteY78" fmla="*/ 0 h 1354454"/>
              <a:gd name="connsiteX79" fmla="*/ 1590519 w 1954476"/>
              <a:gd name="connsiteY79" fmla="*/ 0 h 1354454"/>
              <a:gd name="connsiteX80" fmla="*/ 1590519 w 1954476"/>
              <a:gd name="connsiteY80" fmla="*/ 160265 h 1354454"/>
              <a:gd name="connsiteX81" fmla="*/ 1550452 w 1954476"/>
              <a:gd name="connsiteY81" fmla="*/ 160265 h 13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954476" h="1354454">
                <a:moveTo>
                  <a:pt x="1674609" y="583020"/>
                </a:moveTo>
                <a:lnTo>
                  <a:pt x="1735940" y="731085"/>
                </a:lnTo>
                <a:lnTo>
                  <a:pt x="1698924" y="746418"/>
                </a:lnTo>
                <a:lnTo>
                  <a:pt x="1637593" y="598352"/>
                </a:lnTo>
                <a:close/>
                <a:moveTo>
                  <a:pt x="1742849" y="528022"/>
                </a:moveTo>
                <a:lnTo>
                  <a:pt x="1856173" y="641347"/>
                </a:lnTo>
                <a:lnTo>
                  <a:pt x="1827842" y="669678"/>
                </a:lnTo>
                <a:lnTo>
                  <a:pt x="1714518" y="556354"/>
                </a:lnTo>
                <a:close/>
                <a:moveTo>
                  <a:pt x="1784847" y="451098"/>
                </a:moveTo>
                <a:lnTo>
                  <a:pt x="1932912" y="512429"/>
                </a:lnTo>
                <a:lnTo>
                  <a:pt x="1917580" y="549445"/>
                </a:lnTo>
                <a:lnTo>
                  <a:pt x="1769514" y="488115"/>
                </a:lnTo>
                <a:close/>
                <a:moveTo>
                  <a:pt x="1794211" y="363957"/>
                </a:moveTo>
                <a:lnTo>
                  <a:pt x="1954476" y="363957"/>
                </a:lnTo>
                <a:lnTo>
                  <a:pt x="1954476" y="404024"/>
                </a:lnTo>
                <a:lnTo>
                  <a:pt x="1794211" y="404024"/>
                </a:lnTo>
                <a:close/>
                <a:moveTo>
                  <a:pt x="762050" y="290829"/>
                </a:moveTo>
                <a:cubicBezTo>
                  <a:pt x="812040" y="290829"/>
                  <a:pt x="859885" y="301144"/>
                  <a:pt x="903473" y="321184"/>
                </a:cubicBezTo>
                <a:cubicBezTo>
                  <a:pt x="730258" y="380760"/>
                  <a:pt x="603600" y="523941"/>
                  <a:pt x="585077" y="695389"/>
                </a:cubicBezTo>
                <a:cubicBezTo>
                  <a:pt x="555015" y="681246"/>
                  <a:pt x="523161" y="674762"/>
                  <a:pt x="492085" y="676597"/>
                </a:cubicBezTo>
                <a:cubicBezTo>
                  <a:pt x="478256" y="677413"/>
                  <a:pt x="464582" y="679876"/>
                  <a:pt x="451254" y="684105"/>
                </a:cubicBezTo>
                <a:cubicBezTo>
                  <a:pt x="388013" y="704171"/>
                  <a:pt x="346782" y="759481"/>
                  <a:pt x="335390" y="828713"/>
                </a:cubicBezTo>
                <a:cubicBezTo>
                  <a:pt x="212461" y="870829"/>
                  <a:pt x="126675" y="967493"/>
                  <a:pt x="126675" y="1079952"/>
                </a:cubicBezTo>
                <a:cubicBezTo>
                  <a:pt x="126675" y="1182326"/>
                  <a:pt x="197764" y="1271611"/>
                  <a:pt x="303681" y="1317622"/>
                </a:cubicBezTo>
                <a:cubicBezTo>
                  <a:pt x="217122" y="1268437"/>
                  <a:pt x="161258" y="1187971"/>
                  <a:pt x="161258" y="1097220"/>
                </a:cubicBezTo>
                <a:cubicBezTo>
                  <a:pt x="161258" y="984760"/>
                  <a:pt x="247043" y="888097"/>
                  <a:pt x="369973" y="845981"/>
                </a:cubicBezTo>
                <a:cubicBezTo>
                  <a:pt x="381365" y="776748"/>
                  <a:pt x="422596" y="721439"/>
                  <a:pt x="485836" y="701373"/>
                </a:cubicBezTo>
                <a:cubicBezTo>
                  <a:pt x="499165" y="697143"/>
                  <a:pt x="512839" y="694680"/>
                  <a:pt x="526668" y="693864"/>
                </a:cubicBezTo>
                <a:cubicBezTo>
                  <a:pt x="557744" y="692030"/>
                  <a:pt x="589597" y="698514"/>
                  <a:pt x="619660" y="712656"/>
                </a:cubicBezTo>
                <a:cubicBezTo>
                  <a:pt x="644192" y="485584"/>
                  <a:pt x="858407" y="308097"/>
                  <a:pt x="1119019" y="308097"/>
                </a:cubicBezTo>
                <a:cubicBezTo>
                  <a:pt x="1396174" y="308097"/>
                  <a:pt x="1620853" y="508832"/>
                  <a:pt x="1620853" y="756451"/>
                </a:cubicBezTo>
                <a:cubicBezTo>
                  <a:pt x="1620853" y="780577"/>
                  <a:pt x="1618720" y="804257"/>
                  <a:pt x="1613996" y="827263"/>
                </a:cubicBezTo>
                <a:cubicBezTo>
                  <a:pt x="1779161" y="847977"/>
                  <a:pt x="1905000" y="961013"/>
                  <a:pt x="1905000" y="1097220"/>
                </a:cubicBezTo>
                <a:cubicBezTo>
                  <a:pt x="1905000" y="1215595"/>
                  <a:pt x="1809952" y="1316469"/>
                  <a:pt x="1676391" y="1354050"/>
                </a:cubicBezTo>
                <a:lnTo>
                  <a:pt x="1674918" y="1354454"/>
                </a:lnTo>
                <a:lnTo>
                  <a:pt x="391518" y="1354454"/>
                </a:lnTo>
                <a:lnTo>
                  <a:pt x="311827" y="1354454"/>
                </a:lnTo>
                <a:lnTo>
                  <a:pt x="295528" y="1352610"/>
                </a:lnTo>
                <a:cubicBezTo>
                  <a:pt x="289467" y="1354251"/>
                  <a:pt x="283286" y="1354454"/>
                  <a:pt x="277057" y="1354454"/>
                </a:cubicBezTo>
                <a:cubicBezTo>
                  <a:pt x="124043" y="1354454"/>
                  <a:pt x="0" y="1231555"/>
                  <a:pt x="0" y="1079952"/>
                </a:cubicBezTo>
                <a:cubicBezTo>
                  <a:pt x="0" y="967493"/>
                  <a:pt x="68256" y="870829"/>
                  <a:pt x="166066" y="828713"/>
                </a:cubicBezTo>
                <a:cubicBezTo>
                  <a:pt x="175130" y="759481"/>
                  <a:pt x="207937" y="704171"/>
                  <a:pt x="258254" y="684105"/>
                </a:cubicBezTo>
                <a:cubicBezTo>
                  <a:pt x="268858" y="679876"/>
                  <a:pt x="279738" y="677413"/>
                  <a:pt x="290741" y="676597"/>
                </a:cubicBezTo>
                <a:cubicBezTo>
                  <a:pt x="315468" y="674762"/>
                  <a:pt x="340812" y="681246"/>
                  <a:pt x="364732" y="695389"/>
                </a:cubicBezTo>
                <a:cubicBezTo>
                  <a:pt x="384251" y="468317"/>
                  <a:pt x="554691" y="290829"/>
                  <a:pt x="762050" y="290829"/>
                </a:cubicBezTo>
                <a:close/>
                <a:moveTo>
                  <a:pt x="1917580" y="218536"/>
                </a:moveTo>
                <a:lnTo>
                  <a:pt x="1932912" y="255552"/>
                </a:lnTo>
                <a:lnTo>
                  <a:pt x="1784847" y="316883"/>
                </a:lnTo>
                <a:lnTo>
                  <a:pt x="1769514" y="279867"/>
                </a:lnTo>
                <a:close/>
                <a:moveTo>
                  <a:pt x="1223391" y="218536"/>
                </a:moveTo>
                <a:lnTo>
                  <a:pt x="1371457" y="279867"/>
                </a:lnTo>
                <a:lnTo>
                  <a:pt x="1356124" y="316883"/>
                </a:lnTo>
                <a:lnTo>
                  <a:pt x="1208059" y="255552"/>
                </a:lnTo>
                <a:close/>
                <a:moveTo>
                  <a:pt x="1570485" y="183659"/>
                </a:moveTo>
                <a:cubicBezTo>
                  <a:pt x="1681126" y="183659"/>
                  <a:pt x="1770817" y="273350"/>
                  <a:pt x="1770817" y="383991"/>
                </a:cubicBezTo>
                <a:cubicBezTo>
                  <a:pt x="1770817" y="480801"/>
                  <a:pt x="1702147" y="561572"/>
                  <a:pt x="1610859" y="580252"/>
                </a:cubicBezTo>
                <a:lnTo>
                  <a:pt x="1602477" y="581097"/>
                </a:lnTo>
                <a:lnTo>
                  <a:pt x="1597893" y="567902"/>
                </a:lnTo>
                <a:cubicBezTo>
                  <a:pt x="1559801" y="487442"/>
                  <a:pt x="1496169" y="418983"/>
                  <a:pt x="1416075" y="370640"/>
                </a:cubicBezTo>
                <a:lnTo>
                  <a:pt x="1376704" y="351547"/>
                </a:lnTo>
                <a:lnTo>
                  <a:pt x="1385897" y="306012"/>
                </a:lnTo>
                <a:cubicBezTo>
                  <a:pt x="1416309" y="234110"/>
                  <a:pt x="1487505" y="183659"/>
                  <a:pt x="1570485" y="183659"/>
                </a:cubicBezTo>
                <a:close/>
                <a:moveTo>
                  <a:pt x="1827842" y="98303"/>
                </a:moveTo>
                <a:lnTo>
                  <a:pt x="1856173" y="126634"/>
                </a:lnTo>
                <a:lnTo>
                  <a:pt x="1742849" y="239959"/>
                </a:lnTo>
                <a:lnTo>
                  <a:pt x="1714518" y="211627"/>
                </a:lnTo>
                <a:close/>
                <a:moveTo>
                  <a:pt x="1313129" y="98303"/>
                </a:moveTo>
                <a:lnTo>
                  <a:pt x="1426454" y="211627"/>
                </a:lnTo>
                <a:lnTo>
                  <a:pt x="1398122" y="239958"/>
                </a:lnTo>
                <a:lnTo>
                  <a:pt x="1284798" y="126634"/>
                </a:lnTo>
                <a:close/>
                <a:moveTo>
                  <a:pt x="1698924" y="21563"/>
                </a:moveTo>
                <a:lnTo>
                  <a:pt x="1735941" y="36896"/>
                </a:lnTo>
                <a:lnTo>
                  <a:pt x="1674609" y="184962"/>
                </a:lnTo>
                <a:lnTo>
                  <a:pt x="1637593" y="169629"/>
                </a:lnTo>
                <a:close/>
                <a:moveTo>
                  <a:pt x="1442047" y="21563"/>
                </a:moveTo>
                <a:lnTo>
                  <a:pt x="1503378" y="169629"/>
                </a:lnTo>
                <a:lnTo>
                  <a:pt x="1466362" y="184962"/>
                </a:lnTo>
                <a:lnTo>
                  <a:pt x="1405031" y="36896"/>
                </a:lnTo>
                <a:close/>
                <a:moveTo>
                  <a:pt x="1550452" y="0"/>
                </a:moveTo>
                <a:lnTo>
                  <a:pt x="1590519" y="0"/>
                </a:lnTo>
                <a:lnTo>
                  <a:pt x="1590519" y="160265"/>
                </a:lnTo>
                <a:lnTo>
                  <a:pt x="1550452" y="160265"/>
                </a:ln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33730" y="391160"/>
            <a:ext cx="446595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  <a:sym typeface="+mn-ea"/>
              </a:rPr>
              <a:t>2017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  <a:sym typeface="+mn-ea"/>
              </a:rPr>
              <a:t>年</a:t>
            </a:r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  <a:sym typeface="+mn-ea"/>
              </a:rPr>
              <a:t>6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  <a:sym typeface="+mn-ea"/>
              </a:rPr>
              <a:t>月</a:t>
            </a:r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  <a:sym typeface="+mn-ea"/>
              </a:rPr>
              <a:t>5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  <a:sym typeface="+mn-ea"/>
              </a:rPr>
              <a:t>日</a:t>
            </a:r>
            <a:endParaRPr lang="zh-CN" altLang="en-US" sz="5400"/>
          </a:p>
        </p:txBody>
      </p:sp>
      <p:sp>
        <p:nvSpPr>
          <p:cNvPr id="42" name="阵雨"/>
          <p:cNvSpPr/>
          <p:nvPr/>
        </p:nvSpPr>
        <p:spPr>
          <a:xfrm>
            <a:off x="10010775" y="883285"/>
            <a:ext cx="1041400" cy="1136650"/>
          </a:xfrm>
          <a:custGeom>
            <a:avLst/>
            <a:gdLst>
              <a:gd name="connsiteX0" fmla="*/ 1004322 w 1905000"/>
              <a:gd name="connsiteY0" fmla="*/ 1416111 h 1726612"/>
              <a:gd name="connsiteX1" fmla="*/ 1035499 w 1905000"/>
              <a:gd name="connsiteY1" fmla="*/ 1434111 h 1726612"/>
              <a:gd name="connsiteX2" fmla="*/ 866624 w 1905000"/>
              <a:gd name="connsiteY2" fmla="*/ 1726612 h 1726612"/>
              <a:gd name="connsiteX3" fmla="*/ 835447 w 1905000"/>
              <a:gd name="connsiteY3" fmla="*/ 1708612 h 1726612"/>
              <a:gd name="connsiteX4" fmla="*/ 1272485 w 1905000"/>
              <a:gd name="connsiteY4" fmla="*/ 1351292 h 1726612"/>
              <a:gd name="connsiteX5" fmla="*/ 1303662 w 1905000"/>
              <a:gd name="connsiteY5" fmla="*/ 1369292 h 1726612"/>
              <a:gd name="connsiteX6" fmla="*/ 1134786 w 1905000"/>
              <a:gd name="connsiteY6" fmla="*/ 1661793 h 1726612"/>
              <a:gd name="connsiteX7" fmla="*/ 1103609 w 1905000"/>
              <a:gd name="connsiteY7" fmla="*/ 1643793 h 1726612"/>
              <a:gd name="connsiteX8" fmla="*/ 811475 w 1905000"/>
              <a:gd name="connsiteY8" fmla="*/ 1315234 h 1726612"/>
              <a:gd name="connsiteX9" fmla="*/ 842652 w 1905000"/>
              <a:gd name="connsiteY9" fmla="*/ 1333234 h 1726612"/>
              <a:gd name="connsiteX10" fmla="*/ 673776 w 1905000"/>
              <a:gd name="connsiteY10" fmla="*/ 1625735 h 1726612"/>
              <a:gd name="connsiteX11" fmla="*/ 642599 w 1905000"/>
              <a:gd name="connsiteY11" fmla="*/ 1607735 h 1726612"/>
              <a:gd name="connsiteX12" fmla="*/ 1253265 w 1905000"/>
              <a:gd name="connsiteY12" fmla="*/ 1153636 h 1726612"/>
              <a:gd name="connsiteX13" fmla="*/ 1284442 w 1905000"/>
              <a:gd name="connsiteY13" fmla="*/ 1171636 h 1726612"/>
              <a:gd name="connsiteX14" fmla="*/ 1115566 w 1905000"/>
              <a:gd name="connsiteY14" fmla="*/ 1464137 h 1726612"/>
              <a:gd name="connsiteX15" fmla="*/ 1084389 w 1905000"/>
              <a:gd name="connsiteY15" fmla="*/ 1446137 h 1726612"/>
              <a:gd name="connsiteX16" fmla="*/ 1036242 w 1905000"/>
              <a:gd name="connsiteY16" fmla="*/ 1153636 h 1726612"/>
              <a:gd name="connsiteX17" fmla="*/ 1067419 w 1905000"/>
              <a:gd name="connsiteY17" fmla="*/ 1171636 h 1726612"/>
              <a:gd name="connsiteX18" fmla="*/ 898544 w 1905000"/>
              <a:gd name="connsiteY18" fmla="*/ 1464137 h 1726612"/>
              <a:gd name="connsiteX19" fmla="*/ 867367 w 1905000"/>
              <a:gd name="connsiteY19" fmla="*/ 1446137 h 1726612"/>
              <a:gd name="connsiteX20" fmla="*/ 770215 w 1905000"/>
              <a:gd name="connsiteY20" fmla="*/ 1109727 h 1726612"/>
              <a:gd name="connsiteX21" fmla="*/ 801392 w 1905000"/>
              <a:gd name="connsiteY21" fmla="*/ 1127727 h 1726612"/>
              <a:gd name="connsiteX22" fmla="*/ 632516 w 1905000"/>
              <a:gd name="connsiteY22" fmla="*/ 1420228 h 1726612"/>
              <a:gd name="connsiteX23" fmla="*/ 601339 w 1905000"/>
              <a:gd name="connsiteY23" fmla="*/ 1402228 h 1726612"/>
              <a:gd name="connsiteX24" fmla="*/ 762050 w 1905000"/>
              <a:gd name="connsiteY24" fmla="*/ 0 h 1726612"/>
              <a:gd name="connsiteX25" fmla="*/ 903473 w 1905000"/>
              <a:gd name="connsiteY25" fmla="*/ 30355 h 1726612"/>
              <a:gd name="connsiteX26" fmla="*/ 585077 w 1905000"/>
              <a:gd name="connsiteY26" fmla="*/ 404560 h 1726612"/>
              <a:gd name="connsiteX27" fmla="*/ 492085 w 1905000"/>
              <a:gd name="connsiteY27" fmla="*/ 385768 h 1726612"/>
              <a:gd name="connsiteX28" fmla="*/ 451254 w 1905000"/>
              <a:gd name="connsiteY28" fmla="*/ 393276 h 1726612"/>
              <a:gd name="connsiteX29" fmla="*/ 335390 w 1905000"/>
              <a:gd name="connsiteY29" fmla="*/ 537884 h 1726612"/>
              <a:gd name="connsiteX30" fmla="*/ 126675 w 1905000"/>
              <a:gd name="connsiteY30" fmla="*/ 789123 h 1726612"/>
              <a:gd name="connsiteX31" fmla="*/ 303681 w 1905000"/>
              <a:gd name="connsiteY31" fmla="*/ 1026793 h 1726612"/>
              <a:gd name="connsiteX32" fmla="*/ 161258 w 1905000"/>
              <a:gd name="connsiteY32" fmla="*/ 806391 h 1726612"/>
              <a:gd name="connsiteX33" fmla="*/ 369973 w 1905000"/>
              <a:gd name="connsiteY33" fmla="*/ 555152 h 1726612"/>
              <a:gd name="connsiteX34" fmla="*/ 485836 w 1905000"/>
              <a:gd name="connsiteY34" fmla="*/ 410544 h 1726612"/>
              <a:gd name="connsiteX35" fmla="*/ 526668 w 1905000"/>
              <a:gd name="connsiteY35" fmla="*/ 403035 h 1726612"/>
              <a:gd name="connsiteX36" fmla="*/ 619660 w 1905000"/>
              <a:gd name="connsiteY36" fmla="*/ 421827 h 1726612"/>
              <a:gd name="connsiteX37" fmla="*/ 1119019 w 1905000"/>
              <a:gd name="connsiteY37" fmla="*/ 17268 h 1726612"/>
              <a:gd name="connsiteX38" fmla="*/ 1620853 w 1905000"/>
              <a:gd name="connsiteY38" fmla="*/ 465622 h 1726612"/>
              <a:gd name="connsiteX39" fmla="*/ 1613996 w 1905000"/>
              <a:gd name="connsiteY39" fmla="*/ 536434 h 1726612"/>
              <a:gd name="connsiteX40" fmla="*/ 1905000 w 1905000"/>
              <a:gd name="connsiteY40" fmla="*/ 806391 h 1726612"/>
              <a:gd name="connsiteX41" fmla="*/ 1676391 w 1905000"/>
              <a:gd name="connsiteY41" fmla="*/ 1063221 h 1726612"/>
              <a:gd name="connsiteX42" fmla="*/ 1674918 w 1905000"/>
              <a:gd name="connsiteY42" fmla="*/ 1063625 h 1726612"/>
              <a:gd name="connsiteX43" fmla="*/ 391518 w 1905000"/>
              <a:gd name="connsiteY43" fmla="*/ 1063625 h 1726612"/>
              <a:gd name="connsiteX44" fmla="*/ 311827 w 1905000"/>
              <a:gd name="connsiteY44" fmla="*/ 1063625 h 1726612"/>
              <a:gd name="connsiteX45" fmla="*/ 295528 w 1905000"/>
              <a:gd name="connsiteY45" fmla="*/ 1061781 h 1726612"/>
              <a:gd name="connsiteX46" fmla="*/ 277057 w 1905000"/>
              <a:gd name="connsiteY46" fmla="*/ 1063625 h 1726612"/>
              <a:gd name="connsiteX47" fmla="*/ 0 w 1905000"/>
              <a:gd name="connsiteY47" fmla="*/ 789123 h 1726612"/>
              <a:gd name="connsiteX48" fmla="*/ 166066 w 1905000"/>
              <a:gd name="connsiteY48" fmla="*/ 537884 h 1726612"/>
              <a:gd name="connsiteX49" fmla="*/ 258254 w 1905000"/>
              <a:gd name="connsiteY49" fmla="*/ 393276 h 1726612"/>
              <a:gd name="connsiteX50" fmla="*/ 290741 w 1905000"/>
              <a:gd name="connsiteY50" fmla="*/ 385768 h 1726612"/>
              <a:gd name="connsiteX51" fmla="*/ 364732 w 1905000"/>
              <a:gd name="connsiteY51" fmla="*/ 404560 h 1726612"/>
              <a:gd name="connsiteX52" fmla="*/ 762050 w 1905000"/>
              <a:gd name="connsiteY52" fmla="*/ 0 h 172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05000" h="1726612">
                <a:moveTo>
                  <a:pt x="1004322" y="1416111"/>
                </a:moveTo>
                <a:lnTo>
                  <a:pt x="1035499" y="1434111"/>
                </a:lnTo>
                <a:lnTo>
                  <a:pt x="866624" y="1726612"/>
                </a:lnTo>
                <a:lnTo>
                  <a:pt x="835447" y="1708612"/>
                </a:lnTo>
                <a:close/>
                <a:moveTo>
                  <a:pt x="1272485" y="1351292"/>
                </a:moveTo>
                <a:lnTo>
                  <a:pt x="1303662" y="1369292"/>
                </a:lnTo>
                <a:lnTo>
                  <a:pt x="1134786" y="1661793"/>
                </a:lnTo>
                <a:lnTo>
                  <a:pt x="1103609" y="1643793"/>
                </a:lnTo>
                <a:close/>
                <a:moveTo>
                  <a:pt x="811475" y="1315234"/>
                </a:moveTo>
                <a:lnTo>
                  <a:pt x="842652" y="1333234"/>
                </a:lnTo>
                <a:lnTo>
                  <a:pt x="673776" y="1625735"/>
                </a:lnTo>
                <a:lnTo>
                  <a:pt x="642599" y="1607735"/>
                </a:lnTo>
                <a:close/>
                <a:moveTo>
                  <a:pt x="1253265" y="1153636"/>
                </a:moveTo>
                <a:lnTo>
                  <a:pt x="1284442" y="1171636"/>
                </a:lnTo>
                <a:lnTo>
                  <a:pt x="1115566" y="1464137"/>
                </a:lnTo>
                <a:lnTo>
                  <a:pt x="1084389" y="1446137"/>
                </a:lnTo>
                <a:close/>
                <a:moveTo>
                  <a:pt x="1036242" y="1153636"/>
                </a:moveTo>
                <a:lnTo>
                  <a:pt x="1067419" y="1171636"/>
                </a:lnTo>
                <a:lnTo>
                  <a:pt x="898544" y="1464137"/>
                </a:lnTo>
                <a:lnTo>
                  <a:pt x="867367" y="1446137"/>
                </a:lnTo>
                <a:close/>
                <a:moveTo>
                  <a:pt x="770215" y="1109727"/>
                </a:moveTo>
                <a:lnTo>
                  <a:pt x="801392" y="1127727"/>
                </a:lnTo>
                <a:lnTo>
                  <a:pt x="632516" y="1420228"/>
                </a:lnTo>
                <a:lnTo>
                  <a:pt x="601339" y="1402228"/>
                </a:lnTo>
                <a:close/>
                <a:moveTo>
                  <a:pt x="762050" y="0"/>
                </a:moveTo>
                <a:cubicBezTo>
                  <a:pt x="812040" y="0"/>
                  <a:pt x="859885" y="10315"/>
                  <a:pt x="903473" y="30355"/>
                </a:cubicBezTo>
                <a:cubicBezTo>
                  <a:pt x="730258" y="89931"/>
                  <a:pt x="603600" y="233112"/>
                  <a:pt x="585077" y="404560"/>
                </a:cubicBezTo>
                <a:cubicBezTo>
                  <a:pt x="555015" y="390417"/>
                  <a:pt x="523161" y="383933"/>
                  <a:pt x="492085" y="385768"/>
                </a:cubicBezTo>
                <a:cubicBezTo>
                  <a:pt x="478256" y="386584"/>
                  <a:pt x="464582" y="389047"/>
                  <a:pt x="451254" y="393276"/>
                </a:cubicBezTo>
                <a:cubicBezTo>
                  <a:pt x="388013" y="413342"/>
                  <a:pt x="346782" y="468652"/>
                  <a:pt x="335390" y="537884"/>
                </a:cubicBezTo>
                <a:cubicBezTo>
                  <a:pt x="212461" y="580000"/>
                  <a:pt x="126675" y="676664"/>
                  <a:pt x="126675" y="789123"/>
                </a:cubicBezTo>
                <a:cubicBezTo>
                  <a:pt x="126675" y="891497"/>
                  <a:pt x="197764" y="980782"/>
                  <a:pt x="303681" y="1026793"/>
                </a:cubicBezTo>
                <a:cubicBezTo>
                  <a:pt x="217122" y="977608"/>
                  <a:pt x="161258" y="897142"/>
                  <a:pt x="161258" y="806391"/>
                </a:cubicBezTo>
                <a:cubicBezTo>
                  <a:pt x="161258" y="693931"/>
                  <a:pt x="247043" y="597268"/>
                  <a:pt x="369973" y="555152"/>
                </a:cubicBezTo>
                <a:cubicBezTo>
                  <a:pt x="381365" y="485919"/>
                  <a:pt x="422596" y="430610"/>
                  <a:pt x="485836" y="410544"/>
                </a:cubicBezTo>
                <a:cubicBezTo>
                  <a:pt x="499165" y="406314"/>
                  <a:pt x="512839" y="403851"/>
                  <a:pt x="526668" y="403035"/>
                </a:cubicBezTo>
                <a:cubicBezTo>
                  <a:pt x="557744" y="401201"/>
                  <a:pt x="589597" y="407685"/>
                  <a:pt x="619660" y="421827"/>
                </a:cubicBezTo>
                <a:cubicBezTo>
                  <a:pt x="644192" y="194755"/>
                  <a:pt x="858407" y="17268"/>
                  <a:pt x="1119019" y="17268"/>
                </a:cubicBezTo>
                <a:cubicBezTo>
                  <a:pt x="1396174" y="17268"/>
                  <a:pt x="1620853" y="218003"/>
                  <a:pt x="1620853" y="465622"/>
                </a:cubicBezTo>
                <a:cubicBezTo>
                  <a:pt x="1620853" y="489748"/>
                  <a:pt x="1618720" y="513428"/>
                  <a:pt x="1613996" y="536434"/>
                </a:cubicBezTo>
                <a:cubicBezTo>
                  <a:pt x="1779161" y="557149"/>
                  <a:pt x="1905000" y="670184"/>
                  <a:pt x="1905000" y="806391"/>
                </a:cubicBezTo>
                <a:cubicBezTo>
                  <a:pt x="1905000" y="924766"/>
                  <a:pt x="1809952" y="1025640"/>
                  <a:pt x="1676391" y="1063221"/>
                </a:cubicBezTo>
                <a:lnTo>
                  <a:pt x="1674918" y="1063625"/>
                </a:lnTo>
                <a:lnTo>
                  <a:pt x="391518" y="1063625"/>
                </a:lnTo>
                <a:lnTo>
                  <a:pt x="311827" y="1063625"/>
                </a:lnTo>
                <a:lnTo>
                  <a:pt x="295528" y="1061781"/>
                </a:lnTo>
                <a:cubicBezTo>
                  <a:pt x="289467" y="1063422"/>
                  <a:pt x="283286" y="1063625"/>
                  <a:pt x="277057" y="1063625"/>
                </a:cubicBezTo>
                <a:cubicBezTo>
                  <a:pt x="124043" y="1063625"/>
                  <a:pt x="0" y="940726"/>
                  <a:pt x="0" y="789123"/>
                </a:cubicBezTo>
                <a:cubicBezTo>
                  <a:pt x="0" y="676664"/>
                  <a:pt x="68256" y="580000"/>
                  <a:pt x="166066" y="537884"/>
                </a:cubicBezTo>
                <a:cubicBezTo>
                  <a:pt x="175130" y="468652"/>
                  <a:pt x="207937" y="413342"/>
                  <a:pt x="258254" y="393276"/>
                </a:cubicBezTo>
                <a:cubicBezTo>
                  <a:pt x="268858" y="389047"/>
                  <a:pt x="279738" y="386584"/>
                  <a:pt x="290741" y="385768"/>
                </a:cubicBezTo>
                <a:cubicBezTo>
                  <a:pt x="315468" y="383933"/>
                  <a:pt x="340812" y="390417"/>
                  <a:pt x="364732" y="404560"/>
                </a:cubicBezTo>
                <a:cubicBezTo>
                  <a:pt x="384251" y="177488"/>
                  <a:pt x="554691" y="0"/>
                  <a:pt x="762050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3730" y="391160"/>
            <a:ext cx="46399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</a:rPr>
              <a:t>2017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</a:rPr>
              <a:t>年</a:t>
            </a:r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</a:rPr>
              <a:t>6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</a:rPr>
              <a:t>月</a:t>
            </a:r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</a:rPr>
              <a:t>10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</a:rPr>
              <a:t>日</a:t>
            </a:r>
            <a:endParaRPr lang="zh-CN" altLang="en-US" sz="5400" b="1"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44" name="下雪"/>
          <p:cNvSpPr/>
          <p:nvPr/>
        </p:nvSpPr>
        <p:spPr>
          <a:xfrm>
            <a:off x="10010775" y="850265"/>
            <a:ext cx="1073150" cy="1026795"/>
          </a:xfrm>
          <a:custGeom>
            <a:avLst/>
            <a:gdLst>
              <a:gd name="connsiteX0" fmla="*/ 792454 w 1905000"/>
              <a:gd name="connsiteY0" fmla="*/ 1527341 h 1596356"/>
              <a:gd name="connsiteX1" fmla="*/ 781981 w 1905000"/>
              <a:gd name="connsiteY1" fmla="*/ 1528389 h 1596356"/>
              <a:gd name="connsiteX2" fmla="*/ 777032 w 1905000"/>
              <a:gd name="connsiteY2" fmla="*/ 1539501 h 1596356"/>
              <a:gd name="connsiteX3" fmla="*/ 799520 w 1905000"/>
              <a:gd name="connsiteY3" fmla="*/ 1537217 h 1596356"/>
              <a:gd name="connsiteX4" fmla="*/ 765188 w 1905000"/>
              <a:gd name="connsiteY4" fmla="*/ 1515019 h 1596356"/>
              <a:gd name="connsiteX5" fmla="*/ 753026 w 1905000"/>
              <a:gd name="connsiteY5" fmla="*/ 1516262 h 1596356"/>
              <a:gd name="connsiteX6" fmla="*/ 765904 w 1905000"/>
              <a:gd name="connsiteY6" fmla="*/ 1533927 h 1596356"/>
              <a:gd name="connsiteX7" fmla="*/ 770865 w 1905000"/>
              <a:gd name="connsiteY7" fmla="*/ 1522785 h 1596356"/>
              <a:gd name="connsiteX8" fmla="*/ 818494 w 1905000"/>
              <a:gd name="connsiteY8" fmla="*/ 1509067 h 1596356"/>
              <a:gd name="connsiteX9" fmla="*/ 806498 w 1905000"/>
              <a:gd name="connsiteY9" fmla="*/ 1510019 h 1596356"/>
              <a:gd name="connsiteX10" fmla="*/ 802212 w 1905000"/>
              <a:gd name="connsiteY10" fmla="*/ 1519645 h 1596356"/>
              <a:gd name="connsiteX11" fmla="*/ 809343 w 1905000"/>
              <a:gd name="connsiteY11" fmla="*/ 1529621 h 1596356"/>
              <a:gd name="connsiteX12" fmla="*/ 789516 w 1905000"/>
              <a:gd name="connsiteY12" fmla="*/ 1497403 h 1596356"/>
              <a:gd name="connsiteX13" fmla="*/ 785118 w 1905000"/>
              <a:gd name="connsiteY13" fmla="*/ 1497882 h 1596356"/>
              <a:gd name="connsiteX14" fmla="*/ 778570 w 1905000"/>
              <a:gd name="connsiteY14" fmla="*/ 1498532 h 1596356"/>
              <a:gd name="connsiteX15" fmla="*/ 774096 w 1905000"/>
              <a:gd name="connsiteY15" fmla="*/ 1508581 h 1596356"/>
              <a:gd name="connsiteX16" fmla="*/ 777347 w 1905000"/>
              <a:gd name="connsiteY16" fmla="*/ 1513048 h 1596356"/>
              <a:gd name="connsiteX17" fmla="*/ 780582 w 1905000"/>
              <a:gd name="connsiteY17" fmla="*/ 1517471 h 1596356"/>
              <a:gd name="connsiteX18" fmla="*/ 786094 w 1905000"/>
              <a:gd name="connsiteY18" fmla="*/ 1516942 h 1596356"/>
              <a:gd name="connsiteX19" fmla="*/ 791559 w 1905000"/>
              <a:gd name="connsiteY19" fmla="*/ 1516356 h 1596356"/>
              <a:gd name="connsiteX20" fmla="*/ 796033 w 1905000"/>
              <a:gd name="connsiteY20" fmla="*/ 1506307 h 1596356"/>
              <a:gd name="connsiteX21" fmla="*/ 1564800 w 1905000"/>
              <a:gd name="connsiteY21" fmla="*/ 1490342 h 1596356"/>
              <a:gd name="connsiteX22" fmla="*/ 1557002 w 1905000"/>
              <a:gd name="connsiteY22" fmla="*/ 1491122 h 1596356"/>
              <a:gd name="connsiteX23" fmla="*/ 1553318 w 1905000"/>
              <a:gd name="connsiteY23" fmla="*/ 1499396 h 1596356"/>
              <a:gd name="connsiteX24" fmla="*/ 1570062 w 1905000"/>
              <a:gd name="connsiteY24" fmla="*/ 1497696 h 1596356"/>
              <a:gd name="connsiteX25" fmla="*/ 761286 w 1905000"/>
              <a:gd name="connsiteY25" fmla="*/ 1484143 h 1596356"/>
              <a:gd name="connsiteX26" fmla="*/ 752513 w 1905000"/>
              <a:gd name="connsiteY26" fmla="*/ 1503846 h 1596356"/>
              <a:gd name="connsiteX27" fmla="*/ 764719 w 1905000"/>
              <a:gd name="connsiteY27" fmla="*/ 1502588 h 1596356"/>
              <a:gd name="connsiteX28" fmla="*/ 768693 w 1905000"/>
              <a:gd name="connsiteY28" fmla="*/ 1493662 h 1596356"/>
              <a:gd name="connsiteX29" fmla="*/ 1544498 w 1905000"/>
              <a:gd name="connsiteY29" fmla="*/ 1481167 h 1596356"/>
              <a:gd name="connsiteX30" fmla="*/ 1535441 w 1905000"/>
              <a:gd name="connsiteY30" fmla="*/ 1482092 h 1596356"/>
              <a:gd name="connsiteX31" fmla="*/ 1545030 w 1905000"/>
              <a:gd name="connsiteY31" fmla="*/ 1495245 h 1596356"/>
              <a:gd name="connsiteX32" fmla="*/ 1548725 w 1905000"/>
              <a:gd name="connsiteY32" fmla="*/ 1486950 h 1596356"/>
              <a:gd name="connsiteX33" fmla="*/ 803513 w 1905000"/>
              <a:gd name="connsiteY33" fmla="*/ 1480025 h 1596356"/>
              <a:gd name="connsiteX34" fmla="*/ 798552 w 1905000"/>
              <a:gd name="connsiteY34" fmla="*/ 1491168 h 1596356"/>
              <a:gd name="connsiteX35" fmla="*/ 803406 w 1905000"/>
              <a:gd name="connsiteY35" fmla="*/ 1497839 h 1596356"/>
              <a:gd name="connsiteX36" fmla="*/ 815786 w 1905000"/>
              <a:gd name="connsiteY36" fmla="*/ 1496840 h 1596356"/>
              <a:gd name="connsiteX37" fmla="*/ 1584191 w 1905000"/>
              <a:gd name="connsiteY37" fmla="*/ 1476735 h 1596356"/>
              <a:gd name="connsiteX38" fmla="*/ 1575258 w 1905000"/>
              <a:gd name="connsiteY38" fmla="*/ 1477444 h 1596356"/>
              <a:gd name="connsiteX39" fmla="*/ 1572068 w 1905000"/>
              <a:gd name="connsiteY39" fmla="*/ 1484610 h 1596356"/>
              <a:gd name="connsiteX40" fmla="*/ 1577377 w 1905000"/>
              <a:gd name="connsiteY40" fmla="*/ 1492040 h 1596356"/>
              <a:gd name="connsiteX41" fmla="*/ 791955 w 1905000"/>
              <a:gd name="connsiteY41" fmla="*/ 1475498 h 1596356"/>
              <a:gd name="connsiteX42" fmla="*/ 771898 w 1905000"/>
              <a:gd name="connsiteY42" fmla="*/ 1477553 h 1596356"/>
              <a:gd name="connsiteX43" fmla="*/ 779453 w 1905000"/>
              <a:gd name="connsiteY43" fmla="*/ 1487393 h 1596356"/>
              <a:gd name="connsiteX44" fmla="*/ 785127 w 1905000"/>
              <a:gd name="connsiteY44" fmla="*/ 1486827 h 1596356"/>
              <a:gd name="connsiteX45" fmla="*/ 786994 w 1905000"/>
              <a:gd name="connsiteY45" fmla="*/ 1486640 h 1596356"/>
              <a:gd name="connsiteX46" fmla="*/ 1562613 w 1905000"/>
              <a:gd name="connsiteY46" fmla="*/ 1468050 h 1596356"/>
              <a:gd name="connsiteX47" fmla="*/ 1559338 w 1905000"/>
              <a:gd name="connsiteY47" fmla="*/ 1468405 h 1596356"/>
              <a:gd name="connsiteX48" fmla="*/ 1554462 w 1905000"/>
              <a:gd name="connsiteY48" fmla="*/ 1468889 h 1596356"/>
              <a:gd name="connsiteX49" fmla="*/ 1551130 w 1905000"/>
              <a:gd name="connsiteY49" fmla="*/ 1476373 h 1596356"/>
              <a:gd name="connsiteX50" fmla="*/ 1553551 w 1905000"/>
              <a:gd name="connsiteY50" fmla="*/ 1479699 h 1596356"/>
              <a:gd name="connsiteX51" fmla="*/ 1555960 w 1905000"/>
              <a:gd name="connsiteY51" fmla="*/ 1482993 h 1596356"/>
              <a:gd name="connsiteX52" fmla="*/ 1560064 w 1905000"/>
              <a:gd name="connsiteY52" fmla="*/ 1482598 h 1596356"/>
              <a:gd name="connsiteX53" fmla="*/ 1564133 w 1905000"/>
              <a:gd name="connsiteY53" fmla="*/ 1482162 h 1596356"/>
              <a:gd name="connsiteX54" fmla="*/ 1567465 w 1905000"/>
              <a:gd name="connsiteY54" fmla="*/ 1474678 h 1596356"/>
              <a:gd name="connsiteX55" fmla="*/ 1541592 w 1905000"/>
              <a:gd name="connsiteY55" fmla="*/ 1458175 h 1596356"/>
              <a:gd name="connsiteX56" fmla="*/ 1535060 w 1905000"/>
              <a:gd name="connsiteY56" fmla="*/ 1472847 h 1596356"/>
              <a:gd name="connsiteX57" fmla="*/ 1544148 w 1905000"/>
              <a:gd name="connsiteY57" fmla="*/ 1471909 h 1596356"/>
              <a:gd name="connsiteX58" fmla="*/ 1547107 w 1905000"/>
              <a:gd name="connsiteY58" fmla="*/ 1465263 h 1596356"/>
              <a:gd name="connsiteX59" fmla="*/ 1573035 w 1905000"/>
              <a:gd name="connsiteY59" fmla="*/ 1455109 h 1596356"/>
              <a:gd name="connsiteX60" fmla="*/ 1569342 w 1905000"/>
              <a:gd name="connsiteY60" fmla="*/ 1463406 h 1596356"/>
              <a:gd name="connsiteX61" fmla="*/ 1572955 w 1905000"/>
              <a:gd name="connsiteY61" fmla="*/ 1468374 h 1596356"/>
              <a:gd name="connsiteX62" fmla="*/ 1582175 w 1905000"/>
              <a:gd name="connsiteY62" fmla="*/ 1467630 h 1596356"/>
              <a:gd name="connsiteX63" fmla="*/ 1564429 w 1905000"/>
              <a:gd name="connsiteY63" fmla="*/ 1451738 h 1596356"/>
              <a:gd name="connsiteX64" fmla="*/ 1549494 w 1905000"/>
              <a:gd name="connsiteY64" fmla="*/ 1453269 h 1596356"/>
              <a:gd name="connsiteX65" fmla="*/ 1555120 w 1905000"/>
              <a:gd name="connsiteY65" fmla="*/ 1460596 h 1596356"/>
              <a:gd name="connsiteX66" fmla="*/ 1559345 w 1905000"/>
              <a:gd name="connsiteY66" fmla="*/ 1460175 h 1596356"/>
              <a:gd name="connsiteX67" fmla="*/ 1560735 w 1905000"/>
              <a:gd name="connsiteY67" fmla="*/ 1460035 h 1596356"/>
              <a:gd name="connsiteX68" fmla="*/ 1192703 w 1905000"/>
              <a:gd name="connsiteY68" fmla="*/ 1432887 h 1596356"/>
              <a:gd name="connsiteX69" fmla="*/ 1184903 w 1905000"/>
              <a:gd name="connsiteY69" fmla="*/ 1433667 h 1596356"/>
              <a:gd name="connsiteX70" fmla="*/ 1181219 w 1905000"/>
              <a:gd name="connsiteY70" fmla="*/ 1441941 h 1596356"/>
              <a:gd name="connsiteX71" fmla="*/ 1197964 w 1905000"/>
              <a:gd name="connsiteY71" fmla="*/ 1440241 h 1596356"/>
              <a:gd name="connsiteX72" fmla="*/ 1172400 w 1905000"/>
              <a:gd name="connsiteY72" fmla="*/ 1423712 h 1596356"/>
              <a:gd name="connsiteX73" fmla="*/ 1163344 w 1905000"/>
              <a:gd name="connsiteY73" fmla="*/ 1424637 h 1596356"/>
              <a:gd name="connsiteX74" fmla="*/ 1172933 w 1905000"/>
              <a:gd name="connsiteY74" fmla="*/ 1437791 h 1596356"/>
              <a:gd name="connsiteX75" fmla="*/ 1176627 w 1905000"/>
              <a:gd name="connsiteY75" fmla="*/ 1429495 h 1596356"/>
              <a:gd name="connsiteX76" fmla="*/ 1212092 w 1905000"/>
              <a:gd name="connsiteY76" fmla="*/ 1419280 h 1596356"/>
              <a:gd name="connsiteX77" fmla="*/ 1203160 w 1905000"/>
              <a:gd name="connsiteY77" fmla="*/ 1419989 h 1596356"/>
              <a:gd name="connsiteX78" fmla="*/ 1199969 w 1905000"/>
              <a:gd name="connsiteY78" fmla="*/ 1427156 h 1596356"/>
              <a:gd name="connsiteX79" fmla="*/ 1205278 w 1905000"/>
              <a:gd name="connsiteY79" fmla="*/ 1434584 h 1596356"/>
              <a:gd name="connsiteX80" fmla="*/ 824692 w 1905000"/>
              <a:gd name="connsiteY80" fmla="*/ 1417170 h 1596356"/>
              <a:gd name="connsiteX81" fmla="*/ 827857 w 1905000"/>
              <a:gd name="connsiteY81" fmla="*/ 1425347 h 1596356"/>
              <a:gd name="connsiteX82" fmla="*/ 824154 w 1905000"/>
              <a:gd name="connsiteY82" fmla="*/ 1433664 h 1596356"/>
              <a:gd name="connsiteX83" fmla="*/ 832812 w 1905000"/>
              <a:gd name="connsiteY83" fmla="*/ 1432609 h 1596356"/>
              <a:gd name="connsiteX84" fmla="*/ 827796 w 1905000"/>
              <a:gd name="connsiteY84" fmla="*/ 1443873 h 1596356"/>
              <a:gd name="connsiteX85" fmla="*/ 819030 w 1905000"/>
              <a:gd name="connsiteY85" fmla="*/ 1445171 h 1596356"/>
              <a:gd name="connsiteX86" fmla="*/ 817178 w 1905000"/>
              <a:gd name="connsiteY86" fmla="*/ 1449331 h 1596356"/>
              <a:gd name="connsiteX87" fmla="*/ 832214 w 1905000"/>
              <a:gd name="connsiteY87" fmla="*/ 1447440 h 1596356"/>
              <a:gd name="connsiteX88" fmla="*/ 827198 w 1905000"/>
              <a:gd name="connsiteY88" fmla="*/ 1458702 h 1596356"/>
              <a:gd name="connsiteX89" fmla="*/ 812056 w 1905000"/>
              <a:gd name="connsiteY89" fmla="*/ 1460837 h 1596356"/>
              <a:gd name="connsiteX90" fmla="*/ 808771 w 1905000"/>
              <a:gd name="connsiteY90" fmla="*/ 1468215 h 1596356"/>
              <a:gd name="connsiteX91" fmla="*/ 815415 w 1905000"/>
              <a:gd name="connsiteY91" fmla="*/ 1477322 h 1596356"/>
              <a:gd name="connsiteX92" fmla="*/ 831443 w 1905000"/>
              <a:gd name="connsiteY92" fmla="*/ 1473690 h 1596356"/>
              <a:gd name="connsiteX93" fmla="*/ 822313 w 1905000"/>
              <a:gd name="connsiteY93" fmla="*/ 1486758 h 1596356"/>
              <a:gd name="connsiteX94" fmla="*/ 828941 w 1905000"/>
              <a:gd name="connsiteY94" fmla="*/ 1495821 h 1596356"/>
              <a:gd name="connsiteX95" fmla="*/ 837127 w 1905000"/>
              <a:gd name="connsiteY95" fmla="*/ 1495173 h 1596356"/>
              <a:gd name="connsiteX96" fmla="*/ 843834 w 1905000"/>
              <a:gd name="connsiteY96" fmla="*/ 1481497 h 1596356"/>
              <a:gd name="connsiteX97" fmla="*/ 856171 w 1905000"/>
              <a:gd name="connsiteY97" fmla="*/ 1480187 h 1596356"/>
              <a:gd name="connsiteX98" fmla="*/ 849716 w 1905000"/>
              <a:gd name="connsiteY98" fmla="*/ 1493866 h 1596356"/>
              <a:gd name="connsiteX99" fmla="*/ 854236 w 1905000"/>
              <a:gd name="connsiteY99" fmla="*/ 1493441 h 1596356"/>
              <a:gd name="connsiteX100" fmla="*/ 858153 w 1905000"/>
              <a:gd name="connsiteY100" fmla="*/ 1485544 h 1596356"/>
              <a:gd name="connsiteX101" fmla="*/ 870520 w 1905000"/>
              <a:gd name="connsiteY101" fmla="*/ 1484249 h 1596356"/>
              <a:gd name="connsiteX102" fmla="*/ 866797 w 1905000"/>
              <a:gd name="connsiteY102" fmla="*/ 1492122 h 1596356"/>
              <a:gd name="connsiteX103" fmla="*/ 875907 w 1905000"/>
              <a:gd name="connsiteY103" fmla="*/ 1491194 h 1596356"/>
              <a:gd name="connsiteX104" fmla="*/ 882746 w 1905000"/>
              <a:gd name="connsiteY104" fmla="*/ 1496676 h 1596356"/>
              <a:gd name="connsiteX105" fmla="*/ 877234 w 1905000"/>
              <a:gd name="connsiteY105" fmla="*/ 1503498 h 1596356"/>
              <a:gd name="connsiteX106" fmla="*/ 868137 w 1905000"/>
              <a:gd name="connsiteY106" fmla="*/ 1504396 h 1596356"/>
              <a:gd name="connsiteX107" fmla="*/ 873406 w 1905000"/>
              <a:gd name="connsiteY107" fmla="*/ 1511361 h 1596356"/>
              <a:gd name="connsiteX108" fmla="*/ 861095 w 1905000"/>
              <a:gd name="connsiteY108" fmla="*/ 1512610 h 1596356"/>
              <a:gd name="connsiteX109" fmla="*/ 855533 w 1905000"/>
              <a:gd name="connsiteY109" fmla="*/ 1505732 h 1596356"/>
              <a:gd name="connsiteX110" fmla="*/ 851013 w 1905000"/>
              <a:gd name="connsiteY110" fmla="*/ 1506158 h 1596356"/>
              <a:gd name="connsiteX111" fmla="*/ 860231 w 1905000"/>
              <a:gd name="connsiteY111" fmla="*/ 1518229 h 1596356"/>
              <a:gd name="connsiteX112" fmla="*/ 847908 w 1905000"/>
              <a:gd name="connsiteY112" fmla="*/ 1519508 h 1596356"/>
              <a:gd name="connsiteX113" fmla="*/ 838409 w 1905000"/>
              <a:gd name="connsiteY113" fmla="*/ 1507494 h 1596356"/>
              <a:gd name="connsiteX114" fmla="*/ 831259 w 1905000"/>
              <a:gd name="connsiteY114" fmla="*/ 1508021 h 1596356"/>
              <a:gd name="connsiteX115" fmla="*/ 826313 w 1905000"/>
              <a:gd name="connsiteY115" fmla="*/ 1519134 h 1596356"/>
              <a:gd name="connsiteX116" fmla="*/ 837101 w 1905000"/>
              <a:gd name="connsiteY116" fmla="*/ 1530703 h 1596356"/>
              <a:gd name="connsiteX117" fmla="*/ 821744 w 1905000"/>
              <a:gd name="connsiteY117" fmla="*/ 1529395 h 1596356"/>
              <a:gd name="connsiteX118" fmla="*/ 816932 w 1905000"/>
              <a:gd name="connsiteY118" fmla="*/ 1540204 h 1596356"/>
              <a:gd name="connsiteX119" fmla="*/ 821202 w 1905000"/>
              <a:gd name="connsiteY119" fmla="*/ 1546142 h 1596356"/>
              <a:gd name="connsiteX120" fmla="*/ 836472 w 1905000"/>
              <a:gd name="connsiteY120" fmla="*/ 1545193 h 1596356"/>
              <a:gd name="connsiteX121" fmla="*/ 843767 w 1905000"/>
              <a:gd name="connsiteY121" fmla="*/ 1555207 h 1596356"/>
              <a:gd name="connsiteX122" fmla="*/ 828642 w 1905000"/>
              <a:gd name="connsiteY122" fmla="*/ 1556403 h 1596356"/>
              <a:gd name="connsiteX123" fmla="*/ 831351 w 1905000"/>
              <a:gd name="connsiteY123" fmla="*/ 1560046 h 1596356"/>
              <a:gd name="connsiteX124" fmla="*/ 840184 w 1905000"/>
              <a:gd name="connsiteY124" fmla="*/ 1559577 h 1596356"/>
              <a:gd name="connsiteX125" fmla="*/ 847493 w 1905000"/>
              <a:gd name="connsiteY125" fmla="*/ 1569562 h 1596356"/>
              <a:gd name="connsiteX126" fmla="*/ 838804 w 1905000"/>
              <a:gd name="connsiteY126" fmla="*/ 1570277 h 1596356"/>
              <a:gd name="connsiteX127" fmla="*/ 844181 w 1905000"/>
              <a:gd name="connsiteY127" fmla="*/ 1577655 h 1596356"/>
              <a:gd name="connsiteX128" fmla="*/ 842843 w 1905000"/>
              <a:gd name="connsiteY128" fmla="*/ 1586299 h 1596356"/>
              <a:gd name="connsiteX129" fmla="*/ 834179 w 1905000"/>
              <a:gd name="connsiteY129" fmla="*/ 1584915 h 1596356"/>
              <a:gd name="connsiteX130" fmla="*/ 828773 w 1905000"/>
              <a:gd name="connsiteY130" fmla="*/ 1577525 h 1596356"/>
              <a:gd name="connsiteX131" fmla="*/ 825413 w 1905000"/>
              <a:gd name="connsiteY131" fmla="*/ 1585560 h 1596356"/>
              <a:gd name="connsiteX132" fmla="*/ 818087 w 1905000"/>
              <a:gd name="connsiteY132" fmla="*/ 1575532 h 1596356"/>
              <a:gd name="connsiteX133" fmla="*/ 821305 w 1905000"/>
              <a:gd name="connsiteY133" fmla="*/ 1567324 h 1596356"/>
              <a:gd name="connsiteX134" fmla="*/ 818640 w 1905000"/>
              <a:gd name="connsiteY134" fmla="*/ 1563664 h 1596356"/>
              <a:gd name="connsiteX135" fmla="*/ 812808 w 1905000"/>
              <a:gd name="connsiteY135" fmla="*/ 1577583 h 1596356"/>
              <a:gd name="connsiteX136" fmla="*/ 805512 w 1905000"/>
              <a:gd name="connsiteY136" fmla="*/ 1567568 h 1596356"/>
              <a:gd name="connsiteX137" fmla="*/ 811173 w 1905000"/>
              <a:gd name="connsiteY137" fmla="*/ 1553464 h 1596356"/>
              <a:gd name="connsiteX138" fmla="*/ 807075 w 1905000"/>
              <a:gd name="connsiteY138" fmla="*/ 1547711 h 1596356"/>
              <a:gd name="connsiteX139" fmla="*/ 795018 w 1905000"/>
              <a:gd name="connsiteY139" fmla="*/ 1548963 h 1596356"/>
              <a:gd name="connsiteX140" fmla="*/ 790424 w 1905000"/>
              <a:gd name="connsiteY140" fmla="*/ 1563942 h 1596356"/>
              <a:gd name="connsiteX141" fmla="*/ 783849 w 1905000"/>
              <a:gd name="connsiteY141" fmla="*/ 1550102 h 1596356"/>
              <a:gd name="connsiteX142" fmla="*/ 771761 w 1905000"/>
              <a:gd name="connsiteY142" fmla="*/ 1551341 h 1596356"/>
              <a:gd name="connsiteX143" fmla="*/ 768895 w 1905000"/>
              <a:gd name="connsiteY143" fmla="*/ 1557777 h 1596356"/>
              <a:gd name="connsiteX144" fmla="*/ 777455 w 1905000"/>
              <a:gd name="connsiteY144" fmla="*/ 1570428 h 1596356"/>
              <a:gd name="connsiteX145" fmla="*/ 772413 w 1905000"/>
              <a:gd name="connsiteY145" fmla="*/ 1581753 h 1596356"/>
              <a:gd name="connsiteX146" fmla="*/ 763772 w 1905000"/>
              <a:gd name="connsiteY146" fmla="*/ 1569284 h 1596356"/>
              <a:gd name="connsiteX147" fmla="*/ 761935 w 1905000"/>
              <a:gd name="connsiteY147" fmla="*/ 1573413 h 1596356"/>
              <a:gd name="connsiteX148" fmla="*/ 766834 w 1905000"/>
              <a:gd name="connsiteY148" fmla="*/ 1580797 h 1596356"/>
              <a:gd name="connsiteX149" fmla="*/ 761792 w 1905000"/>
              <a:gd name="connsiteY149" fmla="*/ 1592121 h 1596356"/>
              <a:gd name="connsiteX150" fmla="*/ 756797 w 1905000"/>
              <a:gd name="connsiteY150" fmla="*/ 1584949 h 1596356"/>
              <a:gd name="connsiteX151" fmla="*/ 753093 w 1905000"/>
              <a:gd name="connsiteY151" fmla="*/ 1593268 h 1596356"/>
              <a:gd name="connsiteX152" fmla="*/ 744914 w 1905000"/>
              <a:gd name="connsiteY152" fmla="*/ 1596356 h 1596356"/>
              <a:gd name="connsiteX153" fmla="*/ 741735 w 1905000"/>
              <a:gd name="connsiteY153" fmla="*/ 1588211 h 1596356"/>
              <a:gd name="connsiteX154" fmla="*/ 745439 w 1905000"/>
              <a:gd name="connsiteY154" fmla="*/ 1579892 h 1596356"/>
              <a:gd name="connsiteX155" fmla="*/ 736797 w 1905000"/>
              <a:gd name="connsiteY155" fmla="*/ 1580993 h 1596356"/>
              <a:gd name="connsiteX156" fmla="*/ 741839 w 1905000"/>
              <a:gd name="connsiteY156" fmla="*/ 1569668 h 1596356"/>
              <a:gd name="connsiteX157" fmla="*/ 750575 w 1905000"/>
              <a:gd name="connsiteY157" fmla="*/ 1568356 h 1596356"/>
              <a:gd name="connsiteX158" fmla="*/ 752414 w 1905000"/>
              <a:gd name="connsiteY158" fmla="*/ 1564227 h 1596356"/>
              <a:gd name="connsiteX159" fmla="*/ 737365 w 1905000"/>
              <a:gd name="connsiteY159" fmla="*/ 1566148 h 1596356"/>
              <a:gd name="connsiteX160" fmla="*/ 742408 w 1905000"/>
              <a:gd name="connsiteY160" fmla="*/ 1554824 h 1596356"/>
              <a:gd name="connsiteX161" fmla="*/ 757537 w 1905000"/>
              <a:gd name="connsiteY161" fmla="*/ 1552720 h 1596356"/>
              <a:gd name="connsiteX162" fmla="*/ 760660 w 1905000"/>
              <a:gd name="connsiteY162" fmla="*/ 1545707 h 1596356"/>
              <a:gd name="connsiteX163" fmla="*/ 753955 w 1905000"/>
              <a:gd name="connsiteY163" fmla="*/ 1536574 h 1596356"/>
              <a:gd name="connsiteX164" fmla="*/ 738044 w 1905000"/>
              <a:gd name="connsiteY164" fmla="*/ 1540186 h 1596356"/>
              <a:gd name="connsiteX165" fmla="*/ 747087 w 1905000"/>
              <a:gd name="connsiteY165" fmla="*/ 1527150 h 1596356"/>
              <a:gd name="connsiteX166" fmla="*/ 740126 w 1905000"/>
              <a:gd name="connsiteY166" fmla="*/ 1517612 h 1596356"/>
              <a:gd name="connsiteX167" fmla="*/ 732510 w 1905000"/>
              <a:gd name="connsiteY167" fmla="*/ 1518369 h 1596356"/>
              <a:gd name="connsiteX168" fmla="*/ 725759 w 1905000"/>
              <a:gd name="connsiteY168" fmla="*/ 1532060 h 1596356"/>
              <a:gd name="connsiteX169" fmla="*/ 713435 w 1905000"/>
              <a:gd name="connsiteY169" fmla="*/ 1533339 h 1596356"/>
              <a:gd name="connsiteX170" fmla="*/ 719889 w 1905000"/>
              <a:gd name="connsiteY170" fmla="*/ 1519661 h 1596356"/>
              <a:gd name="connsiteX171" fmla="*/ 715373 w 1905000"/>
              <a:gd name="connsiteY171" fmla="*/ 1520160 h 1596356"/>
              <a:gd name="connsiteX172" fmla="*/ 711426 w 1905000"/>
              <a:gd name="connsiteY172" fmla="*/ 1528044 h 1596356"/>
              <a:gd name="connsiteX173" fmla="*/ 699116 w 1905000"/>
              <a:gd name="connsiteY173" fmla="*/ 1529293 h 1596356"/>
              <a:gd name="connsiteX174" fmla="*/ 702826 w 1905000"/>
              <a:gd name="connsiteY174" fmla="*/ 1521449 h 1596356"/>
              <a:gd name="connsiteX175" fmla="*/ 693729 w 1905000"/>
              <a:gd name="connsiteY175" fmla="*/ 1522347 h 1596356"/>
              <a:gd name="connsiteX176" fmla="*/ 686891 w 1905000"/>
              <a:gd name="connsiteY176" fmla="*/ 1516865 h 1596356"/>
              <a:gd name="connsiteX177" fmla="*/ 692433 w 1905000"/>
              <a:gd name="connsiteY177" fmla="*/ 1510056 h 1596356"/>
              <a:gd name="connsiteX178" fmla="*/ 701469 w 1905000"/>
              <a:gd name="connsiteY178" fmla="*/ 1509131 h 1596356"/>
              <a:gd name="connsiteX179" fmla="*/ 696218 w 1905000"/>
              <a:gd name="connsiteY179" fmla="*/ 1502210 h 1596356"/>
              <a:gd name="connsiteX180" fmla="*/ 708541 w 1905000"/>
              <a:gd name="connsiteY180" fmla="*/ 1500930 h 1596356"/>
              <a:gd name="connsiteX181" fmla="*/ 714059 w 1905000"/>
              <a:gd name="connsiteY181" fmla="*/ 1507826 h 1596356"/>
              <a:gd name="connsiteX182" fmla="*/ 718593 w 1905000"/>
              <a:gd name="connsiteY182" fmla="*/ 1507369 h 1596356"/>
              <a:gd name="connsiteX183" fmla="*/ 709361 w 1905000"/>
              <a:gd name="connsiteY183" fmla="*/ 1495329 h 1596356"/>
              <a:gd name="connsiteX184" fmla="*/ 721729 w 1905000"/>
              <a:gd name="connsiteY184" fmla="*/ 1494033 h 1596356"/>
              <a:gd name="connsiteX185" fmla="*/ 731184 w 1905000"/>
              <a:gd name="connsiteY185" fmla="*/ 1506063 h 1596356"/>
              <a:gd name="connsiteX186" fmla="*/ 739626 w 1905000"/>
              <a:gd name="connsiteY186" fmla="*/ 1505165 h 1596356"/>
              <a:gd name="connsiteX187" fmla="*/ 743910 w 1905000"/>
              <a:gd name="connsiteY187" fmla="*/ 1495542 h 1596356"/>
              <a:gd name="connsiteX188" fmla="*/ 732326 w 1905000"/>
              <a:gd name="connsiteY188" fmla="*/ 1483145 h 1596356"/>
              <a:gd name="connsiteX189" fmla="*/ 748817 w 1905000"/>
              <a:gd name="connsiteY189" fmla="*/ 1484521 h 1596356"/>
              <a:gd name="connsiteX190" fmla="*/ 753508 w 1905000"/>
              <a:gd name="connsiteY190" fmla="*/ 1473986 h 1596356"/>
              <a:gd name="connsiteX191" fmla="*/ 748391 w 1905000"/>
              <a:gd name="connsiteY191" fmla="*/ 1467415 h 1596356"/>
              <a:gd name="connsiteX192" fmla="*/ 733168 w 1905000"/>
              <a:gd name="connsiteY192" fmla="*/ 1468422 h 1596356"/>
              <a:gd name="connsiteX193" fmla="*/ 725811 w 1905000"/>
              <a:gd name="connsiteY193" fmla="*/ 1458381 h 1596356"/>
              <a:gd name="connsiteX194" fmla="*/ 740951 w 1905000"/>
              <a:gd name="connsiteY194" fmla="*/ 1457155 h 1596356"/>
              <a:gd name="connsiteX195" fmla="*/ 738242 w 1905000"/>
              <a:gd name="connsiteY195" fmla="*/ 1453511 h 1596356"/>
              <a:gd name="connsiteX196" fmla="*/ 729440 w 1905000"/>
              <a:gd name="connsiteY196" fmla="*/ 1453993 h 1596356"/>
              <a:gd name="connsiteX197" fmla="*/ 722144 w 1905000"/>
              <a:gd name="connsiteY197" fmla="*/ 1443979 h 1596356"/>
              <a:gd name="connsiteX198" fmla="*/ 730802 w 1905000"/>
              <a:gd name="connsiteY198" fmla="*/ 1443250 h 1596356"/>
              <a:gd name="connsiteX199" fmla="*/ 725456 w 1905000"/>
              <a:gd name="connsiteY199" fmla="*/ 1435886 h 1596356"/>
              <a:gd name="connsiteX200" fmla="*/ 726794 w 1905000"/>
              <a:gd name="connsiteY200" fmla="*/ 1427241 h 1596356"/>
              <a:gd name="connsiteX201" fmla="*/ 735474 w 1905000"/>
              <a:gd name="connsiteY201" fmla="*/ 1428668 h 1596356"/>
              <a:gd name="connsiteX202" fmla="*/ 740864 w 1905000"/>
              <a:gd name="connsiteY202" fmla="*/ 1436017 h 1596356"/>
              <a:gd name="connsiteX203" fmla="*/ 744210 w 1905000"/>
              <a:gd name="connsiteY203" fmla="*/ 1428011 h 1596356"/>
              <a:gd name="connsiteX204" fmla="*/ 751492 w 1905000"/>
              <a:gd name="connsiteY204" fmla="*/ 1438056 h 1596356"/>
              <a:gd name="connsiteX205" fmla="*/ 748287 w 1905000"/>
              <a:gd name="connsiteY205" fmla="*/ 1446234 h 1596356"/>
              <a:gd name="connsiteX206" fmla="*/ 751012 w 1905000"/>
              <a:gd name="connsiteY206" fmla="*/ 1449921 h 1596356"/>
              <a:gd name="connsiteX207" fmla="*/ 756799 w 1905000"/>
              <a:gd name="connsiteY207" fmla="*/ 1435944 h 1596356"/>
              <a:gd name="connsiteX208" fmla="*/ 764081 w 1905000"/>
              <a:gd name="connsiteY208" fmla="*/ 1445989 h 1596356"/>
              <a:gd name="connsiteX209" fmla="*/ 758436 w 1905000"/>
              <a:gd name="connsiteY209" fmla="*/ 1460138 h 1596356"/>
              <a:gd name="connsiteX210" fmla="*/ 763840 w 1905000"/>
              <a:gd name="connsiteY210" fmla="*/ 1467127 h 1596356"/>
              <a:gd name="connsiteX211" fmla="*/ 774074 w 1905000"/>
              <a:gd name="connsiteY211" fmla="*/ 1466045 h 1596356"/>
              <a:gd name="connsiteX212" fmla="*/ 779078 w 1905000"/>
              <a:gd name="connsiteY212" fmla="*/ 1449902 h 1596356"/>
              <a:gd name="connsiteX213" fmla="*/ 786148 w 1905000"/>
              <a:gd name="connsiteY213" fmla="*/ 1464836 h 1596356"/>
              <a:gd name="connsiteX214" fmla="*/ 797213 w 1905000"/>
              <a:gd name="connsiteY214" fmla="*/ 1463687 h 1596356"/>
              <a:gd name="connsiteX215" fmla="*/ 800728 w 1905000"/>
              <a:gd name="connsiteY215" fmla="*/ 1455793 h 1596356"/>
              <a:gd name="connsiteX216" fmla="*/ 792151 w 1905000"/>
              <a:gd name="connsiteY216" fmla="*/ 1443098 h 1596356"/>
              <a:gd name="connsiteX217" fmla="*/ 797165 w 1905000"/>
              <a:gd name="connsiteY217" fmla="*/ 1431835 h 1596356"/>
              <a:gd name="connsiteX218" fmla="*/ 805850 w 1905000"/>
              <a:gd name="connsiteY218" fmla="*/ 1444287 h 1596356"/>
              <a:gd name="connsiteX219" fmla="*/ 807702 w 1905000"/>
              <a:gd name="connsiteY219" fmla="*/ 1440128 h 1596356"/>
              <a:gd name="connsiteX220" fmla="*/ 802802 w 1905000"/>
              <a:gd name="connsiteY220" fmla="*/ 1432743 h 1596356"/>
              <a:gd name="connsiteX221" fmla="*/ 807817 w 1905000"/>
              <a:gd name="connsiteY221" fmla="*/ 1421480 h 1596356"/>
              <a:gd name="connsiteX222" fmla="*/ 812826 w 1905000"/>
              <a:gd name="connsiteY222" fmla="*/ 1428621 h 1596356"/>
              <a:gd name="connsiteX223" fmla="*/ 816529 w 1905000"/>
              <a:gd name="connsiteY223" fmla="*/ 1420303 h 1596356"/>
              <a:gd name="connsiteX224" fmla="*/ 1190516 w 1905000"/>
              <a:gd name="connsiteY224" fmla="*/ 1410595 h 1596356"/>
              <a:gd name="connsiteX225" fmla="*/ 1187241 w 1905000"/>
              <a:gd name="connsiteY225" fmla="*/ 1410951 h 1596356"/>
              <a:gd name="connsiteX226" fmla="*/ 1182364 w 1905000"/>
              <a:gd name="connsiteY226" fmla="*/ 1411434 h 1596356"/>
              <a:gd name="connsiteX227" fmla="*/ 1179032 w 1905000"/>
              <a:gd name="connsiteY227" fmla="*/ 1418918 h 1596356"/>
              <a:gd name="connsiteX228" fmla="*/ 1181454 w 1905000"/>
              <a:gd name="connsiteY228" fmla="*/ 1422244 h 1596356"/>
              <a:gd name="connsiteX229" fmla="*/ 1183863 w 1905000"/>
              <a:gd name="connsiteY229" fmla="*/ 1425538 h 1596356"/>
              <a:gd name="connsiteX230" fmla="*/ 1187967 w 1905000"/>
              <a:gd name="connsiteY230" fmla="*/ 1425143 h 1596356"/>
              <a:gd name="connsiteX231" fmla="*/ 1192036 w 1905000"/>
              <a:gd name="connsiteY231" fmla="*/ 1424707 h 1596356"/>
              <a:gd name="connsiteX232" fmla="*/ 1195367 w 1905000"/>
              <a:gd name="connsiteY232" fmla="*/ 1417224 h 1596356"/>
              <a:gd name="connsiteX233" fmla="*/ 1588805 w 1905000"/>
              <a:gd name="connsiteY233" fmla="*/ 1408306 h 1596356"/>
              <a:gd name="connsiteX234" fmla="*/ 1591163 w 1905000"/>
              <a:gd name="connsiteY234" fmla="*/ 1414394 h 1596356"/>
              <a:gd name="connsiteX235" fmla="*/ 1588405 w 1905000"/>
              <a:gd name="connsiteY235" fmla="*/ 1420588 h 1596356"/>
              <a:gd name="connsiteX236" fmla="*/ 1594853 w 1905000"/>
              <a:gd name="connsiteY236" fmla="*/ 1419801 h 1596356"/>
              <a:gd name="connsiteX237" fmla="*/ 1591117 w 1905000"/>
              <a:gd name="connsiteY237" fmla="*/ 1428188 h 1596356"/>
              <a:gd name="connsiteX238" fmla="*/ 1584590 w 1905000"/>
              <a:gd name="connsiteY238" fmla="*/ 1429156 h 1596356"/>
              <a:gd name="connsiteX239" fmla="*/ 1583212 w 1905000"/>
              <a:gd name="connsiteY239" fmla="*/ 1432253 h 1596356"/>
              <a:gd name="connsiteX240" fmla="*/ 1594406 w 1905000"/>
              <a:gd name="connsiteY240" fmla="*/ 1430845 h 1596356"/>
              <a:gd name="connsiteX241" fmla="*/ 1590672 w 1905000"/>
              <a:gd name="connsiteY241" fmla="*/ 1439232 h 1596356"/>
              <a:gd name="connsiteX242" fmla="*/ 1579397 w 1905000"/>
              <a:gd name="connsiteY242" fmla="*/ 1440821 h 1596356"/>
              <a:gd name="connsiteX243" fmla="*/ 1576951 w 1905000"/>
              <a:gd name="connsiteY243" fmla="*/ 1446315 h 1596356"/>
              <a:gd name="connsiteX244" fmla="*/ 1581899 w 1905000"/>
              <a:gd name="connsiteY244" fmla="*/ 1453096 h 1596356"/>
              <a:gd name="connsiteX245" fmla="*/ 1593833 w 1905000"/>
              <a:gd name="connsiteY245" fmla="*/ 1450392 h 1596356"/>
              <a:gd name="connsiteX246" fmla="*/ 1587035 w 1905000"/>
              <a:gd name="connsiteY246" fmla="*/ 1460123 h 1596356"/>
              <a:gd name="connsiteX247" fmla="*/ 1591969 w 1905000"/>
              <a:gd name="connsiteY247" fmla="*/ 1466871 h 1596356"/>
              <a:gd name="connsiteX248" fmla="*/ 1598065 w 1905000"/>
              <a:gd name="connsiteY248" fmla="*/ 1466389 h 1596356"/>
              <a:gd name="connsiteX249" fmla="*/ 1603058 w 1905000"/>
              <a:gd name="connsiteY249" fmla="*/ 1456205 h 1596356"/>
              <a:gd name="connsiteX250" fmla="*/ 1612246 w 1905000"/>
              <a:gd name="connsiteY250" fmla="*/ 1455230 h 1596356"/>
              <a:gd name="connsiteX251" fmla="*/ 1607440 w 1905000"/>
              <a:gd name="connsiteY251" fmla="*/ 1465416 h 1596356"/>
              <a:gd name="connsiteX252" fmla="*/ 1610806 w 1905000"/>
              <a:gd name="connsiteY252" fmla="*/ 1465099 h 1596356"/>
              <a:gd name="connsiteX253" fmla="*/ 1613721 w 1905000"/>
              <a:gd name="connsiteY253" fmla="*/ 1459219 h 1596356"/>
              <a:gd name="connsiteX254" fmla="*/ 1622931 w 1905000"/>
              <a:gd name="connsiteY254" fmla="*/ 1458254 h 1596356"/>
              <a:gd name="connsiteX255" fmla="*/ 1620158 w 1905000"/>
              <a:gd name="connsiteY255" fmla="*/ 1464116 h 1596356"/>
              <a:gd name="connsiteX256" fmla="*/ 1626942 w 1905000"/>
              <a:gd name="connsiteY256" fmla="*/ 1463426 h 1596356"/>
              <a:gd name="connsiteX257" fmla="*/ 1632034 w 1905000"/>
              <a:gd name="connsiteY257" fmla="*/ 1467508 h 1596356"/>
              <a:gd name="connsiteX258" fmla="*/ 1627930 w 1905000"/>
              <a:gd name="connsiteY258" fmla="*/ 1472588 h 1596356"/>
              <a:gd name="connsiteX259" fmla="*/ 1621156 w 1905000"/>
              <a:gd name="connsiteY259" fmla="*/ 1473256 h 1596356"/>
              <a:gd name="connsiteX260" fmla="*/ 1625079 w 1905000"/>
              <a:gd name="connsiteY260" fmla="*/ 1478443 h 1596356"/>
              <a:gd name="connsiteX261" fmla="*/ 1615913 w 1905000"/>
              <a:gd name="connsiteY261" fmla="*/ 1479373 h 1596356"/>
              <a:gd name="connsiteX262" fmla="*/ 1611771 w 1905000"/>
              <a:gd name="connsiteY262" fmla="*/ 1474251 h 1596356"/>
              <a:gd name="connsiteX263" fmla="*/ 1608405 w 1905000"/>
              <a:gd name="connsiteY263" fmla="*/ 1474567 h 1596356"/>
              <a:gd name="connsiteX264" fmla="*/ 1615269 w 1905000"/>
              <a:gd name="connsiteY264" fmla="*/ 1483557 h 1596356"/>
              <a:gd name="connsiteX265" fmla="*/ 1606093 w 1905000"/>
              <a:gd name="connsiteY265" fmla="*/ 1484508 h 1596356"/>
              <a:gd name="connsiteX266" fmla="*/ 1599020 w 1905000"/>
              <a:gd name="connsiteY266" fmla="*/ 1475563 h 1596356"/>
              <a:gd name="connsiteX267" fmla="*/ 1593697 w 1905000"/>
              <a:gd name="connsiteY267" fmla="*/ 1475956 h 1596356"/>
              <a:gd name="connsiteX268" fmla="*/ 1590013 w 1905000"/>
              <a:gd name="connsiteY268" fmla="*/ 1484230 h 1596356"/>
              <a:gd name="connsiteX269" fmla="*/ 1598045 w 1905000"/>
              <a:gd name="connsiteY269" fmla="*/ 1492845 h 1596356"/>
              <a:gd name="connsiteX270" fmla="*/ 1586610 w 1905000"/>
              <a:gd name="connsiteY270" fmla="*/ 1491872 h 1596356"/>
              <a:gd name="connsiteX271" fmla="*/ 1583027 w 1905000"/>
              <a:gd name="connsiteY271" fmla="*/ 1499919 h 1596356"/>
              <a:gd name="connsiteX272" fmla="*/ 1586207 w 1905000"/>
              <a:gd name="connsiteY272" fmla="*/ 1504342 h 1596356"/>
              <a:gd name="connsiteX273" fmla="*/ 1597577 w 1905000"/>
              <a:gd name="connsiteY273" fmla="*/ 1503634 h 1596356"/>
              <a:gd name="connsiteX274" fmla="*/ 1603010 w 1905000"/>
              <a:gd name="connsiteY274" fmla="*/ 1511092 h 1596356"/>
              <a:gd name="connsiteX275" fmla="*/ 1591747 w 1905000"/>
              <a:gd name="connsiteY275" fmla="*/ 1511982 h 1596356"/>
              <a:gd name="connsiteX276" fmla="*/ 1593764 w 1905000"/>
              <a:gd name="connsiteY276" fmla="*/ 1514696 h 1596356"/>
              <a:gd name="connsiteX277" fmla="*/ 1600342 w 1905000"/>
              <a:gd name="connsiteY277" fmla="*/ 1514346 h 1596356"/>
              <a:gd name="connsiteX278" fmla="*/ 1605784 w 1905000"/>
              <a:gd name="connsiteY278" fmla="*/ 1521780 h 1596356"/>
              <a:gd name="connsiteX279" fmla="*/ 1599314 w 1905000"/>
              <a:gd name="connsiteY279" fmla="*/ 1522314 h 1596356"/>
              <a:gd name="connsiteX280" fmla="*/ 1603318 w 1905000"/>
              <a:gd name="connsiteY280" fmla="*/ 1527807 h 1596356"/>
              <a:gd name="connsiteX281" fmla="*/ 1602322 w 1905000"/>
              <a:gd name="connsiteY281" fmla="*/ 1534243 h 1596356"/>
              <a:gd name="connsiteX282" fmla="*/ 1595870 w 1905000"/>
              <a:gd name="connsiteY282" fmla="*/ 1533213 h 1596356"/>
              <a:gd name="connsiteX283" fmla="*/ 1591844 w 1905000"/>
              <a:gd name="connsiteY283" fmla="*/ 1527710 h 1596356"/>
              <a:gd name="connsiteX284" fmla="*/ 1589343 w 1905000"/>
              <a:gd name="connsiteY284" fmla="*/ 1533693 h 1596356"/>
              <a:gd name="connsiteX285" fmla="*/ 1583888 w 1905000"/>
              <a:gd name="connsiteY285" fmla="*/ 1526226 h 1596356"/>
              <a:gd name="connsiteX286" fmla="*/ 1586284 w 1905000"/>
              <a:gd name="connsiteY286" fmla="*/ 1520115 h 1596356"/>
              <a:gd name="connsiteX287" fmla="*/ 1584300 w 1905000"/>
              <a:gd name="connsiteY287" fmla="*/ 1517389 h 1596356"/>
              <a:gd name="connsiteX288" fmla="*/ 1579956 w 1905000"/>
              <a:gd name="connsiteY288" fmla="*/ 1527753 h 1596356"/>
              <a:gd name="connsiteX289" fmla="*/ 1574524 w 1905000"/>
              <a:gd name="connsiteY289" fmla="*/ 1520296 h 1596356"/>
              <a:gd name="connsiteX290" fmla="*/ 1578739 w 1905000"/>
              <a:gd name="connsiteY290" fmla="*/ 1509794 h 1596356"/>
              <a:gd name="connsiteX291" fmla="*/ 1575688 w 1905000"/>
              <a:gd name="connsiteY291" fmla="*/ 1505509 h 1596356"/>
              <a:gd name="connsiteX292" fmla="*/ 1566710 w 1905000"/>
              <a:gd name="connsiteY292" fmla="*/ 1506442 h 1596356"/>
              <a:gd name="connsiteX293" fmla="*/ 1563288 w 1905000"/>
              <a:gd name="connsiteY293" fmla="*/ 1517596 h 1596356"/>
              <a:gd name="connsiteX294" fmla="*/ 1558393 w 1905000"/>
              <a:gd name="connsiteY294" fmla="*/ 1507290 h 1596356"/>
              <a:gd name="connsiteX295" fmla="*/ 1549392 w 1905000"/>
              <a:gd name="connsiteY295" fmla="*/ 1508213 h 1596356"/>
              <a:gd name="connsiteX296" fmla="*/ 1547259 w 1905000"/>
              <a:gd name="connsiteY296" fmla="*/ 1513005 h 1596356"/>
              <a:gd name="connsiteX297" fmla="*/ 1553632 w 1905000"/>
              <a:gd name="connsiteY297" fmla="*/ 1522426 h 1596356"/>
              <a:gd name="connsiteX298" fmla="*/ 1549878 w 1905000"/>
              <a:gd name="connsiteY298" fmla="*/ 1530858 h 1596356"/>
              <a:gd name="connsiteX299" fmla="*/ 1543444 w 1905000"/>
              <a:gd name="connsiteY299" fmla="*/ 1521573 h 1596356"/>
              <a:gd name="connsiteX300" fmla="*/ 1542075 w 1905000"/>
              <a:gd name="connsiteY300" fmla="*/ 1524648 h 1596356"/>
              <a:gd name="connsiteX301" fmla="*/ 1545724 w 1905000"/>
              <a:gd name="connsiteY301" fmla="*/ 1530147 h 1596356"/>
              <a:gd name="connsiteX302" fmla="*/ 1541970 w 1905000"/>
              <a:gd name="connsiteY302" fmla="*/ 1538579 h 1596356"/>
              <a:gd name="connsiteX303" fmla="*/ 1538250 w 1905000"/>
              <a:gd name="connsiteY303" fmla="*/ 1533239 h 1596356"/>
              <a:gd name="connsiteX304" fmla="*/ 1535492 w 1905000"/>
              <a:gd name="connsiteY304" fmla="*/ 1539433 h 1596356"/>
              <a:gd name="connsiteX305" fmla="*/ 1529401 w 1905000"/>
              <a:gd name="connsiteY305" fmla="*/ 1541732 h 1596356"/>
              <a:gd name="connsiteX306" fmla="*/ 1527034 w 1905000"/>
              <a:gd name="connsiteY306" fmla="*/ 1535667 h 1596356"/>
              <a:gd name="connsiteX307" fmla="*/ 1529792 w 1905000"/>
              <a:gd name="connsiteY307" fmla="*/ 1529472 h 1596356"/>
              <a:gd name="connsiteX308" fmla="*/ 1523357 w 1905000"/>
              <a:gd name="connsiteY308" fmla="*/ 1530292 h 1596356"/>
              <a:gd name="connsiteX309" fmla="*/ 1527112 w 1905000"/>
              <a:gd name="connsiteY309" fmla="*/ 1521860 h 1596356"/>
              <a:gd name="connsiteX310" fmla="*/ 1533617 w 1905000"/>
              <a:gd name="connsiteY310" fmla="*/ 1520883 h 1596356"/>
              <a:gd name="connsiteX311" fmla="*/ 1534986 w 1905000"/>
              <a:gd name="connsiteY311" fmla="*/ 1517808 h 1596356"/>
              <a:gd name="connsiteX312" fmla="*/ 1523780 w 1905000"/>
              <a:gd name="connsiteY312" fmla="*/ 1519239 h 1596356"/>
              <a:gd name="connsiteX313" fmla="*/ 1527535 w 1905000"/>
              <a:gd name="connsiteY313" fmla="*/ 1510807 h 1596356"/>
              <a:gd name="connsiteX314" fmla="*/ 1538800 w 1905000"/>
              <a:gd name="connsiteY314" fmla="*/ 1509240 h 1596356"/>
              <a:gd name="connsiteX315" fmla="*/ 1541125 w 1905000"/>
              <a:gd name="connsiteY315" fmla="*/ 1504017 h 1596356"/>
              <a:gd name="connsiteX316" fmla="*/ 1536132 w 1905000"/>
              <a:gd name="connsiteY316" fmla="*/ 1497217 h 1596356"/>
              <a:gd name="connsiteX317" fmla="*/ 1524285 w 1905000"/>
              <a:gd name="connsiteY317" fmla="*/ 1499906 h 1596356"/>
              <a:gd name="connsiteX318" fmla="*/ 1531020 w 1905000"/>
              <a:gd name="connsiteY318" fmla="*/ 1490199 h 1596356"/>
              <a:gd name="connsiteX319" fmla="*/ 1525835 w 1905000"/>
              <a:gd name="connsiteY319" fmla="*/ 1483097 h 1596356"/>
              <a:gd name="connsiteX320" fmla="*/ 1520165 w 1905000"/>
              <a:gd name="connsiteY320" fmla="*/ 1483660 h 1596356"/>
              <a:gd name="connsiteX321" fmla="*/ 1515137 w 1905000"/>
              <a:gd name="connsiteY321" fmla="*/ 1493856 h 1596356"/>
              <a:gd name="connsiteX322" fmla="*/ 1505961 w 1905000"/>
              <a:gd name="connsiteY322" fmla="*/ 1494809 h 1596356"/>
              <a:gd name="connsiteX323" fmla="*/ 1510767 w 1905000"/>
              <a:gd name="connsiteY323" fmla="*/ 1484623 h 1596356"/>
              <a:gd name="connsiteX324" fmla="*/ 1507404 w 1905000"/>
              <a:gd name="connsiteY324" fmla="*/ 1484995 h 1596356"/>
              <a:gd name="connsiteX325" fmla="*/ 1504465 w 1905000"/>
              <a:gd name="connsiteY325" fmla="*/ 1490864 h 1596356"/>
              <a:gd name="connsiteX326" fmla="*/ 1495299 w 1905000"/>
              <a:gd name="connsiteY326" fmla="*/ 1491794 h 1596356"/>
              <a:gd name="connsiteX327" fmla="*/ 1498061 w 1905000"/>
              <a:gd name="connsiteY327" fmla="*/ 1485955 h 1596356"/>
              <a:gd name="connsiteX328" fmla="*/ 1491287 w 1905000"/>
              <a:gd name="connsiteY328" fmla="*/ 1486623 h 1596356"/>
              <a:gd name="connsiteX329" fmla="*/ 1486195 w 1905000"/>
              <a:gd name="connsiteY329" fmla="*/ 1482541 h 1596356"/>
              <a:gd name="connsiteX330" fmla="*/ 1490322 w 1905000"/>
              <a:gd name="connsiteY330" fmla="*/ 1477471 h 1596356"/>
              <a:gd name="connsiteX331" fmla="*/ 1497051 w 1905000"/>
              <a:gd name="connsiteY331" fmla="*/ 1476782 h 1596356"/>
              <a:gd name="connsiteX332" fmla="*/ 1493140 w 1905000"/>
              <a:gd name="connsiteY332" fmla="*/ 1471628 h 1596356"/>
              <a:gd name="connsiteX333" fmla="*/ 1502317 w 1905000"/>
              <a:gd name="connsiteY333" fmla="*/ 1470676 h 1596356"/>
              <a:gd name="connsiteX334" fmla="*/ 1506426 w 1905000"/>
              <a:gd name="connsiteY334" fmla="*/ 1475809 h 1596356"/>
              <a:gd name="connsiteX335" fmla="*/ 1509802 w 1905000"/>
              <a:gd name="connsiteY335" fmla="*/ 1475471 h 1596356"/>
              <a:gd name="connsiteX336" fmla="*/ 1502927 w 1905000"/>
              <a:gd name="connsiteY336" fmla="*/ 1466505 h 1596356"/>
              <a:gd name="connsiteX337" fmla="*/ 1512137 w 1905000"/>
              <a:gd name="connsiteY337" fmla="*/ 1465540 h 1596356"/>
              <a:gd name="connsiteX338" fmla="*/ 1519177 w 1905000"/>
              <a:gd name="connsiteY338" fmla="*/ 1474498 h 1596356"/>
              <a:gd name="connsiteX339" fmla="*/ 1525463 w 1905000"/>
              <a:gd name="connsiteY339" fmla="*/ 1473830 h 1596356"/>
              <a:gd name="connsiteX340" fmla="*/ 1528654 w 1905000"/>
              <a:gd name="connsiteY340" fmla="*/ 1466663 h 1596356"/>
              <a:gd name="connsiteX341" fmla="*/ 1520028 w 1905000"/>
              <a:gd name="connsiteY341" fmla="*/ 1457433 h 1596356"/>
              <a:gd name="connsiteX342" fmla="*/ 1532308 w 1905000"/>
              <a:gd name="connsiteY342" fmla="*/ 1458457 h 1596356"/>
              <a:gd name="connsiteX343" fmla="*/ 1535800 w 1905000"/>
              <a:gd name="connsiteY343" fmla="*/ 1450612 h 1596356"/>
              <a:gd name="connsiteX344" fmla="*/ 1531990 w 1905000"/>
              <a:gd name="connsiteY344" fmla="*/ 1445720 h 1596356"/>
              <a:gd name="connsiteX345" fmla="*/ 1520655 w 1905000"/>
              <a:gd name="connsiteY345" fmla="*/ 1446469 h 1596356"/>
              <a:gd name="connsiteX346" fmla="*/ 1515177 w 1905000"/>
              <a:gd name="connsiteY346" fmla="*/ 1438992 h 1596356"/>
              <a:gd name="connsiteX347" fmla="*/ 1526450 w 1905000"/>
              <a:gd name="connsiteY347" fmla="*/ 1438079 h 1596356"/>
              <a:gd name="connsiteX348" fmla="*/ 1524433 w 1905000"/>
              <a:gd name="connsiteY348" fmla="*/ 1435366 h 1596356"/>
              <a:gd name="connsiteX349" fmla="*/ 1517878 w 1905000"/>
              <a:gd name="connsiteY349" fmla="*/ 1435726 h 1596356"/>
              <a:gd name="connsiteX350" fmla="*/ 1512445 w 1905000"/>
              <a:gd name="connsiteY350" fmla="*/ 1428268 h 1596356"/>
              <a:gd name="connsiteX351" fmla="*/ 1518893 w 1905000"/>
              <a:gd name="connsiteY351" fmla="*/ 1427725 h 1596356"/>
              <a:gd name="connsiteX352" fmla="*/ 1514912 w 1905000"/>
              <a:gd name="connsiteY352" fmla="*/ 1422242 h 1596356"/>
              <a:gd name="connsiteX353" fmla="*/ 1515908 w 1905000"/>
              <a:gd name="connsiteY353" fmla="*/ 1415805 h 1596356"/>
              <a:gd name="connsiteX354" fmla="*/ 1522371 w 1905000"/>
              <a:gd name="connsiteY354" fmla="*/ 1416868 h 1596356"/>
              <a:gd name="connsiteX355" fmla="*/ 1526385 w 1905000"/>
              <a:gd name="connsiteY355" fmla="*/ 1422339 h 1596356"/>
              <a:gd name="connsiteX356" fmla="*/ 1528876 w 1905000"/>
              <a:gd name="connsiteY356" fmla="*/ 1416378 h 1596356"/>
              <a:gd name="connsiteX357" fmla="*/ 1534299 w 1905000"/>
              <a:gd name="connsiteY357" fmla="*/ 1423858 h 1596356"/>
              <a:gd name="connsiteX358" fmla="*/ 1531913 w 1905000"/>
              <a:gd name="connsiteY358" fmla="*/ 1429947 h 1596356"/>
              <a:gd name="connsiteX359" fmla="*/ 1533942 w 1905000"/>
              <a:gd name="connsiteY359" fmla="*/ 1432693 h 1596356"/>
              <a:gd name="connsiteX360" fmla="*/ 1538251 w 1905000"/>
              <a:gd name="connsiteY360" fmla="*/ 1422285 h 1596356"/>
              <a:gd name="connsiteX361" fmla="*/ 1543673 w 1905000"/>
              <a:gd name="connsiteY361" fmla="*/ 1429765 h 1596356"/>
              <a:gd name="connsiteX362" fmla="*/ 1539470 w 1905000"/>
              <a:gd name="connsiteY362" fmla="*/ 1440300 h 1596356"/>
              <a:gd name="connsiteX363" fmla="*/ 1543494 w 1905000"/>
              <a:gd name="connsiteY363" fmla="*/ 1445505 h 1596356"/>
              <a:gd name="connsiteX364" fmla="*/ 1551114 w 1905000"/>
              <a:gd name="connsiteY364" fmla="*/ 1444699 h 1596356"/>
              <a:gd name="connsiteX365" fmla="*/ 1554841 w 1905000"/>
              <a:gd name="connsiteY365" fmla="*/ 1432678 h 1596356"/>
              <a:gd name="connsiteX366" fmla="*/ 1560106 w 1905000"/>
              <a:gd name="connsiteY366" fmla="*/ 1443799 h 1596356"/>
              <a:gd name="connsiteX367" fmla="*/ 1568344 w 1905000"/>
              <a:gd name="connsiteY367" fmla="*/ 1442944 h 1596356"/>
              <a:gd name="connsiteX368" fmla="*/ 1570961 w 1905000"/>
              <a:gd name="connsiteY368" fmla="*/ 1437065 h 1596356"/>
              <a:gd name="connsiteX369" fmla="*/ 1564575 w 1905000"/>
              <a:gd name="connsiteY369" fmla="*/ 1427613 h 1596356"/>
              <a:gd name="connsiteX370" fmla="*/ 1568309 w 1905000"/>
              <a:gd name="connsiteY370" fmla="*/ 1419225 h 1596356"/>
              <a:gd name="connsiteX371" fmla="*/ 1574776 w 1905000"/>
              <a:gd name="connsiteY371" fmla="*/ 1428498 h 1596356"/>
              <a:gd name="connsiteX372" fmla="*/ 1576155 w 1905000"/>
              <a:gd name="connsiteY372" fmla="*/ 1425400 h 1596356"/>
              <a:gd name="connsiteX373" fmla="*/ 1572506 w 1905000"/>
              <a:gd name="connsiteY373" fmla="*/ 1419902 h 1596356"/>
              <a:gd name="connsiteX374" fmla="*/ 1576240 w 1905000"/>
              <a:gd name="connsiteY374" fmla="*/ 1411516 h 1596356"/>
              <a:gd name="connsiteX375" fmla="*/ 1579970 w 1905000"/>
              <a:gd name="connsiteY375" fmla="*/ 1416832 h 1596356"/>
              <a:gd name="connsiteX376" fmla="*/ 1582727 w 1905000"/>
              <a:gd name="connsiteY376" fmla="*/ 1410638 h 1596356"/>
              <a:gd name="connsiteX377" fmla="*/ 1169493 w 1905000"/>
              <a:gd name="connsiteY377" fmla="*/ 1400721 h 1596356"/>
              <a:gd name="connsiteX378" fmla="*/ 1162961 w 1905000"/>
              <a:gd name="connsiteY378" fmla="*/ 1415391 h 1596356"/>
              <a:gd name="connsiteX379" fmla="*/ 1172050 w 1905000"/>
              <a:gd name="connsiteY379" fmla="*/ 1414454 h 1596356"/>
              <a:gd name="connsiteX380" fmla="*/ 1175009 w 1905000"/>
              <a:gd name="connsiteY380" fmla="*/ 1407808 h 1596356"/>
              <a:gd name="connsiteX381" fmla="*/ 1200937 w 1905000"/>
              <a:gd name="connsiteY381" fmla="*/ 1397654 h 1596356"/>
              <a:gd name="connsiteX382" fmla="*/ 1197243 w 1905000"/>
              <a:gd name="connsiteY382" fmla="*/ 1405951 h 1596356"/>
              <a:gd name="connsiteX383" fmla="*/ 1200857 w 1905000"/>
              <a:gd name="connsiteY383" fmla="*/ 1410919 h 1596356"/>
              <a:gd name="connsiteX384" fmla="*/ 1210077 w 1905000"/>
              <a:gd name="connsiteY384" fmla="*/ 1410175 h 1596356"/>
              <a:gd name="connsiteX385" fmla="*/ 1192331 w 1905000"/>
              <a:gd name="connsiteY385" fmla="*/ 1394283 h 1596356"/>
              <a:gd name="connsiteX386" fmla="*/ 1177396 w 1905000"/>
              <a:gd name="connsiteY386" fmla="*/ 1395814 h 1596356"/>
              <a:gd name="connsiteX387" fmla="*/ 1183022 w 1905000"/>
              <a:gd name="connsiteY387" fmla="*/ 1403140 h 1596356"/>
              <a:gd name="connsiteX388" fmla="*/ 1187247 w 1905000"/>
              <a:gd name="connsiteY388" fmla="*/ 1402720 h 1596356"/>
              <a:gd name="connsiteX389" fmla="*/ 1188636 w 1905000"/>
              <a:gd name="connsiteY389" fmla="*/ 1402579 h 1596356"/>
              <a:gd name="connsiteX390" fmla="*/ 1216708 w 1905000"/>
              <a:gd name="connsiteY390" fmla="*/ 1350851 h 1596356"/>
              <a:gd name="connsiteX391" fmla="*/ 1219065 w 1905000"/>
              <a:gd name="connsiteY391" fmla="*/ 1356939 h 1596356"/>
              <a:gd name="connsiteX392" fmla="*/ 1216306 w 1905000"/>
              <a:gd name="connsiteY392" fmla="*/ 1363134 h 1596356"/>
              <a:gd name="connsiteX393" fmla="*/ 1222754 w 1905000"/>
              <a:gd name="connsiteY393" fmla="*/ 1362347 h 1596356"/>
              <a:gd name="connsiteX394" fmla="*/ 1219020 w 1905000"/>
              <a:gd name="connsiteY394" fmla="*/ 1370733 h 1596356"/>
              <a:gd name="connsiteX395" fmla="*/ 1212492 w 1905000"/>
              <a:gd name="connsiteY395" fmla="*/ 1371701 h 1596356"/>
              <a:gd name="connsiteX396" fmla="*/ 1211113 w 1905000"/>
              <a:gd name="connsiteY396" fmla="*/ 1374798 h 1596356"/>
              <a:gd name="connsiteX397" fmla="*/ 1222308 w 1905000"/>
              <a:gd name="connsiteY397" fmla="*/ 1373389 h 1596356"/>
              <a:gd name="connsiteX398" fmla="*/ 1218575 w 1905000"/>
              <a:gd name="connsiteY398" fmla="*/ 1381777 h 1596356"/>
              <a:gd name="connsiteX399" fmla="*/ 1207298 w 1905000"/>
              <a:gd name="connsiteY399" fmla="*/ 1383366 h 1596356"/>
              <a:gd name="connsiteX400" fmla="*/ 1204852 w 1905000"/>
              <a:gd name="connsiteY400" fmla="*/ 1388860 h 1596356"/>
              <a:gd name="connsiteX401" fmla="*/ 1209800 w 1905000"/>
              <a:gd name="connsiteY401" fmla="*/ 1395641 h 1596356"/>
              <a:gd name="connsiteX402" fmla="*/ 1221735 w 1905000"/>
              <a:gd name="connsiteY402" fmla="*/ 1392936 h 1596356"/>
              <a:gd name="connsiteX403" fmla="*/ 1214936 w 1905000"/>
              <a:gd name="connsiteY403" fmla="*/ 1402668 h 1596356"/>
              <a:gd name="connsiteX404" fmla="*/ 1219872 w 1905000"/>
              <a:gd name="connsiteY404" fmla="*/ 1409416 h 1596356"/>
              <a:gd name="connsiteX405" fmla="*/ 1225967 w 1905000"/>
              <a:gd name="connsiteY405" fmla="*/ 1408934 h 1596356"/>
              <a:gd name="connsiteX406" fmla="*/ 1230961 w 1905000"/>
              <a:gd name="connsiteY406" fmla="*/ 1398750 h 1596356"/>
              <a:gd name="connsiteX407" fmla="*/ 1240147 w 1905000"/>
              <a:gd name="connsiteY407" fmla="*/ 1397776 h 1596356"/>
              <a:gd name="connsiteX408" fmla="*/ 1235341 w 1905000"/>
              <a:gd name="connsiteY408" fmla="*/ 1407960 h 1596356"/>
              <a:gd name="connsiteX409" fmla="*/ 1238707 w 1905000"/>
              <a:gd name="connsiteY409" fmla="*/ 1407644 h 1596356"/>
              <a:gd name="connsiteX410" fmla="*/ 1241623 w 1905000"/>
              <a:gd name="connsiteY410" fmla="*/ 1401764 h 1596356"/>
              <a:gd name="connsiteX411" fmla="*/ 1250832 w 1905000"/>
              <a:gd name="connsiteY411" fmla="*/ 1400799 h 1596356"/>
              <a:gd name="connsiteX412" fmla="*/ 1248059 w 1905000"/>
              <a:gd name="connsiteY412" fmla="*/ 1406661 h 1596356"/>
              <a:gd name="connsiteX413" fmla="*/ 1254844 w 1905000"/>
              <a:gd name="connsiteY413" fmla="*/ 1405971 h 1596356"/>
              <a:gd name="connsiteX414" fmla="*/ 1259937 w 1905000"/>
              <a:gd name="connsiteY414" fmla="*/ 1410053 h 1596356"/>
              <a:gd name="connsiteX415" fmla="*/ 1255832 w 1905000"/>
              <a:gd name="connsiteY415" fmla="*/ 1415133 h 1596356"/>
              <a:gd name="connsiteX416" fmla="*/ 1249058 w 1905000"/>
              <a:gd name="connsiteY416" fmla="*/ 1415801 h 1596356"/>
              <a:gd name="connsiteX417" fmla="*/ 1252981 w 1905000"/>
              <a:gd name="connsiteY417" fmla="*/ 1420987 h 1596356"/>
              <a:gd name="connsiteX418" fmla="*/ 1243814 w 1905000"/>
              <a:gd name="connsiteY418" fmla="*/ 1421918 h 1596356"/>
              <a:gd name="connsiteX419" fmla="*/ 1239673 w 1905000"/>
              <a:gd name="connsiteY419" fmla="*/ 1416796 h 1596356"/>
              <a:gd name="connsiteX420" fmla="*/ 1236307 w 1905000"/>
              <a:gd name="connsiteY420" fmla="*/ 1417113 h 1596356"/>
              <a:gd name="connsiteX421" fmla="*/ 1243171 w 1905000"/>
              <a:gd name="connsiteY421" fmla="*/ 1426101 h 1596356"/>
              <a:gd name="connsiteX422" fmla="*/ 1233995 w 1905000"/>
              <a:gd name="connsiteY422" fmla="*/ 1427053 h 1596356"/>
              <a:gd name="connsiteX423" fmla="*/ 1226922 w 1905000"/>
              <a:gd name="connsiteY423" fmla="*/ 1418108 h 1596356"/>
              <a:gd name="connsiteX424" fmla="*/ 1221598 w 1905000"/>
              <a:gd name="connsiteY424" fmla="*/ 1418501 h 1596356"/>
              <a:gd name="connsiteX425" fmla="*/ 1217915 w 1905000"/>
              <a:gd name="connsiteY425" fmla="*/ 1426775 h 1596356"/>
              <a:gd name="connsiteX426" fmla="*/ 1225948 w 1905000"/>
              <a:gd name="connsiteY426" fmla="*/ 1435390 h 1596356"/>
              <a:gd name="connsiteX427" fmla="*/ 1214512 w 1905000"/>
              <a:gd name="connsiteY427" fmla="*/ 1434417 h 1596356"/>
              <a:gd name="connsiteX428" fmla="*/ 1210929 w 1905000"/>
              <a:gd name="connsiteY428" fmla="*/ 1442464 h 1596356"/>
              <a:gd name="connsiteX429" fmla="*/ 1214109 w 1905000"/>
              <a:gd name="connsiteY429" fmla="*/ 1446887 h 1596356"/>
              <a:gd name="connsiteX430" fmla="*/ 1225479 w 1905000"/>
              <a:gd name="connsiteY430" fmla="*/ 1446179 h 1596356"/>
              <a:gd name="connsiteX431" fmla="*/ 1230911 w 1905000"/>
              <a:gd name="connsiteY431" fmla="*/ 1453636 h 1596356"/>
              <a:gd name="connsiteX432" fmla="*/ 1219649 w 1905000"/>
              <a:gd name="connsiteY432" fmla="*/ 1454528 h 1596356"/>
              <a:gd name="connsiteX433" fmla="*/ 1221666 w 1905000"/>
              <a:gd name="connsiteY433" fmla="*/ 1457241 h 1596356"/>
              <a:gd name="connsiteX434" fmla="*/ 1228244 w 1905000"/>
              <a:gd name="connsiteY434" fmla="*/ 1456891 h 1596356"/>
              <a:gd name="connsiteX435" fmla="*/ 1233686 w 1905000"/>
              <a:gd name="connsiteY435" fmla="*/ 1464325 h 1596356"/>
              <a:gd name="connsiteX436" fmla="*/ 1227216 w 1905000"/>
              <a:gd name="connsiteY436" fmla="*/ 1464859 h 1596356"/>
              <a:gd name="connsiteX437" fmla="*/ 1231220 w 1905000"/>
              <a:gd name="connsiteY437" fmla="*/ 1470352 h 1596356"/>
              <a:gd name="connsiteX438" fmla="*/ 1230224 w 1905000"/>
              <a:gd name="connsiteY438" fmla="*/ 1476788 h 1596356"/>
              <a:gd name="connsiteX439" fmla="*/ 1223772 w 1905000"/>
              <a:gd name="connsiteY439" fmla="*/ 1475758 h 1596356"/>
              <a:gd name="connsiteX440" fmla="*/ 1219747 w 1905000"/>
              <a:gd name="connsiteY440" fmla="*/ 1470255 h 1596356"/>
              <a:gd name="connsiteX441" fmla="*/ 1217245 w 1905000"/>
              <a:gd name="connsiteY441" fmla="*/ 1476238 h 1596356"/>
              <a:gd name="connsiteX442" fmla="*/ 1211791 w 1905000"/>
              <a:gd name="connsiteY442" fmla="*/ 1468771 h 1596356"/>
              <a:gd name="connsiteX443" fmla="*/ 1214185 w 1905000"/>
              <a:gd name="connsiteY443" fmla="*/ 1462659 h 1596356"/>
              <a:gd name="connsiteX444" fmla="*/ 1212201 w 1905000"/>
              <a:gd name="connsiteY444" fmla="*/ 1459934 h 1596356"/>
              <a:gd name="connsiteX445" fmla="*/ 1207858 w 1905000"/>
              <a:gd name="connsiteY445" fmla="*/ 1470298 h 1596356"/>
              <a:gd name="connsiteX446" fmla="*/ 1202426 w 1905000"/>
              <a:gd name="connsiteY446" fmla="*/ 1462841 h 1596356"/>
              <a:gd name="connsiteX447" fmla="*/ 1206641 w 1905000"/>
              <a:gd name="connsiteY447" fmla="*/ 1452339 h 1596356"/>
              <a:gd name="connsiteX448" fmla="*/ 1203590 w 1905000"/>
              <a:gd name="connsiteY448" fmla="*/ 1448054 h 1596356"/>
              <a:gd name="connsiteX449" fmla="*/ 1194612 w 1905000"/>
              <a:gd name="connsiteY449" fmla="*/ 1448987 h 1596356"/>
              <a:gd name="connsiteX450" fmla="*/ 1191190 w 1905000"/>
              <a:gd name="connsiteY450" fmla="*/ 1460142 h 1596356"/>
              <a:gd name="connsiteX451" fmla="*/ 1186294 w 1905000"/>
              <a:gd name="connsiteY451" fmla="*/ 1449834 h 1596356"/>
              <a:gd name="connsiteX452" fmla="*/ 1177295 w 1905000"/>
              <a:gd name="connsiteY452" fmla="*/ 1450758 h 1596356"/>
              <a:gd name="connsiteX453" fmla="*/ 1175160 w 1905000"/>
              <a:gd name="connsiteY453" fmla="*/ 1455550 h 1596356"/>
              <a:gd name="connsiteX454" fmla="*/ 1181534 w 1905000"/>
              <a:gd name="connsiteY454" fmla="*/ 1464971 h 1596356"/>
              <a:gd name="connsiteX455" fmla="*/ 1177780 w 1905000"/>
              <a:gd name="connsiteY455" fmla="*/ 1473403 h 1596356"/>
              <a:gd name="connsiteX456" fmla="*/ 1171345 w 1905000"/>
              <a:gd name="connsiteY456" fmla="*/ 1464118 h 1596356"/>
              <a:gd name="connsiteX457" fmla="*/ 1169976 w 1905000"/>
              <a:gd name="connsiteY457" fmla="*/ 1467193 h 1596356"/>
              <a:gd name="connsiteX458" fmla="*/ 1173625 w 1905000"/>
              <a:gd name="connsiteY458" fmla="*/ 1472691 h 1596356"/>
              <a:gd name="connsiteX459" fmla="*/ 1169871 w 1905000"/>
              <a:gd name="connsiteY459" fmla="*/ 1481123 h 1596356"/>
              <a:gd name="connsiteX460" fmla="*/ 1166151 w 1905000"/>
              <a:gd name="connsiteY460" fmla="*/ 1475784 h 1596356"/>
              <a:gd name="connsiteX461" fmla="*/ 1163394 w 1905000"/>
              <a:gd name="connsiteY461" fmla="*/ 1481978 h 1596356"/>
              <a:gd name="connsiteX462" fmla="*/ 1157303 w 1905000"/>
              <a:gd name="connsiteY462" fmla="*/ 1484277 h 1596356"/>
              <a:gd name="connsiteX463" fmla="*/ 1154936 w 1905000"/>
              <a:gd name="connsiteY463" fmla="*/ 1478212 h 1596356"/>
              <a:gd name="connsiteX464" fmla="*/ 1157694 w 1905000"/>
              <a:gd name="connsiteY464" fmla="*/ 1472018 h 1596356"/>
              <a:gd name="connsiteX465" fmla="*/ 1151259 w 1905000"/>
              <a:gd name="connsiteY465" fmla="*/ 1472837 h 1596356"/>
              <a:gd name="connsiteX466" fmla="*/ 1155014 w 1905000"/>
              <a:gd name="connsiteY466" fmla="*/ 1464405 h 1596356"/>
              <a:gd name="connsiteX467" fmla="*/ 1161519 w 1905000"/>
              <a:gd name="connsiteY467" fmla="*/ 1463427 h 1596356"/>
              <a:gd name="connsiteX468" fmla="*/ 1162888 w 1905000"/>
              <a:gd name="connsiteY468" fmla="*/ 1460352 h 1596356"/>
              <a:gd name="connsiteX469" fmla="*/ 1151682 w 1905000"/>
              <a:gd name="connsiteY469" fmla="*/ 1461783 h 1596356"/>
              <a:gd name="connsiteX470" fmla="*/ 1155437 w 1905000"/>
              <a:gd name="connsiteY470" fmla="*/ 1453352 h 1596356"/>
              <a:gd name="connsiteX471" fmla="*/ 1166702 w 1905000"/>
              <a:gd name="connsiteY471" fmla="*/ 1451785 h 1596356"/>
              <a:gd name="connsiteX472" fmla="*/ 1169027 w 1905000"/>
              <a:gd name="connsiteY472" fmla="*/ 1446562 h 1596356"/>
              <a:gd name="connsiteX473" fmla="*/ 1164034 w 1905000"/>
              <a:gd name="connsiteY473" fmla="*/ 1439761 h 1596356"/>
              <a:gd name="connsiteX474" fmla="*/ 1152188 w 1905000"/>
              <a:gd name="connsiteY474" fmla="*/ 1442451 h 1596356"/>
              <a:gd name="connsiteX475" fmla="*/ 1158921 w 1905000"/>
              <a:gd name="connsiteY475" fmla="*/ 1432744 h 1596356"/>
              <a:gd name="connsiteX476" fmla="*/ 1153738 w 1905000"/>
              <a:gd name="connsiteY476" fmla="*/ 1425642 h 1596356"/>
              <a:gd name="connsiteX477" fmla="*/ 1148066 w 1905000"/>
              <a:gd name="connsiteY477" fmla="*/ 1426205 h 1596356"/>
              <a:gd name="connsiteX478" fmla="*/ 1143040 w 1905000"/>
              <a:gd name="connsiteY478" fmla="*/ 1436401 h 1596356"/>
              <a:gd name="connsiteX479" fmla="*/ 1133863 w 1905000"/>
              <a:gd name="connsiteY479" fmla="*/ 1437354 h 1596356"/>
              <a:gd name="connsiteX480" fmla="*/ 1138669 w 1905000"/>
              <a:gd name="connsiteY480" fmla="*/ 1427168 h 1596356"/>
              <a:gd name="connsiteX481" fmla="*/ 1135306 w 1905000"/>
              <a:gd name="connsiteY481" fmla="*/ 1427540 h 1596356"/>
              <a:gd name="connsiteX482" fmla="*/ 1132367 w 1905000"/>
              <a:gd name="connsiteY482" fmla="*/ 1433410 h 1596356"/>
              <a:gd name="connsiteX483" fmla="*/ 1123201 w 1905000"/>
              <a:gd name="connsiteY483" fmla="*/ 1434340 h 1596356"/>
              <a:gd name="connsiteX484" fmla="*/ 1125963 w 1905000"/>
              <a:gd name="connsiteY484" fmla="*/ 1428500 h 1596356"/>
              <a:gd name="connsiteX485" fmla="*/ 1119190 w 1905000"/>
              <a:gd name="connsiteY485" fmla="*/ 1429168 h 1596356"/>
              <a:gd name="connsiteX486" fmla="*/ 1114097 w 1905000"/>
              <a:gd name="connsiteY486" fmla="*/ 1425085 h 1596356"/>
              <a:gd name="connsiteX487" fmla="*/ 1118224 w 1905000"/>
              <a:gd name="connsiteY487" fmla="*/ 1420016 h 1596356"/>
              <a:gd name="connsiteX488" fmla="*/ 1124953 w 1905000"/>
              <a:gd name="connsiteY488" fmla="*/ 1419327 h 1596356"/>
              <a:gd name="connsiteX489" fmla="*/ 1121043 w 1905000"/>
              <a:gd name="connsiteY489" fmla="*/ 1414173 h 1596356"/>
              <a:gd name="connsiteX490" fmla="*/ 1130219 w 1905000"/>
              <a:gd name="connsiteY490" fmla="*/ 1413221 h 1596356"/>
              <a:gd name="connsiteX491" fmla="*/ 1134328 w 1905000"/>
              <a:gd name="connsiteY491" fmla="*/ 1418355 h 1596356"/>
              <a:gd name="connsiteX492" fmla="*/ 1137703 w 1905000"/>
              <a:gd name="connsiteY492" fmla="*/ 1418016 h 1596356"/>
              <a:gd name="connsiteX493" fmla="*/ 1130829 w 1905000"/>
              <a:gd name="connsiteY493" fmla="*/ 1409049 h 1596356"/>
              <a:gd name="connsiteX494" fmla="*/ 1140038 w 1905000"/>
              <a:gd name="connsiteY494" fmla="*/ 1408085 h 1596356"/>
              <a:gd name="connsiteX495" fmla="*/ 1147079 w 1905000"/>
              <a:gd name="connsiteY495" fmla="*/ 1417043 h 1596356"/>
              <a:gd name="connsiteX496" fmla="*/ 1153365 w 1905000"/>
              <a:gd name="connsiteY496" fmla="*/ 1416375 h 1596356"/>
              <a:gd name="connsiteX497" fmla="*/ 1156556 w 1905000"/>
              <a:gd name="connsiteY497" fmla="*/ 1409208 h 1596356"/>
              <a:gd name="connsiteX498" fmla="*/ 1147929 w 1905000"/>
              <a:gd name="connsiteY498" fmla="*/ 1399977 h 1596356"/>
              <a:gd name="connsiteX499" fmla="*/ 1160209 w 1905000"/>
              <a:gd name="connsiteY499" fmla="*/ 1401002 h 1596356"/>
              <a:gd name="connsiteX500" fmla="*/ 1163702 w 1905000"/>
              <a:gd name="connsiteY500" fmla="*/ 1393157 h 1596356"/>
              <a:gd name="connsiteX501" fmla="*/ 1159892 w 1905000"/>
              <a:gd name="connsiteY501" fmla="*/ 1388265 h 1596356"/>
              <a:gd name="connsiteX502" fmla="*/ 1148557 w 1905000"/>
              <a:gd name="connsiteY502" fmla="*/ 1389014 h 1596356"/>
              <a:gd name="connsiteX503" fmla="*/ 1143079 w 1905000"/>
              <a:gd name="connsiteY503" fmla="*/ 1381538 h 1596356"/>
              <a:gd name="connsiteX504" fmla="*/ 1154351 w 1905000"/>
              <a:gd name="connsiteY504" fmla="*/ 1380623 h 1596356"/>
              <a:gd name="connsiteX505" fmla="*/ 1152335 w 1905000"/>
              <a:gd name="connsiteY505" fmla="*/ 1377910 h 1596356"/>
              <a:gd name="connsiteX506" fmla="*/ 1145779 w 1905000"/>
              <a:gd name="connsiteY506" fmla="*/ 1378270 h 1596356"/>
              <a:gd name="connsiteX507" fmla="*/ 1140348 w 1905000"/>
              <a:gd name="connsiteY507" fmla="*/ 1370813 h 1596356"/>
              <a:gd name="connsiteX508" fmla="*/ 1146795 w 1905000"/>
              <a:gd name="connsiteY508" fmla="*/ 1370271 h 1596356"/>
              <a:gd name="connsiteX509" fmla="*/ 1142813 w 1905000"/>
              <a:gd name="connsiteY509" fmla="*/ 1364786 h 1596356"/>
              <a:gd name="connsiteX510" fmla="*/ 1143809 w 1905000"/>
              <a:gd name="connsiteY510" fmla="*/ 1358350 h 1596356"/>
              <a:gd name="connsiteX511" fmla="*/ 1150274 w 1905000"/>
              <a:gd name="connsiteY511" fmla="*/ 1359413 h 1596356"/>
              <a:gd name="connsiteX512" fmla="*/ 1154287 w 1905000"/>
              <a:gd name="connsiteY512" fmla="*/ 1364883 h 1596356"/>
              <a:gd name="connsiteX513" fmla="*/ 1156778 w 1905000"/>
              <a:gd name="connsiteY513" fmla="*/ 1358923 h 1596356"/>
              <a:gd name="connsiteX514" fmla="*/ 1162201 w 1905000"/>
              <a:gd name="connsiteY514" fmla="*/ 1366403 h 1596356"/>
              <a:gd name="connsiteX515" fmla="*/ 1159815 w 1905000"/>
              <a:gd name="connsiteY515" fmla="*/ 1372492 h 1596356"/>
              <a:gd name="connsiteX516" fmla="*/ 1161844 w 1905000"/>
              <a:gd name="connsiteY516" fmla="*/ 1375237 h 1596356"/>
              <a:gd name="connsiteX517" fmla="*/ 1166152 w 1905000"/>
              <a:gd name="connsiteY517" fmla="*/ 1364830 h 1596356"/>
              <a:gd name="connsiteX518" fmla="*/ 1171575 w 1905000"/>
              <a:gd name="connsiteY518" fmla="*/ 1372310 h 1596356"/>
              <a:gd name="connsiteX519" fmla="*/ 1167372 w 1905000"/>
              <a:gd name="connsiteY519" fmla="*/ 1382846 h 1596356"/>
              <a:gd name="connsiteX520" fmla="*/ 1171395 w 1905000"/>
              <a:gd name="connsiteY520" fmla="*/ 1388050 h 1596356"/>
              <a:gd name="connsiteX521" fmla="*/ 1179016 w 1905000"/>
              <a:gd name="connsiteY521" fmla="*/ 1387244 h 1596356"/>
              <a:gd name="connsiteX522" fmla="*/ 1182742 w 1905000"/>
              <a:gd name="connsiteY522" fmla="*/ 1375223 h 1596356"/>
              <a:gd name="connsiteX523" fmla="*/ 1188007 w 1905000"/>
              <a:gd name="connsiteY523" fmla="*/ 1386344 h 1596356"/>
              <a:gd name="connsiteX524" fmla="*/ 1196246 w 1905000"/>
              <a:gd name="connsiteY524" fmla="*/ 1385489 h 1596356"/>
              <a:gd name="connsiteX525" fmla="*/ 1198864 w 1905000"/>
              <a:gd name="connsiteY525" fmla="*/ 1379611 h 1596356"/>
              <a:gd name="connsiteX526" fmla="*/ 1192476 w 1905000"/>
              <a:gd name="connsiteY526" fmla="*/ 1370157 h 1596356"/>
              <a:gd name="connsiteX527" fmla="*/ 1196212 w 1905000"/>
              <a:gd name="connsiteY527" fmla="*/ 1361771 h 1596356"/>
              <a:gd name="connsiteX528" fmla="*/ 1202677 w 1905000"/>
              <a:gd name="connsiteY528" fmla="*/ 1371043 h 1596356"/>
              <a:gd name="connsiteX529" fmla="*/ 1204057 w 1905000"/>
              <a:gd name="connsiteY529" fmla="*/ 1367946 h 1596356"/>
              <a:gd name="connsiteX530" fmla="*/ 1200408 w 1905000"/>
              <a:gd name="connsiteY530" fmla="*/ 1362448 h 1596356"/>
              <a:gd name="connsiteX531" fmla="*/ 1204142 w 1905000"/>
              <a:gd name="connsiteY531" fmla="*/ 1354061 h 1596356"/>
              <a:gd name="connsiteX532" fmla="*/ 1207872 w 1905000"/>
              <a:gd name="connsiteY532" fmla="*/ 1359378 h 1596356"/>
              <a:gd name="connsiteX533" fmla="*/ 1210630 w 1905000"/>
              <a:gd name="connsiteY533" fmla="*/ 1353184 h 1596356"/>
              <a:gd name="connsiteX534" fmla="*/ 960782 w 1905000"/>
              <a:gd name="connsiteY534" fmla="*/ 1325994 h 1596356"/>
              <a:gd name="connsiteX535" fmla="*/ 949420 w 1905000"/>
              <a:gd name="connsiteY535" fmla="*/ 1327130 h 1596356"/>
              <a:gd name="connsiteX536" fmla="*/ 944053 w 1905000"/>
              <a:gd name="connsiteY536" fmla="*/ 1339184 h 1596356"/>
              <a:gd name="connsiteX537" fmla="*/ 968447 w 1905000"/>
              <a:gd name="connsiteY537" fmla="*/ 1336706 h 1596356"/>
              <a:gd name="connsiteX538" fmla="*/ 931206 w 1905000"/>
              <a:gd name="connsiteY538" fmla="*/ 1312628 h 1596356"/>
              <a:gd name="connsiteX539" fmla="*/ 918013 w 1905000"/>
              <a:gd name="connsiteY539" fmla="*/ 1313975 h 1596356"/>
              <a:gd name="connsiteX540" fmla="*/ 931982 w 1905000"/>
              <a:gd name="connsiteY540" fmla="*/ 1333138 h 1596356"/>
              <a:gd name="connsiteX541" fmla="*/ 937363 w 1905000"/>
              <a:gd name="connsiteY541" fmla="*/ 1321052 h 1596356"/>
              <a:gd name="connsiteX542" fmla="*/ 989029 w 1905000"/>
              <a:gd name="connsiteY542" fmla="*/ 1306172 h 1596356"/>
              <a:gd name="connsiteX543" fmla="*/ 976017 w 1905000"/>
              <a:gd name="connsiteY543" fmla="*/ 1307205 h 1596356"/>
              <a:gd name="connsiteX544" fmla="*/ 971368 w 1905000"/>
              <a:gd name="connsiteY544" fmla="*/ 1317644 h 1596356"/>
              <a:gd name="connsiteX545" fmla="*/ 979102 w 1905000"/>
              <a:gd name="connsiteY545" fmla="*/ 1328468 h 1596356"/>
              <a:gd name="connsiteX546" fmla="*/ 957596 w 1905000"/>
              <a:gd name="connsiteY546" fmla="*/ 1293518 h 1596356"/>
              <a:gd name="connsiteX547" fmla="*/ 952825 w 1905000"/>
              <a:gd name="connsiteY547" fmla="*/ 1294038 h 1596356"/>
              <a:gd name="connsiteX548" fmla="*/ 945721 w 1905000"/>
              <a:gd name="connsiteY548" fmla="*/ 1294743 h 1596356"/>
              <a:gd name="connsiteX549" fmla="*/ 940868 w 1905000"/>
              <a:gd name="connsiteY549" fmla="*/ 1305643 h 1596356"/>
              <a:gd name="connsiteX550" fmla="*/ 944395 w 1905000"/>
              <a:gd name="connsiteY550" fmla="*/ 1310489 h 1596356"/>
              <a:gd name="connsiteX551" fmla="*/ 947904 w 1905000"/>
              <a:gd name="connsiteY551" fmla="*/ 1315287 h 1596356"/>
              <a:gd name="connsiteX552" fmla="*/ 953883 w 1905000"/>
              <a:gd name="connsiteY552" fmla="*/ 1314714 h 1596356"/>
              <a:gd name="connsiteX553" fmla="*/ 959811 w 1905000"/>
              <a:gd name="connsiteY553" fmla="*/ 1314078 h 1596356"/>
              <a:gd name="connsiteX554" fmla="*/ 964664 w 1905000"/>
              <a:gd name="connsiteY554" fmla="*/ 1303177 h 1596356"/>
              <a:gd name="connsiteX555" fmla="*/ 926973 w 1905000"/>
              <a:gd name="connsiteY555" fmla="*/ 1279135 h 1596356"/>
              <a:gd name="connsiteX556" fmla="*/ 917457 w 1905000"/>
              <a:gd name="connsiteY556" fmla="*/ 1300508 h 1596356"/>
              <a:gd name="connsiteX557" fmla="*/ 930696 w 1905000"/>
              <a:gd name="connsiteY557" fmla="*/ 1299142 h 1596356"/>
              <a:gd name="connsiteX558" fmla="*/ 935008 w 1905000"/>
              <a:gd name="connsiteY558" fmla="*/ 1289460 h 1596356"/>
              <a:gd name="connsiteX559" fmla="*/ 972779 w 1905000"/>
              <a:gd name="connsiteY559" fmla="*/ 1274668 h 1596356"/>
              <a:gd name="connsiteX560" fmla="*/ 967398 w 1905000"/>
              <a:gd name="connsiteY560" fmla="*/ 1286754 h 1596356"/>
              <a:gd name="connsiteX561" fmla="*/ 972662 w 1905000"/>
              <a:gd name="connsiteY561" fmla="*/ 1293992 h 1596356"/>
              <a:gd name="connsiteX562" fmla="*/ 986092 w 1905000"/>
              <a:gd name="connsiteY562" fmla="*/ 1292908 h 1596356"/>
              <a:gd name="connsiteX563" fmla="*/ 960240 w 1905000"/>
              <a:gd name="connsiteY563" fmla="*/ 1269756 h 1596356"/>
              <a:gd name="connsiteX564" fmla="*/ 938484 w 1905000"/>
              <a:gd name="connsiteY564" fmla="*/ 1271987 h 1596356"/>
              <a:gd name="connsiteX565" fmla="*/ 946679 w 1905000"/>
              <a:gd name="connsiteY565" fmla="*/ 1282660 h 1596356"/>
              <a:gd name="connsiteX566" fmla="*/ 952835 w 1905000"/>
              <a:gd name="connsiteY566" fmla="*/ 1282047 h 1596356"/>
              <a:gd name="connsiteX567" fmla="*/ 954860 w 1905000"/>
              <a:gd name="connsiteY567" fmla="*/ 1281843 h 1596356"/>
              <a:gd name="connsiteX568" fmla="*/ 662370 w 1905000"/>
              <a:gd name="connsiteY568" fmla="*/ 1247264 h 1596356"/>
              <a:gd name="connsiteX569" fmla="*/ 652453 w 1905000"/>
              <a:gd name="connsiteY569" fmla="*/ 1252924 h 1596356"/>
              <a:gd name="connsiteX570" fmla="*/ 652452 w 1905000"/>
              <a:gd name="connsiteY570" fmla="*/ 1266118 h 1596356"/>
              <a:gd name="connsiteX571" fmla="*/ 673729 w 1905000"/>
              <a:gd name="connsiteY571" fmla="*/ 1253934 h 1596356"/>
              <a:gd name="connsiteX572" fmla="*/ 629914 w 1905000"/>
              <a:gd name="connsiteY572" fmla="*/ 1247084 h 1596356"/>
              <a:gd name="connsiteX573" fmla="*/ 618410 w 1905000"/>
              <a:gd name="connsiteY573" fmla="*/ 1253681 h 1596356"/>
              <a:gd name="connsiteX574" fmla="*/ 638966 w 1905000"/>
              <a:gd name="connsiteY574" fmla="*/ 1265505 h 1596356"/>
              <a:gd name="connsiteX575" fmla="*/ 638966 w 1905000"/>
              <a:gd name="connsiteY575" fmla="*/ 1252275 h 1596356"/>
              <a:gd name="connsiteX576" fmla="*/ 1343130 w 1905000"/>
              <a:gd name="connsiteY576" fmla="*/ 1224504 h 1596356"/>
              <a:gd name="connsiteX577" fmla="*/ 1332696 w 1905000"/>
              <a:gd name="connsiteY577" fmla="*/ 1224535 h 1596356"/>
              <a:gd name="connsiteX578" fmla="*/ 1326033 w 1905000"/>
              <a:gd name="connsiteY578" fmla="*/ 1236000 h 1596356"/>
              <a:gd name="connsiteX579" fmla="*/ 1349746 w 1905000"/>
              <a:gd name="connsiteY579" fmla="*/ 1235963 h 1596356"/>
              <a:gd name="connsiteX580" fmla="*/ 646251 w 1905000"/>
              <a:gd name="connsiteY580" fmla="*/ 1218893 h 1596356"/>
              <a:gd name="connsiteX581" fmla="*/ 642103 w 1905000"/>
              <a:gd name="connsiteY581" fmla="*/ 1221309 h 1596356"/>
              <a:gd name="connsiteX582" fmla="*/ 635900 w 1905000"/>
              <a:gd name="connsiteY582" fmla="*/ 1224841 h 1596356"/>
              <a:gd name="connsiteX583" fmla="*/ 635900 w 1905000"/>
              <a:gd name="connsiteY583" fmla="*/ 1236774 h 1596356"/>
              <a:gd name="connsiteX584" fmla="*/ 641093 w 1905000"/>
              <a:gd name="connsiteY584" fmla="*/ 1239765 h 1596356"/>
              <a:gd name="connsiteX585" fmla="*/ 646250 w 1905000"/>
              <a:gd name="connsiteY585" fmla="*/ 1242722 h 1596356"/>
              <a:gd name="connsiteX586" fmla="*/ 651480 w 1905000"/>
              <a:gd name="connsiteY586" fmla="*/ 1239766 h 1596356"/>
              <a:gd name="connsiteX587" fmla="*/ 656637 w 1905000"/>
              <a:gd name="connsiteY587" fmla="*/ 1236774 h 1596356"/>
              <a:gd name="connsiteX588" fmla="*/ 656636 w 1905000"/>
              <a:gd name="connsiteY588" fmla="*/ 1224841 h 1596356"/>
              <a:gd name="connsiteX589" fmla="*/ 612424 w 1905000"/>
              <a:gd name="connsiteY589" fmla="*/ 1218208 h 1596356"/>
              <a:gd name="connsiteX590" fmla="*/ 612423 w 1905000"/>
              <a:gd name="connsiteY590" fmla="*/ 1241604 h 1596356"/>
              <a:gd name="connsiteX591" fmla="*/ 623964 w 1905000"/>
              <a:gd name="connsiteY591" fmla="*/ 1234971 h 1596356"/>
              <a:gd name="connsiteX592" fmla="*/ 623964 w 1905000"/>
              <a:gd name="connsiteY592" fmla="*/ 1224373 h 1596356"/>
              <a:gd name="connsiteX593" fmla="*/ 680112 w 1905000"/>
              <a:gd name="connsiteY593" fmla="*/ 1217668 h 1596356"/>
              <a:gd name="connsiteX594" fmla="*/ 668644 w 1905000"/>
              <a:gd name="connsiteY594" fmla="*/ 1223904 h 1596356"/>
              <a:gd name="connsiteX595" fmla="*/ 668644 w 1905000"/>
              <a:gd name="connsiteY595" fmla="*/ 1235331 h 1596356"/>
              <a:gd name="connsiteX596" fmla="*/ 680112 w 1905000"/>
              <a:gd name="connsiteY596" fmla="*/ 1242072 h 1596356"/>
              <a:gd name="connsiteX597" fmla="*/ 1360894 w 1905000"/>
              <a:gd name="connsiteY597" fmla="*/ 1208464 h 1596356"/>
              <a:gd name="connsiteX598" fmla="*/ 1355136 w 1905000"/>
              <a:gd name="connsiteY598" fmla="*/ 1218323 h 1596356"/>
              <a:gd name="connsiteX599" fmla="*/ 1361733 w 1905000"/>
              <a:gd name="connsiteY599" fmla="*/ 1229750 h 1596356"/>
              <a:gd name="connsiteX600" fmla="*/ 1374066 w 1905000"/>
              <a:gd name="connsiteY600" fmla="*/ 1208560 h 1596356"/>
              <a:gd name="connsiteX601" fmla="*/ 1316187 w 1905000"/>
              <a:gd name="connsiteY601" fmla="*/ 1207842 h 1596356"/>
              <a:gd name="connsiteX602" fmla="*/ 1303112 w 1905000"/>
              <a:gd name="connsiteY602" fmla="*/ 1208273 h 1596356"/>
              <a:gd name="connsiteX603" fmla="*/ 1314810 w 1905000"/>
              <a:gd name="connsiteY603" fmla="*/ 1228535 h 1596356"/>
              <a:gd name="connsiteX604" fmla="*/ 1321486 w 1905000"/>
              <a:gd name="connsiteY604" fmla="*/ 1217020 h 1596356"/>
              <a:gd name="connsiteX605" fmla="*/ 995753 w 1905000"/>
              <a:gd name="connsiteY605" fmla="*/ 1206486 h 1596356"/>
              <a:gd name="connsiteX606" fmla="*/ 999185 w 1905000"/>
              <a:gd name="connsiteY606" fmla="*/ 1215355 h 1596356"/>
              <a:gd name="connsiteX607" fmla="*/ 995168 w 1905000"/>
              <a:gd name="connsiteY607" fmla="*/ 1224378 h 1596356"/>
              <a:gd name="connsiteX608" fmla="*/ 1004560 w 1905000"/>
              <a:gd name="connsiteY608" fmla="*/ 1223232 h 1596356"/>
              <a:gd name="connsiteX609" fmla="*/ 999120 w 1905000"/>
              <a:gd name="connsiteY609" fmla="*/ 1235451 h 1596356"/>
              <a:gd name="connsiteX610" fmla="*/ 989611 w 1905000"/>
              <a:gd name="connsiteY610" fmla="*/ 1236861 h 1596356"/>
              <a:gd name="connsiteX611" fmla="*/ 987602 w 1905000"/>
              <a:gd name="connsiteY611" fmla="*/ 1241372 h 1596356"/>
              <a:gd name="connsiteX612" fmla="*/ 1003911 w 1905000"/>
              <a:gd name="connsiteY612" fmla="*/ 1239320 h 1596356"/>
              <a:gd name="connsiteX613" fmla="*/ 998471 w 1905000"/>
              <a:gd name="connsiteY613" fmla="*/ 1251539 h 1596356"/>
              <a:gd name="connsiteX614" fmla="*/ 982045 w 1905000"/>
              <a:gd name="connsiteY614" fmla="*/ 1253854 h 1596356"/>
              <a:gd name="connsiteX615" fmla="*/ 978482 w 1905000"/>
              <a:gd name="connsiteY615" fmla="*/ 1261857 h 1596356"/>
              <a:gd name="connsiteX616" fmla="*/ 985690 w 1905000"/>
              <a:gd name="connsiteY616" fmla="*/ 1271735 h 1596356"/>
              <a:gd name="connsiteX617" fmla="*/ 1003075 w 1905000"/>
              <a:gd name="connsiteY617" fmla="*/ 1267795 h 1596356"/>
              <a:gd name="connsiteX618" fmla="*/ 993172 w 1905000"/>
              <a:gd name="connsiteY618" fmla="*/ 1281972 h 1596356"/>
              <a:gd name="connsiteX619" fmla="*/ 1000361 w 1905000"/>
              <a:gd name="connsiteY619" fmla="*/ 1291802 h 1596356"/>
              <a:gd name="connsiteX620" fmla="*/ 1009240 w 1905000"/>
              <a:gd name="connsiteY620" fmla="*/ 1291099 h 1596356"/>
              <a:gd name="connsiteX621" fmla="*/ 1016515 w 1905000"/>
              <a:gd name="connsiteY621" fmla="*/ 1276265 h 1596356"/>
              <a:gd name="connsiteX622" fmla="*/ 1029899 w 1905000"/>
              <a:gd name="connsiteY622" fmla="*/ 1274845 h 1596356"/>
              <a:gd name="connsiteX623" fmla="*/ 1022898 w 1905000"/>
              <a:gd name="connsiteY623" fmla="*/ 1289682 h 1596356"/>
              <a:gd name="connsiteX624" fmla="*/ 1027801 w 1905000"/>
              <a:gd name="connsiteY624" fmla="*/ 1289221 h 1596356"/>
              <a:gd name="connsiteX625" fmla="*/ 1032049 w 1905000"/>
              <a:gd name="connsiteY625" fmla="*/ 1280655 h 1596356"/>
              <a:gd name="connsiteX626" fmla="*/ 1045464 w 1905000"/>
              <a:gd name="connsiteY626" fmla="*/ 1279249 h 1596356"/>
              <a:gd name="connsiteX627" fmla="*/ 1041425 w 1905000"/>
              <a:gd name="connsiteY627" fmla="*/ 1287789 h 1596356"/>
              <a:gd name="connsiteX628" fmla="*/ 1051308 w 1905000"/>
              <a:gd name="connsiteY628" fmla="*/ 1286784 h 1596356"/>
              <a:gd name="connsiteX629" fmla="*/ 1058726 w 1905000"/>
              <a:gd name="connsiteY629" fmla="*/ 1292730 h 1596356"/>
              <a:gd name="connsiteX630" fmla="*/ 1052747 w 1905000"/>
              <a:gd name="connsiteY630" fmla="*/ 1300131 h 1596356"/>
              <a:gd name="connsiteX631" fmla="*/ 1042880 w 1905000"/>
              <a:gd name="connsiteY631" fmla="*/ 1301104 h 1596356"/>
              <a:gd name="connsiteX632" fmla="*/ 1048595 w 1905000"/>
              <a:gd name="connsiteY632" fmla="*/ 1308660 h 1596356"/>
              <a:gd name="connsiteX633" fmla="*/ 1035241 w 1905000"/>
              <a:gd name="connsiteY633" fmla="*/ 1310015 h 1596356"/>
              <a:gd name="connsiteX634" fmla="*/ 1029207 w 1905000"/>
              <a:gd name="connsiteY634" fmla="*/ 1302554 h 1596356"/>
              <a:gd name="connsiteX635" fmla="*/ 1024304 w 1905000"/>
              <a:gd name="connsiteY635" fmla="*/ 1303015 h 1596356"/>
              <a:gd name="connsiteX636" fmla="*/ 1034304 w 1905000"/>
              <a:gd name="connsiteY636" fmla="*/ 1316109 h 1596356"/>
              <a:gd name="connsiteX637" fmla="*/ 1020935 w 1905000"/>
              <a:gd name="connsiteY637" fmla="*/ 1317496 h 1596356"/>
              <a:gd name="connsiteX638" fmla="*/ 1010632 w 1905000"/>
              <a:gd name="connsiteY638" fmla="*/ 1304465 h 1596356"/>
              <a:gd name="connsiteX639" fmla="*/ 1002876 w 1905000"/>
              <a:gd name="connsiteY639" fmla="*/ 1305037 h 1596356"/>
              <a:gd name="connsiteX640" fmla="*/ 997510 w 1905000"/>
              <a:gd name="connsiteY640" fmla="*/ 1317090 h 1596356"/>
              <a:gd name="connsiteX641" fmla="*/ 1009213 w 1905000"/>
              <a:gd name="connsiteY641" fmla="*/ 1329641 h 1596356"/>
              <a:gd name="connsiteX642" fmla="*/ 992554 w 1905000"/>
              <a:gd name="connsiteY642" fmla="*/ 1328222 h 1596356"/>
              <a:gd name="connsiteX643" fmla="*/ 987334 w 1905000"/>
              <a:gd name="connsiteY643" fmla="*/ 1339946 h 1596356"/>
              <a:gd name="connsiteX644" fmla="*/ 991966 w 1905000"/>
              <a:gd name="connsiteY644" fmla="*/ 1346389 h 1596356"/>
              <a:gd name="connsiteX645" fmla="*/ 1008531 w 1905000"/>
              <a:gd name="connsiteY645" fmla="*/ 1345358 h 1596356"/>
              <a:gd name="connsiteX646" fmla="*/ 1016444 w 1905000"/>
              <a:gd name="connsiteY646" fmla="*/ 1356222 h 1596356"/>
              <a:gd name="connsiteX647" fmla="*/ 1000037 w 1905000"/>
              <a:gd name="connsiteY647" fmla="*/ 1357520 h 1596356"/>
              <a:gd name="connsiteX648" fmla="*/ 1002975 w 1905000"/>
              <a:gd name="connsiteY648" fmla="*/ 1361471 h 1596356"/>
              <a:gd name="connsiteX649" fmla="*/ 1012557 w 1905000"/>
              <a:gd name="connsiteY649" fmla="*/ 1360963 h 1596356"/>
              <a:gd name="connsiteX650" fmla="*/ 1020486 w 1905000"/>
              <a:gd name="connsiteY650" fmla="*/ 1371793 h 1596356"/>
              <a:gd name="connsiteX651" fmla="*/ 1011061 w 1905000"/>
              <a:gd name="connsiteY651" fmla="*/ 1372568 h 1596356"/>
              <a:gd name="connsiteX652" fmla="*/ 1016893 w 1905000"/>
              <a:gd name="connsiteY652" fmla="*/ 1380571 h 1596356"/>
              <a:gd name="connsiteX653" fmla="*/ 1015442 w 1905000"/>
              <a:gd name="connsiteY653" fmla="*/ 1389949 h 1596356"/>
              <a:gd name="connsiteX654" fmla="*/ 1006044 w 1905000"/>
              <a:gd name="connsiteY654" fmla="*/ 1388448 h 1596356"/>
              <a:gd name="connsiteX655" fmla="*/ 1000179 w 1905000"/>
              <a:gd name="connsiteY655" fmla="*/ 1380430 h 1596356"/>
              <a:gd name="connsiteX656" fmla="*/ 996535 w 1905000"/>
              <a:gd name="connsiteY656" fmla="*/ 1389146 h 1596356"/>
              <a:gd name="connsiteX657" fmla="*/ 988588 w 1905000"/>
              <a:gd name="connsiteY657" fmla="*/ 1378269 h 1596356"/>
              <a:gd name="connsiteX658" fmla="*/ 992079 w 1905000"/>
              <a:gd name="connsiteY658" fmla="*/ 1369366 h 1596356"/>
              <a:gd name="connsiteX659" fmla="*/ 989188 w 1905000"/>
              <a:gd name="connsiteY659" fmla="*/ 1365395 h 1596356"/>
              <a:gd name="connsiteX660" fmla="*/ 982861 w 1905000"/>
              <a:gd name="connsiteY660" fmla="*/ 1380494 h 1596356"/>
              <a:gd name="connsiteX661" fmla="*/ 974946 w 1905000"/>
              <a:gd name="connsiteY661" fmla="*/ 1369630 h 1596356"/>
              <a:gd name="connsiteX662" fmla="*/ 981088 w 1905000"/>
              <a:gd name="connsiteY662" fmla="*/ 1354331 h 1596356"/>
              <a:gd name="connsiteX663" fmla="*/ 976642 w 1905000"/>
              <a:gd name="connsiteY663" fmla="*/ 1348090 h 1596356"/>
              <a:gd name="connsiteX664" fmla="*/ 963563 w 1905000"/>
              <a:gd name="connsiteY664" fmla="*/ 1349448 h 1596356"/>
              <a:gd name="connsiteX665" fmla="*/ 958579 w 1905000"/>
              <a:gd name="connsiteY665" fmla="*/ 1365697 h 1596356"/>
              <a:gd name="connsiteX666" fmla="*/ 951447 w 1905000"/>
              <a:gd name="connsiteY666" fmla="*/ 1350683 h 1596356"/>
              <a:gd name="connsiteX667" fmla="*/ 938335 w 1905000"/>
              <a:gd name="connsiteY667" fmla="*/ 1352027 h 1596356"/>
              <a:gd name="connsiteX668" fmla="*/ 935227 w 1905000"/>
              <a:gd name="connsiteY668" fmla="*/ 1359010 h 1596356"/>
              <a:gd name="connsiteX669" fmla="*/ 944512 w 1905000"/>
              <a:gd name="connsiteY669" fmla="*/ 1372733 h 1596356"/>
              <a:gd name="connsiteX670" fmla="*/ 939043 w 1905000"/>
              <a:gd name="connsiteY670" fmla="*/ 1385017 h 1596356"/>
              <a:gd name="connsiteX671" fmla="*/ 929670 w 1905000"/>
              <a:gd name="connsiteY671" fmla="*/ 1371492 h 1596356"/>
              <a:gd name="connsiteX672" fmla="*/ 927676 w 1905000"/>
              <a:gd name="connsiteY672" fmla="*/ 1375971 h 1596356"/>
              <a:gd name="connsiteX673" fmla="*/ 932991 w 1905000"/>
              <a:gd name="connsiteY673" fmla="*/ 1383980 h 1596356"/>
              <a:gd name="connsiteX674" fmla="*/ 927522 w 1905000"/>
              <a:gd name="connsiteY674" fmla="*/ 1396264 h 1596356"/>
              <a:gd name="connsiteX675" fmla="*/ 922104 w 1905000"/>
              <a:gd name="connsiteY675" fmla="*/ 1388485 h 1596356"/>
              <a:gd name="connsiteX676" fmla="*/ 918086 w 1905000"/>
              <a:gd name="connsiteY676" fmla="*/ 1397509 h 1596356"/>
              <a:gd name="connsiteX677" fmla="*/ 909213 w 1905000"/>
              <a:gd name="connsiteY677" fmla="*/ 1400858 h 1596356"/>
              <a:gd name="connsiteX678" fmla="*/ 905765 w 1905000"/>
              <a:gd name="connsiteY678" fmla="*/ 1392022 h 1596356"/>
              <a:gd name="connsiteX679" fmla="*/ 909783 w 1905000"/>
              <a:gd name="connsiteY679" fmla="*/ 1382999 h 1596356"/>
              <a:gd name="connsiteX680" fmla="*/ 900408 w 1905000"/>
              <a:gd name="connsiteY680" fmla="*/ 1384192 h 1596356"/>
              <a:gd name="connsiteX681" fmla="*/ 905878 w 1905000"/>
              <a:gd name="connsiteY681" fmla="*/ 1371909 h 1596356"/>
              <a:gd name="connsiteX682" fmla="*/ 915354 w 1905000"/>
              <a:gd name="connsiteY682" fmla="*/ 1370484 h 1596356"/>
              <a:gd name="connsiteX683" fmla="*/ 917349 w 1905000"/>
              <a:gd name="connsiteY683" fmla="*/ 1366005 h 1596356"/>
              <a:gd name="connsiteX684" fmla="*/ 901025 w 1905000"/>
              <a:gd name="connsiteY684" fmla="*/ 1368091 h 1596356"/>
              <a:gd name="connsiteX685" fmla="*/ 906494 w 1905000"/>
              <a:gd name="connsiteY685" fmla="*/ 1355806 h 1596356"/>
              <a:gd name="connsiteX686" fmla="*/ 922905 w 1905000"/>
              <a:gd name="connsiteY686" fmla="*/ 1353524 h 1596356"/>
              <a:gd name="connsiteX687" fmla="*/ 926293 w 1905000"/>
              <a:gd name="connsiteY687" fmla="*/ 1345916 h 1596356"/>
              <a:gd name="connsiteX688" fmla="*/ 919019 w 1905000"/>
              <a:gd name="connsiteY688" fmla="*/ 1336009 h 1596356"/>
              <a:gd name="connsiteX689" fmla="*/ 901761 w 1905000"/>
              <a:gd name="connsiteY689" fmla="*/ 1339927 h 1596356"/>
              <a:gd name="connsiteX690" fmla="*/ 911570 w 1905000"/>
              <a:gd name="connsiteY690" fmla="*/ 1325786 h 1596356"/>
              <a:gd name="connsiteX691" fmla="*/ 904019 w 1905000"/>
              <a:gd name="connsiteY691" fmla="*/ 1315439 h 1596356"/>
              <a:gd name="connsiteX692" fmla="*/ 895759 w 1905000"/>
              <a:gd name="connsiteY692" fmla="*/ 1316261 h 1596356"/>
              <a:gd name="connsiteX693" fmla="*/ 888434 w 1905000"/>
              <a:gd name="connsiteY693" fmla="*/ 1331113 h 1596356"/>
              <a:gd name="connsiteX694" fmla="*/ 875066 w 1905000"/>
              <a:gd name="connsiteY694" fmla="*/ 1332500 h 1596356"/>
              <a:gd name="connsiteX695" fmla="*/ 882068 w 1905000"/>
              <a:gd name="connsiteY695" fmla="*/ 1317662 h 1596356"/>
              <a:gd name="connsiteX696" fmla="*/ 877168 w 1905000"/>
              <a:gd name="connsiteY696" fmla="*/ 1318204 h 1596356"/>
              <a:gd name="connsiteX697" fmla="*/ 872888 w 1905000"/>
              <a:gd name="connsiteY697" fmla="*/ 1326756 h 1596356"/>
              <a:gd name="connsiteX698" fmla="*/ 859534 w 1905000"/>
              <a:gd name="connsiteY698" fmla="*/ 1328111 h 1596356"/>
              <a:gd name="connsiteX699" fmla="*/ 863559 w 1905000"/>
              <a:gd name="connsiteY699" fmla="*/ 1319603 h 1596356"/>
              <a:gd name="connsiteX700" fmla="*/ 853690 w 1905000"/>
              <a:gd name="connsiteY700" fmla="*/ 1320576 h 1596356"/>
              <a:gd name="connsiteX701" fmla="*/ 846273 w 1905000"/>
              <a:gd name="connsiteY701" fmla="*/ 1314630 h 1596356"/>
              <a:gd name="connsiteX702" fmla="*/ 852285 w 1905000"/>
              <a:gd name="connsiteY702" fmla="*/ 1307244 h 1596356"/>
              <a:gd name="connsiteX703" fmla="*/ 862086 w 1905000"/>
              <a:gd name="connsiteY703" fmla="*/ 1306242 h 1596356"/>
              <a:gd name="connsiteX704" fmla="*/ 856390 w 1905000"/>
              <a:gd name="connsiteY704" fmla="*/ 1298733 h 1596356"/>
              <a:gd name="connsiteX705" fmla="*/ 869757 w 1905000"/>
              <a:gd name="connsiteY705" fmla="*/ 1297345 h 1596356"/>
              <a:gd name="connsiteX706" fmla="*/ 875744 w 1905000"/>
              <a:gd name="connsiteY706" fmla="*/ 1304824 h 1596356"/>
              <a:gd name="connsiteX707" fmla="*/ 880661 w 1905000"/>
              <a:gd name="connsiteY707" fmla="*/ 1304330 h 1596356"/>
              <a:gd name="connsiteX708" fmla="*/ 870647 w 1905000"/>
              <a:gd name="connsiteY708" fmla="*/ 1291269 h 1596356"/>
              <a:gd name="connsiteX709" fmla="*/ 884064 w 1905000"/>
              <a:gd name="connsiteY709" fmla="*/ 1289863 h 1596356"/>
              <a:gd name="connsiteX710" fmla="*/ 894319 w 1905000"/>
              <a:gd name="connsiteY710" fmla="*/ 1302913 h 1596356"/>
              <a:gd name="connsiteX711" fmla="*/ 903477 w 1905000"/>
              <a:gd name="connsiteY711" fmla="*/ 1301939 h 1596356"/>
              <a:gd name="connsiteX712" fmla="*/ 908125 w 1905000"/>
              <a:gd name="connsiteY712" fmla="*/ 1291500 h 1596356"/>
              <a:gd name="connsiteX713" fmla="*/ 895559 w 1905000"/>
              <a:gd name="connsiteY713" fmla="*/ 1278052 h 1596356"/>
              <a:gd name="connsiteX714" fmla="*/ 913447 w 1905000"/>
              <a:gd name="connsiteY714" fmla="*/ 1279545 h 1596356"/>
              <a:gd name="connsiteX715" fmla="*/ 918536 w 1905000"/>
              <a:gd name="connsiteY715" fmla="*/ 1268117 h 1596356"/>
              <a:gd name="connsiteX716" fmla="*/ 912985 w 1905000"/>
              <a:gd name="connsiteY716" fmla="*/ 1260990 h 1596356"/>
              <a:gd name="connsiteX717" fmla="*/ 896471 w 1905000"/>
              <a:gd name="connsiteY717" fmla="*/ 1262081 h 1596356"/>
              <a:gd name="connsiteX718" fmla="*/ 888491 w 1905000"/>
              <a:gd name="connsiteY718" fmla="*/ 1251189 h 1596356"/>
              <a:gd name="connsiteX719" fmla="*/ 904914 w 1905000"/>
              <a:gd name="connsiteY719" fmla="*/ 1249859 h 1596356"/>
              <a:gd name="connsiteX720" fmla="*/ 901975 w 1905000"/>
              <a:gd name="connsiteY720" fmla="*/ 1245907 h 1596356"/>
              <a:gd name="connsiteX721" fmla="*/ 892427 w 1905000"/>
              <a:gd name="connsiteY721" fmla="*/ 1246430 h 1596356"/>
              <a:gd name="connsiteX722" fmla="*/ 884512 w 1905000"/>
              <a:gd name="connsiteY722" fmla="*/ 1235567 h 1596356"/>
              <a:gd name="connsiteX723" fmla="*/ 893905 w 1905000"/>
              <a:gd name="connsiteY723" fmla="*/ 1234776 h 1596356"/>
              <a:gd name="connsiteX724" fmla="*/ 888106 w 1905000"/>
              <a:gd name="connsiteY724" fmla="*/ 1226788 h 1596356"/>
              <a:gd name="connsiteX725" fmla="*/ 889557 w 1905000"/>
              <a:gd name="connsiteY725" fmla="*/ 1217411 h 1596356"/>
              <a:gd name="connsiteX726" fmla="*/ 898973 w 1905000"/>
              <a:gd name="connsiteY726" fmla="*/ 1218959 h 1596356"/>
              <a:gd name="connsiteX727" fmla="*/ 904819 w 1905000"/>
              <a:gd name="connsiteY727" fmla="*/ 1226929 h 1596356"/>
              <a:gd name="connsiteX728" fmla="*/ 908449 w 1905000"/>
              <a:gd name="connsiteY728" fmla="*/ 1218245 h 1596356"/>
              <a:gd name="connsiteX729" fmla="*/ 916348 w 1905000"/>
              <a:gd name="connsiteY729" fmla="*/ 1229141 h 1596356"/>
              <a:gd name="connsiteX730" fmla="*/ 912872 w 1905000"/>
              <a:gd name="connsiteY730" fmla="*/ 1238013 h 1596356"/>
              <a:gd name="connsiteX731" fmla="*/ 915828 w 1905000"/>
              <a:gd name="connsiteY731" fmla="*/ 1242012 h 1596356"/>
              <a:gd name="connsiteX732" fmla="*/ 922105 w 1905000"/>
              <a:gd name="connsiteY732" fmla="*/ 1226851 h 1596356"/>
              <a:gd name="connsiteX733" fmla="*/ 930003 w 1905000"/>
              <a:gd name="connsiteY733" fmla="*/ 1237747 h 1596356"/>
              <a:gd name="connsiteX734" fmla="*/ 923881 w 1905000"/>
              <a:gd name="connsiteY734" fmla="*/ 1253095 h 1596356"/>
              <a:gd name="connsiteX735" fmla="*/ 929743 w 1905000"/>
              <a:gd name="connsiteY735" fmla="*/ 1260677 h 1596356"/>
              <a:gd name="connsiteX736" fmla="*/ 940845 w 1905000"/>
              <a:gd name="connsiteY736" fmla="*/ 1259503 h 1596356"/>
              <a:gd name="connsiteX737" fmla="*/ 946273 w 1905000"/>
              <a:gd name="connsiteY737" fmla="*/ 1241992 h 1596356"/>
              <a:gd name="connsiteX738" fmla="*/ 953943 w 1905000"/>
              <a:gd name="connsiteY738" fmla="*/ 1258192 h 1596356"/>
              <a:gd name="connsiteX739" fmla="*/ 965945 w 1905000"/>
              <a:gd name="connsiteY739" fmla="*/ 1256946 h 1596356"/>
              <a:gd name="connsiteX740" fmla="*/ 969756 w 1905000"/>
              <a:gd name="connsiteY740" fmla="*/ 1248383 h 1596356"/>
              <a:gd name="connsiteX741" fmla="*/ 960453 w 1905000"/>
              <a:gd name="connsiteY741" fmla="*/ 1234612 h 1596356"/>
              <a:gd name="connsiteX742" fmla="*/ 965893 w 1905000"/>
              <a:gd name="connsiteY742" fmla="*/ 1222394 h 1596356"/>
              <a:gd name="connsiteX743" fmla="*/ 975315 w 1905000"/>
              <a:gd name="connsiteY743" fmla="*/ 1235902 h 1596356"/>
              <a:gd name="connsiteX744" fmla="*/ 977322 w 1905000"/>
              <a:gd name="connsiteY744" fmla="*/ 1231389 h 1596356"/>
              <a:gd name="connsiteX745" fmla="*/ 972008 w 1905000"/>
              <a:gd name="connsiteY745" fmla="*/ 1223380 h 1596356"/>
              <a:gd name="connsiteX746" fmla="*/ 977448 w 1905000"/>
              <a:gd name="connsiteY746" fmla="*/ 1211161 h 1596356"/>
              <a:gd name="connsiteX747" fmla="*/ 982881 w 1905000"/>
              <a:gd name="connsiteY747" fmla="*/ 1218908 h 1596356"/>
              <a:gd name="connsiteX748" fmla="*/ 986897 w 1905000"/>
              <a:gd name="connsiteY748" fmla="*/ 1209883 h 1596356"/>
              <a:gd name="connsiteX749" fmla="*/ 639002 w 1905000"/>
              <a:gd name="connsiteY749" fmla="*/ 1196110 h 1596356"/>
              <a:gd name="connsiteX750" fmla="*/ 620033 w 1905000"/>
              <a:gd name="connsiteY750" fmla="*/ 1206996 h 1596356"/>
              <a:gd name="connsiteX751" fmla="*/ 631861 w 1905000"/>
              <a:gd name="connsiteY751" fmla="*/ 1213413 h 1596356"/>
              <a:gd name="connsiteX752" fmla="*/ 637235 w 1905000"/>
              <a:gd name="connsiteY752" fmla="*/ 1210349 h 1596356"/>
              <a:gd name="connsiteX753" fmla="*/ 639002 w 1905000"/>
              <a:gd name="connsiteY753" fmla="*/ 1209339 h 1596356"/>
              <a:gd name="connsiteX754" fmla="*/ 652453 w 1905000"/>
              <a:gd name="connsiteY754" fmla="*/ 1195497 h 1596356"/>
              <a:gd name="connsiteX755" fmla="*/ 652452 w 1905000"/>
              <a:gd name="connsiteY755" fmla="*/ 1208727 h 1596356"/>
              <a:gd name="connsiteX756" fmla="*/ 660206 w 1905000"/>
              <a:gd name="connsiteY756" fmla="*/ 1213198 h 1596356"/>
              <a:gd name="connsiteX757" fmla="*/ 672035 w 1905000"/>
              <a:gd name="connsiteY757" fmla="*/ 1206744 h 1596356"/>
              <a:gd name="connsiteX758" fmla="*/ 1344717 w 1905000"/>
              <a:gd name="connsiteY758" fmla="*/ 1191911 h 1596356"/>
              <a:gd name="connsiteX759" fmla="*/ 1332748 w 1905000"/>
              <a:gd name="connsiteY759" fmla="*/ 1191953 h 1596356"/>
              <a:gd name="connsiteX760" fmla="*/ 1330365 w 1905000"/>
              <a:gd name="connsiteY760" fmla="*/ 1196118 h 1596356"/>
              <a:gd name="connsiteX761" fmla="*/ 1326759 w 1905000"/>
              <a:gd name="connsiteY761" fmla="*/ 1202279 h 1596356"/>
              <a:gd name="connsiteX762" fmla="*/ 1332725 w 1905000"/>
              <a:gd name="connsiteY762" fmla="*/ 1212613 h 1596356"/>
              <a:gd name="connsiteX763" fmla="*/ 1338719 w 1905000"/>
              <a:gd name="connsiteY763" fmla="*/ 1212608 h 1596356"/>
              <a:gd name="connsiteX764" fmla="*/ 1344663 w 1905000"/>
              <a:gd name="connsiteY764" fmla="*/ 1212590 h 1596356"/>
              <a:gd name="connsiteX765" fmla="*/ 1347714 w 1905000"/>
              <a:gd name="connsiteY765" fmla="*/ 1207415 h 1596356"/>
              <a:gd name="connsiteX766" fmla="*/ 1350683 w 1905000"/>
              <a:gd name="connsiteY766" fmla="*/ 1202245 h 1596356"/>
              <a:gd name="connsiteX767" fmla="*/ 1315079 w 1905000"/>
              <a:gd name="connsiteY767" fmla="*/ 1175846 h 1596356"/>
              <a:gd name="connsiteX768" fmla="*/ 1304095 w 1905000"/>
              <a:gd name="connsiteY768" fmla="*/ 1194759 h 1596356"/>
              <a:gd name="connsiteX769" fmla="*/ 1317547 w 1905000"/>
              <a:gd name="connsiteY769" fmla="*/ 1194402 h 1596356"/>
              <a:gd name="connsiteX770" fmla="*/ 1320669 w 1905000"/>
              <a:gd name="connsiteY770" fmla="*/ 1189061 h 1596356"/>
              <a:gd name="connsiteX771" fmla="*/ 1321694 w 1905000"/>
              <a:gd name="connsiteY771" fmla="*/ 1187304 h 1596356"/>
              <a:gd name="connsiteX772" fmla="*/ 1361461 w 1905000"/>
              <a:gd name="connsiteY772" fmla="*/ 1173961 h 1596356"/>
              <a:gd name="connsiteX773" fmla="*/ 1354648 w 1905000"/>
              <a:gd name="connsiteY773" fmla="*/ 1185095 h 1596356"/>
              <a:gd name="connsiteX774" fmla="*/ 1360362 w 1905000"/>
              <a:gd name="connsiteY774" fmla="*/ 1194992 h 1596356"/>
              <a:gd name="connsiteX775" fmla="*/ 1373664 w 1905000"/>
              <a:gd name="connsiteY775" fmla="*/ 1195096 h 1596356"/>
              <a:gd name="connsiteX776" fmla="*/ 1349003 w 1905000"/>
              <a:gd name="connsiteY776" fmla="*/ 1168540 h 1596356"/>
              <a:gd name="connsiteX777" fmla="*/ 1326422 w 1905000"/>
              <a:gd name="connsiteY777" fmla="*/ 1168589 h 1596356"/>
              <a:gd name="connsiteX778" fmla="*/ 1333037 w 1905000"/>
              <a:gd name="connsiteY778" fmla="*/ 1180048 h 1596356"/>
              <a:gd name="connsiteX779" fmla="*/ 1341987 w 1905000"/>
              <a:gd name="connsiteY779" fmla="*/ 1180042 h 1596356"/>
              <a:gd name="connsiteX780" fmla="*/ 645709 w 1905000"/>
              <a:gd name="connsiteY780" fmla="*/ 1123866 h 1596356"/>
              <a:gd name="connsiteX781" fmla="*/ 652453 w 1905000"/>
              <a:gd name="connsiteY781" fmla="*/ 1130570 h 1596356"/>
              <a:gd name="connsiteX782" fmla="*/ 652453 w 1905000"/>
              <a:gd name="connsiteY782" fmla="*/ 1140449 h 1596356"/>
              <a:gd name="connsiteX783" fmla="*/ 660567 w 1905000"/>
              <a:gd name="connsiteY783" fmla="*/ 1135582 h 1596356"/>
              <a:gd name="connsiteX784" fmla="*/ 660567 w 1905000"/>
              <a:gd name="connsiteY784" fmla="*/ 1148956 h 1596356"/>
              <a:gd name="connsiteX785" fmla="*/ 652453 w 1905000"/>
              <a:gd name="connsiteY785" fmla="*/ 1154112 h 1596356"/>
              <a:gd name="connsiteX786" fmla="*/ 652453 w 1905000"/>
              <a:gd name="connsiteY786" fmla="*/ 1159051 h 1596356"/>
              <a:gd name="connsiteX787" fmla="*/ 666517 w 1905000"/>
              <a:gd name="connsiteY787" fmla="*/ 1150543 h 1596356"/>
              <a:gd name="connsiteX788" fmla="*/ 666517 w 1905000"/>
              <a:gd name="connsiteY788" fmla="*/ 1163917 h 1596356"/>
              <a:gd name="connsiteX789" fmla="*/ 652453 w 1905000"/>
              <a:gd name="connsiteY789" fmla="*/ 1172713 h 1596356"/>
              <a:gd name="connsiteX790" fmla="*/ 652453 w 1905000"/>
              <a:gd name="connsiteY790" fmla="*/ 1181473 h 1596356"/>
              <a:gd name="connsiteX791" fmla="*/ 663055 w 1905000"/>
              <a:gd name="connsiteY791" fmla="*/ 1187565 h 1596356"/>
              <a:gd name="connsiteX792" fmla="*/ 677336 w 1905000"/>
              <a:gd name="connsiteY792" fmla="*/ 1176895 h 1596356"/>
              <a:gd name="connsiteX793" fmla="*/ 674054 w 1905000"/>
              <a:gd name="connsiteY793" fmla="*/ 1193874 h 1596356"/>
              <a:gd name="connsiteX794" fmla="*/ 684620 w 1905000"/>
              <a:gd name="connsiteY794" fmla="*/ 1199931 h 1596356"/>
              <a:gd name="connsiteX795" fmla="*/ 692446 w 1905000"/>
              <a:gd name="connsiteY795" fmla="*/ 1195677 h 1596356"/>
              <a:gd name="connsiteX796" fmla="*/ 693059 w 1905000"/>
              <a:gd name="connsiteY796" fmla="*/ 1179166 h 1596356"/>
              <a:gd name="connsiteX797" fmla="*/ 704707 w 1905000"/>
              <a:gd name="connsiteY797" fmla="*/ 1172425 h 1596356"/>
              <a:gd name="connsiteX798" fmla="*/ 704346 w 1905000"/>
              <a:gd name="connsiteY798" fmla="*/ 1188827 h 1596356"/>
              <a:gd name="connsiteX799" fmla="*/ 708637 w 1905000"/>
              <a:gd name="connsiteY799" fmla="*/ 1186412 h 1596356"/>
              <a:gd name="connsiteX800" fmla="*/ 709034 w 1905000"/>
              <a:gd name="connsiteY800" fmla="*/ 1176859 h 1596356"/>
              <a:gd name="connsiteX801" fmla="*/ 720718 w 1905000"/>
              <a:gd name="connsiteY801" fmla="*/ 1170118 h 1596356"/>
              <a:gd name="connsiteX802" fmla="*/ 720502 w 1905000"/>
              <a:gd name="connsiteY802" fmla="*/ 1179562 h 1596356"/>
              <a:gd name="connsiteX803" fmla="*/ 729121 w 1905000"/>
              <a:gd name="connsiteY803" fmla="*/ 1174624 h 1596356"/>
              <a:gd name="connsiteX804" fmla="*/ 738317 w 1905000"/>
              <a:gd name="connsiteY804" fmla="*/ 1177039 h 1596356"/>
              <a:gd name="connsiteX805" fmla="*/ 735864 w 1905000"/>
              <a:gd name="connsiteY805" fmla="*/ 1186232 h 1596356"/>
              <a:gd name="connsiteX806" fmla="*/ 727246 w 1905000"/>
              <a:gd name="connsiteY806" fmla="*/ 1191135 h 1596356"/>
              <a:gd name="connsiteX807" fmla="*/ 735540 w 1905000"/>
              <a:gd name="connsiteY807" fmla="*/ 1195713 h 1596356"/>
              <a:gd name="connsiteX808" fmla="*/ 723892 w 1905000"/>
              <a:gd name="connsiteY808" fmla="*/ 1202382 h 1596356"/>
              <a:gd name="connsiteX809" fmla="*/ 715345 w 1905000"/>
              <a:gd name="connsiteY809" fmla="*/ 1198020 h 1596356"/>
              <a:gd name="connsiteX810" fmla="*/ 711053 w 1905000"/>
              <a:gd name="connsiteY810" fmla="*/ 1200436 h 1596356"/>
              <a:gd name="connsiteX811" fmla="*/ 725515 w 1905000"/>
              <a:gd name="connsiteY811" fmla="*/ 1208330 h 1596356"/>
              <a:gd name="connsiteX812" fmla="*/ 713867 w 1905000"/>
              <a:gd name="connsiteY812" fmla="*/ 1215036 h 1596356"/>
              <a:gd name="connsiteX813" fmla="*/ 699153 w 1905000"/>
              <a:gd name="connsiteY813" fmla="*/ 1207321 h 1596356"/>
              <a:gd name="connsiteX814" fmla="*/ 692301 w 1905000"/>
              <a:gd name="connsiteY814" fmla="*/ 1210998 h 1596356"/>
              <a:gd name="connsiteX815" fmla="*/ 692301 w 1905000"/>
              <a:gd name="connsiteY815" fmla="*/ 1224192 h 1596356"/>
              <a:gd name="connsiteX816" fmla="*/ 708097 w 1905000"/>
              <a:gd name="connsiteY816" fmla="*/ 1230898 h 1596356"/>
              <a:gd name="connsiteX817" fmla="*/ 692301 w 1905000"/>
              <a:gd name="connsiteY817" fmla="*/ 1236377 h 1596356"/>
              <a:gd name="connsiteX818" fmla="*/ 692301 w 1905000"/>
              <a:gd name="connsiteY818" fmla="*/ 1249211 h 1596356"/>
              <a:gd name="connsiteX819" fmla="*/ 699153 w 1905000"/>
              <a:gd name="connsiteY819" fmla="*/ 1253212 h 1596356"/>
              <a:gd name="connsiteX820" fmla="*/ 713866 w 1905000"/>
              <a:gd name="connsiteY820" fmla="*/ 1245534 h 1596356"/>
              <a:gd name="connsiteX821" fmla="*/ 725515 w 1905000"/>
              <a:gd name="connsiteY821" fmla="*/ 1252239 h 1596356"/>
              <a:gd name="connsiteX822" fmla="*/ 711053 w 1905000"/>
              <a:gd name="connsiteY822" fmla="*/ 1260098 h 1596356"/>
              <a:gd name="connsiteX823" fmla="*/ 715345 w 1905000"/>
              <a:gd name="connsiteY823" fmla="*/ 1262513 h 1596356"/>
              <a:gd name="connsiteX824" fmla="*/ 723892 w 1905000"/>
              <a:gd name="connsiteY824" fmla="*/ 1258151 h 1596356"/>
              <a:gd name="connsiteX825" fmla="*/ 735540 w 1905000"/>
              <a:gd name="connsiteY825" fmla="*/ 1264820 h 1596356"/>
              <a:gd name="connsiteX826" fmla="*/ 727246 w 1905000"/>
              <a:gd name="connsiteY826" fmla="*/ 1269363 h 1596356"/>
              <a:gd name="connsiteX827" fmla="*/ 735828 w 1905000"/>
              <a:gd name="connsiteY827" fmla="*/ 1274301 h 1596356"/>
              <a:gd name="connsiteX828" fmla="*/ 738317 w 1905000"/>
              <a:gd name="connsiteY828" fmla="*/ 1283458 h 1596356"/>
              <a:gd name="connsiteX829" fmla="*/ 729121 w 1905000"/>
              <a:gd name="connsiteY829" fmla="*/ 1285910 h 1596356"/>
              <a:gd name="connsiteX830" fmla="*/ 720503 w 1905000"/>
              <a:gd name="connsiteY830" fmla="*/ 1280971 h 1596356"/>
              <a:gd name="connsiteX831" fmla="*/ 720718 w 1905000"/>
              <a:gd name="connsiteY831" fmla="*/ 1290416 h 1596356"/>
              <a:gd name="connsiteX832" fmla="*/ 709035 w 1905000"/>
              <a:gd name="connsiteY832" fmla="*/ 1283711 h 1596356"/>
              <a:gd name="connsiteX833" fmla="*/ 708602 w 1905000"/>
              <a:gd name="connsiteY833" fmla="*/ 1274157 h 1596356"/>
              <a:gd name="connsiteX834" fmla="*/ 704346 w 1905000"/>
              <a:gd name="connsiteY834" fmla="*/ 1271706 h 1596356"/>
              <a:gd name="connsiteX835" fmla="*/ 704706 w 1905000"/>
              <a:gd name="connsiteY835" fmla="*/ 1288073 h 1596356"/>
              <a:gd name="connsiteX836" fmla="*/ 693059 w 1905000"/>
              <a:gd name="connsiteY836" fmla="*/ 1281367 h 1596356"/>
              <a:gd name="connsiteX837" fmla="*/ 692445 w 1905000"/>
              <a:gd name="connsiteY837" fmla="*/ 1264893 h 1596356"/>
              <a:gd name="connsiteX838" fmla="*/ 685847 w 1905000"/>
              <a:gd name="connsiteY838" fmla="*/ 1260999 h 1596356"/>
              <a:gd name="connsiteX839" fmla="*/ 674451 w 1905000"/>
              <a:gd name="connsiteY839" fmla="*/ 1267560 h 1596356"/>
              <a:gd name="connsiteX840" fmla="*/ 676506 w 1905000"/>
              <a:gd name="connsiteY840" fmla="*/ 1284432 h 1596356"/>
              <a:gd name="connsiteX841" fmla="*/ 663885 w 1905000"/>
              <a:gd name="connsiteY841" fmla="*/ 1273616 h 1596356"/>
              <a:gd name="connsiteX842" fmla="*/ 652453 w 1905000"/>
              <a:gd name="connsiteY842" fmla="*/ 1280178 h 1596356"/>
              <a:gd name="connsiteX843" fmla="*/ 652452 w 1905000"/>
              <a:gd name="connsiteY843" fmla="*/ 1287820 h 1596356"/>
              <a:gd name="connsiteX844" fmla="*/ 666517 w 1905000"/>
              <a:gd name="connsiteY844" fmla="*/ 1296580 h 1596356"/>
              <a:gd name="connsiteX845" fmla="*/ 666517 w 1905000"/>
              <a:gd name="connsiteY845" fmla="*/ 1310027 h 1596356"/>
              <a:gd name="connsiteX846" fmla="*/ 652453 w 1905000"/>
              <a:gd name="connsiteY846" fmla="*/ 1301484 h 1596356"/>
              <a:gd name="connsiteX847" fmla="*/ 652453 w 1905000"/>
              <a:gd name="connsiteY847" fmla="*/ 1306386 h 1596356"/>
              <a:gd name="connsiteX848" fmla="*/ 660567 w 1905000"/>
              <a:gd name="connsiteY848" fmla="*/ 1311542 h 1596356"/>
              <a:gd name="connsiteX849" fmla="*/ 660566 w 1905000"/>
              <a:gd name="connsiteY849" fmla="*/ 1324988 h 1596356"/>
              <a:gd name="connsiteX850" fmla="*/ 652452 w 1905000"/>
              <a:gd name="connsiteY850" fmla="*/ 1320085 h 1596356"/>
              <a:gd name="connsiteX851" fmla="*/ 652452 w 1905000"/>
              <a:gd name="connsiteY851" fmla="*/ 1329963 h 1596356"/>
              <a:gd name="connsiteX852" fmla="*/ 645709 w 1905000"/>
              <a:gd name="connsiteY852" fmla="*/ 1336632 h 1596356"/>
              <a:gd name="connsiteX853" fmla="*/ 638965 w 1905000"/>
              <a:gd name="connsiteY853" fmla="*/ 1329963 h 1596356"/>
              <a:gd name="connsiteX854" fmla="*/ 638965 w 1905000"/>
              <a:gd name="connsiteY854" fmla="*/ 1320085 h 1596356"/>
              <a:gd name="connsiteX855" fmla="*/ 630888 w 1905000"/>
              <a:gd name="connsiteY855" fmla="*/ 1324988 h 1596356"/>
              <a:gd name="connsiteX856" fmla="*/ 630888 w 1905000"/>
              <a:gd name="connsiteY856" fmla="*/ 1311541 h 1596356"/>
              <a:gd name="connsiteX857" fmla="*/ 638966 w 1905000"/>
              <a:gd name="connsiteY857" fmla="*/ 1306386 h 1596356"/>
              <a:gd name="connsiteX858" fmla="*/ 638966 w 1905000"/>
              <a:gd name="connsiteY858" fmla="*/ 1301483 h 1596356"/>
              <a:gd name="connsiteX859" fmla="*/ 624901 w 1905000"/>
              <a:gd name="connsiteY859" fmla="*/ 1310027 h 1596356"/>
              <a:gd name="connsiteX860" fmla="*/ 624901 w 1905000"/>
              <a:gd name="connsiteY860" fmla="*/ 1296581 h 1596356"/>
              <a:gd name="connsiteX861" fmla="*/ 638966 w 1905000"/>
              <a:gd name="connsiteY861" fmla="*/ 1287820 h 1596356"/>
              <a:gd name="connsiteX862" fmla="*/ 638965 w 1905000"/>
              <a:gd name="connsiteY862" fmla="*/ 1279493 h 1596356"/>
              <a:gd name="connsiteX863" fmla="*/ 628292 w 1905000"/>
              <a:gd name="connsiteY863" fmla="*/ 1273401 h 1596356"/>
              <a:gd name="connsiteX864" fmla="*/ 614118 w 1905000"/>
              <a:gd name="connsiteY864" fmla="*/ 1283999 h 1596356"/>
              <a:gd name="connsiteX865" fmla="*/ 617328 w 1905000"/>
              <a:gd name="connsiteY865" fmla="*/ 1267092 h 1596356"/>
              <a:gd name="connsiteX866" fmla="*/ 606221 w 1905000"/>
              <a:gd name="connsiteY866" fmla="*/ 1260711 h 1596356"/>
              <a:gd name="connsiteX867" fmla="*/ 599009 w 1905000"/>
              <a:gd name="connsiteY867" fmla="*/ 1264820 h 1596356"/>
              <a:gd name="connsiteX868" fmla="*/ 598359 w 1905000"/>
              <a:gd name="connsiteY868" fmla="*/ 1281368 h 1596356"/>
              <a:gd name="connsiteX869" fmla="*/ 586712 w 1905000"/>
              <a:gd name="connsiteY869" fmla="*/ 1288073 h 1596356"/>
              <a:gd name="connsiteX870" fmla="*/ 587072 w 1905000"/>
              <a:gd name="connsiteY870" fmla="*/ 1271669 h 1596356"/>
              <a:gd name="connsiteX871" fmla="*/ 582816 w 1905000"/>
              <a:gd name="connsiteY871" fmla="*/ 1274157 h 1596356"/>
              <a:gd name="connsiteX872" fmla="*/ 582384 w 1905000"/>
              <a:gd name="connsiteY872" fmla="*/ 1283711 h 1596356"/>
              <a:gd name="connsiteX873" fmla="*/ 570737 w 1905000"/>
              <a:gd name="connsiteY873" fmla="*/ 1290380 h 1596356"/>
              <a:gd name="connsiteX874" fmla="*/ 570952 w 1905000"/>
              <a:gd name="connsiteY874" fmla="*/ 1280971 h 1596356"/>
              <a:gd name="connsiteX875" fmla="*/ 562334 w 1905000"/>
              <a:gd name="connsiteY875" fmla="*/ 1285874 h 1596356"/>
              <a:gd name="connsiteX876" fmla="*/ 553137 w 1905000"/>
              <a:gd name="connsiteY876" fmla="*/ 1283458 h 1596356"/>
              <a:gd name="connsiteX877" fmla="*/ 555626 w 1905000"/>
              <a:gd name="connsiteY877" fmla="*/ 1274266 h 1596356"/>
              <a:gd name="connsiteX878" fmla="*/ 564172 w 1905000"/>
              <a:gd name="connsiteY878" fmla="*/ 1269363 h 1596356"/>
              <a:gd name="connsiteX879" fmla="*/ 555915 w 1905000"/>
              <a:gd name="connsiteY879" fmla="*/ 1264821 h 1596356"/>
              <a:gd name="connsiteX880" fmla="*/ 567562 w 1905000"/>
              <a:gd name="connsiteY880" fmla="*/ 1258115 h 1596356"/>
              <a:gd name="connsiteX881" fmla="*/ 576073 w 1905000"/>
              <a:gd name="connsiteY881" fmla="*/ 1262513 h 1596356"/>
              <a:gd name="connsiteX882" fmla="*/ 580364 w 1905000"/>
              <a:gd name="connsiteY882" fmla="*/ 1260062 h 1596356"/>
              <a:gd name="connsiteX883" fmla="*/ 565904 w 1905000"/>
              <a:gd name="connsiteY883" fmla="*/ 1252203 h 1596356"/>
              <a:gd name="connsiteX884" fmla="*/ 577588 w 1905000"/>
              <a:gd name="connsiteY884" fmla="*/ 1245462 h 1596356"/>
              <a:gd name="connsiteX885" fmla="*/ 592265 w 1905000"/>
              <a:gd name="connsiteY885" fmla="*/ 1253213 h 1596356"/>
              <a:gd name="connsiteX886" fmla="*/ 600235 w 1905000"/>
              <a:gd name="connsiteY886" fmla="*/ 1248598 h 1596356"/>
              <a:gd name="connsiteX887" fmla="*/ 600235 w 1905000"/>
              <a:gd name="connsiteY887" fmla="*/ 1237171 h 1596356"/>
              <a:gd name="connsiteX888" fmla="*/ 583286 w 1905000"/>
              <a:gd name="connsiteY888" fmla="*/ 1229996 h 1596356"/>
              <a:gd name="connsiteX889" fmla="*/ 600235 w 1905000"/>
              <a:gd name="connsiteY889" fmla="*/ 1224084 h 1596356"/>
              <a:gd name="connsiteX890" fmla="*/ 600235 w 1905000"/>
              <a:gd name="connsiteY890" fmla="*/ 1211575 h 1596356"/>
              <a:gd name="connsiteX891" fmla="*/ 592265 w 1905000"/>
              <a:gd name="connsiteY891" fmla="*/ 1207321 h 1596356"/>
              <a:gd name="connsiteX892" fmla="*/ 577623 w 1905000"/>
              <a:gd name="connsiteY892" fmla="*/ 1215036 h 1596356"/>
              <a:gd name="connsiteX893" fmla="*/ 565903 w 1905000"/>
              <a:gd name="connsiteY893" fmla="*/ 1208330 h 1596356"/>
              <a:gd name="connsiteX894" fmla="*/ 580365 w 1905000"/>
              <a:gd name="connsiteY894" fmla="*/ 1200436 h 1596356"/>
              <a:gd name="connsiteX895" fmla="*/ 576073 w 1905000"/>
              <a:gd name="connsiteY895" fmla="*/ 1198020 h 1596356"/>
              <a:gd name="connsiteX896" fmla="*/ 567563 w 1905000"/>
              <a:gd name="connsiteY896" fmla="*/ 1202382 h 1596356"/>
              <a:gd name="connsiteX897" fmla="*/ 555914 w 1905000"/>
              <a:gd name="connsiteY897" fmla="*/ 1195677 h 1596356"/>
              <a:gd name="connsiteX898" fmla="*/ 564173 w 1905000"/>
              <a:gd name="connsiteY898" fmla="*/ 1191135 h 1596356"/>
              <a:gd name="connsiteX899" fmla="*/ 555627 w 1905000"/>
              <a:gd name="connsiteY899" fmla="*/ 1186196 h 1596356"/>
              <a:gd name="connsiteX900" fmla="*/ 553138 w 1905000"/>
              <a:gd name="connsiteY900" fmla="*/ 1177039 h 1596356"/>
              <a:gd name="connsiteX901" fmla="*/ 562369 w 1905000"/>
              <a:gd name="connsiteY901" fmla="*/ 1174624 h 1596356"/>
              <a:gd name="connsiteX902" fmla="*/ 570952 w 1905000"/>
              <a:gd name="connsiteY902" fmla="*/ 1179527 h 1596356"/>
              <a:gd name="connsiteX903" fmla="*/ 570737 w 1905000"/>
              <a:gd name="connsiteY903" fmla="*/ 1170118 h 1596356"/>
              <a:gd name="connsiteX904" fmla="*/ 582385 w 1905000"/>
              <a:gd name="connsiteY904" fmla="*/ 1176859 h 1596356"/>
              <a:gd name="connsiteX905" fmla="*/ 582817 w 1905000"/>
              <a:gd name="connsiteY905" fmla="*/ 1186377 h 1596356"/>
              <a:gd name="connsiteX906" fmla="*/ 587144 w 1905000"/>
              <a:gd name="connsiteY906" fmla="*/ 1188828 h 1596356"/>
              <a:gd name="connsiteX907" fmla="*/ 586711 w 1905000"/>
              <a:gd name="connsiteY907" fmla="*/ 1172425 h 1596356"/>
              <a:gd name="connsiteX908" fmla="*/ 598359 w 1905000"/>
              <a:gd name="connsiteY908" fmla="*/ 1179166 h 1596356"/>
              <a:gd name="connsiteX909" fmla="*/ 599009 w 1905000"/>
              <a:gd name="connsiteY909" fmla="*/ 1195677 h 1596356"/>
              <a:gd name="connsiteX910" fmla="*/ 607447 w 1905000"/>
              <a:gd name="connsiteY910" fmla="*/ 1200219 h 1596356"/>
              <a:gd name="connsiteX911" fmla="*/ 617111 w 1905000"/>
              <a:gd name="connsiteY911" fmla="*/ 1194631 h 1596356"/>
              <a:gd name="connsiteX912" fmla="*/ 614948 w 1905000"/>
              <a:gd name="connsiteY912" fmla="*/ 1176426 h 1596356"/>
              <a:gd name="connsiteX913" fmla="*/ 628544 w 1905000"/>
              <a:gd name="connsiteY913" fmla="*/ 1188106 h 1596356"/>
              <a:gd name="connsiteX914" fmla="*/ 639001 w 1905000"/>
              <a:gd name="connsiteY914" fmla="*/ 1182086 h 1596356"/>
              <a:gd name="connsiteX915" fmla="*/ 639002 w 1905000"/>
              <a:gd name="connsiteY915" fmla="*/ 1172713 h 1596356"/>
              <a:gd name="connsiteX916" fmla="*/ 624901 w 1905000"/>
              <a:gd name="connsiteY916" fmla="*/ 1163917 h 1596356"/>
              <a:gd name="connsiteX917" fmla="*/ 624901 w 1905000"/>
              <a:gd name="connsiteY917" fmla="*/ 1150543 h 1596356"/>
              <a:gd name="connsiteX918" fmla="*/ 639002 w 1905000"/>
              <a:gd name="connsiteY918" fmla="*/ 1159051 h 1596356"/>
              <a:gd name="connsiteX919" fmla="*/ 639002 w 1905000"/>
              <a:gd name="connsiteY919" fmla="*/ 1154112 h 1596356"/>
              <a:gd name="connsiteX920" fmla="*/ 630888 w 1905000"/>
              <a:gd name="connsiteY920" fmla="*/ 1148957 h 1596356"/>
              <a:gd name="connsiteX921" fmla="*/ 630888 w 1905000"/>
              <a:gd name="connsiteY921" fmla="*/ 1135582 h 1596356"/>
              <a:gd name="connsiteX922" fmla="*/ 639002 w 1905000"/>
              <a:gd name="connsiteY922" fmla="*/ 1140449 h 1596356"/>
              <a:gd name="connsiteX923" fmla="*/ 639002 w 1905000"/>
              <a:gd name="connsiteY923" fmla="*/ 1130570 h 1596356"/>
              <a:gd name="connsiteX924" fmla="*/ 1391553 w 1905000"/>
              <a:gd name="connsiteY924" fmla="*/ 1109673 h 1596356"/>
              <a:gd name="connsiteX925" fmla="*/ 1394026 w 1905000"/>
              <a:gd name="connsiteY925" fmla="*/ 1118860 h 1596356"/>
              <a:gd name="connsiteX926" fmla="*/ 1389013 w 1905000"/>
              <a:gd name="connsiteY926" fmla="*/ 1127416 h 1596356"/>
              <a:gd name="connsiteX927" fmla="*/ 1398485 w 1905000"/>
              <a:gd name="connsiteY927" fmla="*/ 1127234 h 1596356"/>
              <a:gd name="connsiteX928" fmla="*/ 1391733 w 1905000"/>
              <a:gd name="connsiteY928" fmla="*/ 1138833 h 1596356"/>
              <a:gd name="connsiteX929" fmla="*/ 1382150 w 1905000"/>
              <a:gd name="connsiteY929" fmla="*/ 1139329 h 1596356"/>
              <a:gd name="connsiteX930" fmla="*/ 1379642 w 1905000"/>
              <a:gd name="connsiteY930" fmla="*/ 1143566 h 1596356"/>
              <a:gd name="connsiteX931" fmla="*/ 1396112 w 1905000"/>
              <a:gd name="connsiteY931" fmla="*/ 1143174 h 1596356"/>
              <a:gd name="connsiteX932" fmla="*/ 1389378 w 1905000"/>
              <a:gd name="connsiteY932" fmla="*/ 1154804 h 1596356"/>
              <a:gd name="connsiteX933" fmla="*/ 1372778 w 1905000"/>
              <a:gd name="connsiteY933" fmla="*/ 1155479 h 1596356"/>
              <a:gd name="connsiteX934" fmla="*/ 1368682 w 1905000"/>
              <a:gd name="connsiteY934" fmla="*/ 1162090 h 1596356"/>
              <a:gd name="connsiteX935" fmla="*/ 1375280 w 1905000"/>
              <a:gd name="connsiteY935" fmla="*/ 1173517 h 1596356"/>
              <a:gd name="connsiteX936" fmla="*/ 1392311 w 1905000"/>
              <a:gd name="connsiteY936" fmla="*/ 1171426 h 1596356"/>
              <a:gd name="connsiteX937" fmla="*/ 1381372 w 1905000"/>
              <a:gd name="connsiteY937" fmla="*/ 1184069 h 1596356"/>
              <a:gd name="connsiteX938" fmla="*/ 1387788 w 1905000"/>
              <a:gd name="connsiteY938" fmla="*/ 1195183 h 1596356"/>
              <a:gd name="connsiteX939" fmla="*/ 1395723 w 1905000"/>
              <a:gd name="connsiteY939" fmla="*/ 1195223 h 1596356"/>
              <a:gd name="connsiteX940" fmla="*/ 1404626 w 1905000"/>
              <a:gd name="connsiteY940" fmla="*/ 1181216 h 1596356"/>
              <a:gd name="connsiteX941" fmla="*/ 1418066 w 1905000"/>
              <a:gd name="connsiteY941" fmla="*/ 1181199 h 1596356"/>
              <a:gd name="connsiteX942" fmla="*/ 1409473 w 1905000"/>
              <a:gd name="connsiteY942" fmla="*/ 1195236 h 1596356"/>
              <a:gd name="connsiteX943" fmla="*/ 1414396 w 1905000"/>
              <a:gd name="connsiteY943" fmla="*/ 1195182 h 1596356"/>
              <a:gd name="connsiteX944" fmla="*/ 1419618 w 1905000"/>
              <a:gd name="connsiteY944" fmla="*/ 1187130 h 1596356"/>
              <a:gd name="connsiteX945" fmla="*/ 1433039 w 1905000"/>
              <a:gd name="connsiteY945" fmla="*/ 1187082 h 1596356"/>
              <a:gd name="connsiteX946" fmla="*/ 1428127 w 1905000"/>
              <a:gd name="connsiteY946" fmla="*/ 1195163 h 1596356"/>
              <a:gd name="connsiteX947" fmla="*/ 1438030 w 1905000"/>
              <a:gd name="connsiteY947" fmla="*/ 1195149 h 1596356"/>
              <a:gd name="connsiteX948" fmla="*/ 1444763 w 1905000"/>
              <a:gd name="connsiteY948" fmla="*/ 1201835 h 1596356"/>
              <a:gd name="connsiteX949" fmla="*/ 1438025 w 1905000"/>
              <a:gd name="connsiteY949" fmla="*/ 1208555 h 1596356"/>
              <a:gd name="connsiteX950" fmla="*/ 1428091 w 1905000"/>
              <a:gd name="connsiteY950" fmla="*/ 1208588 h 1596356"/>
              <a:gd name="connsiteX951" fmla="*/ 1433001 w 1905000"/>
              <a:gd name="connsiteY951" fmla="*/ 1216660 h 1596356"/>
              <a:gd name="connsiteX952" fmla="*/ 1419530 w 1905000"/>
              <a:gd name="connsiteY952" fmla="*/ 1216695 h 1596356"/>
              <a:gd name="connsiteX953" fmla="*/ 1414378 w 1905000"/>
              <a:gd name="connsiteY953" fmla="*/ 1208638 h 1596356"/>
              <a:gd name="connsiteX954" fmla="*/ 1409467 w 1905000"/>
              <a:gd name="connsiteY954" fmla="*/ 1208643 h 1596356"/>
              <a:gd name="connsiteX955" fmla="*/ 1417963 w 1905000"/>
              <a:gd name="connsiteY955" fmla="*/ 1222636 h 1596356"/>
              <a:gd name="connsiteX956" fmla="*/ 1404523 w 1905000"/>
              <a:gd name="connsiteY956" fmla="*/ 1222653 h 1596356"/>
              <a:gd name="connsiteX957" fmla="*/ 1395755 w 1905000"/>
              <a:gd name="connsiteY957" fmla="*/ 1208692 h 1596356"/>
              <a:gd name="connsiteX958" fmla="*/ 1388093 w 1905000"/>
              <a:gd name="connsiteY958" fmla="*/ 1208620 h 1596356"/>
              <a:gd name="connsiteX959" fmla="*/ 1381504 w 1905000"/>
              <a:gd name="connsiteY959" fmla="*/ 1220000 h 1596356"/>
              <a:gd name="connsiteX960" fmla="*/ 1391721 w 1905000"/>
              <a:gd name="connsiteY960" fmla="*/ 1233583 h 1596356"/>
              <a:gd name="connsiteX961" fmla="*/ 1375382 w 1905000"/>
              <a:gd name="connsiteY961" fmla="*/ 1230528 h 1596356"/>
              <a:gd name="connsiteX962" fmla="*/ 1368762 w 1905000"/>
              <a:gd name="connsiteY962" fmla="*/ 1241926 h 1596356"/>
              <a:gd name="connsiteX963" fmla="*/ 1372584 w 1905000"/>
              <a:gd name="connsiteY963" fmla="*/ 1248545 h 1596356"/>
              <a:gd name="connsiteX964" fmla="*/ 1389144 w 1905000"/>
              <a:gd name="connsiteY964" fmla="*/ 1249099 h 1596356"/>
              <a:gd name="connsiteX965" fmla="*/ 1395867 w 1905000"/>
              <a:gd name="connsiteY965" fmla="*/ 1260743 h 1596356"/>
              <a:gd name="connsiteX966" fmla="*/ 1379415 w 1905000"/>
              <a:gd name="connsiteY966" fmla="*/ 1260377 h 1596356"/>
              <a:gd name="connsiteX967" fmla="*/ 1381866 w 1905000"/>
              <a:gd name="connsiteY967" fmla="*/ 1264623 h 1596356"/>
              <a:gd name="connsiteX968" fmla="*/ 1391471 w 1905000"/>
              <a:gd name="connsiteY968" fmla="*/ 1265030 h 1596356"/>
              <a:gd name="connsiteX969" fmla="*/ 1398194 w 1905000"/>
              <a:gd name="connsiteY969" fmla="*/ 1276675 h 1596356"/>
              <a:gd name="connsiteX970" fmla="*/ 1388715 w 1905000"/>
              <a:gd name="connsiteY970" fmla="*/ 1276487 h 1596356"/>
              <a:gd name="connsiteX971" fmla="*/ 1393655 w 1905000"/>
              <a:gd name="connsiteY971" fmla="*/ 1285040 h 1596356"/>
              <a:gd name="connsiteX972" fmla="*/ 1391149 w 1905000"/>
              <a:gd name="connsiteY972" fmla="*/ 1294188 h 1596356"/>
              <a:gd name="connsiteX973" fmla="*/ 1381975 w 1905000"/>
              <a:gd name="connsiteY973" fmla="*/ 1291784 h 1596356"/>
              <a:gd name="connsiteX974" fmla="*/ 1377036 w 1905000"/>
              <a:gd name="connsiteY974" fmla="*/ 1283230 h 1596356"/>
              <a:gd name="connsiteX975" fmla="*/ 1372491 w 1905000"/>
              <a:gd name="connsiteY975" fmla="*/ 1291515 h 1596356"/>
              <a:gd name="connsiteX976" fmla="*/ 1365768 w 1905000"/>
              <a:gd name="connsiteY976" fmla="*/ 1279869 h 1596356"/>
              <a:gd name="connsiteX977" fmla="*/ 1370186 w 1905000"/>
              <a:gd name="connsiteY977" fmla="*/ 1271366 h 1596356"/>
              <a:gd name="connsiteX978" fmla="*/ 1367735 w 1905000"/>
              <a:gd name="connsiteY978" fmla="*/ 1267120 h 1596356"/>
              <a:gd name="connsiteX979" fmla="*/ 1359827 w 1905000"/>
              <a:gd name="connsiteY979" fmla="*/ 1281551 h 1596356"/>
              <a:gd name="connsiteX980" fmla="*/ 1353103 w 1905000"/>
              <a:gd name="connsiteY980" fmla="*/ 1269907 h 1596356"/>
              <a:gd name="connsiteX981" fmla="*/ 1360903 w 1905000"/>
              <a:gd name="connsiteY981" fmla="*/ 1255288 h 1596356"/>
              <a:gd name="connsiteX982" fmla="*/ 1356739 w 1905000"/>
              <a:gd name="connsiteY982" fmla="*/ 1248077 h 1596356"/>
              <a:gd name="connsiteX983" fmla="*/ 1344449 w 1905000"/>
              <a:gd name="connsiteY983" fmla="*/ 1248137 h 1596356"/>
              <a:gd name="connsiteX984" fmla="*/ 1337475 w 1905000"/>
              <a:gd name="connsiteY984" fmla="*/ 1264402 h 1596356"/>
              <a:gd name="connsiteX985" fmla="*/ 1331800 w 1905000"/>
              <a:gd name="connsiteY985" fmla="*/ 1248155 h 1596356"/>
              <a:gd name="connsiteX986" fmla="*/ 1318991 w 1905000"/>
              <a:gd name="connsiteY986" fmla="*/ 1248183 h 1596356"/>
              <a:gd name="connsiteX987" fmla="*/ 1314800 w 1905000"/>
              <a:gd name="connsiteY987" fmla="*/ 1255348 h 1596356"/>
              <a:gd name="connsiteX988" fmla="*/ 1322511 w 1905000"/>
              <a:gd name="connsiteY988" fmla="*/ 1270002 h 1596356"/>
              <a:gd name="connsiteX989" fmla="*/ 1315776 w 1905000"/>
              <a:gd name="connsiteY989" fmla="*/ 1281633 h 1596356"/>
              <a:gd name="connsiteX990" fmla="*/ 1307887 w 1905000"/>
              <a:gd name="connsiteY990" fmla="*/ 1267248 h 1596356"/>
              <a:gd name="connsiteX991" fmla="*/ 1305445 w 1905000"/>
              <a:gd name="connsiteY991" fmla="*/ 1271530 h 1596356"/>
              <a:gd name="connsiteX992" fmla="*/ 1309847 w 1905000"/>
              <a:gd name="connsiteY992" fmla="*/ 1280019 h 1596356"/>
              <a:gd name="connsiteX993" fmla="*/ 1303095 w 1905000"/>
              <a:gd name="connsiteY993" fmla="*/ 1291620 h 1596356"/>
              <a:gd name="connsiteX994" fmla="*/ 1298577 w 1905000"/>
              <a:gd name="connsiteY994" fmla="*/ 1283362 h 1596356"/>
              <a:gd name="connsiteX995" fmla="*/ 1293565 w 1905000"/>
              <a:gd name="connsiteY995" fmla="*/ 1291919 h 1596356"/>
              <a:gd name="connsiteX996" fmla="*/ 1284394 w 1905000"/>
              <a:gd name="connsiteY996" fmla="*/ 1294424 h 1596356"/>
              <a:gd name="connsiteX997" fmla="*/ 1281952 w 1905000"/>
              <a:gd name="connsiteY997" fmla="*/ 1285219 h 1596356"/>
              <a:gd name="connsiteX998" fmla="*/ 1286902 w 1905000"/>
              <a:gd name="connsiteY998" fmla="*/ 1276700 h 1596356"/>
              <a:gd name="connsiteX999" fmla="*/ 1277479 w 1905000"/>
              <a:gd name="connsiteY999" fmla="*/ 1276895 h 1596356"/>
              <a:gd name="connsiteX1000" fmla="*/ 1284213 w 1905000"/>
              <a:gd name="connsiteY1000" fmla="*/ 1265265 h 1596356"/>
              <a:gd name="connsiteX1001" fmla="*/ 1293783 w 1905000"/>
              <a:gd name="connsiteY1001" fmla="*/ 1264817 h 1596356"/>
              <a:gd name="connsiteX1002" fmla="*/ 1296274 w 1905000"/>
              <a:gd name="connsiteY1002" fmla="*/ 1260548 h 1596356"/>
              <a:gd name="connsiteX1003" fmla="*/ 1279821 w 1905000"/>
              <a:gd name="connsiteY1003" fmla="*/ 1260973 h 1596356"/>
              <a:gd name="connsiteX1004" fmla="*/ 1286569 w 1905000"/>
              <a:gd name="connsiteY1004" fmla="*/ 1249293 h 1596356"/>
              <a:gd name="connsiteX1005" fmla="*/ 1303156 w 1905000"/>
              <a:gd name="connsiteY1005" fmla="*/ 1248667 h 1596356"/>
              <a:gd name="connsiteX1006" fmla="*/ 1307750 w 1905000"/>
              <a:gd name="connsiteY1006" fmla="*/ 1240686 h 1596356"/>
              <a:gd name="connsiteX1007" fmla="*/ 1302036 w 1905000"/>
              <a:gd name="connsiteY1007" fmla="*/ 1230789 h 1596356"/>
              <a:gd name="connsiteX1008" fmla="*/ 1283772 w 1905000"/>
              <a:gd name="connsiteY1008" fmla="*/ 1233051 h 1596356"/>
              <a:gd name="connsiteX1009" fmla="*/ 1295493 w 1905000"/>
              <a:gd name="connsiteY1009" fmla="*/ 1219456 h 1596356"/>
              <a:gd name="connsiteX1010" fmla="*/ 1289239 w 1905000"/>
              <a:gd name="connsiteY1010" fmla="*/ 1208623 h 1596356"/>
              <a:gd name="connsiteX1011" fmla="*/ 1280210 w 1905000"/>
              <a:gd name="connsiteY1011" fmla="*/ 1208923 h 1596356"/>
              <a:gd name="connsiteX1012" fmla="*/ 1271387 w 1905000"/>
              <a:gd name="connsiteY1012" fmla="*/ 1222925 h 1596356"/>
              <a:gd name="connsiteX1013" fmla="*/ 1257885 w 1905000"/>
              <a:gd name="connsiteY1013" fmla="*/ 1222979 h 1596356"/>
              <a:gd name="connsiteX1014" fmla="*/ 1266461 w 1905000"/>
              <a:gd name="connsiteY1014" fmla="*/ 1208911 h 1596356"/>
              <a:gd name="connsiteX1015" fmla="*/ 1261537 w 1905000"/>
              <a:gd name="connsiteY1015" fmla="*/ 1208965 h 1596356"/>
              <a:gd name="connsiteX1016" fmla="*/ 1256347 w 1905000"/>
              <a:gd name="connsiteY1016" fmla="*/ 1216997 h 1596356"/>
              <a:gd name="connsiteX1017" fmla="*/ 1242907 w 1905000"/>
              <a:gd name="connsiteY1017" fmla="*/ 1217014 h 1596356"/>
              <a:gd name="connsiteX1018" fmla="*/ 1247787 w 1905000"/>
              <a:gd name="connsiteY1018" fmla="*/ 1208952 h 1596356"/>
              <a:gd name="connsiteX1019" fmla="*/ 1237917 w 1905000"/>
              <a:gd name="connsiteY1019" fmla="*/ 1208948 h 1596356"/>
              <a:gd name="connsiteX1020" fmla="*/ 1231184 w 1905000"/>
              <a:gd name="connsiteY1020" fmla="*/ 1202263 h 1596356"/>
              <a:gd name="connsiteX1021" fmla="*/ 1237971 w 1905000"/>
              <a:gd name="connsiteY1021" fmla="*/ 1195554 h 1596356"/>
              <a:gd name="connsiteX1022" fmla="*/ 1247855 w 1905000"/>
              <a:gd name="connsiteY1022" fmla="*/ 1195510 h 1596356"/>
              <a:gd name="connsiteX1023" fmla="*/ 1242963 w 1905000"/>
              <a:gd name="connsiteY1023" fmla="*/ 1187469 h 1596356"/>
              <a:gd name="connsiteX1024" fmla="*/ 1256422 w 1905000"/>
              <a:gd name="connsiteY1024" fmla="*/ 1187483 h 1596356"/>
              <a:gd name="connsiteX1025" fmla="*/ 1261555 w 1905000"/>
              <a:gd name="connsiteY1025" fmla="*/ 1195509 h 1596356"/>
              <a:gd name="connsiteX1026" fmla="*/ 1266528 w 1905000"/>
              <a:gd name="connsiteY1026" fmla="*/ 1195468 h 1596356"/>
              <a:gd name="connsiteX1027" fmla="*/ 1257952 w 1905000"/>
              <a:gd name="connsiteY1027" fmla="*/ 1181480 h 1596356"/>
              <a:gd name="connsiteX1028" fmla="*/ 1271410 w 1905000"/>
              <a:gd name="connsiteY1028" fmla="*/ 1181494 h 1596356"/>
              <a:gd name="connsiteX1029" fmla="*/ 1280227 w 1905000"/>
              <a:gd name="connsiteY1029" fmla="*/ 1195468 h 1596356"/>
              <a:gd name="connsiteX1030" fmla="*/ 1289807 w 1905000"/>
              <a:gd name="connsiteY1030" fmla="*/ 1195183 h 1596356"/>
              <a:gd name="connsiteX1031" fmla="*/ 1295384 w 1905000"/>
              <a:gd name="connsiteY1031" fmla="*/ 1185511 h 1596356"/>
              <a:gd name="connsiteX1032" fmla="*/ 1284406 w 1905000"/>
              <a:gd name="connsiteY1032" fmla="*/ 1170826 h 1596356"/>
              <a:gd name="connsiteX1033" fmla="*/ 1302021 w 1905000"/>
              <a:gd name="connsiteY1033" fmla="*/ 1174144 h 1596356"/>
              <a:gd name="connsiteX1034" fmla="*/ 1308067 w 1905000"/>
              <a:gd name="connsiteY1034" fmla="*/ 1163701 h 1596356"/>
              <a:gd name="connsiteX1035" fmla="*/ 1303380 w 1905000"/>
              <a:gd name="connsiteY1035" fmla="*/ 1155584 h 1596356"/>
              <a:gd name="connsiteX1036" fmla="*/ 1286771 w 1905000"/>
              <a:gd name="connsiteY1036" fmla="*/ 1155017 h 1596356"/>
              <a:gd name="connsiteX1037" fmla="*/ 1280084 w 1905000"/>
              <a:gd name="connsiteY1037" fmla="*/ 1143434 h 1596356"/>
              <a:gd name="connsiteX1038" fmla="*/ 1296549 w 1905000"/>
              <a:gd name="connsiteY1038" fmla="*/ 1143752 h 1596356"/>
              <a:gd name="connsiteX1039" fmla="*/ 1294081 w 1905000"/>
              <a:gd name="connsiteY1039" fmla="*/ 1139475 h 1596356"/>
              <a:gd name="connsiteX1040" fmla="*/ 1284476 w 1905000"/>
              <a:gd name="connsiteY1040" fmla="*/ 1139067 h 1596356"/>
              <a:gd name="connsiteX1041" fmla="*/ 1277788 w 1905000"/>
              <a:gd name="connsiteY1041" fmla="*/ 1127484 h 1596356"/>
              <a:gd name="connsiteX1042" fmla="*/ 1287249 w 1905000"/>
              <a:gd name="connsiteY1042" fmla="*/ 1127642 h 1596356"/>
              <a:gd name="connsiteX1043" fmla="*/ 1282310 w 1905000"/>
              <a:gd name="connsiteY1043" fmla="*/ 1119088 h 1596356"/>
              <a:gd name="connsiteX1044" fmla="*/ 1284766 w 1905000"/>
              <a:gd name="connsiteY1044" fmla="*/ 1109928 h 1596356"/>
              <a:gd name="connsiteX1045" fmla="*/ 1293959 w 1905000"/>
              <a:gd name="connsiteY1045" fmla="*/ 1112362 h 1596356"/>
              <a:gd name="connsiteX1046" fmla="*/ 1298897 w 1905000"/>
              <a:gd name="connsiteY1046" fmla="*/ 1120917 h 1596356"/>
              <a:gd name="connsiteX1047" fmla="*/ 1303491 w 1905000"/>
              <a:gd name="connsiteY1047" fmla="*/ 1112645 h 1596356"/>
              <a:gd name="connsiteX1048" fmla="*/ 1310179 w 1905000"/>
              <a:gd name="connsiteY1048" fmla="*/ 1124227 h 1596356"/>
              <a:gd name="connsiteX1049" fmla="*/ 1305729 w 1905000"/>
              <a:gd name="connsiteY1049" fmla="*/ 1132749 h 1596356"/>
              <a:gd name="connsiteX1050" fmla="*/ 1308199 w 1905000"/>
              <a:gd name="connsiteY1050" fmla="*/ 1137027 h 1596356"/>
              <a:gd name="connsiteX1051" fmla="*/ 1316124 w 1905000"/>
              <a:gd name="connsiteY1051" fmla="*/ 1122626 h 1596356"/>
              <a:gd name="connsiteX1052" fmla="*/ 1322812 w 1905000"/>
              <a:gd name="connsiteY1052" fmla="*/ 1134208 h 1596356"/>
              <a:gd name="connsiteX1053" fmla="*/ 1315030 w 1905000"/>
              <a:gd name="connsiteY1053" fmla="*/ 1148859 h 1596356"/>
              <a:gd name="connsiteX1054" fmla="*/ 1319410 w 1905000"/>
              <a:gd name="connsiteY1054" fmla="*/ 1156445 h 1596356"/>
              <a:gd name="connsiteX1055" fmla="*/ 1331638 w 1905000"/>
              <a:gd name="connsiteY1055" fmla="*/ 1156420 h 1596356"/>
              <a:gd name="connsiteX1056" fmla="*/ 1338670 w 1905000"/>
              <a:gd name="connsiteY1056" fmla="*/ 1140039 h 1596356"/>
              <a:gd name="connsiteX1057" fmla="*/ 1344318 w 1905000"/>
              <a:gd name="connsiteY1057" fmla="*/ 1156384 h 1596356"/>
              <a:gd name="connsiteX1058" fmla="*/ 1356496 w 1905000"/>
              <a:gd name="connsiteY1058" fmla="*/ 1156346 h 1596356"/>
              <a:gd name="connsiteX1059" fmla="*/ 1361146 w 1905000"/>
              <a:gd name="connsiteY1059" fmla="*/ 1148750 h 1596356"/>
              <a:gd name="connsiteX1060" fmla="*/ 1353422 w 1905000"/>
              <a:gd name="connsiteY1060" fmla="*/ 1134144 h 1596356"/>
              <a:gd name="connsiteX1061" fmla="*/ 1360139 w 1905000"/>
              <a:gd name="connsiteY1061" fmla="*/ 1122482 h 1596356"/>
              <a:gd name="connsiteX1062" fmla="*/ 1368028 w 1905000"/>
              <a:gd name="connsiteY1062" fmla="*/ 1136868 h 1596356"/>
              <a:gd name="connsiteX1063" fmla="*/ 1370537 w 1905000"/>
              <a:gd name="connsiteY1063" fmla="*/ 1132630 h 1596356"/>
              <a:gd name="connsiteX1064" fmla="*/ 1366104 w 1905000"/>
              <a:gd name="connsiteY1064" fmla="*/ 1124158 h 1596356"/>
              <a:gd name="connsiteX1065" fmla="*/ 1372851 w 1905000"/>
              <a:gd name="connsiteY1065" fmla="*/ 1112478 h 1596356"/>
              <a:gd name="connsiteX1066" fmla="*/ 1377387 w 1905000"/>
              <a:gd name="connsiteY1066" fmla="*/ 1120766 h 1596356"/>
              <a:gd name="connsiteX1067" fmla="*/ 1382382 w 1905000"/>
              <a:gd name="connsiteY1067" fmla="*/ 1112179 h 1596356"/>
              <a:gd name="connsiteX1068" fmla="*/ 762050 w 1905000"/>
              <a:gd name="connsiteY1068" fmla="*/ 0 h 1596356"/>
              <a:gd name="connsiteX1069" fmla="*/ 903473 w 1905000"/>
              <a:gd name="connsiteY1069" fmla="*/ 30355 h 1596356"/>
              <a:gd name="connsiteX1070" fmla="*/ 585077 w 1905000"/>
              <a:gd name="connsiteY1070" fmla="*/ 404560 h 1596356"/>
              <a:gd name="connsiteX1071" fmla="*/ 492085 w 1905000"/>
              <a:gd name="connsiteY1071" fmla="*/ 385768 h 1596356"/>
              <a:gd name="connsiteX1072" fmla="*/ 451254 w 1905000"/>
              <a:gd name="connsiteY1072" fmla="*/ 393276 h 1596356"/>
              <a:gd name="connsiteX1073" fmla="*/ 335390 w 1905000"/>
              <a:gd name="connsiteY1073" fmla="*/ 537884 h 1596356"/>
              <a:gd name="connsiteX1074" fmla="*/ 126675 w 1905000"/>
              <a:gd name="connsiteY1074" fmla="*/ 789123 h 1596356"/>
              <a:gd name="connsiteX1075" fmla="*/ 303681 w 1905000"/>
              <a:gd name="connsiteY1075" fmla="*/ 1026792 h 1596356"/>
              <a:gd name="connsiteX1076" fmla="*/ 161258 w 1905000"/>
              <a:gd name="connsiteY1076" fmla="*/ 806391 h 1596356"/>
              <a:gd name="connsiteX1077" fmla="*/ 369973 w 1905000"/>
              <a:gd name="connsiteY1077" fmla="*/ 555152 h 1596356"/>
              <a:gd name="connsiteX1078" fmla="*/ 485837 w 1905000"/>
              <a:gd name="connsiteY1078" fmla="*/ 410544 h 1596356"/>
              <a:gd name="connsiteX1079" fmla="*/ 526668 w 1905000"/>
              <a:gd name="connsiteY1079" fmla="*/ 403035 h 1596356"/>
              <a:gd name="connsiteX1080" fmla="*/ 619660 w 1905000"/>
              <a:gd name="connsiteY1080" fmla="*/ 421827 h 1596356"/>
              <a:gd name="connsiteX1081" fmla="*/ 1119019 w 1905000"/>
              <a:gd name="connsiteY1081" fmla="*/ 17268 h 1596356"/>
              <a:gd name="connsiteX1082" fmla="*/ 1620853 w 1905000"/>
              <a:gd name="connsiteY1082" fmla="*/ 465622 h 1596356"/>
              <a:gd name="connsiteX1083" fmla="*/ 1613996 w 1905000"/>
              <a:gd name="connsiteY1083" fmla="*/ 536434 h 1596356"/>
              <a:gd name="connsiteX1084" fmla="*/ 1905000 w 1905000"/>
              <a:gd name="connsiteY1084" fmla="*/ 806391 h 1596356"/>
              <a:gd name="connsiteX1085" fmla="*/ 1676391 w 1905000"/>
              <a:gd name="connsiteY1085" fmla="*/ 1063221 h 1596356"/>
              <a:gd name="connsiteX1086" fmla="*/ 1674918 w 1905000"/>
              <a:gd name="connsiteY1086" fmla="*/ 1063625 h 1596356"/>
              <a:gd name="connsiteX1087" fmla="*/ 391519 w 1905000"/>
              <a:gd name="connsiteY1087" fmla="*/ 1063625 h 1596356"/>
              <a:gd name="connsiteX1088" fmla="*/ 311827 w 1905000"/>
              <a:gd name="connsiteY1088" fmla="*/ 1063625 h 1596356"/>
              <a:gd name="connsiteX1089" fmla="*/ 295528 w 1905000"/>
              <a:gd name="connsiteY1089" fmla="*/ 1061781 h 1596356"/>
              <a:gd name="connsiteX1090" fmla="*/ 277057 w 1905000"/>
              <a:gd name="connsiteY1090" fmla="*/ 1063625 h 1596356"/>
              <a:gd name="connsiteX1091" fmla="*/ 0 w 1905000"/>
              <a:gd name="connsiteY1091" fmla="*/ 789123 h 1596356"/>
              <a:gd name="connsiteX1092" fmla="*/ 166066 w 1905000"/>
              <a:gd name="connsiteY1092" fmla="*/ 537884 h 1596356"/>
              <a:gd name="connsiteX1093" fmla="*/ 258254 w 1905000"/>
              <a:gd name="connsiteY1093" fmla="*/ 393276 h 1596356"/>
              <a:gd name="connsiteX1094" fmla="*/ 290741 w 1905000"/>
              <a:gd name="connsiteY1094" fmla="*/ 385768 h 1596356"/>
              <a:gd name="connsiteX1095" fmla="*/ 364732 w 1905000"/>
              <a:gd name="connsiteY1095" fmla="*/ 404560 h 1596356"/>
              <a:gd name="connsiteX1096" fmla="*/ 762050 w 1905000"/>
              <a:gd name="connsiteY1096" fmla="*/ 0 h 159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</a:cxnLst>
            <a:rect l="l" t="t" r="r" b="b"/>
            <a:pathLst>
              <a:path w="1905000" h="1596356">
                <a:moveTo>
                  <a:pt x="792454" y="1527341"/>
                </a:moveTo>
                <a:lnTo>
                  <a:pt x="781981" y="1528389"/>
                </a:lnTo>
                <a:lnTo>
                  <a:pt x="777032" y="1539501"/>
                </a:lnTo>
                <a:lnTo>
                  <a:pt x="799520" y="1537217"/>
                </a:lnTo>
                <a:close/>
                <a:moveTo>
                  <a:pt x="765188" y="1515019"/>
                </a:moveTo>
                <a:lnTo>
                  <a:pt x="753026" y="1516262"/>
                </a:lnTo>
                <a:lnTo>
                  <a:pt x="765904" y="1533927"/>
                </a:lnTo>
                <a:lnTo>
                  <a:pt x="770865" y="1522785"/>
                </a:lnTo>
                <a:close/>
                <a:moveTo>
                  <a:pt x="818494" y="1509067"/>
                </a:moveTo>
                <a:lnTo>
                  <a:pt x="806498" y="1510019"/>
                </a:lnTo>
                <a:lnTo>
                  <a:pt x="802212" y="1519645"/>
                </a:lnTo>
                <a:lnTo>
                  <a:pt x="809343" y="1529621"/>
                </a:lnTo>
                <a:close/>
                <a:moveTo>
                  <a:pt x="789516" y="1497403"/>
                </a:moveTo>
                <a:lnTo>
                  <a:pt x="785118" y="1497882"/>
                </a:lnTo>
                <a:lnTo>
                  <a:pt x="778570" y="1498532"/>
                </a:lnTo>
                <a:lnTo>
                  <a:pt x="774096" y="1508581"/>
                </a:lnTo>
                <a:lnTo>
                  <a:pt x="777347" y="1513048"/>
                </a:lnTo>
                <a:lnTo>
                  <a:pt x="780582" y="1517471"/>
                </a:lnTo>
                <a:lnTo>
                  <a:pt x="786094" y="1516942"/>
                </a:lnTo>
                <a:lnTo>
                  <a:pt x="791559" y="1516356"/>
                </a:lnTo>
                <a:lnTo>
                  <a:pt x="796033" y="1506307"/>
                </a:lnTo>
                <a:close/>
                <a:moveTo>
                  <a:pt x="1564800" y="1490342"/>
                </a:moveTo>
                <a:lnTo>
                  <a:pt x="1557002" y="1491122"/>
                </a:lnTo>
                <a:lnTo>
                  <a:pt x="1553318" y="1499396"/>
                </a:lnTo>
                <a:lnTo>
                  <a:pt x="1570062" y="1497696"/>
                </a:lnTo>
                <a:close/>
                <a:moveTo>
                  <a:pt x="761286" y="1484143"/>
                </a:moveTo>
                <a:lnTo>
                  <a:pt x="752513" y="1503846"/>
                </a:lnTo>
                <a:lnTo>
                  <a:pt x="764719" y="1502588"/>
                </a:lnTo>
                <a:lnTo>
                  <a:pt x="768693" y="1493662"/>
                </a:lnTo>
                <a:close/>
                <a:moveTo>
                  <a:pt x="1544498" y="1481167"/>
                </a:moveTo>
                <a:lnTo>
                  <a:pt x="1535441" y="1482092"/>
                </a:lnTo>
                <a:lnTo>
                  <a:pt x="1545030" y="1495245"/>
                </a:lnTo>
                <a:lnTo>
                  <a:pt x="1548725" y="1486950"/>
                </a:lnTo>
                <a:close/>
                <a:moveTo>
                  <a:pt x="803513" y="1480025"/>
                </a:moveTo>
                <a:lnTo>
                  <a:pt x="798552" y="1491168"/>
                </a:lnTo>
                <a:lnTo>
                  <a:pt x="803406" y="1497839"/>
                </a:lnTo>
                <a:lnTo>
                  <a:pt x="815786" y="1496840"/>
                </a:lnTo>
                <a:close/>
                <a:moveTo>
                  <a:pt x="1584191" y="1476735"/>
                </a:moveTo>
                <a:lnTo>
                  <a:pt x="1575258" y="1477444"/>
                </a:lnTo>
                <a:lnTo>
                  <a:pt x="1572068" y="1484610"/>
                </a:lnTo>
                <a:lnTo>
                  <a:pt x="1577377" y="1492040"/>
                </a:lnTo>
                <a:close/>
                <a:moveTo>
                  <a:pt x="791955" y="1475498"/>
                </a:moveTo>
                <a:lnTo>
                  <a:pt x="771898" y="1477553"/>
                </a:lnTo>
                <a:lnTo>
                  <a:pt x="779453" y="1487393"/>
                </a:lnTo>
                <a:lnTo>
                  <a:pt x="785127" y="1486827"/>
                </a:lnTo>
                <a:lnTo>
                  <a:pt x="786994" y="1486640"/>
                </a:lnTo>
                <a:close/>
                <a:moveTo>
                  <a:pt x="1562613" y="1468050"/>
                </a:moveTo>
                <a:lnTo>
                  <a:pt x="1559338" y="1468405"/>
                </a:lnTo>
                <a:lnTo>
                  <a:pt x="1554462" y="1468889"/>
                </a:lnTo>
                <a:lnTo>
                  <a:pt x="1551130" y="1476373"/>
                </a:lnTo>
                <a:lnTo>
                  <a:pt x="1553551" y="1479699"/>
                </a:lnTo>
                <a:lnTo>
                  <a:pt x="1555960" y="1482993"/>
                </a:lnTo>
                <a:lnTo>
                  <a:pt x="1560064" y="1482598"/>
                </a:lnTo>
                <a:lnTo>
                  <a:pt x="1564133" y="1482162"/>
                </a:lnTo>
                <a:lnTo>
                  <a:pt x="1567465" y="1474678"/>
                </a:lnTo>
                <a:close/>
                <a:moveTo>
                  <a:pt x="1541592" y="1458175"/>
                </a:moveTo>
                <a:lnTo>
                  <a:pt x="1535060" y="1472847"/>
                </a:lnTo>
                <a:lnTo>
                  <a:pt x="1544148" y="1471909"/>
                </a:lnTo>
                <a:lnTo>
                  <a:pt x="1547107" y="1465263"/>
                </a:lnTo>
                <a:close/>
                <a:moveTo>
                  <a:pt x="1573035" y="1455109"/>
                </a:moveTo>
                <a:lnTo>
                  <a:pt x="1569342" y="1463406"/>
                </a:lnTo>
                <a:lnTo>
                  <a:pt x="1572955" y="1468374"/>
                </a:lnTo>
                <a:lnTo>
                  <a:pt x="1582175" y="1467630"/>
                </a:lnTo>
                <a:close/>
                <a:moveTo>
                  <a:pt x="1564429" y="1451738"/>
                </a:moveTo>
                <a:lnTo>
                  <a:pt x="1549494" y="1453269"/>
                </a:lnTo>
                <a:lnTo>
                  <a:pt x="1555120" y="1460596"/>
                </a:lnTo>
                <a:lnTo>
                  <a:pt x="1559345" y="1460175"/>
                </a:lnTo>
                <a:lnTo>
                  <a:pt x="1560735" y="1460035"/>
                </a:lnTo>
                <a:close/>
                <a:moveTo>
                  <a:pt x="1192703" y="1432887"/>
                </a:moveTo>
                <a:lnTo>
                  <a:pt x="1184903" y="1433667"/>
                </a:lnTo>
                <a:lnTo>
                  <a:pt x="1181219" y="1441941"/>
                </a:lnTo>
                <a:lnTo>
                  <a:pt x="1197964" y="1440241"/>
                </a:lnTo>
                <a:close/>
                <a:moveTo>
                  <a:pt x="1172400" y="1423712"/>
                </a:moveTo>
                <a:lnTo>
                  <a:pt x="1163344" y="1424637"/>
                </a:lnTo>
                <a:lnTo>
                  <a:pt x="1172933" y="1437791"/>
                </a:lnTo>
                <a:lnTo>
                  <a:pt x="1176627" y="1429495"/>
                </a:lnTo>
                <a:close/>
                <a:moveTo>
                  <a:pt x="1212092" y="1419280"/>
                </a:moveTo>
                <a:lnTo>
                  <a:pt x="1203160" y="1419989"/>
                </a:lnTo>
                <a:lnTo>
                  <a:pt x="1199969" y="1427156"/>
                </a:lnTo>
                <a:lnTo>
                  <a:pt x="1205278" y="1434584"/>
                </a:lnTo>
                <a:close/>
                <a:moveTo>
                  <a:pt x="824692" y="1417170"/>
                </a:moveTo>
                <a:lnTo>
                  <a:pt x="827857" y="1425347"/>
                </a:lnTo>
                <a:lnTo>
                  <a:pt x="824154" y="1433664"/>
                </a:lnTo>
                <a:lnTo>
                  <a:pt x="832812" y="1432609"/>
                </a:lnTo>
                <a:lnTo>
                  <a:pt x="827796" y="1443873"/>
                </a:lnTo>
                <a:lnTo>
                  <a:pt x="819030" y="1445171"/>
                </a:lnTo>
                <a:lnTo>
                  <a:pt x="817178" y="1449331"/>
                </a:lnTo>
                <a:lnTo>
                  <a:pt x="832214" y="1447440"/>
                </a:lnTo>
                <a:lnTo>
                  <a:pt x="827198" y="1458702"/>
                </a:lnTo>
                <a:lnTo>
                  <a:pt x="812056" y="1460837"/>
                </a:lnTo>
                <a:lnTo>
                  <a:pt x="808771" y="1468215"/>
                </a:lnTo>
                <a:lnTo>
                  <a:pt x="815415" y="1477322"/>
                </a:lnTo>
                <a:lnTo>
                  <a:pt x="831443" y="1473690"/>
                </a:lnTo>
                <a:lnTo>
                  <a:pt x="822313" y="1486758"/>
                </a:lnTo>
                <a:lnTo>
                  <a:pt x="828941" y="1495821"/>
                </a:lnTo>
                <a:lnTo>
                  <a:pt x="837127" y="1495173"/>
                </a:lnTo>
                <a:lnTo>
                  <a:pt x="843834" y="1481497"/>
                </a:lnTo>
                <a:lnTo>
                  <a:pt x="856171" y="1480187"/>
                </a:lnTo>
                <a:lnTo>
                  <a:pt x="849716" y="1493866"/>
                </a:lnTo>
                <a:lnTo>
                  <a:pt x="854236" y="1493441"/>
                </a:lnTo>
                <a:lnTo>
                  <a:pt x="858153" y="1485544"/>
                </a:lnTo>
                <a:lnTo>
                  <a:pt x="870520" y="1484249"/>
                </a:lnTo>
                <a:lnTo>
                  <a:pt x="866797" y="1492122"/>
                </a:lnTo>
                <a:lnTo>
                  <a:pt x="875907" y="1491194"/>
                </a:lnTo>
                <a:lnTo>
                  <a:pt x="882746" y="1496676"/>
                </a:lnTo>
                <a:lnTo>
                  <a:pt x="877234" y="1503498"/>
                </a:lnTo>
                <a:lnTo>
                  <a:pt x="868137" y="1504396"/>
                </a:lnTo>
                <a:lnTo>
                  <a:pt x="873406" y="1511361"/>
                </a:lnTo>
                <a:lnTo>
                  <a:pt x="861095" y="1512610"/>
                </a:lnTo>
                <a:lnTo>
                  <a:pt x="855533" y="1505732"/>
                </a:lnTo>
                <a:lnTo>
                  <a:pt x="851013" y="1506158"/>
                </a:lnTo>
                <a:lnTo>
                  <a:pt x="860231" y="1518229"/>
                </a:lnTo>
                <a:lnTo>
                  <a:pt x="847908" y="1519508"/>
                </a:lnTo>
                <a:lnTo>
                  <a:pt x="838409" y="1507494"/>
                </a:lnTo>
                <a:lnTo>
                  <a:pt x="831259" y="1508021"/>
                </a:lnTo>
                <a:lnTo>
                  <a:pt x="826313" y="1519134"/>
                </a:lnTo>
                <a:lnTo>
                  <a:pt x="837101" y="1530703"/>
                </a:lnTo>
                <a:lnTo>
                  <a:pt x="821744" y="1529395"/>
                </a:lnTo>
                <a:lnTo>
                  <a:pt x="816932" y="1540204"/>
                </a:lnTo>
                <a:lnTo>
                  <a:pt x="821202" y="1546142"/>
                </a:lnTo>
                <a:lnTo>
                  <a:pt x="836472" y="1545193"/>
                </a:lnTo>
                <a:lnTo>
                  <a:pt x="843767" y="1555207"/>
                </a:lnTo>
                <a:lnTo>
                  <a:pt x="828642" y="1556403"/>
                </a:lnTo>
                <a:lnTo>
                  <a:pt x="831351" y="1560046"/>
                </a:lnTo>
                <a:lnTo>
                  <a:pt x="840184" y="1559577"/>
                </a:lnTo>
                <a:lnTo>
                  <a:pt x="847493" y="1569562"/>
                </a:lnTo>
                <a:lnTo>
                  <a:pt x="838804" y="1570277"/>
                </a:lnTo>
                <a:lnTo>
                  <a:pt x="844181" y="1577655"/>
                </a:lnTo>
                <a:lnTo>
                  <a:pt x="842843" y="1586299"/>
                </a:lnTo>
                <a:lnTo>
                  <a:pt x="834179" y="1584915"/>
                </a:lnTo>
                <a:lnTo>
                  <a:pt x="828773" y="1577525"/>
                </a:lnTo>
                <a:lnTo>
                  <a:pt x="825413" y="1585560"/>
                </a:lnTo>
                <a:lnTo>
                  <a:pt x="818087" y="1575532"/>
                </a:lnTo>
                <a:lnTo>
                  <a:pt x="821305" y="1567324"/>
                </a:lnTo>
                <a:lnTo>
                  <a:pt x="818640" y="1563664"/>
                </a:lnTo>
                <a:lnTo>
                  <a:pt x="812808" y="1577583"/>
                </a:lnTo>
                <a:lnTo>
                  <a:pt x="805512" y="1567568"/>
                </a:lnTo>
                <a:lnTo>
                  <a:pt x="811173" y="1553464"/>
                </a:lnTo>
                <a:lnTo>
                  <a:pt x="807075" y="1547711"/>
                </a:lnTo>
                <a:lnTo>
                  <a:pt x="795018" y="1548963"/>
                </a:lnTo>
                <a:lnTo>
                  <a:pt x="790424" y="1563942"/>
                </a:lnTo>
                <a:lnTo>
                  <a:pt x="783849" y="1550102"/>
                </a:lnTo>
                <a:lnTo>
                  <a:pt x="771761" y="1551341"/>
                </a:lnTo>
                <a:lnTo>
                  <a:pt x="768895" y="1557777"/>
                </a:lnTo>
                <a:lnTo>
                  <a:pt x="777455" y="1570428"/>
                </a:lnTo>
                <a:lnTo>
                  <a:pt x="772413" y="1581753"/>
                </a:lnTo>
                <a:lnTo>
                  <a:pt x="763772" y="1569284"/>
                </a:lnTo>
                <a:lnTo>
                  <a:pt x="761935" y="1573413"/>
                </a:lnTo>
                <a:lnTo>
                  <a:pt x="766834" y="1580797"/>
                </a:lnTo>
                <a:lnTo>
                  <a:pt x="761792" y="1592121"/>
                </a:lnTo>
                <a:lnTo>
                  <a:pt x="756797" y="1584949"/>
                </a:lnTo>
                <a:lnTo>
                  <a:pt x="753093" y="1593268"/>
                </a:lnTo>
                <a:lnTo>
                  <a:pt x="744914" y="1596356"/>
                </a:lnTo>
                <a:lnTo>
                  <a:pt x="741735" y="1588211"/>
                </a:lnTo>
                <a:lnTo>
                  <a:pt x="745439" y="1579892"/>
                </a:lnTo>
                <a:lnTo>
                  <a:pt x="736797" y="1580993"/>
                </a:lnTo>
                <a:lnTo>
                  <a:pt x="741839" y="1569668"/>
                </a:lnTo>
                <a:lnTo>
                  <a:pt x="750575" y="1568356"/>
                </a:lnTo>
                <a:lnTo>
                  <a:pt x="752414" y="1564227"/>
                </a:lnTo>
                <a:lnTo>
                  <a:pt x="737365" y="1566148"/>
                </a:lnTo>
                <a:lnTo>
                  <a:pt x="742408" y="1554824"/>
                </a:lnTo>
                <a:lnTo>
                  <a:pt x="757537" y="1552720"/>
                </a:lnTo>
                <a:lnTo>
                  <a:pt x="760660" y="1545707"/>
                </a:lnTo>
                <a:lnTo>
                  <a:pt x="753955" y="1536574"/>
                </a:lnTo>
                <a:lnTo>
                  <a:pt x="738044" y="1540186"/>
                </a:lnTo>
                <a:lnTo>
                  <a:pt x="747087" y="1527150"/>
                </a:lnTo>
                <a:lnTo>
                  <a:pt x="740126" y="1517612"/>
                </a:lnTo>
                <a:lnTo>
                  <a:pt x="732510" y="1518369"/>
                </a:lnTo>
                <a:lnTo>
                  <a:pt x="725759" y="1532060"/>
                </a:lnTo>
                <a:lnTo>
                  <a:pt x="713435" y="1533339"/>
                </a:lnTo>
                <a:lnTo>
                  <a:pt x="719889" y="1519661"/>
                </a:lnTo>
                <a:lnTo>
                  <a:pt x="715373" y="1520160"/>
                </a:lnTo>
                <a:lnTo>
                  <a:pt x="711426" y="1528044"/>
                </a:lnTo>
                <a:lnTo>
                  <a:pt x="699116" y="1529293"/>
                </a:lnTo>
                <a:lnTo>
                  <a:pt x="702826" y="1521449"/>
                </a:lnTo>
                <a:lnTo>
                  <a:pt x="693729" y="1522347"/>
                </a:lnTo>
                <a:lnTo>
                  <a:pt x="686891" y="1516865"/>
                </a:lnTo>
                <a:lnTo>
                  <a:pt x="692433" y="1510056"/>
                </a:lnTo>
                <a:lnTo>
                  <a:pt x="701469" y="1509131"/>
                </a:lnTo>
                <a:lnTo>
                  <a:pt x="696218" y="1502210"/>
                </a:lnTo>
                <a:lnTo>
                  <a:pt x="708541" y="1500930"/>
                </a:lnTo>
                <a:lnTo>
                  <a:pt x="714059" y="1507826"/>
                </a:lnTo>
                <a:lnTo>
                  <a:pt x="718593" y="1507369"/>
                </a:lnTo>
                <a:lnTo>
                  <a:pt x="709361" y="1495329"/>
                </a:lnTo>
                <a:lnTo>
                  <a:pt x="721729" y="1494033"/>
                </a:lnTo>
                <a:lnTo>
                  <a:pt x="731184" y="1506063"/>
                </a:lnTo>
                <a:lnTo>
                  <a:pt x="739626" y="1505165"/>
                </a:lnTo>
                <a:lnTo>
                  <a:pt x="743910" y="1495542"/>
                </a:lnTo>
                <a:lnTo>
                  <a:pt x="732326" y="1483145"/>
                </a:lnTo>
                <a:lnTo>
                  <a:pt x="748817" y="1484521"/>
                </a:lnTo>
                <a:lnTo>
                  <a:pt x="753508" y="1473986"/>
                </a:lnTo>
                <a:lnTo>
                  <a:pt x="748391" y="1467415"/>
                </a:lnTo>
                <a:lnTo>
                  <a:pt x="733168" y="1468422"/>
                </a:lnTo>
                <a:lnTo>
                  <a:pt x="725811" y="1458381"/>
                </a:lnTo>
                <a:lnTo>
                  <a:pt x="740951" y="1457155"/>
                </a:lnTo>
                <a:lnTo>
                  <a:pt x="738242" y="1453511"/>
                </a:lnTo>
                <a:lnTo>
                  <a:pt x="729440" y="1453993"/>
                </a:lnTo>
                <a:lnTo>
                  <a:pt x="722144" y="1443979"/>
                </a:lnTo>
                <a:lnTo>
                  <a:pt x="730802" y="1443250"/>
                </a:lnTo>
                <a:lnTo>
                  <a:pt x="725456" y="1435886"/>
                </a:lnTo>
                <a:lnTo>
                  <a:pt x="726794" y="1427241"/>
                </a:lnTo>
                <a:lnTo>
                  <a:pt x="735474" y="1428668"/>
                </a:lnTo>
                <a:lnTo>
                  <a:pt x="740864" y="1436017"/>
                </a:lnTo>
                <a:lnTo>
                  <a:pt x="744210" y="1428011"/>
                </a:lnTo>
                <a:lnTo>
                  <a:pt x="751492" y="1438056"/>
                </a:lnTo>
                <a:lnTo>
                  <a:pt x="748287" y="1446234"/>
                </a:lnTo>
                <a:lnTo>
                  <a:pt x="751012" y="1449921"/>
                </a:lnTo>
                <a:lnTo>
                  <a:pt x="756799" y="1435944"/>
                </a:lnTo>
                <a:lnTo>
                  <a:pt x="764081" y="1445989"/>
                </a:lnTo>
                <a:lnTo>
                  <a:pt x="758436" y="1460138"/>
                </a:lnTo>
                <a:lnTo>
                  <a:pt x="763840" y="1467127"/>
                </a:lnTo>
                <a:lnTo>
                  <a:pt x="774074" y="1466045"/>
                </a:lnTo>
                <a:lnTo>
                  <a:pt x="779078" y="1449902"/>
                </a:lnTo>
                <a:lnTo>
                  <a:pt x="786148" y="1464836"/>
                </a:lnTo>
                <a:lnTo>
                  <a:pt x="797213" y="1463687"/>
                </a:lnTo>
                <a:lnTo>
                  <a:pt x="800728" y="1455793"/>
                </a:lnTo>
                <a:lnTo>
                  <a:pt x="792151" y="1443098"/>
                </a:lnTo>
                <a:lnTo>
                  <a:pt x="797165" y="1431835"/>
                </a:lnTo>
                <a:lnTo>
                  <a:pt x="805850" y="1444287"/>
                </a:lnTo>
                <a:lnTo>
                  <a:pt x="807702" y="1440128"/>
                </a:lnTo>
                <a:lnTo>
                  <a:pt x="802802" y="1432743"/>
                </a:lnTo>
                <a:lnTo>
                  <a:pt x="807817" y="1421480"/>
                </a:lnTo>
                <a:lnTo>
                  <a:pt x="812826" y="1428621"/>
                </a:lnTo>
                <a:lnTo>
                  <a:pt x="816529" y="1420303"/>
                </a:lnTo>
                <a:close/>
                <a:moveTo>
                  <a:pt x="1190516" y="1410595"/>
                </a:moveTo>
                <a:lnTo>
                  <a:pt x="1187241" y="1410951"/>
                </a:lnTo>
                <a:lnTo>
                  <a:pt x="1182364" y="1411434"/>
                </a:lnTo>
                <a:lnTo>
                  <a:pt x="1179032" y="1418918"/>
                </a:lnTo>
                <a:lnTo>
                  <a:pt x="1181454" y="1422244"/>
                </a:lnTo>
                <a:lnTo>
                  <a:pt x="1183863" y="1425538"/>
                </a:lnTo>
                <a:lnTo>
                  <a:pt x="1187967" y="1425143"/>
                </a:lnTo>
                <a:lnTo>
                  <a:pt x="1192036" y="1424707"/>
                </a:lnTo>
                <a:lnTo>
                  <a:pt x="1195367" y="1417224"/>
                </a:lnTo>
                <a:close/>
                <a:moveTo>
                  <a:pt x="1588805" y="1408306"/>
                </a:moveTo>
                <a:lnTo>
                  <a:pt x="1591163" y="1414394"/>
                </a:lnTo>
                <a:lnTo>
                  <a:pt x="1588405" y="1420588"/>
                </a:lnTo>
                <a:lnTo>
                  <a:pt x="1594853" y="1419801"/>
                </a:lnTo>
                <a:lnTo>
                  <a:pt x="1591117" y="1428188"/>
                </a:lnTo>
                <a:lnTo>
                  <a:pt x="1584590" y="1429156"/>
                </a:lnTo>
                <a:lnTo>
                  <a:pt x="1583212" y="1432253"/>
                </a:lnTo>
                <a:lnTo>
                  <a:pt x="1594406" y="1430845"/>
                </a:lnTo>
                <a:lnTo>
                  <a:pt x="1590672" y="1439232"/>
                </a:lnTo>
                <a:lnTo>
                  <a:pt x="1579397" y="1440821"/>
                </a:lnTo>
                <a:lnTo>
                  <a:pt x="1576951" y="1446315"/>
                </a:lnTo>
                <a:lnTo>
                  <a:pt x="1581899" y="1453096"/>
                </a:lnTo>
                <a:lnTo>
                  <a:pt x="1593833" y="1450392"/>
                </a:lnTo>
                <a:lnTo>
                  <a:pt x="1587035" y="1460123"/>
                </a:lnTo>
                <a:lnTo>
                  <a:pt x="1591969" y="1466871"/>
                </a:lnTo>
                <a:lnTo>
                  <a:pt x="1598065" y="1466389"/>
                </a:lnTo>
                <a:lnTo>
                  <a:pt x="1603058" y="1456205"/>
                </a:lnTo>
                <a:lnTo>
                  <a:pt x="1612246" y="1455230"/>
                </a:lnTo>
                <a:lnTo>
                  <a:pt x="1607440" y="1465416"/>
                </a:lnTo>
                <a:lnTo>
                  <a:pt x="1610806" y="1465099"/>
                </a:lnTo>
                <a:lnTo>
                  <a:pt x="1613721" y="1459219"/>
                </a:lnTo>
                <a:lnTo>
                  <a:pt x="1622931" y="1458254"/>
                </a:lnTo>
                <a:lnTo>
                  <a:pt x="1620158" y="1464116"/>
                </a:lnTo>
                <a:lnTo>
                  <a:pt x="1626942" y="1463426"/>
                </a:lnTo>
                <a:lnTo>
                  <a:pt x="1632034" y="1467508"/>
                </a:lnTo>
                <a:lnTo>
                  <a:pt x="1627930" y="1472588"/>
                </a:lnTo>
                <a:lnTo>
                  <a:pt x="1621156" y="1473256"/>
                </a:lnTo>
                <a:lnTo>
                  <a:pt x="1625079" y="1478443"/>
                </a:lnTo>
                <a:lnTo>
                  <a:pt x="1615913" y="1479373"/>
                </a:lnTo>
                <a:lnTo>
                  <a:pt x="1611771" y="1474251"/>
                </a:lnTo>
                <a:lnTo>
                  <a:pt x="1608405" y="1474567"/>
                </a:lnTo>
                <a:lnTo>
                  <a:pt x="1615269" y="1483557"/>
                </a:lnTo>
                <a:lnTo>
                  <a:pt x="1606093" y="1484508"/>
                </a:lnTo>
                <a:lnTo>
                  <a:pt x="1599020" y="1475563"/>
                </a:lnTo>
                <a:lnTo>
                  <a:pt x="1593697" y="1475956"/>
                </a:lnTo>
                <a:lnTo>
                  <a:pt x="1590013" y="1484230"/>
                </a:lnTo>
                <a:lnTo>
                  <a:pt x="1598045" y="1492845"/>
                </a:lnTo>
                <a:lnTo>
                  <a:pt x="1586610" y="1491872"/>
                </a:lnTo>
                <a:lnTo>
                  <a:pt x="1583027" y="1499919"/>
                </a:lnTo>
                <a:lnTo>
                  <a:pt x="1586207" y="1504342"/>
                </a:lnTo>
                <a:lnTo>
                  <a:pt x="1597577" y="1503634"/>
                </a:lnTo>
                <a:lnTo>
                  <a:pt x="1603010" y="1511092"/>
                </a:lnTo>
                <a:lnTo>
                  <a:pt x="1591747" y="1511982"/>
                </a:lnTo>
                <a:lnTo>
                  <a:pt x="1593764" y="1514696"/>
                </a:lnTo>
                <a:lnTo>
                  <a:pt x="1600342" y="1514346"/>
                </a:lnTo>
                <a:lnTo>
                  <a:pt x="1605784" y="1521780"/>
                </a:lnTo>
                <a:lnTo>
                  <a:pt x="1599314" y="1522314"/>
                </a:lnTo>
                <a:lnTo>
                  <a:pt x="1603318" y="1527807"/>
                </a:lnTo>
                <a:lnTo>
                  <a:pt x="1602322" y="1534243"/>
                </a:lnTo>
                <a:lnTo>
                  <a:pt x="1595870" y="1533213"/>
                </a:lnTo>
                <a:lnTo>
                  <a:pt x="1591844" y="1527710"/>
                </a:lnTo>
                <a:lnTo>
                  <a:pt x="1589343" y="1533693"/>
                </a:lnTo>
                <a:lnTo>
                  <a:pt x="1583888" y="1526226"/>
                </a:lnTo>
                <a:lnTo>
                  <a:pt x="1586284" y="1520115"/>
                </a:lnTo>
                <a:lnTo>
                  <a:pt x="1584300" y="1517389"/>
                </a:lnTo>
                <a:lnTo>
                  <a:pt x="1579956" y="1527753"/>
                </a:lnTo>
                <a:lnTo>
                  <a:pt x="1574524" y="1520296"/>
                </a:lnTo>
                <a:lnTo>
                  <a:pt x="1578739" y="1509794"/>
                </a:lnTo>
                <a:lnTo>
                  <a:pt x="1575688" y="1505509"/>
                </a:lnTo>
                <a:lnTo>
                  <a:pt x="1566710" y="1506442"/>
                </a:lnTo>
                <a:lnTo>
                  <a:pt x="1563288" y="1517596"/>
                </a:lnTo>
                <a:lnTo>
                  <a:pt x="1558393" y="1507290"/>
                </a:lnTo>
                <a:lnTo>
                  <a:pt x="1549392" y="1508213"/>
                </a:lnTo>
                <a:lnTo>
                  <a:pt x="1547259" y="1513005"/>
                </a:lnTo>
                <a:lnTo>
                  <a:pt x="1553632" y="1522426"/>
                </a:lnTo>
                <a:lnTo>
                  <a:pt x="1549878" y="1530858"/>
                </a:lnTo>
                <a:lnTo>
                  <a:pt x="1543444" y="1521573"/>
                </a:lnTo>
                <a:lnTo>
                  <a:pt x="1542075" y="1524648"/>
                </a:lnTo>
                <a:lnTo>
                  <a:pt x="1545724" y="1530147"/>
                </a:lnTo>
                <a:lnTo>
                  <a:pt x="1541970" y="1538579"/>
                </a:lnTo>
                <a:lnTo>
                  <a:pt x="1538250" y="1533239"/>
                </a:lnTo>
                <a:lnTo>
                  <a:pt x="1535492" y="1539433"/>
                </a:lnTo>
                <a:lnTo>
                  <a:pt x="1529401" y="1541732"/>
                </a:lnTo>
                <a:lnTo>
                  <a:pt x="1527034" y="1535667"/>
                </a:lnTo>
                <a:lnTo>
                  <a:pt x="1529792" y="1529472"/>
                </a:lnTo>
                <a:lnTo>
                  <a:pt x="1523357" y="1530292"/>
                </a:lnTo>
                <a:lnTo>
                  <a:pt x="1527112" y="1521860"/>
                </a:lnTo>
                <a:lnTo>
                  <a:pt x="1533617" y="1520883"/>
                </a:lnTo>
                <a:lnTo>
                  <a:pt x="1534986" y="1517808"/>
                </a:lnTo>
                <a:lnTo>
                  <a:pt x="1523780" y="1519239"/>
                </a:lnTo>
                <a:lnTo>
                  <a:pt x="1527535" y="1510807"/>
                </a:lnTo>
                <a:lnTo>
                  <a:pt x="1538800" y="1509240"/>
                </a:lnTo>
                <a:lnTo>
                  <a:pt x="1541125" y="1504017"/>
                </a:lnTo>
                <a:lnTo>
                  <a:pt x="1536132" y="1497217"/>
                </a:lnTo>
                <a:lnTo>
                  <a:pt x="1524285" y="1499906"/>
                </a:lnTo>
                <a:lnTo>
                  <a:pt x="1531020" y="1490199"/>
                </a:lnTo>
                <a:lnTo>
                  <a:pt x="1525835" y="1483097"/>
                </a:lnTo>
                <a:lnTo>
                  <a:pt x="1520165" y="1483660"/>
                </a:lnTo>
                <a:lnTo>
                  <a:pt x="1515137" y="1493856"/>
                </a:lnTo>
                <a:lnTo>
                  <a:pt x="1505961" y="1494809"/>
                </a:lnTo>
                <a:lnTo>
                  <a:pt x="1510767" y="1484623"/>
                </a:lnTo>
                <a:lnTo>
                  <a:pt x="1507404" y="1484995"/>
                </a:lnTo>
                <a:lnTo>
                  <a:pt x="1504465" y="1490864"/>
                </a:lnTo>
                <a:lnTo>
                  <a:pt x="1495299" y="1491794"/>
                </a:lnTo>
                <a:lnTo>
                  <a:pt x="1498061" y="1485955"/>
                </a:lnTo>
                <a:lnTo>
                  <a:pt x="1491287" y="1486623"/>
                </a:lnTo>
                <a:lnTo>
                  <a:pt x="1486195" y="1482541"/>
                </a:lnTo>
                <a:lnTo>
                  <a:pt x="1490322" y="1477471"/>
                </a:lnTo>
                <a:lnTo>
                  <a:pt x="1497051" y="1476782"/>
                </a:lnTo>
                <a:lnTo>
                  <a:pt x="1493140" y="1471628"/>
                </a:lnTo>
                <a:lnTo>
                  <a:pt x="1502317" y="1470676"/>
                </a:lnTo>
                <a:lnTo>
                  <a:pt x="1506426" y="1475809"/>
                </a:lnTo>
                <a:lnTo>
                  <a:pt x="1509802" y="1475471"/>
                </a:lnTo>
                <a:lnTo>
                  <a:pt x="1502927" y="1466505"/>
                </a:lnTo>
                <a:lnTo>
                  <a:pt x="1512137" y="1465540"/>
                </a:lnTo>
                <a:lnTo>
                  <a:pt x="1519177" y="1474498"/>
                </a:lnTo>
                <a:lnTo>
                  <a:pt x="1525463" y="1473830"/>
                </a:lnTo>
                <a:lnTo>
                  <a:pt x="1528654" y="1466663"/>
                </a:lnTo>
                <a:lnTo>
                  <a:pt x="1520028" y="1457433"/>
                </a:lnTo>
                <a:lnTo>
                  <a:pt x="1532308" y="1458457"/>
                </a:lnTo>
                <a:lnTo>
                  <a:pt x="1535800" y="1450612"/>
                </a:lnTo>
                <a:lnTo>
                  <a:pt x="1531990" y="1445720"/>
                </a:lnTo>
                <a:lnTo>
                  <a:pt x="1520655" y="1446469"/>
                </a:lnTo>
                <a:lnTo>
                  <a:pt x="1515177" y="1438992"/>
                </a:lnTo>
                <a:lnTo>
                  <a:pt x="1526450" y="1438079"/>
                </a:lnTo>
                <a:lnTo>
                  <a:pt x="1524433" y="1435366"/>
                </a:lnTo>
                <a:lnTo>
                  <a:pt x="1517878" y="1435726"/>
                </a:lnTo>
                <a:lnTo>
                  <a:pt x="1512445" y="1428268"/>
                </a:lnTo>
                <a:lnTo>
                  <a:pt x="1518893" y="1427725"/>
                </a:lnTo>
                <a:lnTo>
                  <a:pt x="1514912" y="1422242"/>
                </a:lnTo>
                <a:lnTo>
                  <a:pt x="1515908" y="1415805"/>
                </a:lnTo>
                <a:lnTo>
                  <a:pt x="1522371" y="1416868"/>
                </a:lnTo>
                <a:lnTo>
                  <a:pt x="1526385" y="1422339"/>
                </a:lnTo>
                <a:lnTo>
                  <a:pt x="1528876" y="1416378"/>
                </a:lnTo>
                <a:lnTo>
                  <a:pt x="1534299" y="1423858"/>
                </a:lnTo>
                <a:lnTo>
                  <a:pt x="1531913" y="1429947"/>
                </a:lnTo>
                <a:lnTo>
                  <a:pt x="1533942" y="1432693"/>
                </a:lnTo>
                <a:lnTo>
                  <a:pt x="1538251" y="1422285"/>
                </a:lnTo>
                <a:lnTo>
                  <a:pt x="1543673" y="1429765"/>
                </a:lnTo>
                <a:lnTo>
                  <a:pt x="1539470" y="1440300"/>
                </a:lnTo>
                <a:lnTo>
                  <a:pt x="1543494" y="1445505"/>
                </a:lnTo>
                <a:lnTo>
                  <a:pt x="1551114" y="1444699"/>
                </a:lnTo>
                <a:lnTo>
                  <a:pt x="1554841" y="1432678"/>
                </a:lnTo>
                <a:lnTo>
                  <a:pt x="1560106" y="1443799"/>
                </a:lnTo>
                <a:lnTo>
                  <a:pt x="1568344" y="1442944"/>
                </a:lnTo>
                <a:lnTo>
                  <a:pt x="1570961" y="1437065"/>
                </a:lnTo>
                <a:lnTo>
                  <a:pt x="1564575" y="1427613"/>
                </a:lnTo>
                <a:lnTo>
                  <a:pt x="1568309" y="1419225"/>
                </a:lnTo>
                <a:lnTo>
                  <a:pt x="1574776" y="1428498"/>
                </a:lnTo>
                <a:lnTo>
                  <a:pt x="1576155" y="1425400"/>
                </a:lnTo>
                <a:lnTo>
                  <a:pt x="1572506" y="1419902"/>
                </a:lnTo>
                <a:lnTo>
                  <a:pt x="1576240" y="1411516"/>
                </a:lnTo>
                <a:lnTo>
                  <a:pt x="1579970" y="1416832"/>
                </a:lnTo>
                <a:lnTo>
                  <a:pt x="1582727" y="1410638"/>
                </a:lnTo>
                <a:close/>
                <a:moveTo>
                  <a:pt x="1169493" y="1400721"/>
                </a:moveTo>
                <a:lnTo>
                  <a:pt x="1162961" y="1415391"/>
                </a:lnTo>
                <a:lnTo>
                  <a:pt x="1172050" y="1414454"/>
                </a:lnTo>
                <a:lnTo>
                  <a:pt x="1175009" y="1407808"/>
                </a:lnTo>
                <a:close/>
                <a:moveTo>
                  <a:pt x="1200937" y="1397654"/>
                </a:moveTo>
                <a:lnTo>
                  <a:pt x="1197243" y="1405951"/>
                </a:lnTo>
                <a:lnTo>
                  <a:pt x="1200857" y="1410919"/>
                </a:lnTo>
                <a:lnTo>
                  <a:pt x="1210077" y="1410175"/>
                </a:lnTo>
                <a:close/>
                <a:moveTo>
                  <a:pt x="1192331" y="1394283"/>
                </a:moveTo>
                <a:lnTo>
                  <a:pt x="1177396" y="1395814"/>
                </a:lnTo>
                <a:lnTo>
                  <a:pt x="1183022" y="1403140"/>
                </a:lnTo>
                <a:lnTo>
                  <a:pt x="1187247" y="1402720"/>
                </a:lnTo>
                <a:lnTo>
                  <a:pt x="1188636" y="1402579"/>
                </a:lnTo>
                <a:close/>
                <a:moveTo>
                  <a:pt x="1216708" y="1350851"/>
                </a:moveTo>
                <a:lnTo>
                  <a:pt x="1219065" y="1356939"/>
                </a:lnTo>
                <a:lnTo>
                  <a:pt x="1216306" y="1363134"/>
                </a:lnTo>
                <a:lnTo>
                  <a:pt x="1222754" y="1362347"/>
                </a:lnTo>
                <a:lnTo>
                  <a:pt x="1219020" y="1370733"/>
                </a:lnTo>
                <a:lnTo>
                  <a:pt x="1212492" y="1371701"/>
                </a:lnTo>
                <a:lnTo>
                  <a:pt x="1211113" y="1374798"/>
                </a:lnTo>
                <a:lnTo>
                  <a:pt x="1222308" y="1373389"/>
                </a:lnTo>
                <a:lnTo>
                  <a:pt x="1218575" y="1381777"/>
                </a:lnTo>
                <a:lnTo>
                  <a:pt x="1207298" y="1383366"/>
                </a:lnTo>
                <a:lnTo>
                  <a:pt x="1204852" y="1388860"/>
                </a:lnTo>
                <a:lnTo>
                  <a:pt x="1209800" y="1395641"/>
                </a:lnTo>
                <a:lnTo>
                  <a:pt x="1221735" y="1392936"/>
                </a:lnTo>
                <a:lnTo>
                  <a:pt x="1214936" y="1402668"/>
                </a:lnTo>
                <a:lnTo>
                  <a:pt x="1219872" y="1409416"/>
                </a:lnTo>
                <a:lnTo>
                  <a:pt x="1225967" y="1408934"/>
                </a:lnTo>
                <a:lnTo>
                  <a:pt x="1230961" y="1398750"/>
                </a:lnTo>
                <a:lnTo>
                  <a:pt x="1240147" y="1397776"/>
                </a:lnTo>
                <a:lnTo>
                  <a:pt x="1235341" y="1407960"/>
                </a:lnTo>
                <a:lnTo>
                  <a:pt x="1238707" y="1407644"/>
                </a:lnTo>
                <a:lnTo>
                  <a:pt x="1241623" y="1401764"/>
                </a:lnTo>
                <a:lnTo>
                  <a:pt x="1250832" y="1400799"/>
                </a:lnTo>
                <a:lnTo>
                  <a:pt x="1248059" y="1406661"/>
                </a:lnTo>
                <a:lnTo>
                  <a:pt x="1254844" y="1405971"/>
                </a:lnTo>
                <a:lnTo>
                  <a:pt x="1259937" y="1410053"/>
                </a:lnTo>
                <a:lnTo>
                  <a:pt x="1255832" y="1415133"/>
                </a:lnTo>
                <a:lnTo>
                  <a:pt x="1249058" y="1415801"/>
                </a:lnTo>
                <a:lnTo>
                  <a:pt x="1252981" y="1420987"/>
                </a:lnTo>
                <a:lnTo>
                  <a:pt x="1243814" y="1421918"/>
                </a:lnTo>
                <a:lnTo>
                  <a:pt x="1239673" y="1416796"/>
                </a:lnTo>
                <a:lnTo>
                  <a:pt x="1236307" y="1417113"/>
                </a:lnTo>
                <a:lnTo>
                  <a:pt x="1243171" y="1426101"/>
                </a:lnTo>
                <a:lnTo>
                  <a:pt x="1233995" y="1427053"/>
                </a:lnTo>
                <a:lnTo>
                  <a:pt x="1226922" y="1418108"/>
                </a:lnTo>
                <a:lnTo>
                  <a:pt x="1221598" y="1418501"/>
                </a:lnTo>
                <a:lnTo>
                  <a:pt x="1217915" y="1426775"/>
                </a:lnTo>
                <a:lnTo>
                  <a:pt x="1225948" y="1435390"/>
                </a:lnTo>
                <a:lnTo>
                  <a:pt x="1214512" y="1434417"/>
                </a:lnTo>
                <a:lnTo>
                  <a:pt x="1210929" y="1442464"/>
                </a:lnTo>
                <a:lnTo>
                  <a:pt x="1214109" y="1446887"/>
                </a:lnTo>
                <a:lnTo>
                  <a:pt x="1225479" y="1446179"/>
                </a:lnTo>
                <a:lnTo>
                  <a:pt x="1230911" y="1453636"/>
                </a:lnTo>
                <a:lnTo>
                  <a:pt x="1219649" y="1454528"/>
                </a:lnTo>
                <a:lnTo>
                  <a:pt x="1221666" y="1457241"/>
                </a:lnTo>
                <a:lnTo>
                  <a:pt x="1228244" y="1456891"/>
                </a:lnTo>
                <a:lnTo>
                  <a:pt x="1233686" y="1464325"/>
                </a:lnTo>
                <a:lnTo>
                  <a:pt x="1227216" y="1464859"/>
                </a:lnTo>
                <a:lnTo>
                  <a:pt x="1231220" y="1470352"/>
                </a:lnTo>
                <a:lnTo>
                  <a:pt x="1230224" y="1476788"/>
                </a:lnTo>
                <a:lnTo>
                  <a:pt x="1223772" y="1475758"/>
                </a:lnTo>
                <a:lnTo>
                  <a:pt x="1219747" y="1470255"/>
                </a:lnTo>
                <a:lnTo>
                  <a:pt x="1217245" y="1476238"/>
                </a:lnTo>
                <a:lnTo>
                  <a:pt x="1211791" y="1468771"/>
                </a:lnTo>
                <a:lnTo>
                  <a:pt x="1214185" y="1462659"/>
                </a:lnTo>
                <a:lnTo>
                  <a:pt x="1212201" y="1459934"/>
                </a:lnTo>
                <a:lnTo>
                  <a:pt x="1207858" y="1470298"/>
                </a:lnTo>
                <a:lnTo>
                  <a:pt x="1202426" y="1462841"/>
                </a:lnTo>
                <a:lnTo>
                  <a:pt x="1206641" y="1452339"/>
                </a:lnTo>
                <a:lnTo>
                  <a:pt x="1203590" y="1448054"/>
                </a:lnTo>
                <a:lnTo>
                  <a:pt x="1194612" y="1448987"/>
                </a:lnTo>
                <a:lnTo>
                  <a:pt x="1191190" y="1460142"/>
                </a:lnTo>
                <a:lnTo>
                  <a:pt x="1186294" y="1449834"/>
                </a:lnTo>
                <a:lnTo>
                  <a:pt x="1177295" y="1450758"/>
                </a:lnTo>
                <a:lnTo>
                  <a:pt x="1175160" y="1455550"/>
                </a:lnTo>
                <a:lnTo>
                  <a:pt x="1181534" y="1464971"/>
                </a:lnTo>
                <a:lnTo>
                  <a:pt x="1177780" y="1473403"/>
                </a:lnTo>
                <a:lnTo>
                  <a:pt x="1171345" y="1464118"/>
                </a:lnTo>
                <a:lnTo>
                  <a:pt x="1169976" y="1467193"/>
                </a:lnTo>
                <a:lnTo>
                  <a:pt x="1173625" y="1472691"/>
                </a:lnTo>
                <a:lnTo>
                  <a:pt x="1169871" y="1481123"/>
                </a:lnTo>
                <a:lnTo>
                  <a:pt x="1166151" y="1475784"/>
                </a:lnTo>
                <a:lnTo>
                  <a:pt x="1163394" y="1481978"/>
                </a:lnTo>
                <a:lnTo>
                  <a:pt x="1157303" y="1484277"/>
                </a:lnTo>
                <a:lnTo>
                  <a:pt x="1154936" y="1478212"/>
                </a:lnTo>
                <a:lnTo>
                  <a:pt x="1157694" y="1472018"/>
                </a:lnTo>
                <a:lnTo>
                  <a:pt x="1151259" y="1472837"/>
                </a:lnTo>
                <a:lnTo>
                  <a:pt x="1155014" y="1464405"/>
                </a:lnTo>
                <a:lnTo>
                  <a:pt x="1161519" y="1463427"/>
                </a:lnTo>
                <a:lnTo>
                  <a:pt x="1162888" y="1460352"/>
                </a:lnTo>
                <a:lnTo>
                  <a:pt x="1151682" y="1461783"/>
                </a:lnTo>
                <a:lnTo>
                  <a:pt x="1155437" y="1453352"/>
                </a:lnTo>
                <a:lnTo>
                  <a:pt x="1166702" y="1451785"/>
                </a:lnTo>
                <a:lnTo>
                  <a:pt x="1169027" y="1446562"/>
                </a:lnTo>
                <a:lnTo>
                  <a:pt x="1164034" y="1439761"/>
                </a:lnTo>
                <a:lnTo>
                  <a:pt x="1152188" y="1442451"/>
                </a:lnTo>
                <a:lnTo>
                  <a:pt x="1158921" y="1432744"/>
                </a:lnTo>
                <a:lnTo>
                  <a:pt x="1153738" y="1425642"/>
                </a:lnTo>
                <a:lnTo>
                  <a:pt x="1148066" y="1426205"/>
                </a:lnTo>
                <a:lnTo>
                  <a:pt x="1143040" y="1436401"/>
                </a:lnTo>
                <a:lnTo>
                  <a:pt x="1133863" y="1437354"/>
                </a:lnTo>
                <a:lnTo>
                  <a:pt x="1138669" y="1427168"/>
                </a:lnTo>
                <a:lnTo>
                  <a:pt x="1135306" y="1427540"/>
                </a:lnTo>
                <a:lnTo>
                  <a:pt x="1132367" y="1433410"/>
                </a:lnTo>
                <a:lnTo>
                  <a:pt x="1123201" y="1434340"/>
                </a:lnTo>
                <a:lnTo>
                  <a:pt x="1125963" y="1428500"/>
                </a:lnTo>
                <a:lnTo>
                  <a:pt x="1119190" y="1429168"/>
                </a:lnTo>
                <a:lnTo>
                  <a:pt x="1114097" y="1425085"/>
                </a:lnTo>
                <a:lnTo>
                  <a:pt x="1118224" y="1420016"/>
                </a:lnTo>
                <a:lnTo>
                  <a:pt x="1124953" y="1419327"/>
                </a:lnTo>
                <a:lnTo>
                  <a:pt x="1121043" y="1414173"/>
                </a:lnTo>
                <a:lnTo>
                  <a:pt x="1130219" y="1413221"/>
                </a:lnTo>
                <a:lnTo>
                  <a:pt x="1134328" y="1418355"/>
                </a:lnTo>
                <a:lnTo>
                  <a:pt x="1137703" y="1418016"/>
                </a:lnTo>
                <a:lnTo>
                  <a:pt x="1130829" y="1409049"/>
                </a:lnTo>
                <a:lnTo>
                  <a:pt x="1140038" y="1408085"/>
                </a:lnTo>
                <a:lnTo>
                  <a:pt x="1147079" y="1417043"/>
                </a:lnTo>
                <a:lnTo>
                  <a:pt x="1153365" y="1416375"/>
                </a:lnTo>
                <a:lnTo>
                  <a:pt x="1156556" y="1409208"/>
                </a:lnTo>
                <a:lnTo>
                  <a:pt x="1147929" y="1399977"/>
                </a:lnTo>
                <a:lnTo>
                  <a:pt x="1160209" y="1401002"/>
                </a:lnTo>
                <a:lnTo>
                  <a:pt x="1163702" y="1393157"/>
                </a:lnTo>
                <a:lnTo>
                  <a:pt x="1159892" y="1388265"/>
                </a:lnTo>
                <a:lnTo>
                  <a:pt x="1148557" y="1389014"/>
                </a:lnTo>
                <a:lnTo>
                  <a:pt x="1143079" y="1381538"/>
                </a:lnTo>
                <a:lnTo>
                  <a:pt x="1154351" y="1380623"/>
                </a:lnTo>
                <a:lnTo>
                  <a:pt x="1152335" y="1377910"/>
                </a:lnTo>
                <a:lnTo>
                  <a:pt x="1145779" y="1378270"/>
                </a:lnTo>
                <a:lnTo>
                  <a:pt x="1140348" y="1370813"/>
                </a:lnTo>
                <a:lnTo>
                  <a:pt x="1146795" y="1370271"/>
                </a:lnTo>
                <a:lnTo>
                  <a:pt x="1142813" y="1364786"/>
                </a:lnTo>
                <a:lnTo>
                  <a:pt x="1143809" y="1358350"/>
                </a:lnTo>
                <a:lnTo>
                  <a:pt x="1150274" y="1359413"/>
                </a:lnTo>
                <a:lnTo>
                  <a:pt x="1154287" y="1364883"/>
                </a:lnTo>
                <a:lnTo>
                  <a:pt x="1156778" y="1358923"/>
                </a:lnTo>
                <a:lnTo>
                  <a:pt x="1162201" y="1366403"/>
                </a:lnTo>
                <a:lnTo>
                  <a:pt x="1159815" y="1372492"/>
                </a:lnTo>
                <a:lnTo>
                  <a:pt x="1161844" y="1375237"/>
                </a:lnTo>
                <a:lnTo>
                  <a:pt x="1166152" y="1364830"/>
                </a:lnTo>
                <a:lnTo>
                  <a:pt x="1171575" y="1372310"/>
                </a:lnTo>
                <a:lnTo>
                  <a:pt x="1167372" y="1382846"/>
                </a:lnTo>
                <a:lnTo>
                  <a:pt x="1171395" y="1388050"/>
                </a:lnTo>
                <a:lnTo>
                  <a:pt x="1179016" y="1387244"/>
                </a:lnTo>
                <a:lnTo>
                  <a:pt x="1182742" y="1375223"/>
                </a:lnTo>
                <a:lnTo>
                  <a:pt x="1188007" y="1386344"/>
                </a:lnTo>
                <a:lnTo>
                  <a:pt x="1196246" y="1385489"/>
                </a:lnTo>
                <a:lnTo>
                  <a:pt x="1198864" y="1379611"/>
                </a:lnTo>
                <a:lnTo>
                  <a:pt x="1192476" y="1370157"/>
                </a:lnTo>
                <a:lnTo>
                  <a:pt x="1196212" y="1361771"/>
                </a:lnTo>
                <a:lnTo>
                  <a:pt x="1202677" y="1371043"/>
                </a:lnTo>
                <a:lnTo>
                  <a:pt x="1204057" y="1367946"/>
                </a:lnTo>
                <a:lnTo>
                  <a:pt x="1200408" y="1362448"/>
                </a:lnTo>
                <a:lnTo>
                  <a:pt x="1204142" y="1354061"/>
                </a:lnTo>
                <a:lnTo>
                  <a:pt x="1207872" y="1359378"/>
                </a:lnTo>
                <a:lnTo>
                  <a:pt x="1210630" y="1353184"/>
                </a:lnTo>
                <a:close/>
                <a:moveTo>
                  <a:pt x="960782" y="1325994"/>
                </a:moveTo>
                <a:lnTo>
                  <a:pt x="949420" y="1327130"/>
                </a:lnTo>
                <a:lnTo>
                  <a:pt x="944053" y="1339184"/>
                </a:lnTo>
                <a:lnTo>
                  <a:pt x="968447" y="1336706"/>
                </a:lnTo>
                <a:close/>
                <a:moveTo>
                  <a:pt x="931206" y="1312628"/>
                </a:moveTo>
                <a:lnTo>
                  <a:pt x="918013" y="1313975"/>
                </a:lnTo>
                <a:lnTo>
                  <a:pt x="931982" y="1333138"/>
                </a:lnTo>
                <a:lnTo>
                  <a:pt x="937363" y="1321052"/>
                </a:lnTo>
                <a:close/>
                <a:moveTo>
                  <a:pt x="989029" y="1306172"/>
                </a:moveTo>
                <a:lnTo>
                  <a:pt x="976017" y="1307205"/>
                </a:lnTo>
                <a:lnTo>
                  <a:pt x="971368" y="1317644"/>
                </a:lnTo>
                <a:lnTo>
                  <a:pt x="979102" y="1328468"/>
                </a:lnTo>
                <a:close/>
                <a:moveTo>
                  <a:pt x="957596" y="1293518"/>
                </a:moveTo>
                <a:lnTo>
                  <a:pt x="952825" y="1294038"/>
                </a:lnTo>
                <a:lnTo>
                  <a:pt x="945721" y="1294743"/>
                </a:lnTo>
                <a:lnTo>
                  <a:pt x="940868" y="1305643"/>
                </a:lnTo>
                <a:lnTo>
                  <a:pt x="944395" y="1310489"/>
                </a:lnTo>
                <a:lnTo>
                  <a:pt x="947904" y="1315287"/>
                </a:lnTo>
                <a:lnTo>
                  <a:pt x="953883" y="1314714"/>
                </a:lnTo>
                <a:lnTo>
                  <a:pt x="959811" y="1314078"/>
                </a:lnTo>
                <a:lnTo>
                  <a:pt x="964664" y="1303177"/>
                </a:lnTo>
                <a:close/>
                <a:moveTo>
                  <a:pt x="926973" y="1279135"/>
                </a:moveTo>
                <a:lnTo>
                  <a:pt x="917457" y="1300508"/>
                </a:lnTo>
                <a:lnTo>
                  <a:pt x="930696" y="1299142"/>
                </a:lnTo>
                <a:lnTo>
                  <a:pt x="935008" y="1289460"/>
                </a:lnTo>
                <a:close/>
                <a:moveTo>
                  <a:pt x="972779" y="1274668"/>
                </a:moveTo>
                <a:lnTo>
                  <a:pt x="967398" y="1286754"/>
                </a:lnTo>
                <a:lnTo>
                  <a:pt x="972662" y="1293992"/>
                </a:lnTo>
                <a:lnTo>
                  <a:pt x="986092" y="1292908"/>
                </a:lnTo>
                <a:close/>
                <a:moveTo>
                  <a:pt x="960240" y="1269756"/>
                </a:moveTo>
                <a:lnTo>
                  <a:pt x="938484" y="1271987"/>
                </a:lnTo>
                <a:lnTo>
                  <a:pt x="946679" y="1282660"/>
                </a:lnTo>
                <a:lnTo>
                  <a:pt x="952835" y="1282047"/>
                </a:lnTo>
                <a:lnTo>
                  <a:pt x="954860" y="1281843"/>
                </a:lnTo>
                <a:close/>
                <a:moveTo>
                  <a:pt x="662370" y="1247264"/>
                </a:moveTo>
                <a:lnTo>
                  <a:pt x="652453" y="1252924"/>
                </a:lnTo>
                <a:lnTo>
                  <a:pt x="652452" y="1266118"/>
                </a:lnTo>
                <a:lnTo>
                  <a:pt x="673729" y="1253934"/>
                </a:lnTo>
                <a:close/>
                <a:moveTo>
                  <a:pt x="629914" y="1247084"/>
                </a:moveTo>
                <a:lnTo>
                  <a:pt x="618410" y="1253681"/>
                </a:lnTo>
                <a:lnTo>
                  <a:pt x="638966" y="1265505"/>
                </a:lnTo>
                <a:lnTo>
                  <a:pt x="638966" y="1252275"/>
                </a:lnTo>
                <a:close/>
                <a:moveTo>
                  <a:pt x="1343130" y="1224504"/>
                </a:moveTo>
                <a:lnTo>
                  <a:pt x="1332696" y="1224535"/>
                </a:lnTo>
                <a:lnTo>
                  <a:pt x="1326033" y="1236000"/>
                </a:lnTo>
                <a:lnTo>
                  <a:pt x="1349746" y="1235963"/>
                </a:lnTo>
                <a:close/>
                <a:moveTo>
                  <a:pt x="646251" y="1218893"/>
                </a:moveTo>
                <a:lnTo>
                  <a:pt x="642103" y="1221309"/>
                </a:lnTo>
                <a:lnTo>
                  <a:pt x="635900" y="1224841"/>
                </a:lnTo>
                <a:lnTo>
                  <a:pt x="635900" y="1236774"/>
                </a:lnTo>
                <a:lnTo>
                  <a:pt x="641093" y="1239765"/>
                </a:lnTo>
                <a:lnTo>
                  <a:pt x="646250" y="1242722"/>
                </a:lnTo>
                <a:lnTo>
                  <a:pt x="651480" y="1239766"/>
                </a:lnTo>
                <a:lnTo>
                  <a:pt x="656637" y="1236774"/>
                </a:lnTo>
                <a:lnTo>
                  <a:pt x="656636" y="1224841"/>
                </a:lnTo>
                <a:close/>
                <a:moveTo>
                  <a:pt x="612424" y="1218208"/>
                </a:moveTo>
                <a:lnTo>
                  <a:pt x="612423" y="1241604"/>
                </a:lnTo>
                <a:lnTo>
                  <a:pt x="623964" y="1234971"/>
                </a:lnTo>
                <a:lnTo>
                  <a:pt x="623964" y="1224373"/>
                </a:lnTo>
                <a:close/>
                <a:moveTo>
                  <a:pt x="680112" y="1217668"/>
                </a:moveTo>
                <a:lnTo>
                  <a:pt x="668644" y="1223904"/>
                </a:lnTo>
                <a:lnTo>
                  <a:pt x="668644" y="1235331"/>
                </a:lnTo>
                <a:lnTo>
                  <a:pt x="680112" y="1242072"/>
                </a:lnTo>
                <a:close/>
                <a:moveTo>
                  <a:pt x="1360894" y="1208464"/>
                </a:moveTo>
                <a:lnTo>
                  <a:pt x="1355136" y="1218323"/>
                </a:lnTo>
                <a:lnTo>
                  <a:pt x="1361733" y="1229750"/>
                </a:lnTo>
                <a:lnTo>
                  <a:pt x="1374066" y="1208560"/>
                </a:lnTo>
                <a:close/>
                <a:moveTo>
                  <a:pt x="1316187" y="1207842"/>
                </a:moveTo>
                <a:lnTo>
                  <a:pt x="1303112" y="1208273"/>
                </a:lnTo>
                <a:lnTo>
                  <a:pt x="1314810" y="1228535"/>
                </a:lnTo>
                <a:lnTo>
                  <a:pt x="1321486" y="1217020"/>
                </a:lnTo>
                <a:close/>
                <a:moveTo>
                  <a:pt x="995753" y="1206486"/>
                </a:moveTo>
                <a:lnTo>
                  <a:pt x="999185" y="1215355"/>
                </a:lnTo>
                <a:lnTo>
                  <a:pt x="995168" y="1224378"/>
                </a:lnTo>
                <a:lnTo>
                  <a:pt x="1004560" y="1223232"/>
                </a:lnTo>
                <a:lnTo>
                  <a:pt x="999120" y="1235451"/>
                </a:lnTo>
                <a:lnTo>
                  <a:pt x="989611" y="1236861"/>
                </a:lnTo>
                <a:lnTo>
                  <a:pt x="987602" y="1241372"/>
                </a:lnTo>
                <a:lnTo>
                  <a:pt x="1003911" y="1239320"/>
                </a:lnTo>
                <a:lnTo>
                  <a:pt x="998471" y="1251539"/>
                </a:lnTo>
                <a:lnTo>
                  <a:pt x="982045" y="1253854"/>
                </a:lnTo>
                <a:lnTo>
                  <a:pt x="978482" y="1261857"/>
                </a:lnTo>
                <a:lnTo>
                  <a:pt x="985690" y="1271735"/>
                </a:lnTo>
                <a:lnTo>
                  <a:pt x="1003075" y="1267795"/>
                </a:lnTo>
                <a:lnTo>
                  <a:pt x="993172" y="1281972"/>
                </a:lnTo>
                <a:lnTo>
                  <a:pt x="1000361" y="1291802"/>
                </a:lnTo>
                <a:lnTo>
                  <a:pt x="1009240" y="1291099"/>
                </a:lnTo>
                <a:lnTo>
                  <a:pt x="1016515" y="1276265"/>
                </a:lnTo>
                <a:lnTo>
                  <a:pt x="1029899" y="1274845"/>
                </a:lnTo>
                <a:lnTo>
                  <a:pt x="1022898" y="1289682"/>
                </a:lnTo>
                <a:lnTo>
                  <a:pt x="1027801" y="1289221"/>
                </a:lnTo>
                <a:lnTo>
                  <a:pt x="1032049" y="1280655"/>
                </a:lnTo>
                <a:lnTo>
                  <a:pt x="1045464" y="1279249"/>
                </a:lnTo>
                <a:lnTo>
                  <a:pt x="1041425" y="1287789"/>
                </a:lnTo>
                <a:lnTo>
                  <a:pt x="1051308" y="1286784"/>
                </a:lnTo>
                <a:lnTo>
                  <a:pt x="1058726" y="1292730"/>
                </a:lnTo>
                <a:lnTo>
                  <a:pt x="1052747" y="1300131"/>
                </a:lnTo>
                <a:lnTo>
                  <a:pt x="1042880" y="1301104"/>
                </a:lnTo>
                <a:lnTo>
                  <a:pt x="1048595" y="1308660"/>
                </a:lnTo>
                <a:lnTo>
                  <a:pt x="1035241" y="1310015"/>
                </a:lnTo>
                <a:lnTo>
                  <a:pt x="1029207" y="1302554"/>
                </a:lnTo>
                <a:lnTo>
                  <a:pt x="1024304" y="1303015"/>
                </a:lnTo>
                <a:lnTo>
                  <a:pt x="1034304" y="1316109"/>
                </a:lnTo>
                <a:lnTo>
                  <a:pt x="1020935" y="1317496"/>
                </a:lnTo>
                <a:lnTo>
                  <a:pt x="1010632" y="1304465"/>
                </a:lnTo>
                <a:lnTo>
                  <a:pt x="1002876" y="1305037"/>
                </a:lnTo>
                <a:lnTo>
                  <a:pt x="997510" y="1317090"/>
                </a:lnTo>
                <a:lnTo>
                  <a:pt x="1009213" y="1329641"/>
                </a:lnTo>
                <a:lnTo>
                  <a:pt x="992554" y="1328222"/>
                </a:lnTo>
                <a:lnTo>
                  <a:pt x="987334" y="1339946"/>
                </a:lnTo>
                <a:lnTo>
                  <a:pt x="991966" y="1346389"/>
                </a:lnTo>
                <a:lnTo>
                  <a:pt x="1008531" y="1345358"/>
                </a:lnTo>
                <a:lnTo>
                  <a:pt x="1016444" y="1356222"/>
                </a:lnTo>
                <a:lnTo>
                  <a:pt x="1000037" y="1357520"/>
                </a:lnTo>
                <a:lnTo>
                  <a:pt x="1002975" y="1361471"/>
                </a:lnTo>
                <a:lnTo>
                  <a:pt x="1012557" y="1360963"/>
                </a:lnTo>
                <a:lnTo>
                  <a:pt x="1020486" y="1371793"/>
                </a:lnTo>
                <a:lnTo>
                  <a:pt x="1011061" y="1372568"/>
                </a:lnTo>
                <a:lnTo>
                  <a:pt x="1016893" y="1380571"/>
                </a:lnTo>
                <a:lnTo>
                  <a:pt x="1015442" y="1389949"/>
                </a:lnTo>
                <a:lnTo>
                  <a:pt x="1006044" y="1388448"/>
                </a:lnTo>
                <a:lnTo>
                  <a:pt x="1000179" y="1380430"/>
                </a:lnTo>
                <a:lnTo>
                  <a:pt x="996535" y="1389146"/>
                </a:lnTo>
                <a:lnTo>
                  <a:pt x="988588" y="1378269"/>
                </a:lnTo>
                <a:lnTo>
                  <a:pt x="992079" y="1369366"/>
                </a:lnTo>
                <a:lnTo>
                  <a:pt x="989188" y="1365395"/>
                </a:lnTo>
                <a:lnTo>
                  <a:pt x="982861" y="1380494"/>
                </a:lnTo>
                <a:lnTo>
                  <a:pt x="974946" y="1369630"/>
                </a:lnTo>
                <a:lnTo>
                  <a:pt x="981088" y="1354331"/>
                </a:lnTo>
                <a:lnTo>
                  <a:pt x="976642" y="1348090"/>
                </a:lnTo>
                <a:lnTo>
                  <a:pt x="963563" y="1349448"/>
                </a:lnTo>
                <a:lnTo>
                  <a:pt x="958579" y="1365697"/>
                </a:lnTo>
                <a:lnTo>
                  <a:pt x="951447" y="1350683"/>
                </a:lnTo>
                <a:lnTo>
                  <a:pt x="938335" y="1352027"/>
                </a:lnTo>
                <a:lnTo>
                  <a:pt x="935227" y="1359010"/>
                </a:lnTo>
                <a:lnTo>
                  <a:pt x="944512" y="1372733"/>
                </a:lnTo>
                <a:lnTo>
                  <a:pt x="939043" y="1385017"/>
                </a:lnTo>
                <a:lnTo>
                  <a:pt x="929670" y="1371492"/>
                </a:lnTo>
                <a:lnTo>
                  <a:pt x="927676" y="1375971"/>
                </a:lnTo>
                <a:lnTo>
                  <a:pt x="932991" y="1383980"/>
                </a:lnTo>
                <a:lnTo>
                  <a:pt x="927522" y="1396264"/>
                </a:lnTo>
                <a:lnTo>
                  <a:pt x="922104" y="1388485"/>
                </a:lnTo>
                <a:lnTo>
                  <a:pt x="918086" y="1397509"/>
                </a:lnTo>
                <a:lnTo>
                  <a:pt x="909213" y="1400858"/>
                </a:lnTo>
                <a:lnTo>
                  <a:pt x="905765" y="1392022"/>
                </a:lnTo>
                <a:lnTo>
                  <a:pt x="909783" y="1382999"/>
                </a:lnTo>
                <a:lnTo>
                  <a:pt x="900408" y="1384192"/>
                </a:lnTo>
                <a:lnTo>
                  <a:pt x="905878" y="1371909"/>
                </a:lnTo>
                <a:lnTo>
                  <a:pt x="915354" y="1370484"/>
                </a:lnTo>
                <a:lnTo>
                  <a:pt x="917349" y="1366005"/>
                </a:lnTo>
                <a:lnTo>
                  <a:pt x="901025" y="1368091"/>
                </a:lnTo>
                <a:lnTo>
                  <a:pt x="906494" y="1355806"/>
                </a:lnTo>
                <a:lnTo>
                  <a:pt x="922905" y="1353524"/>
                </a:lnTo>
                <a:lnTo>
                  <a:pt x="926293" y="1345916"/>
                </a:lnTo>
                <a:lnTo>
                  <a:pt x="919019" y="1336009"/>
                </a:lnTo>
                <a:lnTo>
                  <a:pt x="901761" y="1339927"/>
                </a:lnTo>
                <a:lnTo>
                  <a:pt x="911570" y="1325786"/>
                </a:lnTo>
                <a:lnTo>
                  <a:pt x="904019" y="1315439"/>
                </a:lnTo>
                <a:lnTo>
                  <a:pt x="895759" y="1316261"/>
                </a:lnTo>
                <a:lnTo>
                  <a:pt x="888434" y="1331113"/>
                </a:lnTo>
                <a:lnTo>
                  <a:pt x="875066" y="1332500"/>
                </a:lnTo>
                <a:lnTo>
                  <a:pt x="882068" y="1317662"/>
                </a:lnTo>
                <a:lnTo>
                  <a:pt x="877168" y="1318204"/>
                </a:lnTo>
                <a:lnTo>
                  <a:pt x="872888" y="1326756"/>
                </a:lnTo>
                <a:lnTo>
                  <a:pt x="859534" y="1328111"/>
                </a:lnTo>
                <a:lnTo>
                  <a:pt x="863559" y="1319603"/>
                </a:lnTo>
                <a:lnTo>
                  <a:pt x="853690" y="1320576"/>
                </a:lnTo>
                <a:lnTo>
                  <a:pt x="846273" y="1314630"/>
                </a:lnTo>
                <a:lnTo>
                  <a:pt x="852285" y="1307244"/>
                </a:lnTo>
                <a:lnTo>
                  <a:pt x="862086" y="1306242"/>
                </a:lnTo>
                <a:lnTo>
                  <a:pt x="856390" y="1298733"/>
                </a:lnTo>
                <a:lnTo>
                  <a:pt x="869757" y="1297345"/>
                </a:lnTo>
                <a:lnTo>
                  <a:pt x="875744" y="1304824"/>
                </a:lnTo>
                <a:lnTo>
                  <a:pt x="880661" y="1304330"/>
                </a:lnTo>
                <a:lnTo>
                  <a:pt x="870647" y="1291269"/>
                </a:lnTo>
                <a:lnTo>
                  <a:pt x="884064" y="1289863"/>
                </a:lnTo>
                <a:lnTo>
                  <a:pt x="894319" y="1302913"/>
                </a:lnTo>
                <a:lnTo>
                  <a:pt x="903477" y="1301939"/>
                </a:lnTo>
                <a:lnTo>
                  <a:pt x="908125" y="1291500"/>
                </a:lnTo>
                <a:lnTo>
                  <a:pt x="895559" y="1278052"/>
                </a:lnTo>
                <a:lnTo>
                  <a:pt x="913447" y="1279545"/>
                </a:lnTo>
                <a:lnTo>
                  <a:pt x="918536" y="1268117"/>
                </a:lnTo>
                <a:lnTo>
                  <a:pt x="912985" y="1260990"/>
                </a:lnTo>
                <a:lnTo>
                  <a:pt x="896471" y="1262081"/>
                </a:lnTo>
                <a:lnTo>
                  <a:pt x="888491" y="1251189"/>
                </a:lnTo>
                <a:lnTo>
                  <a:pt x="904914" y="1249859"/>
                </a:lnTo>
                <a:lnTo>
                  <a:pt x="901975" y="1245907"/>
                </a:lnTo>
                <a:lnTo>
                  <a:pt x="892427" y="1246430"/>
                </a:lnTo>
                <a:lnTo>
                  <a:pt x="884512" y="1235567"/>
                </a:lnTo>
                <a:lnTo>
                  <a:pt x="893905" y="1234776"/>
                </a:lnTo>
                <a:lnTo>
                  <a:pt x="888106" y="1226788"/>
                </a:lnTo>
                <a:lnTo>
                  <a:pt x="889557" y="1217411"/>
                </a:lnTo>
                <a:lnTo>
                  <a:pt x="898973" y="1218959"/>
                </a:lnTo>
                <a:lnTo>
                  <a:pt x="904819" y="1226929"/>
                </a:lnTo>
                <a:lnTo>
                  <a:pt x="908449" y="1218245"/>
                </a:lnTo>
                <a:lnTo>
                  <a:pt x="916348" y="1229141"/>
                </a:lnTo>
                <a:lnTo>
                  <a:pt x="912872" y="1238013"/>
                </a:lnTo>
                <a:lnTo>
                  <a:pt x="915828" y="1242012"/>
                </a:lnTo>
                <a:lnTo>
                  <a:pt x="922105" y="1226851"/>
                </a:lnTo>
                <a:lnTo>
                  <a:pt x="930003" y="1237747"/>
                </a:lnTo>
                <a:lnTo>
                  <a:pt x="923881" y="1253095"/>
                </a:lnTo>
                <a:lnTo>
                  <a:pt x="929743" y="1260677"/>
                </a:lnTo>
                <a:lnTo>
                  <a:pt x="940845" y="1259503"/>
                </a:lnTo>
                <a:lnTo>
                  <a:pt x="946273" y="1241992"/>
                </a:lnTo>
                <a:lnTo>
                  <a:pt x="953943" y="1258192"/>
                </a:lnTo>
                <a:lnTo>
                  <a:pt x="965945" y="1256946"/>
                </a:lnTo>
                <a:lnTo>
                  <a:pt x="969756" y="1248383"/>
                </a:lnTo>
                <a:lnTo>
                  <a:pt x="960453" y="1234612"/>
                </a:lnTo>
                <a:lnTo>
                  <a:pt x="965893" y="1222394"/>
                </a:lnTo>
                <a:lnTo>
                  <a:pt x="975315" y="1235902"/>
                </a:lnTo>
                <a:lnTo>
                  <a:pt x="977322" y="1231389"/>
                </a:lnTo>
                <a:lnTo>
                  <a:pt x="972008" y="1223380"/>
                </a:lnTo>
                <a:lnTo>
                  <a:pt x="977448" y="1211161"/>
                </a:lnTo>
                <a:lnTo>
                  <a:pt x="982881" y="1218908"/>
                </a:lnTo>
                <a:lnTo>
                  <a:pt x="986897" y="1209883"/>
                </a:lnTo>
                <a:close/>
                <a:moveTo>
                  <a:pt x="639002" y="1196110"/>
                </a:moveTo>
                <a:lnTo>
                  <a:pt x="620033" y="1206996"/>
                </a:lnTo>
                <a:lnTo>
                  <a:pt x="631861" y="1213413"/>
                </a:lnTo>
                <a:lnTo>
                  <a:pt x="637235" y="1210349"/>
                </a:lnTo>
                <a:lnTo>
                  <a:pt x="639002" y="1209339"/>
                </a:lnTo>
                <a:close/>
                <a:moveTo>
                  <a:pt x="652453" y="1195497"/>
                </a:moveTo>
                <a:lnTo>
                  <a:pt x="652452" y="1208727"/>
                </a:lnTo>
                <a:lnTo>
                  <a:pt x="660206" y="1213198"/>
                </a:lnTo>
                <a:lnTo>
                  <a:pt x="672035" y="1206744"/>
                </a:lnTo>
                <a:close/>
                <a:moveTo>
                  <a:pt x="1344717" y="1191911"/>
                </a:moveTo>
                <a:lnTo>
                  <a:pt x="1332748" y="1191953"/>
                </a:lnTo>
                <a:lnTo>
                  <a:pt x="1330365" y="1196118"/>
                </a:lnTo>
                <a:lnTo>
                  <a:pt x="1326759" y="1202279"/>
                </a:lnTo>
                <a:lnTo>
                  <a:pt x="1332725" y="1212613"/>
                </a:lnTo>
                <a:lnTo>
                  <a:pt x="1338719" y="1212608"/>
                </a:lnTo>
                <a:lnTo>
                  <a:pt x="1344663" y="1212590"/>
                </a:lnTo>
                <a:lnTo>
                  <a:pt x="1347714" y="1207415"/>
                </a:lnTo>
                <a:lnTo>
                  <a:pt x="1350683" y="1202245"/>
                </a:lnTo>
                <a:close/>
                <a:moveTo>
                  <a:pt x="1315079" y="1175846"/>
                </a:moveTo>
                <a:lnTo>
                  <a:pt x="1304095" y="1194759"/>
                </a:lnTo>
                <a:lnTo>
                  <a:pt x="1317547" y="1194402"/>
                </a:lnTo>
                <a:lnTo>
                  <a:pt x="1320669" y="1189061"/>
                </a:lnTo>
                <a:lnTo>
                  <a:pt x="1321694" y="1187304"/>
                </a:lnTo>
                <a:close/>
                <a:moveTo>
                  <a:pt x="1361461" y="1173961"/>
                </a:moveTo>
                <a:lnTo>
                  <a:pt x="1354648" y="1185095"/>
                </a:lnTo>
                <a:lnTo>
                  <a:pt x="1360362" y="1194992"/>
                </a:lnTo>
                <a:lnTo>
                  <a:pt x="1373664" y="1195096"/>
                </a:lnTo>
                <a:close/>
                <a:moveTo>
                  <a:pt x="1349003" y="1168540"/>
                </a:moveTo>
                <a:lnTo>
                  <a:pt x="1326422" y="1168589"/>
                </a:lnTo>
                <a:lnTo>
                  <a:pt x="1333037" y="1180048"/>
                </a:lnTo>
                <a:lnTo>
                  <a:pt x="1341987" y="1180042"/>
                </a:lnTo>
                <a:close/>
                <a:moveTo>
                  <a:pt x="645709" y="1123866"/>
                </a:moveTo>
                <a:lnTo>
                  <a:pt x="652453" y="1130570"/>
                </a:lnTo>
                <a:lnTo>
                  <a:pt x="652453" y="1140449"/>
                </a:lnTo>
                <a:lnTo>
                  <a:pt x="660567" y="1135582"/>
                </a:lnTo>
                <a:lnTo>
                  <a:pt x="660567" y="1148956"/>
                </a:lnTo>
                <a:lnTo>
                  <a:pt x="652453" y="1154112"/>
                </a:lnTo>
                <a:lnTo>
                  <a:pt x="652453" y="1159051"/>
                </a:lnTo>
                <a:lnTo>
                  <a:pt x="666517" y="1150543"/>
                </a:lnTo>
                <a:lnTo>
                  <a:pt x="666517" y="1163917"/>
                </a:lnTo>
                <a:lnTo>
                  <a:pt x="652453" y="1172713"/>
                </a:lnTo>
                <a:lnTo>
                  <a:pt x="652453" y="1181473"/>
                </a:lnTo>
                <a:lnTo>
                  <a:pt x="663055" y="1187565"/>
                </a:lnTo>
                <a:lnTo>
                  <a:pt x="677336" y="1176895"/>
                </a:lnTo>
                <a:lnTo>
                  <a:pt x="674054" y="1193874"/>
                </a:lnTo>
                <a:lnTo>
                  <a:pt x="684620" y="1199931"/>
                </a:lnTo>
                <a:lnTo>
                  <a:pt x="692446" y="1195677"/>
                </a:lnTo>
                <a:lnTo>
                  <a:pt x="693059" y="1179166"/>
                </a:lnTo>
                <a:lnTo>
                  <a:pt x="704707" y="1172425"/>
                </a:lnTo>
                <a:lnTo>
                  <a:pt x="704346" y="1188827"/>
                </a:lnTo>
                <a:lnTo>
                  <a:pt x="708637" y="1186412"/>
                </a:lnTo>
                <a:lnTo>
                  <a:pt x="709034" y="1176859"/>
                </a:lnTo>
                <a:lnTo>
                  <a:pt x="720718" y="1170118"/>
                </a:lnTo>
                <a:lnTo>
                  <a:pt x="720502" y="1179562"/>
                </a:lnTo>
                <a:lnTo>
                  <a:pt x="729121" y="1174624"/>
                </a:lnTo>
                <a:lnTo>
                  <a:pt x="738317" y="1177039"/>
                </a:lnTo>
                <a:lnTo>
                  <a:pt x="735864" y="1186232"/>
                </a:lnTo>
                <a:lnTo>
                  <a:pt x="727246" y="1191135"/>
                </a:lnTo>
                <a:lnTo>
                  <a:pt x="735540" y="1195713"/>
                </a:lnTo>
                <a:lnTo>
                  <a:pt x="723892" y="1202382"/>
                </a:lnTo>
                <a:lnTo>
                  <a:pt x="715345" y="1198020"/>
                </a:lnTo>
                <a:lnTo>
                  <a:pt x="711053" y="1200436"/>
                </a:lnTo>
                <a:lnTo>
                  <a:pt x="725515" y="1208330"/>
                </a:lnTo>
                <a:lnTo>
                  <a:pt x="713867" y="1215036"/>
                </a:lnTo>
                <a:lnTo>
                  <a:pt x="699153" y="1207321"/>
                </a:lnTo>
                <a:lnTo>
                  <a:pt x="692301" y="1210998"/>
                </a:lnTo>
                <a:lnTo>
                  <a:pt x="692301" y="1224192"/>
                </a:lnTo>
                <a:lnTo>
                  <a:pt x="708097" y="1230898"/>
                </a:lnTo>
                <a:lnTo>
                  <a:pt x="692301" y="1236377"/>
                </a:lnTo>
                <a:lnTo>
                  <a:pt x="692301" y="1249211"/>
                </a:lnTo>
                <a:lnTo>
                  <a:pt x="699153" y="1253212"/>
                </a:lnTo>
                <a:lnTo>
                  <a:pt x="713866" y="1245534"/>
                </a:lnTo>
                <a:lnTo>
                  <a:pt x="725515" y="1252239"/>
                </a:lnTo>
                <a:lnTo>
                  <a:pt x="711053" y="1260098"/>
                </a:lnTo>
                <a:lnTo>
                  <a:pt x="715345" y="1262513"/>
                </a:lnTo>
                <a:lnTo>
                  <a:pt x="723892" y="1258151"/>
                </a:lnTo>
                <a:lnTo>
                  <a:pt x="735540" y="1264820"/>
                </a:lnTo>
                <a:lnTo>
                  <a:pt x="727246" y="1269363"/>
                </a:lnTo>
                <a:lnTo>
                  <a:pt x="735828" y="1274301"/>
                </a:lnTo>
                <a:lnTo>
                  <a:pt x="738317" y="1283458"/>
                </a:lnTo>
                <a:lnTo>
                  <a:pt x="729121" y="1285910"/>
                </a:lnTo>
                <a:lnTo>
                  <a:pt x="720503" y="1280971"/>
                </a:lnTo>
                <a:lnTo>
                  <a:pt x="720718" y="1290416"/>
                </a:lnTo>
                <a:lnTo>
                  <a:pt x="709035" y="1283711"/>
                </a:lnTo>
                <a:lnTo>
                  <a:pt x="708602" y="1274157"/>
                </a:lnTo>
                <a:lnTo>
                  <a:pt x="704346" y="1271706"/>
                </a:lnTo>
                <a:lnTo>
                  <a:pt x="704706" y="1288073"/>
                </a:lnTo>
                <a:lnTo>
                  <a:pt x="693059" y="1281367"/>
                </a:lnTo>
                <a:lnTo>
                  <a:pt x="692445" y="1264893"/>
                </a:lnTo>
                <a:lnTo>
                  <a:pt x="685847" y="1260999"/>
                </a:lnTo>
                <a:lnTo>
                  <a:pt x="674451" y="1267560"/>
                </a:lnTo>
                <a:lnTo>
                  <a:pt x="676506" y="1284432"/>
                </a:lnTo>
                <a:lnTo>
                  <a:pt x="663885" y="1273616"/>
                </a:lnTo>
                <a:lnTo>
                  <a:pt x="652453" y="1280178"/>
                </a:lnTo>
                <a:lnTo>
                  <a:pt x="652452" y="1287820"/>
                </a:lnTo>
                <a:lnTo>
                  <a:pt x="666517" y="1296580"/>
                </a:lnTo>
                <a:lnTo>
                  <a:pt x="666517" y="1310027"/>
                </a:lnTo>
                <a:lnTo>
                  <a:pt x="652453" y="1301484"/>
                </a:lnTo>
                <a:lnTo>
                  <a:pt x="652453" y="1306386"/>
                </a:lnTo>
                <a:lnTo>
                  <a:pt x="660567" y="1311542"/>
                </a:lnTo>
                <a:lnTo>
                  <a:pt x="660566" y="1324988"/>
                </a:lnTo>
                <a:lnTo>
                  <a:pt x="652452" y="1320085"/>
                </a:lnTo>
                <a:lnTo>
                  <a:pt x="652452" y="1329963"/>
                </a:lnTo>
                <a:lnTo>
                  <a:pt x="645709" y="1336632"/>
                </a:lnTo>
                <a:lnTo>
                  <a:pt x="638965" y="1329963"/>
                </a:lnTo>
                <a:lnTo>
                  <a:pt x="638965" y="1320085"/>
                </a:lnTo>
                <a:lnTo>
                  <a:pt x="630888" y="1324988"/>
                </a:lnTo>
                <a:lnTo>
                  <a:pt x="630888" y="1311541"/>
                </a:lnTo>
                <a:lnTo>
                  <a:pt x="638966" y="1306386"/>
                </a:lnTo>
                <a:lnTo>
                  <a:pt x="638966" y="1301483"/>
                </a:lnTo>
                <a:lnTo>
                  <a:pt x="624901" y="1310027"/>
                </a:lnTo>
                <a:lnTo>
                  <a:pt x="624901" y="1296581"/>
                </a:lnTo>
                <a:lnTo>
                  <a:pt x="638966" y="1287820"/>
                </a:lnTo>
                <a:lnTo>
                  <a:pt x="638965" y="1279493"/>
                </a:lnTo>
                <a:lnTo>
                  <a:pt x="628292" y="1273401"/>
                </a:lnTo>
                <a:lnTo>
                  <a:pt x="614118" y="1283999"/>
                </a:lnTo>
                <a:lnTo>
                  <a:pt x="617328" y="1267092"/>
                </a:lnTo>
                <a:lnTo>
                  <a:pt x="606221" y="1260711"/>
                </a:lnTo>
                <a:lnTo>
                  <a:pt x="599009" y="1264820"/>
                </a:lnTo>
                <a:lnTo>
                  <a:pt x="598359" y="1281368"/>
                </a:lnTo>
                <a:lnTo>
                  <a:pt x="586712" y="1288073"/>
                </a:lnTo>
                <a:lnTo>
                  <a:pt x="587072" y="1271669"/>
                </a:lnTo>
                <a:lnTo>
                  <a:pt x="582816" y="1274157"/>
                </a:lnTo>
                <a:lnTo>
                  <a:pt x="582384" y="1283711"/>
                </a:lnTo>
                <a:lnTo>
                  <a:pt x="570737" y="1290380"/>
                </a:lnTo>
                <a:lnTo>
                  <a:pt x="570952" y="1280971"/>
                </a:lnTo>
                <a:lnTo>
                  <a:pt x="562334" y="1285874"/>
                </a:lnTo>
                <a:lnTo>
                  <a:pt x="553137" y="1283458"/>
                </a:lnTo>
                <a:lnTo>
                  <a:pt x="555626" y="1274266"/>
                </a:lnTo>
                <a:lnTo>
                  <a:pt x="564172" y="1269363"/>
                </a:lnTo>
                <a:lnTo>
                  <a:pt x="555915" y="1264821"/>
                </a:lnTo>
                <a:lnTo>
                  <a:pt x="567562" y="1258115"/>
                </a:lnTo>
                <a:lnTo>
                  <a:pt x="576073" y="1262513"/>
                </a:lnTo>
                <a:lnTo>
                  <a:pt x="580364" y="1260062"/>
                </a:lnTo>
                <a:lnTo>
                  <a:pt x="565904" y="1252203"/>
                </a:lnTo>
                <a:lnTo>
                  <a:pt x="577588" y="1245462"/>
                </a:lnTo>
                <a:lnTo>
                  <a:pt x="592265" y="1253213"/>
                </a:lnTo>
                <a:lnTo>
                  <a:pt x="600235" y="1248598"/>
                </a:lnTo>
                <a:lnTo>
                  <a:pt x="600235" y="1237171"/>
                </a:lnTo>
                <a:lnTo>
                  <a:pt x="583286" y="1229996"/>
                </a:lnTo>
                <a:lnTo>
                  <a:pt x="600235" y="1224084"/>
                </a:lnTo>
                <a:lnTo>
                  <a:pt x="600235" y="1211575"/>
                </a:lnTo>
                <a:lnTo>
                  <a:pt x="592265" y="1207321"/>
                </a:lnTo>
                <a:lnTo>
                  <a:pt x="577623" y="1215036"/>
                </a:lnTo>
                <a:lnTo>
                  <a:pt x="565903" y="1208330"/>
                </a:lnTo>
                <a:lnTo>
                  <a:pt x="580365" y="1200436"/>
                </a:lnTo>
                <a:lnTo>
                  <a:pt x="576073" y="1198020"/>
                </a:lnTo>
                <a:lnTo>
                  <a:pt x="567563" y="1202382"/>
                </a:lnTo>
                <a:lnTo>
                  <a:pt x="555914" y="1195677"/>
                </a:lnTo>
                <a:lnTo>
                  <a:pt x="564173" y="1191135"/>
                </a:lnTo>
                <a:lnTo>
                  <a:pt x="555627" y="1186196"/>
                </a:lnTo>
                <a:lnTo>
                  <a:pt x="553138" y="1177039"/>
                </a:lnTo>
                <a:lnTo>
                  <a:pt x="562369" y="1174624"/>
                </a:lnTo>
                <a:lnTo>
                  <a:pt x="570952" y="1179527"/>
                </a:lnTo>
                <a:lnTo>
                  <a:pt x="570737" y="1170118"/>
                </a:lnTo>
                <a:lnTo>
                  <a:pt x="582385" y="1176859"/>
                </a:lnTo>
                <a:lnTo>
                  <a:pt x="582817" y="1186377"/>
                </a:lnTo>
                <a:lnTo>
                  <a:pt x="587144" y="1188828"/>
                </a:lnTo>
                <a:lnTo>
                  <a:pt x="586711" y="1172425"/>
                </a:lnTo>
                <a:lnTo>
                  <a:pt x="598359" y="1179166"/>
                </a:lnTo>
                <a:lnTo>
                  <a:pt x="599009" y="1195677"/>
                </a:lnTo>
                <a:lnTo>
                  <a:pt x="607447" y="1200219"/>
                </a:lnTo>
                <a:lnTo>
                  <a:pt x="617111" y="1194631"/>
                </a:lnTo>
                <a:lnTo>
                  <a:pt x="614948" y="1176426"/>
                </a:lnTo>
                <a:lnTo>
                  <a:pt x="628544" y="1188106"/>
                </a:lnTo>
                <a:lnTo>
                  <a:pt x="639001" y="1182086"/>
                </a:lnTo>
                <a:lnTo>
                  <a:pt x="639002" y="1172713"/>
                </a:lnTo>
                <a:lnTo>
                  <a:pt x="624901" y="1163917"/>
                </a:lnTo>
                <a:lnTo>
                  <a:pt x="624901" y="1150543"/>
                </a:lnTo>
                <a:lnTo>
                  <a:pt x="639002" y="1159051"/>
                </a:lnTo>
                <a:lnTo>
                  <a:pt x="639002" y="1154112"/>
                </a:lnTo>
                <a:lnTo>
                  <a:pt x="630888" y="1148957"/>
                </a:lnTo>
                <a:lnTo>
                  <a:pt x="630888" y="1135582"/>
                </a:lnTo>
                <a:lnTo>
                  <a:pt x="639002" y="1140449"/>
                </a:lnTo>
                <a:lnTo>
                  <a:pt x="639002" y="1130570"/>
                </a:lnTo>
                <a:close/>
                <a:moveTo>
                  <a:pt x="1391553" y="1109673"/>
                </a:moveTo>
                <a:lnTo>
                  <a:pt x="1394026" y="1118860"/>
                </a:lnTo>
                <a:lnTo>
                  <a:pt x="1389013" y="1127416"/>
                </a:lnTo>
                <a:lnTo>
                  <a:pt x="1398485" y="1127234"/>
                </a:lnTo>
                <a:lnTo>
                  <a:pt x="1391733" y="1138833"/>
                </a:lnTo>
                <a:lnTo>
                  <a:pt x="1382150" y="1139329"/>
                </a:lnTo>
                <a:lnTo>
                  <a:pt x="1379642" y="1143566"/>
                </a:lnTo>
                <a:lnTo>
                  <a:pt x="1396112" y="1143174"/>
                </a:lnTo>
                <a:lnTo>
                  <a:pt x="1389378" y="1154804"/>
                </a:lnTo>
                <a:lnTo>
                  <a:pt x="1372778" y="1155479"/>
                </a:lnTo>
                <a:lnTo>
                  <a:pt x="1368682" y="1162090"/>
                </a:lnTo>
                <a:lnTo>
                  <a:pt x="1375280" y="1173517"/>
                </a:lnTo>
                <a:lnTo>
                  <a:pt x="1392311" y="1171426"/>
                </a:lnTo>
                <a:lnTo>
                  <a:pt x="1381372" y="1184069"/>
                </a:lnTo>
                <a:lnTo>
                  <a:pt x="1387788" y="1195183"/>
                </a:lnTo>
                <a:lnTo>
                  <a:pt x="1395723" y="1195223"/>
                </a:lnTo>
                <a:lnTo>
                  <a:pt x="1404626" y="1181216"/>
                </a:lnTo>
                <a:lnTo>
                  <a:pt x="1418066" y="1181199"/>
                </a:lnTo>
                <a:lnTo>
                  <a:pt x="1409473" y="1195236"/>
                </a:lnTo>
                <a:lnTo>
                  <a:pt x="1414396" y="1195182"/>
                </a:lnTo>
                <a:lnTo>
                  <a:pt x="1419618" y="1187130"/>
                </a:lnTo>
                <a:lnTo>
                  <a:pt x="1433039" y="1187082"/>
                </a:lnTo>
                <a:lnTo>
                  <a:pt x="1428127" y="1195163"/>
                </a:lnTo>
                <a:lnTo>
                  <a:pt x="1438030" y="1195149"/>
                </a:lnTo>
                <a:lnTo>
                  <a:pt x="1444763" y="1201835"/>
                </a:lnTo>
                <a:lnTo>
                  <a:pt x="1438025" y="1208555"/>
                </a:lnTo>
                <a:lnTo>
                  <a:pt x="1428091" y="1208588"/>
                </a:lnTo>
                <a:lnTo>
                  <a:pt x="1433001" y="1216660"/>
                </a:lnTo>
                <a:lnTo>
                  <a:pt x="1419530" y="1216695"/>
                </a:lnTo>
                <a:lnTo>
                  <a:pt x="1414378" y="1208638"/>
                </a:lnTo>
                <a:lnTo>
                  <a:pt x="1409467" y="1208643"/>
                </a:lnTo>
                <a:lnTo>
                  <a:pt x="1417963" y="1222636"/>
                </a:lnTo>
                <a:lnTo>
                  <a:pt x="1404523" y="1222653"/>
                </a:lnTo>
                <a:lnTo>
                  <a:pt x="1395755" y="1208692"/>
                </a:lnTo>
                <a:lnTo>
                  <a:pt x="1388093" y="1208620"/>
                </a:lnTo>
                <a:lnTo>
                  <a:pt x="1381504" y="1220000"/>
                </a:lnTo>
                <a:lnTo>
                  <a:pt x="1391721" y="1233583"/>
                </a:lnTo>
                <a:lnTo>
                  <a:pt x="1375382" y="1230528"/>
                </a:lnTo>
                <a:lnTo>
                  <a:pt x="1368762" y="1241926"/>
                </a:lnTo>
                <a:lnTo>
                  <a:pt x="1372584" y="1248545"/>
                </a:lnTo>
                <a:lnTo>
                  <a:pt x="1389144" y="1249099"/>
                </a:lnTo>
                <a:lnTo>
                  <a:pt x="1395867" y="1260743"/>
                </a:lnTo>
                <a:lnTo>
                  <a:pt x="1379415" y="1260377"/>
                </a:lnTo>
                <a:lnTo>
                  <a:pt x="1381866" y="1264623"/>
                </a:lnTo>
                <a:lnTo>
                  <a:pt x="1391471" y="1265030"/>
                </a:lnTo>
                <a:lnTo>
                  <a:pt x="1398194" y="1276675"/>
                </a:lnTo>
                <a:lnTo>
                  <a:pt x="1388715" y="1276487"/>
                </a:lnTo>
                <a:lnTo>
                  <a:pt x="1393655" y="1285040"/>
                </a:lnTo>
                <a:lnTo>
                  <a:pt x="1391149" y="1294188"/>
                </a:lnTo>
                <a:lnTo>
                  <a:pt x="1381975" y="1291784"/>
                </a:lnTo>
                <a:lnTo>
                  <a:pt x="1377036" y="1283230"/>
                </a:lnTo>
                <a:lnTo>
                  <a:pt x="1372491" y="1291515"/>
                </a:lnTo>
                <a:lnTo>
                  <a:pt x="1365768" y="1279869"/>
                </a:lnTo>
                <a:lnTo>
                  <a:pt x="1370186" y="1271366"/>
                </a:lnTo>
                <a:lnTo>
                  <a:pt x="1367735" y="1267120"/>
                </a:lnTo>
                <a:lnTo>
                  <a:pt x="1359827" y="1281551"/>
                </a:lnTo>
                <a:lnTo>
                  <a:pt x="1353103" y="1269907"/>
                </a:lnTo>
                <a:lnTo>
                  <a:pt x="1360903" y="1255288"/>
                </a:lnTo>
                <a:lnTo>
                  <a:pt x="1356739" y="1248077"/>
                </a:lnTo>
                <a:lnTo>
                  <a:pt x="1344449" y="1248137"/>
                </a:lnTo>
                <a:lnTo>
                  <a:pt x="1337475" y="1264402"/>
                </a:lnTo>
                <a:lnTo>
                  <a:pt x="1331800" y="1248155"/>
                </a:lnTo>
                <a:lnTo>
                  <a:pt x="1318991" y="1248183"/>
                </a:lnTo>
                <a:lnTo>
                  <a:pt x="1314800" y="1255348"/>
                </a:lnTo>
                <a:lnTo>
                  <a:pt x="1322511" y="1270002"/>
                </a:lnTo>
                <a:lnTo>
                  <a:pt x="1315776" y="1281633"/>
                </a:lnTo>
                <a:lnTo>
                  <a:pt x="1307887" y="1267248"/>
                </a:lnTo>
                <a:lnTo>
                  <a:pt x="1305445" y="1271530"/>
                </a:lnTo>
                <a:lnTo>
                  <a:pt x="1309847" y="1280019"/>
                </a:lnTo>
                <a:lnTo>
                  <a:pt x="1303095" y="1291620"/>
                </a:lnTo>
                <a:lnTo>
                  <a:pt x="1298577" y="1283362"/>
                </a:lnTo>
                <a:lnTo>
                  <a:pt x="1293565" y="1291919"/>
                </a:lnTo>
                <a:lnTo>
                  <a:pt x="1284394" y="1294424"/>
                </a:lnTo>
                <a:lnTo>
                  <a:pt x="1281952" y="1285219"/>
                </a:lnTo>
                <a:lnTo>
                  <a:pt x="1286902" y="1276700"/>
                </a:lnTo>
                <a:lnTo>
                  <a:pt x="1277479" y="1276895"/>
                </a:lnTo>
                <a:lnTo>
                  <a:pt x="1284213" y="1265265"/>
                </a:lnTo>
                <a:lnTo>
                  <a:pt x="1293783" y="1264817"/>
                </a:lnTo>
                <a:lnTo>
                  <a:pt x="1296274" y="1260548"/>
                </a:lnTo>
                <a:lnTo>
                  <a:pt x="1279821" y="1260973"/>
                </a:lnTo>
                <a:lnTo>
                  <a:pt x="1286569" y="1249293"/>
                </a:lnTo>
                <a:lnTo>
                  <a:pt x="1303156" y="1248667"/>
                </a:lnTo>
                <a:lnTo>
                  <a:pt x="1307750" y="1240686"/>
                </a:lnTo>
                <a:lnTo>
                  <a:pt x="1302036" y="1230789"/>
                </a:lnTo>
                <a:lnTo>
                  <a:pt x="1283772" y="1233051"/>
                </a:lnTo>
                <a:lnTo>
                  <a:pt x="1295493" y="1219456"/>
                </a:lnTo>
                <a:lnTo>
                  <a:pt x="1289239" y="1208623"/>
                </a:lnTo>
                <a:lnTo>
                  <a:pt x="1280210" y="1208923"/>
                </a:lnTo>
                <a:lnTo>
                  <a:pt x="1271387" y="1222925"/>
                </a:lnTo>
                <a:lnTo>
                  <a:pt x="1257885" y="1222979"/>
                </a:lnTo>
                <a:lnTo>
                  <a:pt x="1266461" y="1208911"/>
                </a:lnTo>
                <a:lnTo>
                  <a:pt x="1261537" y="1208965"/>
                </a:lnTo>
                <a:lnTo>
                  <a:pt x="1256347" y="1216997"/>
                </a:lnTo>
                <a:lnTo>
                  <a:pt x="1242907" y="1217014"/>
                </a:lnTo>
                <a:lnTo>
                  <a:pt x="1247787" y="1208952"/>
                </a:lnTo>
                <a:lnTo>
                  <a:pt x="1237917" y="1208948"/>
                </a:lnTo>
                <a:lnTo>
                  <a:pt x="1231184" y="1202263"/>
                </a:lnTo>
                <a:lnTo>
                  <a:pt x="1237971" y="1195554"/>
                </a:lnTo>
                <a:lnTo>
                  <a:pt x="1247855" y="1195510"/>
                </a:lnTo>
                <a:lnTo>
                  <a:pt x="1242963" y="1187469"/>
                </a:lnTo>
                <a:lnTo>
                  <a:pt x="1256422" y="1187483"/>
                </a:lnTo>
                <a:lnTo>
                  <a:pt x="1261555" y="1195509"/>
                </a:lnTo>
                <a:lnTo>
                  <a:pt x="1266528" y="1195468"/>
                </a:lnTo>
                <a:lnTo>
                  <a:pt x="1257952" y="1181480"/>
                </a:lnTo>
                <a:lnTo>
                  <a:pt x="1271410" y="1181494"/>
                </a:lnTo>
                <a:lnTo>
                  <a:pt x="1280227" y="1195468"/>
                </a:lnTo>
                <a:lnTo>
                  <a:pt x="1289807" y="1195183"/>
                </a:lnTo>
                <a:lnTo>
                  <a:pt x="1295384" y="1185511"/>
                </a:lnTo>
                <a:lnTo>
                  <a:pt x="1284406" y="1170826"/>
                </a:lnTo>
                <a:lnTo>
                  <a:pt x="1302021" y="1174144"/>
                </a:lnTo>
                <a:lnTo>
                  <a:pt x="1308067" y="1163701"/>
                </a:lnTo>
                <a:lnTo>
                  <a:pt x="1303380" y="1155584"/>
                </a:lnTo>
                <a:lnTo>
                  <a:pt x="1286771" y="1155017"/>
                </a:lnTo>
                <a:lnTo>
                  <a:pt x="1280084" y="1143434"/>
                </a:lnTo>
                <a:lnTo>
                  <a:pt x="1296549" y="1143752"/>
                </a:lnTo>
                <a:lnTo>
                  <a:pt x="1294081" y="1139475"/>
                </a:lnTo>
                <a:lnTo>
                  <a:pt x="1284476" y="1139067"/>
                </a:lnTo>
                <a:lnTo>
                  <a:pt x="1277788" y="1127484"/>
                </a:lnTo>
                <a:lnTo>
                  <a:pt x="1287249" y="1127642"/>
                </a:lnTo>
                <a:lnTo>
                  <a:pt x="1282310" y="1119088"/>
                </a:lnTo>
                <a:lnTo>
                  <a:pt x="1284766" y="1109928"/>
                </a:lnTo>
                <a:lnTo>
                  <a:pt x="1293959" y="1112362"/>
                </a:lnTo>
                <a:lnTo>
                  <a:pt x="1298897" y="1120917"/>
                </a:lnTo>
                <a:lnTo>
                  <a:pt x="1303491" y="1112645"/>
                </a:lnTo>
                <a:lnTo>
                  <a:pt x="1310179" y="1124227"/>
                </a:lnTo>
                <a:lnTo>
                  <a:pt x="1305729" y="1132749"/>
                </a:lnTo>
                <a:lnTo>
                  <a:pt x="1308199" y="1137027"/>
                </a:lnTo>
                <a:lnTo>
                  <a:pt x="1316124" y="1122626"/>
                </a:lnTo>
                <a:lnTo>
                  <a:pt x="1322812" y="1134208"/>
                </a:lnTo>
                <a:lnTo>
                  <a:pt x="1315030" y="1148859"/>
                </a:lnTo>
                <a:lnTo>
                  <a:pt x="1319410" y="1156445"/>
                </a:lnTo>
                <a:lnTo>
                  <a:pt x="1331638" y="1156420"/>
                </a:lnTo>
                <a:lnTo>
                  <a:pt x="1338670" y="1140039"/>
                </a:lnTo>
                <a:lnTo>
                  <a:pt x="1344318" y="1156384"/>
                </a:lnTo>
                <a:lnTo>
                  <a:pt x="1356496" y="1156346"/>
                </a:lnTo>
                <a:lnTo>
                  <a:pt x="1361146" y="1148750"/>
                </a:lnTo>
                <a:lnTo>
                  <a:pt x="1353422" y="1134144"/>
                </a:lnTo>
                <a:lnTo>
                  <a:pt x="1360139" y="1122482"/>
                </a:lnTo>
                <a:lnTo>
                  <a:pt x="1368028" y="1136868"/>
                </a:lnTo>
                <a:lnTo>
                  <a:pt x="1370537" y="1132630"/>
                </a:lnTo>
                <a:lnTo>
                  <a:pt x="1366104" y="1124158"/>
                </a:lnTo>
                <a:lnTo>
                  <a:pt x="1372851" y="1112478"/>
                </a:lnTo>
                <a:lnTo>
                  <a:pt x="1377387" y="1120766"/>
                </a:lnTo>
                <a:lnTo>
                  <a:pt x="1382382" y="1112179"/>
                </a:lnTo>
                <a:close/>
                <a:moveTo>
                  <a:pt x="762050" y="0"/>
                </a:moveTo>
                <a:cubicBezTo>
                  <a:pt x="812040" y="0"/>
                  <a:pt x="859885" y="10315"/>
                  <a:pt x="903473" y="30355"/>
                </a:cubicBezTo>
                <a:cubicBezTo>
                  <a:pt x="730258" y="89931"/>
                  <a:pt x="603600" y="233112"/>
                  <a:pt x="585077" y="404560"/>
                </a:cubicBezTo>
                <a:cubicBezTo>
                  <a:pt x="555015" y="390417"/>
                  <a:pt x="523161" y="383933"/>
                  <a:pt x="492085" y="385768"/>
                </a:cubicBezTo>
                <a:cubicBezTo>
                  <a:pt x="478256" y="386584"/>
                  <a:pt x="464582" y="389047"/>
                  <a:pt x="451254" y="393276"/>
                </a:cubicBezTo>
                <a:cubicBezTo>
                  <a:pt x="388014" y="413342"/>
                  <a:pt x="346782" y="468652"/>
                  <a:pt x="335390" y="537884"/>
                </a:cubicBezTo>
                <a:cubicBezTo>
                  <a:pt x="212461" y="580000"/>
                  <a:pt x="126675" y="676664"/>
                  <a:pt x="126675" y="789123"/>
                </a:cubicBezTo>
                <a:cubicBezTo>
                  <a:pt x="126675" y="891496"/>
                  <a:pt x="197764" y="980781"/>
                  <a:pt x="303681" y="1026792"/>
                </a:cubicBezTo>
                <a:cubicBezTo>
                  <a:pt x="217122" y="977608"/>
                  <a:pt x="161258" y="897142"/>
                  <a:pt x="161258" y="806391"/>
                </a:cubicBezTo>
                <a:cubicBezTo>
                  <a:pt x="161258" y="693931"/>
                  <a:pt x="247044" y="597268"/>
                  <a:pt x="369973" y="555152"/>
                </a:cubicBezTo>
                <a:cubicBezTo>
                  <a:pt x="381365" y="485919"/>
                  <a:pt x="422596" y="430610"/>
                  <a:pt x="485837" y="410544"/>
                </a:cubicBezTo>
                <a:cubicBezTo>
                  <a:pt x="499165" y="406314"/>
                  <a:pt x="512839" y="403851"/>
                  <a:pt x="526668" y="403035"/>
                </a:cubicBezTo>
                <a:cubicBezTo>
                  <a:pt x="557744" y="401201"/>
                  <a:pt x="589597" y="407685"/>
                  <a:pt x="619660" y="421827"/>
                </a:cubicBezTo>
                <a:cubicBezTo>
                  <a:pt x="644193" y="194755"/>
                  <a:pt x="858407" y="17268"/>
                  <a:pt x="1119019" y="17268"/>
                </a:cubicBezTo>
                <a:cubicBezTo>
                  <a:pt x="1396174" y="17268"/>
                  <a:pt x="1620853" y="218003"/>
                  <a:pt x="1620853" y="465622"/>
                </a:cubicBezTo>
                <a:cubicBezTo>
                  <a:pt x="1620853" y="489748"/>
                  <a:pt x="1618720" y="513428"/>
                  <a:pt x="1613996" y="536434"/>
                </a:cubicBezTo>
                <a:cubicBezTo>
                  <a:pt x="1779161" y="557148"/>
                  <a:pt x="1905000" y="670184"/>
                  <a:pt x="1905000" y="806391"/>
                </a:cubicBezTo>
                <a:cubicBezTo>
                  <a:pt x="1905000" y="924766"/>
                  <a:pt x="1809952" y="1025640"/>
                  <a:pt x="1676391" y="1063221"/>
                </a:cubicBezTo>
                <a:lnTo>
                  <a:pt x="1674918" y="1063625"/>
                </a:lnTo>
                <a:lnTo>
                  <a:pt x="391519" y="1063625"/>
                </a:lnTo>
                <a:lnTo>
                  <a:pt x="311827" y="1063625"/>
                </a:lnTo>
                <a:lnTo>
                  <a:pt x="295528" y="1061781"/>
                </a:lnTo>
                <a:cubicBezTo>
                  <a:pt x="289467" y="1063422"/>
                  <a:pt x="283286" y="1063625"/>
                  <a:pt x="277057" y="1063625"/>
                </a:cubicBezTo>
                <a:cubicBezTo>
                  <a:pt x="124043" y="1063625"/>
                  <a:pt x="0" y="940726"/>
                  <a:pt x="0" y="789123"/>
                </a:cubicBezTo>
                <a:cubicBezTo>
                  <a:pt x="0" y="676664"/>
                  <a:pt x="68256" y="580000"/>
                  <a:pt x="166066" y="537884"/>
                </a:cubicBezTo>
                <a:cubicBezTo>
                  <a:pt x="175130" y="468652"/>
                  <a:pt x="207937" y="413342"/>
                  <a:pt x="258254" y="393276"/>
                </a:cubicBezTo>
                <a:cubicBezTo>
                  <a:pt x="268858" y="389047"/>
                  <a:pt x="279738" y="386584"/>
                  <a:pt x="290741" y="385768"/>
                </a:cubicBezTo>
                <a:cubicBezTo>
                  <a:pt x="315468" y="383933"/>
                  <a:pt x="340812" y="390417"/>
                  <a:pt x="364732" y="404560"/>
                </a:cubicBezTo>
                <a:cubicBezTo>
                  <a:pt x="384251" y="177488"/>
                  <a:pt x="554691" y="0"/>
                  <a:pt x="762050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1665" y="391160"/>
            <a:ext cx="48367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</a:rPr>
              <a:t>2017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</a:rPr>
              <a:t>年</a:t>
            </a:r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</a:rPr>
              <a:t>6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</a:rPr>
              <a:t>月</a:t>
            </a:r>
            <a:r>
              <a:rPr lang="en-US" altLang="zh-CN" sz="5400" b="1">
                <a:latin typeface="方正舒体" panose="02010601030101010101" charset="-122"/>
                <a:ea typeface="方正舒体" panose="02010601030101010101" charset="-122"/>
              </a:rPr>
              <a:t>15</a:t>
            </a:r>
            <a:r>
              <a:rPr lang="zh-CN" altLang="en-US" sz="5400" b="1">
                <a:latin typeface="方正舒体" panose="02010601030101010101" charset="-122"/>
                <a:ea typeface="方正舒体" panose="02010601030101010101" charset="-122"/>
              </a:rPr>
              <a:t>日</a:t>
            </a:r>
            <a:endParaRPr lang="zh-CN" altLang="en-US" sz="5400" b="1">
              <a:latin typeface="方正舒体" panose="02010601030101010101" charset="-122"/>
              <a:ea typeface="方正舒体" panose="02010601030101010101" charset="-122"/>
            </a:endParaRPr>
          </a:p>
        </p:txBody>
      </p:sp>
      <p:pic>
        <p:nvPicPr>
          <p:cNvPr id="46" name="新录音 5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5709285" y="6915150"/>
            <a:ext cx="619125" cy="619125"/>
          </a:xfrm>
          <a:prstGeom prst="rect">
            <a:avLst/>
          </a:prstGeom>
        </p:spPr>
      </p:pic>
      <p:pic>
        <p:nvPicPr>
          <p:cNvPr id="47" name="新录音 5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6328410" y="6915150"/>
            <a:ext cx="619125" cy="619125"/>
          </a:xfrm>
          <a:prstGeom prst="rect">
            <a:avLst/>
          </a:prstGeom>
        </p:spPr>
      </p:pic>
      <p:pic>
        <p:nvPicPr>
          <p:cNvPr id="6" name="内容占位符 3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236" y="1269031"/>
            <a:ext cx="5059613" cy="3794710"/>
          </a:xfrm>
          <a:prstGeom prst="rect">
            <a:avLst/>
          </a:prstGeom>
        </p:spPr>
      </p:pic>
      <p:sp>
        <p:nvSpPr>
          <p:cNvPr id="11" name="大巴"/>
          <p:cNvSpPr/>
          <p:nvPr/>
        </p:nvSpPr>
        <p:spPr bwMode="auto">
          <a:xfrm>
            <a:off x="6350" y="4068445"/>
            <a:ext cx="2826385" cy="1593215"/>
          </a:xfrm>
          <a:custGeom>
            <a:avLst/>
            <a:gdLst>
              <a:gd name="T0" fmla="*/ 2147483646 w 373"/>
              <a:gd name="T1" fmla="*/ 2147483646 h 159"/>
              <a:gd name="T2" fmla="*/ 2147483646 w 373"/>
              <a:gd name="T3" fmla="*/ 0 h 159"/>
              <a:gd name="T4" fmla="*/ 0 w 373"/>
              <a:gd name="T5" fmla="*/ 2147483646 h 159"/>
              <a:gd name="T6" fmla="*/ 2147483646 w 373"/>
              <a:gd name="T7" fmla="*/ 2147483646 h 159"/>
              <a:gd name="T8" fmla="*/ 2147483646 w 373"/>
              <a:gd name="T9" fmla="*/ 2147483646 h 159"/>
              <a:gd name="T10" fmla="*/ 2147483646 w 373"/>
              <a:gd name="T11" fmla="*/ 2147483646 h 159"/>
              <a:gd name="T12" fmla="*/ 2147483646 w 373"/>
              <a:gd name="T13" fmla="*/ 2147483646 h 159"/>
              <a:gd name="T14" fmla="*/ 2147483646 w 373"/>
              <a:gd name="T15" fmla="*/ 2147483646 h 159"/>
              <a:gd name="T16" fmla="*/ 2147483646 w 373"/>
              <a:gd name="T17" fmla="*/ 2147483646 h 159"/>
              <a:gd name="T18" fmla="*/ 2147483646 w 373"/>
              <a:gd name="T19" fmla="*/ 2147483646 h 159"/>
              <a:gd name="T20" fmla="*/ 2147483646 w 373"/>
              <a:gd name="T21" fmla="*/ 2147483646 h 159"/>
              <a:gd name="T22" fmla="*/ 2147483646 w 373"/>
              <a:gd name="T23" fmla="*/ 2147483646 h 159"/>
              <a:gd name="T24" fmla="*/ 2147483646 w 373"/>
              <a:gd name="T25" fmla="*/ 2147483646 h 159"/>
              <a:gd name="T26" fmla="*/ 2147483646 w 373"/>
              <a:gd name="T27" fmla="*/ 2147483646 h 159"/>
              <a:gd name="T28" fmla="*/ 2147483646 w 373"/>
              <a:gd name="T29" fmla="*/ 2147483646 h 159"/>
              <a:gd name="T30" fmla="*/ 2147483646 w 373"/>
              <a:gd name="T31" fmla="*/ 2147483646 h 159"/>
              <a:gd name="T32" fmla="*/ 2147483646 w 373"/>
              <a:gd name="T33" fmla="*/ 2147483646 h 159"/>
              <a:gd name="T34" fmla="*/ 2147483646 w 373"/>
              <a:gd name="T35" fmla="*/ 2147483646 h 159"/>
              <a:gd name="T36" fmla="*/ 2147483646 w 373"/>
              <a:gd name="T37" fmla="*/ 2147483646 h 159"/>
              <a:gd name="T38" fmla="*/ 2147483646 w 373"/>
              <a:gd name="T39" fmla="*/ 2147483646 h 159"/>
              <a:gd name="T40" fmla="*/ 2147483646 w 373"/>
              <a:gd name="T41" fmla="*/ 2147483646 h 159"/>
              <a:gd name="T42" fmla="*/ 2147483646 w 373"/>
              <a:gd name="T43" fmla="*/ 2147483646 h 159"/>
              <a:gd name="T44" fmla="*/ 2147483646 w 373"/>
              <a:gd name="T45" fmla="*/ 2147483646 h 159"/>
              <a:gd name="T46" fmla="*/ 2147483646 w 373"/>
              <a:gd name="T47" fmla="*/ 2147483646 h 159"/>
              <a:gd name="T48" fmla="*/ 2147483646 w 373"/>
              <a:gd name="T49" fmla="*/ 2147483646 h 159"/>
              <a:gd name="T50" fmla="*/ 2147483646 w 373"/>
              <a:gd name="T51" fmla="*/ 2147483646 h 159"/>
              <a:gd name="T52" fmla="*/ 2147483646 w 373"/>
              <a:gd name="T53" fmla="*/ 2147483646 h 159"/>
              <a:gd name="T54" fmla="*/ 2147483646 w 373"/>
              <a:gd name="T55" fmla="*/ 2147483646 h 159"/>
              <a:gd name="T56" fmla="*/ 2147483646 w 373"/>
              <a:gd name="T57" fmla="*/ 2147483646 h 159"/>
              <a:gd name="T58" fmla="*/ 2147483646 w 373"/>
              <a:gd name="T59" fmla="*/ 2147483646 h 159"/>
              <a:gd name="T60" fmla="*/ 2147483646 w 373"/>
              <a:gd name="T61" fmla="*/ 2147483646 h 159"/>
              <a:gd name="T62" fmla="*/ 2147483646 w 373"/>
              <a:gd name="T63" fmla="*/ 2147483646 h 159"/>
              <a:gd name="T64" fmla="*/ 2147483646 w 373"/>
              <a:gd name="T65" fmla="*/ 2147483646 h 159"/>
              <a:gd name="T66" fmla="*/ 2147483646 w 373"/>
              <a:gd name="T67" fmla="*/ 2147483646 h 159"/>
              <a:gd name="T68" fmla="*/ 2147483646 w 373"/>
              <a:gd name="T69" fmla="*/ 2147483646 h 159"/>
              <a:gd name="T70" fmla="*/ 2147483646 w 373"/>
              <a:gd name="T71" fmla="*/ 2147483646 h 159"/>
              <a:gd name="T72" fmla="*/ 2147483646 w 373"/>
              <a:gd name="T73" fmla="*/ 2147483646 h 159"/>
              <a:gd name="T74" fmla="*/ 2147483646 w 373"/>
              <a:gd name="T75" fmla="*/ 2147483646 h 159"/>
              <a:gd name="T76" fmla="*/ 2147483646 w 373"/>
              <a:gd name="T77" fmla="*/ 2147483646 h 159"/>
              <a:gd name="T78" fmla="*/ 2147483646 w 373"/>
              <a:gd name="T79" fmla="*/ 2147483646 h 1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73" h="159">
                <a:moveTo>
                  <a:pt x="371" y="40"/>
                </a:moveTo>
                <a:cubicBezTo>
                  <a:pt x="363" y="28"/>
                  <a:pt x="354" y="16"/>
                  <a:pt x="338" y="16"/>
                </a:cubicBezTo>
                <a:cubicBezTo>
                  <a:pt x="318" y="16"/>
                  <a:pt x="318" y="16"/>
                  <a:pt x="318" y="16"/>
                </a:cubicBezTo>
                <a:cubicBezTo>
                  <a:pt x="307" y="6"/>
                  <a:pt x="295" y="0"/>
                  <a:pt x="28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6" y="30"/>
                  <a:pt x="0" y="5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30"/>
                  <a:pt x="11" y="141"/>
                  <a:pt x="24" y="141"/>
                </a:cubicBezTo>
                <a:cubicBezTo>
                  <a:pt x="24" y="140"/>
                  <a:pt x="24" y="139"/>
                  <a:pt x="24" y="139"/>
                </a:cubicBezTo>
                <a:cubicBezTo>
                  <a:pt x="24" y="121"/>
                  <a:pt x="39" y="106"/>
                  <a:pt x="57" y="106"/>
                </a:cubicBezTo>
                <a:cubicBezTo>
                  <a:pt x="74" y="106"/>
                  <a:pt x="89" y="121"/>
                  <a:pt x="89" y="139"/>
                </a:cubicBezTo>
                <a:cubicBezTo>
                  <a:pt x="89" y="139"/>
                  <a:pt x="89" y="140"/>
                  <a:pt x="89" y="141"/>
                </a:cubicBezTo>
                <a:cubicBezTo>
                  <a:pt x="95" y="141"/>
                  <a:pt x="95" y="141"/>
                  <a:pt x="95" y="141"/>
                </a:cubicBezTo>
                <a:cubicBezTo>
                  <a:pt x="95" y="140"/>
                  <a:pt x="95" y="139"/>
                  <a:pt x="95" y="139"/>
                </a:cubicBezTo>
                <a:cubicBezTo>
                  <a:pt x="95" y="121"/>
                  <a:pt x="109" y="106"/>
                  <a:pt x="127" y="106"/>
                </a:cubicBezTo>
                <a:cubicBezTo>
                  <a:pt x="145" y="106"/>
                  <a:pt x="159" y="121"/>
                  <a:pt x="159" y="139"/>
                </a:cubicBezTo>
                <a:cubicBezTo>
                  <a:pt x="159" y="139"/>
                  <a:pt x="159" y="140"/>
                  <a:pt x="159" y="141"/>
                </a:cubicBezTo>
                <a:cubicBezTo>
                  <a:pt x="249" y="141"/>
                  <a:pt x="249" y="141"/>
                  <a:pt x="249" y="141"/>
                </a:cubicBezTo>
                <a:cubicBezTo>
                  <a:pt x="249" y="140"/>
                  <a:pt x="249" y="139"/>
                  <a:pt x="249" y="139"/>
                </a:cubicBezTo>
                <a:cubicBezTo>
                  <a:pt x="249" y="121"/>
                  <a:pt x="263" y="106"/>
                  <a:pt x="281" y="106"/>
                </a:cubicBezTo>
                <a:cubicBezTo>
                  <a:pt x="299" y="106"/>
                  <a:pt x="313" y="121"/>
                  <a:pt x="313" y="139"/>
                </a:cubicBezTo>
                <a:cubicBezTo>
                  <a:pt x="313" y="139"/>
                  <a:pt x="313" y="140"/>
                  <a:pt x="313" y="141"/>
                </a:cubicBezTo>
                <a:cubicBezTo>
                  <a:pt x="336" y="141"/>
                  <a:pt x="336" y="141"/>
                  <a:pt x="336" y="141"/>
                </a:cubicBezTo>
                <a:cubicBezTo>
                  <a:pt x="350" y="141"/>
                  <a:pt x="361" y="130"/>
                  <a:pt x="361" y="116"/>
                </a:cubicBezTo>
                <a:cubicBezTo>
                  <a:pt x="361" y="90"/>
                  <a:pt x="361" y="90"/>
                  <a:pt x="361" y="90"/>
                </a:cubicBezTo>
                <a:cubicBezTo>
                  <a:pt x="356" y="66"/>
                  <a:pt x="344" y="44"/>
                  <a:pt x="330" y="28"/>
                </a:cubicBezTo>
                <a:cubicBezTo>
                  <a:pt x="338" y="28"/>
                  <a:pt x="338" y="28"/>
                  <a:pt x="338" y="28"/>
                </a:cubicBezTo>
                <a:cubicBezTo>
                  <a:pt x="347" y="28"/>
                  <a:pt x="353" y="35"/>
                  <a:pt x="361" y="47"/>
                </a:cubicBezTo>
                <a:cubicBezTo>
                  <a:pt x="362" y="48"/>
                  <a:pt x="364" y="49"/>
                  <a:pt x="366" y="49"/>
                </a:cubicBezTo>
                <a:cubicBezTo>
                  <a:pt x="367" y="49"/>
                  <a:pt x="368" y="49"/>
                  <a:pt x="369" y="48"/>
                </a:cubicBezTo>
                <a:cubicBezTo>
                  <a:pt x="372" y="47"/>
                  <a:pt x="373" y="43"/>
                  <a:pt x="371" y="40"/>
                </a:cubicBezTo>
                <a:close/>
                <a:moveTo>
                  <a:pt x="234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53"/>
                  <a:pt x="18" y="49"/>
                  <a:pt x="18" y="45"/>
                </a:cubicBezTo>
                <a:cubicBezTo>
                  <a:pt x="20" y="36"/>
                  <a:pt x="23" y="20"/>
                  <a:pt x="27" y="16"/>
                </a:cubicBezTo>
                <a:cubicBezTo>
                  <a:pt x="234" y="16"/>
                  <a:pt x="234" y="16"/>
                  <a:pt x="234" y="16"/>
                </a:cubicBezTo>
                <a:lnTo>
                  <a:pt x="234" y="64"/>
                </a:lnTo>
                <a:close/>
                <a:moveTo>
                  <a:pt x="347" y="116"/>
                </a:moveTo>
                <a:cubicBezTo>
                  <a:pt x="347" y="118"/>
                  <a:pt x="346" y="119"/>
                  <a:pt x="346" y="120"/>
                </a:cubicBezTo>
                <a:cubicBezTo>
                  <a:pt x="337" y="120"/>
                  <a:pt x="329" y="120"/>
                  <a:pt x="329" y="116"/>
                </a:cubicBezTo>
                <a:cubicBezTo>
                  <a:pt x="329" y="113"/>
                  <a:pt x="336" y="107"/>
                  <a:pt x="347" y="106"/>
                </a:cubicBezTo>
                <a:lnTo>
                  <a:pt x="347" y="116"/>
                </a:lnTo>
                <a:close/>
                <a:moveTo>
                  <a:pt x="345" y="92"/>
                </a:moveTo>
                <a:cubicBezTo>
                  <a:pt x="345" y="95"/>
                  <a:pt x="345" y="95"/>
                  <a:pt x="345" y="95"/>
                </a:cubicBezTo>
                <a:cubicBezTo>
                  <a:pt x="316" y="87"/>
                  <a:pt x="280" y="64"/>
                  <a:pt x="248" y="64"/>
                </a:cubicBezTo>
                <a:cubicBezTo>
                  <a:pt x="246" y="64"/>
                  <a:pt x="246" y="64"/>
                  <a:pt x="246" y="64"/>
                </a:cubicBezTo>
                <a:cubicBezTo>
                  <a:pt x="246" y="16"/>
                  <a:pt x="246" y="16"/>
                  <a:pt x="246" y="16"/>
                </a:cubicBezTo>
                <a:cubicBezTo>
                  <a:pt x="285" y="16"/>
                  <a:pt x="285" y="16"/>
                  <a:pt x="285" y="16"/>
                </a:cubicBezTo>
                <a:cubicBezTo>
                  <a:pt x="303" y="16"/>
                  <a:pt x="336" y="48"/>
                  <a:pt x="345" y="92"/>
                </a:cubicBezTo>
                <a:close/>
                <a:moveTo>
                  <a:pt x="57" y="118"/>
                </a:moveTo>
                <a:cubicBezTo>
                  <a:pt x="45" y="118"/>
                  <a:pt x="36" y="127"/>
                  <a:pt x="36" y="139"/>
                </a:cubicBezTo>
                <a:cubicBezTo>
                  <a:pt x="36" y="150"/>
                  <a:pt x="45" y="159"/>
                  <a:pt x="57" y="159"/>
                </a:cubicBezTo>
                <a:cubicBezTo>
                  <a:pt x="68" y="159"/>
                  <a:pt x="77" y="150"/>
                  <a:pt x="77" y="139"/>
                </a:cubicBezTo>
                <a:cubicBezTo>
                  <a:pt x="77" y="127"/>
                  <a:pt x="68" y="118"/>
                  <a:pt x="57" y="118"/>
                </a:cubicBezTo>
                <a:close/>
                <a:moveTo>
                  <a:pt x="57" y="151"/>
                </a:moveTo>
                <a:cubicBezTo>
                  <a:pt x="50" y="151"/>
                  <a:pt x="45" y="145"/>
                  <a:pt x="45" y="139"/>
                </a:cubicBezTo>
                <a:cubicBezTo>
                  <a:pt x="45" y="132"/>
                  <a:pt x="50" y="126"/>
                  <a:pt x="57" y="126"/>
                </a:cubicBezTo>
                <a:cubicBezTo>
                  <a:pt x="63" y="126"/>
                  <a:pt x="69" y="132"/>
                  <a:pt x="69" y="139"/>
                </a:cubicBezTo>
                <a:cubicBezTo>
                  <a:pt x="69" y="145"/>
                  <a:pt x="63" y="151"/>
                  <a:pt x="57" y="151"/>
                </a:cubicBezTo>
                <a:close/>
                <a:moveTo>
                  <a:pt x="127" y="118"/>
                </a:moveTo>
                <a:cubicBezTo>
                  <a:pt x="116" y="118"/>
                  <a:pt x="106" y="127"/>
                  <a:pt x="106" y="139"/>
                </a:cubicBezTo>
                <a:cubicBezTo>
                  <a:pt x="106" y="150"/>
                  <a:pt x="116" y="159"/>
                  <a:pt x="127" y="159"/>
                </a:cubicBezTo>
                <a:cubicBezTo>
                  <a:pt x="139" y="159"/>
                  <a:pt x="148" y="150"/>
                  <a:pt x="148" y="139"/>
                </a:cubicBezTo>
                <a:cubicBezTo>
                  <a:pt x="148" y="127"/>
                  <a:pt x="139" y="118"/>
                  <a:pt x="127" y="118"/>
                </a:cubicBezTo>
                <a:close/>
                <a:moveTo>
                  <a:pt x="127" y="151"/>
                </a:moveTo>
                <a:cubicBezTo>
                  <a:pt x="120" y="151"/>
                  <a:pt x="115" y="145"/>
                  <a:pt x="115" y="139"/>
                </a:cubicBezTo>
                <a:cubicBezTo>
                  <a:pt x="115" y="132"/>
                  <a:pt x="120" y="126"/>
                  <a:pt x="127" y="126"/>
                </a:cubicBezTo>
                <a:cubicBezTo>
                  <a:pt x="134" y="126"/>
                  <a:pt x="139" y="132"/>
                  <a:pt x="139" y="139"/>
                </a:cubicBezTo>
                <a:cubicBezTo>
                  <a:pt x="139" y="145"/>
                  <a:pt x="134" y="151"/>
                  <a:pt x="127" y="151"/>
                </a:cubicBezTo>
                <a:close/>
                <a:moveTo>
                  <a:pt x="281" y="118"/>
                </a:moveTo>
                <a:cubicBezTo>
                  <a:pt x="269" y="118"/>
                  <a:pt x="260" y="127"/>
                  <a:pt x="260" y="139"/>
                </a:cubicBezTo>
                <a:cubicBezTo>
                  <a:pt x="260" y="150"/>
                  <a:pt x="269" y="159"/>
                  <a:pt x="281" y="159"/>
                </a:cubicBezTo>
                <a:cubicBezTo>
                  <a:pt x="292" y="159"/>
                  <a:pt x="301" y="150"/>
                  <a:pt x="301" y="139"/>
                </a:cubicBezTo>
                <a:cubicBezTo>
                  <a:pt x="301" y="127"/>
                  <a:pt x="292" y="118"/>
                  <a:pt x="281" y="118"/>
                </a:cubicBezTo>
                <a:close/>
                <a:moveTo>
                  <a:pt x="281" y="151"/>
                </a:moveTo>
                <a:cubicBezTo>
                  <a:pt x="274" y="151"/>
                  <a:pt x="269" y="145"/>
                  <a:pt x="269" y="139"/>
                </a:cubicBezTo>
                <a:cubicBezTo>
                  <a:pt x="269" y="132"/>
                  <a:pt x="274" y="126"/>
                  <a:pt x="281" y="126"/>
                </a:cubicBezTo>
                <a:cubicBezTo>
                  <a:pt x="287" y="126"/>
                  <a:pt x="293" y="132"/>
                  <a:pt x="293" y="139"/>
                </a:cubicBezTo>
                <a:cubicBezTo>
                  <a:pt x="293" y="145"/>
                  <a:pt x="287" y="151"/>
                  <a:pt x="281" y="1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草"/>
          <p:cNvSpPr/>
          <p:nvPr/>
        </p:nvSpPr>
        <p:spPr bwMode="auto">
          <a:xfrm>
            <a:off x="6350" y="5004435"/>
            <a:ext cx="1524000" cy="1181100"/>
          </a:xfrm>
          <a:custGeom>
            <a:avLst/>
            <a:gdLst>
              <a:gd name="T0" fmla="*/ 231222487 w 15227"/>
              <a:gd name="T1" fmla="*/ 71172885 h 9527"/>
              <a:gd name="T2" fmla="*/ 223631387 w 15227"/>
              <a:gd name="T3" fmla="*/ 65777666 h 9527"/>
              <a:gd name="T4" fmla="*/ 218028107 w 15227"/>
              <a:gd name="T5" fmla="*/ 77132737 h 9527"/>
              <a:gd name="T6" fmla="*/ 207024971 w 15227"/>
              <a:gd name="T7" fmla="*/ 78638301 h 9527"/>
              <a:gd name="T8" fmla="*/ 197399135 w 15227"/>
              <a:gd name="T9" fmla="*/ 100972023 h 9527"/>
              <a:gd name="T10" fmla="*/ 193611404 w 15227"/>
              <a:gd name="T11" fmla="*/ 74811550 h 9527"/>
              <a:gd name="T12" fmla="*/ 186255129 w 15227"/>
              <a:gd name="T13" fmla="*/ 78497206 h 9527"/>
              <a:gd name="T14" fmla="*/ 186380361 w 15227"/>
              <a:gd name="T15" fmla="*/ 50360516 h 9527"/>
              <a:gd name="T16" fmla="*/ 173248534 w 15227"/>
              <a:gd name="T17" fmla="*/ 52697367 h 9527"/>
              <a:gd name="T18" fmla="*/ 167316599 w 15227"/>
              <a:gd name="T19" fmla="*/ 50391843 h 9527"/>
              <a:gd name="T20" fmla="*/ 170368703 w 15227"/>
              <a:gd name="T21" fmla="*/ 92455656 h 9527"/>
              <a:gd name="T22" fmla="*/ 156203870 w 15227"/>
              <a:gd name="T23" fmla="*/ 59959034 h 9527"/>
              <a:gd name="T24" fmla="*/ 150412805 w 15227"/>
              <a:gd name="T25" fmla="*/ 51348562 h 9527"/>
              <a:gd name="T26" fmla="*/ 142821705 w 15227"/>
              <a:gd name="T27" fmla="*/ 45373046 h 9527"/>
              <a:gd name="T28" fmla="*/ 139112290 w 15227"/>
              <a:gd name="T29" fmla="*/ 97521568 h 9527"/>
              <a:gd name="T30" fmla="*/ 133430694 w 15227"/>
              <a:gd name="T31" fmla="*/ 77320949 h 9527"/>
              <a:gd name="T32" fmla="*/ 126700453 w 15227"/>
              <a:gd name="T33" fmla="*/ 61056849 h 9527"/>
              <a:gd name="T34" fmla="*/ 116652006 w 15227"/>
              <a:gd name="T35" fmla="*/ 50972140 h 9527"/>
              <a:gd name="T36" fmla="*/ 116511136 w 15227"/>
              <a:gd name="T37" fmla="*/ 72725564 h 9527"/>
              <a:gd name="T38" fmla="*/ 112175688 w 15227"/>
              <a:gd name="T39" fmla="*/ 82841600 h 9527"/>
              <a:gd name="T40" fmla="*/ 101939456 w 15227"/>
              <a:gd name="T41" fmla="*/ 66091309 h 9527"/>
              <a:gd name="T42" fmla="*/ 87899855 w 15227"/>
              <a:gd name="T43" fmla="*/ 29767811 h 9527"/>
              <a:gd name="T44" fmla="*/ 94473588 w 15227"/>
              <a:gd name="T45" fmla="*/ 93835913 h 9527"/>
              <a:gd name="T46" fmla="*/ 88713800 w 15227"/>
              <a:gd name="T47" fmla="*/ 115008915 h 9527"/>
              <a:gd name="T48" fmla="*/ 82593954 w 15227"/>
              <a:gd name="T49" fmla="*/ 79579357 h 9527"/>
              <a:gd name="T50" fmla="*/ 75722843 w 15227"/>
              <a:gd name="T51" fmla="*/ 87421196 h 9527"/>
              <a:gd name="T52" fmla="*/ 66363109 w 15227"/>
              <a:gd name="T53" fmla="*/ 51129024 h 9527"/>
              <a:gd name="T54" fmla="*/ 60791106 w 15227"/>
              <a:gd name="T55" fmla="*/ 45059403 h 9527"/>
              <a:gd name="T56" fmla="*/ 58255568 w 15227"/>
              <a:gd name="T57" fmla="*/ 1176257 h 9527"/>
              <a:gd name="T58" fmla="*/ 44967358 w 15227"/>
              <a:gd name="T59" fmla="*/ 34770819 h 9527"/>
              <a:gd name="T60" fmla="*/ 49537632 w 15227"/>
              <a:gd name="T61" fmla="*/ 87342754 h 9527"/>
              <a:gd name="T62" fmla="*/ 46892500 w 15227"/>
              <a:gd name="T63" fmla="*/ 92393003 h 9527"/>
              <a:gd name="T64" fmla="*/ 43887312 w 15227"/>
              <a:gd name="T65" fmla="*/ 84943249 h 9527"/>
              <a:gd name="T66" fmla="*/ 34261601 w 15227"/>
              <a:gd name="T67" fmla="*/ 62876182 h 9527"/>
              <a:gd name="T68" fmla="*/ 22757538 w 15227"/>
              <a:gd name="T69" fmla="*/ 21408329 h 9527"/>
              <a:gd name="T70" fmla="*/ 29957304 w 15227"/>
              <a:gd name="T71" fmla="*/ 87044774 h 9527"/>
              <a:gd name="T72" fmla="*/ 23164510 w 15227"/>
              <a:gd name="T73" fmla="*/ 96909945 h 9527"/>
              <a:gd name="T74" fmla="*/ 17248213 w 15227"/>
              <a:gd name="T75" fmla="*/ 103622517 h 9527"/>
              <a:gd name="T76" fmla="*/ 3709414 w 15227"/>
              <a:gd name="T77" fmla="*/ 60727542 h 9527"/>
              <a:gd name="T78" fmla="*/ 10079723 w 15227"/>
              <a:gd name="T79" fmla="*/ 108076680 h 9527"/>
              <a:gd name="T80" fmla="*/ 0 w 15227"/>
              <a:gd name="T81" fmla="*/ 98211634 h 9527"/>
              <a:gd name="T82" fmla="*/ 235917992 w 15227"/>
              <a:gd name="T83" fmla="*/ 97976433 h 9527"/>
              <a:gd name="T84" fmla="*/ 16027297 w 15227"/>
              <a:gd name="T85" fmla="*/ 138487567 h 9527"/>
              <a:gd name="T86" fmla="*/ 18359411 w 15227"/>
              <a:gd name="T87" fmla="*/ 130927919 h 9527"/>
              <a:gd name="T88" fmla="*/ 27171303 w 15227"/>
              <a:gd name="T89" fmla="*/ 97600011 h 9527"/>
              <a:gd name="T90" fmla="*/ 32946854 w 15227"/>
              <a:gd name="T91" fmla="*/ 70969010 h 9527"/>
              <a:gd name="T92" fmla="*/ 37125794 w 15227"/>
              <a:gd name="T93" fmla="*/ 131539668 h 9527"/>
              <a:gd name="T94" fmla="*/ 40412723 w 15227"/>
              <a:gd name="T95" fmla="*/ 120325692 h 9527"/>
              <a:gd name="T96" fmla="*/ 59116427 w 15227"/>
              <a:gd name="T97" fmla="*/ 118835792 h 9527"/>
              <a:gd name="T98" fmla="*/ 65064126 w 15227"/>
              <a:gd name="T99" fmla="*/ 117706525 h 9527"/>
              <a:gd name="T100" fmla="*/ 57989466 w 15227"/>
              <a:gd name="T101" fmla="*/ 63205489 h 9527"/>
              <a:gd name="T102" fmla="*/ 71684773 w 15227"/>
              <a:gd name="T103" fmla="*/ 124246674 h 9527"/>
              <a:gd name="T104" fmla="*/ 78101997 w 15227"/>
              <a:gd name="T105" fmla="*/ 111872230 h 9527"/>
              <a:gd name="T106" fmla="*/ 103551581 w 15227"/>
              <a:gd name="T107" fmla="*/ 89005327 h 9527"/>
              <a:gd name="T108" fmla="*/ 124634440 w 15227"/>
              <a:gd name="T109" fmla="*/ 73776389 h 9527"/>
              <a:gd name="T110" fmla="*/ 130519460 w 15227"/>
              <a:gd name="T111" fmla="*/ 91687273 h 9527"/>
              <a:gd name="T112" fmla="*/ 146750306 w 15227"/>
              <a:gd name="T113" fmla="*/ 105943704 h 9527"/>
              <a:gd name="T114" fmla="*/ 165125355 w 15227"/>
              <a:gd name="T115" fmla="*/ 111605576 h 9527"/>
              <a:gd name="T116" fmla="*/ 164092349 w 15227"/>
              <a:gd name="T117" fmla="*/ 126050343 h 9527"/>
              <a:gd name="T118" fmla="*/ 173718060 w 15227"/>
              <a:gd name="T119" fmla="*/ 121721612 h 9527"/>
              <a:gd name="T120" fmla="*/ 182999602 w 15227"/>
              <a:gd name="T121" fmla="*/ 80520413 h 9527"/>
              <a:gd name="T122" fmla="*/ 212862951 w 15227"/>
              <a:gd name="T123" fmla="*/ 102007059 h 9527"/>
              <a:gd name="T124" fmla="*/ 222003623 w 15227"/>
              <a:gd name="T125" fmla="*/ 117157680 h 95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227" h="9527">
                <a:moveTo>
                  <a:pt x="15224" y="4912"/>
                </a:moveTo>
                <a:lnTo>
                  <a:pt x="15224" y="4912"/>
                </a:lnTo>
                <a:lnTo>
                  <a:pt x="15222" y="4908"/>
                </a:lnTo>
                <a:lnTo>
                  <a:pt x="15220" y="4906"/>
                </a:lnTo>
                <a:lnTo>
                  <a:pt x="15218" y="4903"/>
                </a:lnTo>
                <a:lnTo>
                  <a:pt x="15215" y="4903"/>
                </a:lnTo>
                <a:lnTo>
                  <a:pt x="15212" y="4903"/>
                </a:lnTo>
                <a:lnTo>
                  <a:pt x="15208" y="4904"/>
                </a:lnTo>
                <a:lnTo>
                  <a:pt x="15201" y="4909"/>
                </a:lnTo>
                <a:lnTo>
                  <a:pt x="15191" y="4919"/>
                </a:lnTo>
                <a:lnTo>
                  <a:pt x="15180" y="4933"/>
                </a:lnTo>
                <a:lnTo>
                  <a:pt x="15169" y="4951"/>
                </a:lnTo>
                <a:lnTo>
                  <a:pt x="15157" y="4973"/>
                </a:lnTo>
                <a:lnTo>
                  <a:pt x="15144" y="4999"/>
                </a:lnTo>
                <a:lnTo>
                  <a:pt x="15131" y="5031"/>
                </a:lnTo>
                <a:lnTo>
                  <a:pt x="15117" y="5065"/>
                </a:lnTo>
                <a:lnTo>
                  <a:pt x="15103" y="5105"/>
                </a:lnTo>
                <a:lnTo>
                  <a:pt x="15089" y="5151"/>
                </a:lnTo>
                <a:lnTo>
                  <a:pt x="15075" y="5200"/>
                </a:lnTo>
                <a:lnTo>
                  <a:pt x="15060" y="5253"/>
                </a:lnTo>
                <a:lnTo>
                  <a:pt x="15046" y="5312"/>
                </a:lnTo>
                <a:lnTo>
                  <a:pt x="15019" y="5436"/>
                </a:lnTo>
                <a:lnTo>
                  <a:pt x="14995" y="5557"/>
                </a:lnTo>
                <a:lnTo>
                  <a:pt x="14974" y="5677"/>
                </a:lnTo>
                <a:lnTo>
                  <a:pt x="14954" y="5792"/>
                </a:lnTo>
                <a:lnTo>
                  <a:pt x="14938" y="5902"/>
                </a:lnTo>
                <a:lnTo>
                  <a:pt x="14923" y="6003"/>
                </a:lnTo>
                <a:lnTo>
                  <a:pt x="14898" y="6173"/>
                </a:lnTo>
                <a:lnTo>
                  <a:pt x="14891" y="6208"/>
                </a:lnTo>
                <a:lnTo>
                  <a:pt x="14884" y="6239"/>
                </a:lnTo>
                <a:lnTo>
                  <a:pt x="14874" y="6267"/>
                </a:lnTo>
                <a:lnTo>
                  <a:pt x="14864" y="6291"/>
                </a:lnTo>
                <a:lnTo>
                  <a:pt x="14853" y="6311"/>
                </a:lnTo>
                <a:lnTo>
                  <a:pt x="14841" y="6328"/>
                </a:lnTo>
                <a:lnTo>
                  <a:pt x="14835" y="6335"/>
                </a:lnTo>
                <a:lnTo>
                  <a:pt x="14829" y="6340"/>
                </a:lnTo>
                <a:lnTo>
                  <a:pt x="14823" y="6345"/>
                </a:lnTo>
                <a:lnTo>
                  <a:pt x="14817" y="6349"/>
                </a:lnTo>
                <a:lnTo>
                  <a:pt x="14811" y="6352"/>
                </a:lnTo>
                <a:lnTo>
                  <a:pt x="14807" y="6354"/>
                </a:lnTo>
                <a:lnTo>
                  <a:pt x="14801" y="6354"/>
                </a:lnTo>
                <a:lnTo>
                  <a:pt x="14795" y="6352"/>
                </a:lnTo>
                <a:lnTo>
                  <a:pt x="14790" y="6351"/>
                </a:lnTo>
                <a:lnTo>
                  <a:pt x="14784" y="6348"/>
                </a:lnTo>
                <a:lnTo>
                  <a:pt x="14779" y="6343"/>
                </a:lnTo>
                <a:lnTo>
                  <a:pt x="14774" y="6338"/>
                </a:lnTo>
                <a:lnTo>
                  <a:pt x="14769" y="6331"/>
                </a:lnTo>
                <a:lnTo>
                  <a:pt x="14766" y="6322"/>
                </a:lnTo>
                <a:lnTo>
                  <a:pt x="14762" y="6314"/>
                </a:lnTo>
                <a:lnTo>
                  <a:pt x="14759" y="6303"/>
                </a:lnTo>
                <a:lnTo>
                  <a:pt x="14755" y="6291"/>
                </a:lnTo>
                <a:lnTo>
                  <a:pt x="14753" y="6278"/>
                </a:lnTo>
                <a:lnTo>
                  <a:pt x="14749" y="6247"/>
                </a:lnTo>
                <a:lnTo>
                  <a:pt x="14733" y="6050"/>
                </a:lnTo>
                <a:lnTo>
                  <a:pt x="14712" y="5762"/>
                </a:lnTo>
                <a:lnTo>
                  <a:pt x="14701" y="5603"/>
                </a:lnTo>
                <a:lnTo>
                  <a:pt x="14690" y="5439"/>
                </a:lnTo>
                <a:lnTo>
                  <a:pt x="14682" y="5282"/>
                </a:lnTo>
                <a:lnTo>
                  <a:pt x="14674" y="5134"/>
                </a:lnTo>
                <a:lnTo>
                  <a:pt x="14673" y="5068"/>
                </a:lnTo>
                <a:lnTo>
                  <a:pt x="14674" y="5005"/>
                </a:lnTo>
                <a:lnTo>
                  <a:pt x="14677" y="4949"/>
                </a:lnTo>
                <a:lnTo>
                  <a:pt x="14682" y="4896"/>
                </a:lnTo>
                <a:lnTo>
                  <a:pt x="14688" y="4847"/>
                </a:lnTo>
                <a:lnTo>
                  <a:pt x="14696" y="4800"/>
                </a:lnTo>
                <a:lnTo>
                  <a:pt x="14707" y="4755"/>
                </a:lnTo>
                <a:lnTo>
                  <a:pt x="14718" y="4711"/>
                </a:lnTo>
                <a:lnTo>
                  <a:pt x="14730" y="4669"/>
                </a:lnTo>
                <a:lnTo>
                  <a:pt x="14743" y="4626"/>
                </a:lnTo>
                <a:lnTo>
                  <a:pt x="14773" y="4538"/>
                </a:lnTo>
                <a:lnTo>
                  <a:pt x="14805" y="4442"/>
                </a:lnTo>
                <a:lnTo>
                  <a:pt x="14821" y="4389"/>
                </a:lnTo>
                <a:lnTo>
                  <a:pt x="14838" y="4334"/>
                </a:lnTo>
                <a:lnTo>
                  <a:pt x="14867" y="4228"/>
                </a:lnTo>
                <a:lnTo>
                  <a:pt x="14888" y="4145"/>
                </a:lnTo>
                <a:lnTo>
                  <a:pt x="14904" y="4077"/>
                </a:lnTo>
                <a:lnTo>
                  <a:pt x="14916" y="4018"/>
                </a:lnTo>
                <a:lnTo>
                  <a:pt x="14927" y="3962"/>
                </a:lnTo>
                <a:lnTo>
                  <a:pt x="14939" y="3907"/>
                </a:lnTo>
                <a:lnTo>
                  <a:pt x="14952" y="3845"/>
                </a:lnTo>
                <a:lnTo>
                  <a:pt x="14971" y="3769"/>
                </a:lnTo>
                <a:lnTo>
                  <a:pt x="14982" y="3727"/>
                </a:lnTo>
                <a:lnTo>
                  <a:pt x="14990" y="3687"/>
                </a:lnTo>
                <a:lnTo>
                  <a:pt x="14998" y="3648"/>
                </a:lnTo>
                <a:lnTo>
                  <a:pt x="15004" y="3610"/>
                </a:lnTo>
                <a:lnTo>
                  <a:pt x="15008" y="3574"/>
                </a:lnTo>
                <a:lnTo>
                  <a:pt x="15012" y="3540"/>
                </a:lnTo>
                <a:lnTo>
                  <a:pt x="15016" y="3478"/>
                </a:lnTo>
                <a:lnTo>
                  <a:pt x="15018" y="3427"/>
                </a:lnTo>
                <a:lnTo>
                  <a:pt x="15018" y="3387"/>
                </a:lnTo>
                <a:lnTo>
                  <a:pt x="15016" y="3353"/>
                </a:lnTo>
                <a:lnTo>
                  <a:pt x="14959" y="3448"/>
                </a:lnTo>
                <a:lnTo>
                  <a:pt x="14897" y="3548"/>
                </a:lnTo>
                <a:lnTo>
                  <a:pt x="14823" y="3664"/>
                </a:lnTo>
                <a:lnTo>
                  <a:pt x="14785" y="3727"/>
                </a:lnTo>
                <a:lnTo>
                  <a:pt x="14749" y="3791"/>
                </a:lnTo>
                <a:lnTo>
                  <a:pt x="14713" y="3856"/>
                </a:lnTo>
                <a:lnTo>
                  <a:pt x="14680" y="3923"/>
                </a:lnTo>
                <a:lnTo>
                  <a:pt x="14665" y="3958"/>
                </a:lnTo>
                <a:lnTo>
                  <a:pt x="14649" y="3992"/>
                </a:lnTo>
                <a:lnTo>
                  <a:pt x="14635" y="4027"/>
                </a:lnTo>
                <a:lnTo>
                  <a:pt x="14620" y="4063"/>
                </a:lnTo>
                <a:lnTo>
                  <a:pt x="14607" y="4101"/>
                </a:lnTo>
                <a:lnTo>
                  <a:pt x="14595" y="4138"/>
                </a:lnTo>
                <a:lnTo>
                  <a:pt x="14582" y="4175"/>
                </a:lnTo>
                <a:lnTo>
                  <a:pt x="14571" y="4214"/>
                </a:lnTo>
                <a:lnTo>
                  <a:pt x="14560" y="4250"/>
                </a:lnTo>
                <a:lnTo>
                  <a:pt x="14550" y="4280"/>
                </a:lnTo>
                <a:lnTo>
                  <a:pt x="14539" y="4304"/>
                </a:lnTo>
                <a:lnTo>
                  <a:pt x="14529" y="4322"/>
                </a:lnTo>
                <a:lnTo>
                  <a:pt x="14524" y="4329"/>
                </a:lnTo>
                <a:lnTo>
                  <a:pt x="14519" y="4334"/>
                </a:lnTo>
                <a:lnTo>
                  <a:pt x="14515" y="4339"/>
                </a:lnTo>
                <a:lnTo>
                  <a:pt x="14510" y="4341"/>
                </a:lnTo>
                <a:lnTo>
                  <a:pt x="14505" y="4342"/>
                </a:lnTo>
                <a:lnTo>
                  <a:pt x="14500" y="4342"/>
                </a:lnTo>
                <a:lnTo>
                  <a:pt x="14495" y="4341"/>
                </a:lnTo>
                <a:lnTo>
                  <a:pt x="14491" y="4339"/>
                </a:lnTo>
                <a:lnTo>
                  <a:pt x="14487" y="4335"/>
                </a:lnTo>
                <a:lnTo>
                  <a:pt x="14482" y="4330"/>
                </a:lnTo>
                <a:lnTo>
                  <a:pt x="14474" y="4316"/>
                </a:lnTo>
                <a:lnTo>
                  <a:pt x="14464" y="4298"/>
                </a:lnTo>
                <a:lnTo>
                  <a:pt x="14456" y="4275"/>
                </a:lnTo>
                <a:lnTo>
                  <a:pt x="14447" y="4247"/>
                </a:lnTo>
                <a:lnTo>
                  <a:pt x="14439" y="4216"/>
                </a:lnTo>
                <a:lnTo>
                  <a:pt x="14431" y="4180"/>
                </a:lnTo>
                <a:lnTo>
                  <a:pt x="14422" y="4140"/>
                </a:lnTo>
                <a:lnTo>
                  <a:pt x="14408" y="4065"/>
                </a:lnTo>
                <a:lnTo>
                  <a:pt x="14395" y="4007"/>
                </a:lnTo>
                <a:lnTo>
                  <a:pt x="14384" y="3962"/>
                </a:lnTo>
                <a:lnTo>
                  <a:pt x="14377" y="3930"/>
                </a:lnTo>
                <a:lnTo>
                  <a:pt x="14367" y="3895"/>
                </a:lnTo>
                <a:lnTo>
                  <a:pt x="14363" y="3888"/>
                </a:lnTo>
                <a:lnTo>
                  <a:pt x="14351" y="3932"/>
                </a:lnTo>
                <a:lnTo>
                  <a:pt x="14322" y="4045"/>
                </a:lnTo>
                <a:lnTo>
                  <a:pt x="14306" y="4117"/>
                </a:lnTo>
                <a:lnTo>
                  <a:pt x="14288" y="4194"/>
                </a:lnTo>
                <a:lnTo>
                  <a:pt x="14272" y="4272"/>
                </a:lnTo>
                <a:lnTo>
                  <a:pt x="14260" y="4348"/>
                </a:lnTo>
                <a:lnTo>
                  <a:pt x="14254" y="4385"/>
                </a:lnTo>
                <a:lnTo>
                  <a:pt x="14250" y="4426"/>
                </a:lnTo>
                <a:lnTo>
                  <a:pt x="14248" y="4468"/>
                </a:lnTo>
                <a:lnTo>
                  <a:pt x="14247" y="4514"/>
                </a:lnTo>
                <a:lnTo>
                  <a:pt x="14244" y="4609"/>
                </a:lnTo>
                <a:lnTo>
                  <a:pt x="14244" y="4710"/>
                </a:lnTo>
                <a:lnTo>
                  <a:pt x="14244" y="4812"/>
                </a:lnTo>
                <a:lnTo>
                  <a:pt x="14243" y="4913"/>
                </a:lnTo>
                <a:lnTo>
                  <a:pt x="14241" y="4963"/>
                </a:lnTo>
                <a:lnTo>
                  <a:pt x="14238" y="5011"/>
                </a:lnTo>
                <a:lnTo>
                  <a:pt x="14235" y="5059"/>
                </a:lnTo>
                <a:lnTo>
                  <a:pt x="14230" y="5104"/>
                </a:lnTo>
                <a:lnTo>
                  <a:pt x="14223" y="5150"/>
                </a:lnTo>
                <a:lnTo>
                  <a:pt x="14213" y="5196"/>
                </a:lnTo>
                <a:lnTo>
                  <a:pt x="14202" y="5243"/>
                </a:lnTo>
                <a:lnTo>
                  <a:pt x="14188" y="5291"/>
                </a:lnTo>
                <a:lnTo>
                  <a:pt x="14173" y="5341"/>
                </a:lnTo>
                <a:lnTo>
                  <a:pt x="14157" y="5390"/>
                </a:lnTo>
                <a:lnTo>
                  <a:pt x="14122" y="5488"/>
                </a:lnTo>
                <a:lnTo>
                  <a:pt x="14086" y="5587"/>
                </a:lnTo>
                <a:lnTo>
                  <a:pt x="14050" y="5683"/>
                </a:lnTo>
                <a:lnTo>
                  <a:pt x="14034" y="5729"/>
                </a:lnTo>
                <a:lnTo>
                  <a:pt x="14018" y="5774"/>
                </a:lnTo>
                <a:lnTo>
                  <a:pt x="14004" y="5819"/>
                </a:lnTo>
                <a:lnTo>
                  <a:pt x="13992" y="5861"/>
                </a:lnTo>
                <a:lnTo>
                  <a:pt x="13981" y="5898"/>
                </a:lnTo>
                <a:lnTo>
                  <a:pt x="13972" y="5927"/>
                </a:lnTo>
                <a:lnTo>
                  <a:pt x="13963" y="5947"/>
                </a:lnTo>
                <a:lnTo>
                  <a:pt x="13960" y="5955"/>
                </a:lnTo>
                <a:lnTo>
                  <a:pt x="13956" y="5961"/>
                </a:lnTo>
                <a:lnTo>
                  <a:pt x="13952" y="5964"/>
                </a:lnTo>
                <a:lnTo>
                  <a:pt x="13949" y="5968"/>
                </a:lnTo>
                <a:lnTo>
                  <a:pt x="13945" y="5968"/>
                </a:lnTo>
                <a:lnTo>
                  <a:pt x="13942" y="5968"/>
                </a:lnTo>
                <a:lnTo>
                  <a:pt x="13939" y="5967"/>
                </a:lnTo>
                <a:lnTo>
                  <a:pt x="13937" y="5963"/>
                </a:lnTo>
                <a:lnTo>
                  <a:pt x="13931" y="5955"/>
                </a:lnTo>
                <a:lnTo>
                  <a:pt x="13926" y="5941"/>
                </a:lnTo>
                <a:lnTo>
                  <a:pt x="13922" y="5926"/>
                </a:lnTo>
                <a:lnTo>
                  <a:pt x="13915" y="5886"/>
                </a:lnTo>
                <a:lnTo>
                  <a:pt x="13909" y="5844"/>
                </a:lnTo>
                <a:lnTo>
                  <a:pt x="13903" y="5802"/>
                </a:lnTo>
                <a:lnTo>
                  <a:pt x="13896" y="5761"/>
                </a:lnTo>
                <a:lnTo>
                  <a:pt x="13889" y="5717"/>
                </a:lnTo>
                <a:lnTo>
                  <a:pt x="13879" y="5670"/>
                </a:lnTo>
                <a:lnTo>
                  <a:pt x="13872" y="5621"/>
                </a:lnTo>
                <a:lnTo>
                  <a:pt x="13868" y="5595"/>
                </a:lnTo>
                <a:lnTo>
                  <a:pt x="13866" y="5569"/>
                </a:lnTo>
                <a:lnTo>
                  <a:pt x="13865" y="5544"/>
                </a:lnTo>
                <a:lnTo>
                  <a:pt x="13863" y="5518"/>
                </a:lnTo>
                <a:lnTo>
                  <a:pt x="13863" y="5492"/>
                </a:lnTo>
                <a:lnTo>
                  <a:pt x="13866" y="5467"/>
                </a:lnTo>
                <a:lnTo>
                  <a:pt x="13868" y="5442"/>
                </a:lnTo>
                <a:lnTo>
                  <a:pt x="13873" y="5416"/>
                </a:lnTo>
                <a:lnTo>
                  <a:pt x="13884" y="5367"/>
                </a:lnTo>
                <a:lnTo>
                  <a:pt x="13894" y="5320"/>
                </a:lnTo>
                <a:lnTo>
                  <a:pt x="13902" y="5272"/>
                </a:lnTo>
                <a:lnTo>
                  <a:pt x="13909" y="5225"/>
                </a:lnTo>
                <a:lnTo>
                  <a:pt x="13915" y="5175"/>
                </a:lnTo>
                <a:lnTo>
                  <a:pt x="13921" y="5122"/>
                </a:lnTo>
                <a:lnTo>
                  <a:pt x="13927" y="5064"/>
                </a:lnTo>
                <a:lnTo>
                  <a:pt x="13933" y="5001"/>
                </a:lnTo>
                <a:lnTo>
                  <a:pt x="13934" y="4971"/>
                </a:lnTo>
                <a:lnTo>
                  <a:pt x="13934" y="4947"/>
                </a:lnTo>
                <a:lnTo>
                  <a:pt x="13933" y="4930"/>
                </a:lnTo>
                <a:lnTo>
                  <a:pt x="13930" y="4918"/>
                </a:lnTo>
                <a:lnTo>
                  <a:pt x="13927" y="4914"/>
                </a:lnTo>
                <a:lnTo>
                  <a:pt x="13925" y="4910"/>
                </a:lnTo>
                <a:lnTo>
                  <a:pt x="13922" y="4909"/>
                </a:lnTo>
                <a:lnTo>
                  <a:pt x="13919" y="4908"/>
                </a:lnTo>
                <a:lnTo>
                  <a:pt x="13916" y="4908"/>
                </a:lnTo>
                <a:lnTo>
                  <a:pt x="13913" y="4910"/>
                </a:lnTo>
                <a:lnTo>
                  <a:pt x="13906" y="4915"/>
                </a:lnTo>
                <a:lnTo>
                  <a:pt x="13897" y="4924"/>
                </a:lnTo>
                <a:lnTo>
                  <a:pt x="13889" y="4934"/>
                </a:lnTo>
                <a:lnTo>
                  <a:pt x="13880" y="4948"/>
                </a:lnTo>
                <a:lnTo>
                  <a:pt x="13872" y="4963"/>
                </a:lnTo>
                <a:lnTo>
                  <a:pt x="13865" y="4979"/>
                </a:lnTo>
                <a:lnTo>
                  <a:pt x="13856" y="4996"/>
                </a:lnTo>
                <a:lnTo>
                  <a:pt x="13844" y="5031"/>
                </a:lnTo>
                <a:lnTo>
                  <a:pt x="13811" y="5138"/>
                </a:lnTo>
                <a:lnTo>
                  <a:pt x="13766" y="5287"/>
                </a:lnTo>
                <a:lnTo>
                  <a:pt x="13710" y="5476"/>
                </a:lnTo>
                <a:lnTo>
                  <a:pt x="13698" y="5395"/>
                </a:lnTo>
                <a:lnTo>
                  <a:pt x="13669" y="5190"/>
                </a:lnTo>
                <a:lnTo>
                  <a:pt x="13652" y="5061"/>
                </a:lnTo>
                <a:lnTo>
                  <a:pt x="13635" y="4925"/>
                </a:lnTo>
                <a:lnTo>
                  <a:pt x="13620" y="4788"/>
                </a:lnTo>
                <a:lnTo>
                  <a:pt x="13606" y="4659"/>
                </a:lnTo>
                <a:lnTo>
                  <a:pt x="13602" y="4597"/>
                </a:lnTo>
                <a:lnTo>
                  <a:pt x="13597" y="4531"/>
                </a:lnTo>
                <a:lnTo>
                  <a:pt x="13594" y="4463"/>
                </a:lnTo>
                <a:lnTo>
                  <a:pt x="13592" y="4394"/>
                </a:lnTo>
                <a:lnTo>
                  <a:pt x="13588" y="4252"/>
                </a:lnTo>
                <a:lnTo>
                  <a:pt x="13586" y="4109"/>
                </a:lnTo>
                <a:lnTo>
                  <a:pt x="13584" y="3830"/>
                </a:lnTo>
                <a:lnTo>
                  <a:pt x="13581" y="3704"/>
                </a:lnTo>
                <a:lnTo>
                  <a:pt x="13579" y="3645"/>
                </a:lnTo>
                <a:lnTo>
                  <a:pt x="13576" y="3591"/>
                </a:lnTo>
                <a:lnTo>
                  <a:pt x="13573" y="3534"/>
                </a:lnTo>
                <a:lnTo>
                  <a:pt x="13568" y="3469"/>
                </a:lnTo>
                <a:lnTo>
                  <a:pt x="13555" y="3323"/>
                </a:lnTo>
                <a:lnTo>
                  <a:pt x="13538" y="3171"/>
                </a:lnTo>
                <a:lnTo>
                  <a:pt x="13520" y="3023"/>
                </a:lnTo>
                <a:lnTo>
                  <a:pt x="13502" y="2897"/>
                </a:lnTo>
                <a:lnTo>
                  <a:pt x="13493" y="2846"/>
                </a:lnTo>
                <a:lnTo>
                  <a:pt x="13487" y="2807"/>
                </a:lnTo>
                <a:lnTo>
                  <a:pt x="13481" y="2779"/>
                </a:lnTo>
                <a:lnTo>
                  <a:pt x="13479" y="2771"/>
                </a:lnTo>
                <a:lnTo>
                  <a:pt x="13477" y="2766"/>
                </a:lnTo>
                <a:lnTo>
                  <a:pt x="13475" y="2765"/>
                </a:lnTo>
                <a:lnTo>
                  <a:pt x="13474" y="2768"/>
                </a:lnTo>
                <a:lnTo>
                  <a:pt x="13473" y="2777"/>
                </a:lnTo>
                <a:lnTo>
                  <a:pt x="13473" y="2790"/>
                </a:lnTo>
                <a:lnTo>
                  <a:pt x="13471" y="2895"/>
                </a:lnTo>
                <a:lnTo>
                  <a:pt x="13466" y="3077"/>
                </a:lnTo>
                <a:lnTo>
                  <a:pt x="13457" y="3310"/>
                </a:lnTo>
                <a:lnTo>
                  <a:pt x="13447" y="3568"/>
                </a:lnTo>
                <a:lnTo>
                  <a:pt x="13436" y="3830"/>
                </a:lnTo>
                <a:lnTo>
                  <a:pt x="13423" y="4071"/>
                </a:lnTo>
                <a:lnTo>
                  <a:pt x="13417" y="4175"/>
                </a:lnTo>
                <a:lnTo>
                  <a:pt x="13411" y="4266"/>
                </a:lnTo>
                <a:lnTo>
                  <a:pt x="13405" y="4340"/>
                </a:lnTo>
                <a:lnTo>
                  <a:pt x="13399" y="4393"/>
                </a:lnTo>
                <a:lnTo>
                  <a:pt x="13391" y="4435"/>
                </a:lnTo>
                <a:lnTo>
                  <a:pt x="13383" y="4479"/>
                </a:lnTo>
                <a:lnTo>
                  <a:pt x="13371" y="4526"/>
                </a:lnTo>
                <a:lnTo>
                  <a:pt x="13356" y="4575"/>
                </a:lnTo>
                <a:lnTo>
                  <a:pt x="13325" y="4683"/>
                </a:lnTo>
                <a:lnTo>
                  <a:pt x="13288" y="4804"/>
                </a:lnTo>
                <a:lnTo>
                  <a:pt x="13268" y="4870"/>
                </a:lnTo>
                <a:lnTo>
                  <a:pt x="13247" y="4939"/>
                </a:lnTo>
                <a:lnTo>
                  <a:pt x="13227" y="5014"/>
                </a:lnTo>
                <a:lnTo>
                  <a:pt x="13206" y="5093"/>
                </a:lnTo>
                <a:lnTo>
                  <a:pt x="13187" y="5177"/>
                </a:lnTo>
                <a:lnTo>
                  <a:pt x="13168" y="5266"/>
                </a:lnTo>
                <a:lnTo>
                  <a:pt x="13149" y="5360"/>
                </a:lnTo>
                <a:lnTo>
                  <a:pt x="13132" y="5461"/>
                </a:lnTo>
                <a:lnTo>
                  <a:pt x="13117" y="5557"/>
                </a:lnTo>
                <a:lnTo>
                  <a:pt x="13105" y="5642"/>
                </a:lnTo>
                <a:lnTo>
                  <a:pt x="13096" y="5718"/>
                </a:lnTo>
                <a:lnTo>
                  <a:pt x="13090" y="5784"/>
                </a:lnTo>
                <a:lnTo>
                  <a:pt x="13086" y="5842"/>
                </a:lnTo>
                <a:lnTo>
                  <a:pt x="13084" y="5892"/>
                </a:lnTo>
                <a:lnTo>
                  <a:pt x="13084" y="5937"/>
                </a:lnTo>
                <a:lnTo>
                  <a:pt x="13085" y="5976"/>
                </a:lnTo>
                <a:lnTo>
                  <a:pt x="13087" y="6012"/>
                </a:lnTo>
                <a:lnTo>
                  <a:pt x="13091" y="6045"/>
                </a:lnTo>
                <a:lnTo>
                  <a:pt x="13101" y="6107"/>
                </a:lnTo>
                <a:lnTo>
                  <a:pt x="13109" y="6172"/>
                </a:lnTo>
                <a:lnTo>
                  <a:pt x="13114" y="6207"/>
                </a:lnTo>
                <a:lnTo>
                  <a:pt x="13116" y="6247"/>
                </a:lnTo>
                <a:lnTo>
                  <a:pt x="13117" y="6268"/>
                </a:lnTo>
                <a:lnTo>
                  <a:pt x="13117" y="6290"/>
                </a:lnTo>
                <a:lnTo>
                  <a:pt x="13116" y="6313"/>
                </a:lnTo>
                <a:lnTo>
                  <a:pt x="13115" y="6335"/>
                </a:lnTo>
                <a:lnTo>
                  <a:pt x="13111" y="6360"/>
                </a:lnTo>
                <a:lnTo>
                  <a:pt x="13108" y="6384"/>
                </a:lnTo>
                <a:lnTo>
                  <a:pt x="13099" y="6433"/>
                </a:lnTo>
                <a:lnTo>
                  <a:pt x="13087" y="6483"/>
                </a:lnTo>
                <a:lnTo>
                  <a:pt x="13073" y="6535"/>
                </a:lnTo>
                <a:lnTo>
                  <a:pt x="13057" y="6588"/>
                </a:lnTo>
                <a:lnTo>
                  <a:pt x="13040" y="6641"/>
                </a:lnTo>
                <a:lnTo>
                  <a:pt x="13004" y="6745"/>
                </a:lnTo>
                <a:lnTo>
                  <a:pt x="12968" y="6849"/>
                </a:lnTo>
                <a:lnTo>
                  <a:pt x="12936" y="6945"/>
                </a:lnTo>
                <a:lnTo>
                  <a:pt x="12922" y="6990"/>
                </a:lnTo>
                <a:lnTo>
                  <a:pt x="12910" y="7034"/>
                </a:lnTo>
                <a:lnTo>
                  <a:pt x="12898" y="7074"/>
                </a:lnTo>
                <a:lnTo>
                  <a:pt x="12886" y="7115"/>
                </a:lnTo>
                <a:lnTo>
                  <a:pt x="12860" y="7193"/>
                </a:lnTo>
                <a:lnTo>
                  <a:pt x="12834" y="7268"/>
                </a:lnTo>
                <a:lnTo>
                  <a:pt x="12807" y="7341"/>
                </a:lnTo>
                <a:lnTo>
                  <a:pt x="12781" y="7413"/>
                </a:lnTo>
                <a:lnTo>
                  <a:pt x="12757" y="7484"/>
                </a:lnTo>
                <a:lnTo>
                  <a:pt x="12745" y="7520"/>
                </a:lnTo>
                <a:lnTo>
                  <a:pt x="12735" y="7555"/>
                </a:lnTo>
                <a:lnTo>
                  <a:pt x="12725" y="7591"/>
                </a:lnTo>
                <a:lnTo>
                  <a:pt x="12716" y="7627"/>
                </a:lnTo>
                <a:lnTo>
                  <a:pt x="12712" y="7643"/>
                </a:lnTo>
                <a:lnTo>
                  <a:pt x="12709" y="7655"/>
                </a:lnTo>
                <a:lnTo>
                  <a:pt x="12705" y="7662"/>
                </a:lnTo>
                <a:lnTo>
                  <a:pt x="12702" y="7667"/>
                </a:lnTo>
                <a:lnTo>
                  <a:pt x="12700" y="7667"/>
                </a:lnTo>
                <a:lnTo>
                  <a:pt x="12699" y="7667"/>
                </a:lnTo>
                <a:lnTo>
                  <a:pt x="12697" y="7663"/>
                </a:lnTo>
                <a:lnTo>
                  <a:pt x="12694" y="7656"/>
                </a:lnTo>
                <a:lnTo>
                  <a:pt x="12692" y="7646"/>
                </a:lnTo>
                <a:lnTo>
                  <a:pt x="12688" y="7618"/>
                </a:lnTo>
                <a:lnTo>
                  <a:pt x="12685" y="7578"/>
                </a:lnTo>
                <a:lnTo>
                  <a:pt x="12679" y="7470"/>
                </a:lnTo>
                <a:lnTo>
                  <a:pt x="12673" y="7333"/>
                </a:lnTo>
                <a:lnTo>
                  <a:pt x="12666" y="7179"/>
                </a:lnTo>
                <a:lnTo>
                  <a:pt x="12662" y="7097"/>
                </a:lnTo>
                <a:lnTo>
                  <a:pt x="12656" y="7016"/>
                </a:lnTo>
                <a:lnTo>
                  <a:pt x="12650" y="6935"/>
                </a:lnTo>
                <a:lnTo>
                  <a:pt x="12642" y="6856"/>
                </a:lnTo>
                <a:lnTo>
                  <a:pt x="12634" y="6779"/>
                </a:lnTo>
                <a:lnTo>
                  <a:pt x="12628" y="6706"/>
                </a:lnTo>
                <a:lnTo>
                  <a:pt x="12622" y="6635"/>
                </a:lnTo>
                <a:lnTo>
                  <a:pt x="12618" y="6566"/>
                </a:lnTo>
                <a:lnTo>
                  <a:pt x="12612" y="6438"/>
                </a:lnTo>
                <a:lnTo>
                  <a:pt x="12607" y="6320"/>
                </a:lnTo>
                <a:lnTo>
                  <a:pt x="12603" y="6212"/>
                </a:lnTo>
                <a:lnTo>
                  <a:pt x="12598" y="6114"/>
                </a:lnTo>
                <a:lnTo>
                  <a:pt x="12595" y="6070"/>
                </a:lnTo>
                <a:lnTo>
                  <a:pt x="12592" y="6028"/>
                </a:lnTo>
                <a:lnTo>
                  <a:pt x="12588" y="5988"/>
                </a:lnTo>
                <a:lnTo>
                  <a:pt x="12583" y="5950"/>
                </a:lnTo>
                <a:lnTo>
                  <a:pt x="12577" y="5916"/>
                </a:lnTo>
                <a:lnTo>
                  <a:pt x="12570" y="5885"/>
                </a:lnTo>
                <a:lnTo>
                  <a:pt x="12562" y="5857"/>
                </a:lnTo>
                <a:lnTo>
                  <a:pt x="12554" y="5833"/>
                </a:lnTo>
                <a:lnTo>
                  <a:pt x="12545" y="5812"/>
                </a:lnTo>
                <a:lnTo>
                  <a:pt x="12537" y="5791"/>
                </a:lnTo>
                <a:lnTo>
                  <a:pt x="12519" y="5758"/>
                </a:lnTo>
                <a:lnTo>
                  <a:pt x="12503" y="5730"/>
                </a:lnTo>
                <a:lnTo>
                  <a:pt x="12490" y="5705"/>
                </a:lnTo>
                <a:lnTo>
                  <a:pt x="12485" y="5691"/>
                </a:lnTo>
                <a:lnTo>
                  <a:pt x="12482" y="5679"/>
                </a:lnTo>
                <a:lnTo>
                  <a:pt x="12479" y="5667"/>
                </a:lnTo>
                <a:lnTo>
                  <a:pt x="12478" y="5653"/>
                </a:lnTo>
                <a:lnTo>
                  <a:pt x="12479" y="5625"/>
                </a:lnTo>
                <a:lnTo>
                  <a:pt x="12482" y="5593"/>
                </a:lnTo>
                <a:lnTo>
                  <a:pt x="12485" y="5557"/>
                </a:lnTo>
                <a:lnTo>
                  <a:pt x="12490" y="5515"/>
                </a:lnTo>
                <a:lnTo>
                  <a:pt x="12523" y="5253"/>
                </a:lnTo>
                <a:lnTo>
                  <a:pt x="12529" y="5211"/>
                </a:lnTo>
                <a:lnTo>
                  <a:pt x="12532" y="5174"/>
                </a:lnTo>
                <a:lnTo>
                  <a:pt x="12535" y="5140"/>
                </a:lnTo>
                <a:lnTo>
                  <a:pt x="12536" y="5109"/>
                </a:lnTo>
                <a:lnTo>
                  <a:pt x="12536" y="5082"/>
                </a:lnTo>
                <a:lnTo>
                  <a:pt x="12536" y="5057"/>
                </a:lnTo>
                <a:lnTo>
                  <a:pt x="12535" y="5014"/>
                </a:lnTo>
                <a:lnTo>
                  <a:pt x="12531" y="4975"/>
                </a:lnTo>
                <a:lnTo>
                  <a:pt x="12527" y="4938"/>
                </a:lnTo>
                <a:lnTo>
                  <a:pt x="12524" y="4898"/>
                </a:lnTo>
                <a:lnTo>
                  <a:pt x="12523" y="4852"/>
                </a:lnTo>
                <a:lnTo>
                  <a:pt x="12523" y="4829"/>
                </a:lnTo>
                <a:lnTo>
                  <a:pt x="12521" y="4810"/>
                </a:lnTo>
                <a:lnTo>
                  <a:pt x="12519" y="4793"/>
                </a:lnTo>
                <a:lnTo>
                  <a:pt x="12515" y="4781"/>
                </a:lnTo>
                <a:lnTo>
                  <a:pt x="12512" y="4770"/>
                </a:lnTo>
                <a:lnTo>
                  <a:pt x="12508" y="4763"/>
                </a:lnTo>
                <a:lnTo>
                  <a:pt x="12503" y="4758"/>
                </a:lnTo>
                <a:lnTo>
                  <a:pt x="12499" y="4755"/>
                </a:lnTo>
                <a:lnTo>
                  <a:pt x="12494" y="4755"/>
                </a:lnTo>
                <a:lnTo>
                  <a:pt x="12489" y="4757"/>
                </a:lnTo>
                <a:lnTo>
                  <a:pt x="12484" y="4760"/>
                </a:lnTo>
                <a:lnTo>
                  <a:pt x="12479" y="4765"/>
                </a:lnTo>
                <a:lnTo>
                  <a:pt x="12475" y="4770"/>
                </a:lnTo>
                <a:lnTo>
                  <a:pt x="12471" y="4777"/>
                </a:lnTo>
                <a:lnTo>
                  <a:pt x="12467" y="4784"/>
                </a:lnTo>
                <a:lnTo>
                  <a:pt x="12464" y="4793"/>
                </a:lnTo>
                <a:lnTo>
                  <a:pt x="12460" y="4801"/>
                </a:lnTo>
                <a:lnTo>
                  <a:pt x="12454" y="4810"/>
                </a:lnTo>
                <a:lnTo>
                  <a:pt x="12448" y="4817"/>
                </a:lnTo>
                <a:lnTo>
                  <a:pt x="12440" y="4823"/>
                </a:lnTo>
                <a:lnTo>
                  <a:pt x="12430" y="4829"/>
                </a:lnTo>
                <a:lnTo>
                  <a:pt x="12422" y="4832"/>
                </a:lnTo>
                <a:lnTo>
                  <a:pt x="12412" y="4834"/>
                </a:lnTo>
                <a:lnTo>
                  <a:pt x="12403" y="4834"/>
                </a:lnTo>
                <a:lnTo>
                  <a:pt x="12394" y="4831"/>
                </a:lnTo>
                <a:lnTo>
                  <a:pt x="12389" y="4829"/>
                </a:lnTo>
                <a:lnTo>
                  <a:pt x="12386" y="4825"/>
                </a:lnTo>
                <a:lnTo>
                  <a:pt x="12382" y="4822"/>
                </a:lnTo>
                <a:lnTo>
                  <a:pt x="12380" y="4817"/>
                </a:lnTo>
                <a:lnTo>
                  <a:pt x="12376" y="4812"/>
                </a:lnTo>
                <a:lnTo>
                  <a:pt x="12374" y="4805"/>
                </a:lnTo>
                <a:lnTo>
                  <a:pt x="12371" y="4790"/>
                </a:lnTo>
                <a:lnTo>
                  <a:pt x="12370" y="4770"/>
                </a:lnTo>
                <a:lnTo>
                  <a:pt x="12371" y="4747"/>
                </a:lnTo>
                <a:lnTo>
                  <a:pt x="12375" y="4718"/>
                </a:lnTo>
                <a:lnTo>
                  <a:pt x="12380" y="4688"/>
                </a:lnTo>
                <a:lnTo>
                  <a:pt x="12383" y="4659"/>
                </a:lnTo>
                <a:lnTo>
                  <a:pt x="12384" y="4632"/>
                </a:lnTo>
                <a:lnTo>
                  <a:pt x="12386" y="4605"/>
                </a:lnTo>
                <a:lnTo>
                  <a:pt x="12384" y="4579"/>
                </a:lnTo>
                <a:lnTo>
                  <a:pt x="12384" y="4552"/>
                </a:lnTo>
                <a:lnTo>
                  <a:pt x="12381" y="4500"/>
                </a:lnTo>
                <a:lnTo>
                  <a:pt x="12376" y="4445"/>
                </a:lnTo>
                <a:lnTo>
                  <a:pt x="12372" y="4389"/>
                </a:lnTo>
                <a:lnTo>
                  <a:pt x="12371" y="4359"/>
                </a:lnTo>
                <a:lnTo>
                  <a:pt x="12371" y="4327"/>
                </a:lnTo>
                <a:lnTo>
                  <a:pt x="12372" y="4294"/>
                </a:lnTo>
                <a:lnTo>
                  <a:pt x="12375" y="4258"/>
                </a:lnTo>
                <a:lnTo>
                  <a:pt x="12377" y="4221"/>
                </a:lnTo>
                <a:lnTo>
                  <a:pt x="12377" y="4182"/>
                </a:lnTo>
                <a:lnTo>
                  <a:pt x="12376" y="4143"/>
                </a:lnTo>
                <a:lnTo>
                  <a:pt x="12374" y="4102"/>
                </a:lnTo>
                <a:lnTo>
                  <a:pt x="12370" y="4062"/>
                </a:lnTo>
                <a:lnTo>
                  <a:pt x="12365" y="4023"/>
                </a:lnTo>
                <a:lnTo>
                  <a:pt x="12360" y="3985"/>
                </a:lnTo>
                <a:lnTo>
                  <a:pt x="12354" y="3950"/>
                </a:lnTo>
                <a:lnTo>
                  <a:pt x="12348" y="3919"/>
                </a:lnTo>
                <a:lnTo>
                  <a:pt x="12341" y="3892"/>
                </a:lnTo>
                <a:lnTo>
                  <a:pt x="12334" y="3868"/>
                </a:lnTo>
                <a:lnTo>
                  <a:pt x="12327" y="3850"/>
                </a:lnTo>
                <a:lnTo>
                  <a:pt x="12323" y="3842"/>
                </a:lnTo>
                <a:lnTo>
                  <a:pt x="12320" y="3837"/>
                </a:lnTo>
                <a:lnTo>
                  <a:pt x="12316" y="3834"/>
                </a:lnTo>
                <a:lnTo>
                  <a:pt x="12312" y="3831"/>
                </a:lnTo>
                <a:lnTo>
                  <a:pt x="12310" y="3831"/>
                </a:lnTo>
                <a:lnTo>
                  <a:pt x="12306" y="3834"/>
                </a:lnTo>
                <a:lnTo>
                  <a:pt x="12304" y="3837"/>
                </a:lnTo>
                <a:lnTo>
                  <a:pt x="12300" y="3844"/>
                </a:lnTo>
                <a:lnTo>
                  <a:pt x="12288" y="3878"/>
                </a:lnTo>
                <a:lnTo>
                  <a:pt x="12274" y="3926"/>
                </a:lnTo>
                <a:lnTo>
                  <a:pt x="12260" y="3984"/>
                </a:lnTo>
                <a:lnTo>
                  <a:pt x="12245" y="4047"/>
                </a:lnTo>
                <a:lnTo>
                  <a:pt x="12232" y="4111"/>
                </a:lnTo>
                <a:lnTo>
                  <a:pt x="12221" y="4173"/>
                </a:lnTo>
                <a:lnTo>
                  <a:pt x="12217" y="4202"/>
                </a:lnTo>
                <a:lnTo>
                  <a:pt x="12214" y="4228"/>
                </a:lnTo>
                <a:lnTo>
                  <a:pt x="12213" y="4252"/>
                </a:lnTo>
                <a:lnTo>
                  <a:pt x="12211" y="4274"/>
                </a:lnTo>
                <a:lnTo>
                  <a:pt x="12209" y="4412"/>
                </a:lnTo>
                <a:lnTo>
                  <a:pt x="12204" y="4621"/>
                </a:lnTo>
                <a:lnTo>
                  <a:pt x="12199" y="4826"/>
                </a:lnTo>
                <a:lnTo>
                  <a:pt x="12197" y="4956"/>
                </a:lnTo>
                <a:lnTo>
                  <a:pt x="12195" y="5011"/>
                </a:lnTo>
                <a:lnTo>
                  <a:pt x="12190" y="5103"/>
                </a:lnTo>
                <a:lnTo>
                  <a:pt x="12174" y="5338"/>
                </a:lnTo>
                <a:lnTo>
                  <a:pt x="12153" y="5653"/>
                </a:lnTo>
                <a:lnTo>
                  <a:pt x="12126" y="5579"/>
                </a:lnTo>
                <a:lnTo>
                  <a:pt x="12099" y="5500"/>
                </a:lnTo>
                <a:lnTo>
                  <a:pt x="12065" y="5409"/>
                </a:lnTo>
                <a:lnTo>
                  <a:pt x="12030" y="5314"/>
                </a:lnTo>
                <a:lnTo>
                  <a:pt x="11995" y="5228"/>
                </a:lnTo>
                <a:lnTo>
                  <a:pt x="11980" y="5190"/>
                </a:lnTo>
                <a:lnTo>
                  <a:pt x="11966" y="5159"/>
                </a:lnTo>
                <a:lnTo>
                  <a:pt x="11954" y="5135"/>
                </a:lnTo>
                <a:lnTo>
                  <a:pt x="11945" y="5120"/>
                </a:lnTo>
                <a:lnTo>
                  <a:pt x="11936" y="5105"/>
                </a:lnTo>
                <a:lnTo>
                  <a:pt x="11927" y="5086"/>
                </a:lnTo>
                <a:lnTo>
                  <a:pt x="11918" y="5063"/>
                </a:lnTo>
                <a:lnTo>
                  <a:pt x="11909" y="5035"/>
                </a:lnTo>
                <a:lnTo>
                  <a:pt x="11900" y="5005"/>
                </a:lnTo>
                <a:lnTo>
                  <a:pt x="11891" y="4973"/>
                </a:lnTo>
                <a:lnTo>
                  <a:pt x="11874" y="4904"/>
                </a:lnTo>
                <a:lnTo>
                  <a:pt x="11858" y="4836"/>
                </a:lnTo>
                <a:lnTo>
                  <a:pt x="11844" y="4773"/>
                </a:lnTo>
                <a:lnTo>
                  <a:pt x="11826" y="4689"/>
                </a:lnTo>
                <a:lnTo>
                  <a:pt x="11823" y="4676"/>
                </a:lnTo>
                <a:lnTo>
                  <a:pt x="11823" y="4658"/>
                </a:lnTo>
                <a:lnTo>
                  <a:pt x="11825" y="4638"/>
                </a:lnTo>
                <a:lnTo>
                  <a:pt x="11827" y="4614"/>
                </a:lnTo>
                <a:lnTo>
                  <a:pt x="11834" y="4556"/>
                </a:lnTo>
                <a:lnTo>
                  <a:pt x="11844" y="4489"/>
                </a:lnTo>
                <a:lnTo>
                  <a:pt x="11856" y="4412"/>
                </a:lnTo>
                <a:lnTo>
                  <a:pt x="11868" y="4330"/>
                </a:lnTo>
                <a:lnTo>
                  <a:pt x="11877" y="4244"/>
                </a:lnTo>
                <a:lnTo>
                  <a:pt x="11882" y="4199"/>
                </a:lnTo>
                <a:lnTo>
                  <a:pt x="11885" y="4155"/>
                </a:lnTo>
                <a:lnTo>
                  <a:pt x="11888" y="4110"/>
                </a:lnTo>
                <a:lnTo>
                  <a:pt x="11892" y="4066"/>
                </a:lnTo>
                <a:lnTo>
                  <a:pt x="11897" y="4021"/>
                </a:lnTo>
                <a:lnTo>
                  <a:pt x="11902" y="3977"/>
                </a:lnTo>
                <a:lnTo>
                  <a:pt x="11909" y="3931"/>
                </a:lnTo>
                <a:lnTo>
                  <a:pt x="11915" y="3887"/>
                </a:lnTo>
                <a:lnTo>
                  <a:pt x="11923" y="3842"/>
                </a:lnTo>
                <a:lnTo>
                  <a:pt x="11932" y="3797"/>
                </a:lnTo>
                <a:lnTo>
                  <a:pt x="11941" y="3751"/>
                </a:lnTo>
                <a:lnTo>
                  <a:pt x="11952" y="3707"/>
                </a:lnTo>
                <a:lnTo>
                  <a:pt x="11963" y="3661"/>
                </a:lnTo>
                <a:lnTo>
                  <a:pt x="11975" y="3614"/>
                </a:lnTo>
                <a:lnTo>
                  <a:pt x="11988" y="3568"/>
                </a:lnTo>
                <a:lnTo>
                  <a:pt x="12002" y="3521"/>
                </a:lnTo>
                <a:lnTo>
                  <a:pt x="12018" y="3475"/>
                </a:lnTo>
                <a:lnTo>
                  <a:pt x="12034" y="3428"/>
                </a:lnTo>
                <a:lnTo>
                  <a:pt x="12070" y="3328"/>
                </a:lnTo>
                <a:lnTo>
                  <a:pt x="12112" y="3222"/>
                </a:lnTo>
                <a:lnTo>
                  <a:pt x="12156" y="3113"/>
                </a:lnTo>
                <a:lnTo>
                  <a:pt x="12201" y="3006"/>
                </a:lnTo>
                <a:lnTo>
                  <a:pt x="12244" y="2906"/>
                </a:lnTo>
                <a:lnTo>
                  <a:pt x="12284" y="2816"/>
                </a:lnTo>
                <a:lnTo>
                  <a:pt x="12318" y="2742"/>
                </a:lnTo>
                <a:lnTo>
                  <a:pt x="12345" y="2685"/>
                </a:lnTo>
                <a:lnTo>
                  <a:pt x="12354" y="2662"/>
                </a:lnTo>
                <a:lnTo>
                  <a:pt x="12362" y="2640"/>
                </a:lnTo>
                <a:lnTo>
                  <a:pt x="12368" y="2617"/>
                </a:lnTo>
                <a:lnTo>
                  <a:pt x="12370" y="2594"/>
                </a:lnTo>
                <a:lnTo>
                  <a:pt x="12371" y="2571"/>
                </a:lnTo>
                <a:lnTo>
                  <a:pt x="12371" y="2548"/>
                </a:lnTo>
                <a:lnTo>
                  <a:pt x="12370" y="2528"/>
                </a:lnTo>
                <a:lnTo>
                  <a:pt x="12368" y="2507"/>
                </a:lnTo>
                <a:lnTo>
                  <a:pt x="12364" y="2488"/>
                </a:lnTo>
                <a:lnTo>
                  <a:pt x="12360" y="2471"/>
                </a:lnTo>
                <a:lnTo>
                  <a:pt x="12353" y="2444"/>
                </a:lnTo>
                <a:lnTo>
                  <a:pt x="12347" y="2424"/>
                </a:lnTo>
                <a:lnTo>
                  <a:pt x="12345" y="2418"/>
                </a:lnTo>
                <a:lnTo>
                  <a:pt x="12291" y="2488"/>
                </a:lnTo>
                <a:lnTo>
                  <a:pt x="12234" y="2564"/>
                </a:lnTo>
                <a:lnTo>
                  <a:pt x="12169" y="2656"/>
                </a:lnTo>
                <a:lnTo>
                  <a:pt x="12135" y="2706"/>
                </a:lnTo>
                <a:lnTo>
                  <a:pt x="12101" y="2756"/>
                </a:lnTo>
                <a:lnTo>
                  <a:pt x="12069" y="2807"/>
                </a:lnTo>
                <a:lnTo>
                  <a:pt x="12038" y="2857"/>
                </a:lnTo>
                <a:lnTo>
                  <a:pt x="12012" y="2905"/>
                </a:lnTo>
                <a:lnTo>
                  <a:pt x="11989" y="2950"/>
                </a:lnTo>
                <a:lnTo>
                  <a:pt x="11980" y="2971"/>
                </a:lnTo>
                <a:lnTo>
                  <a:pt x="11971" y="2990"/>
                </a:lnTo>
                <a:lnTo>
                  <a:pt x="11964" y="3010"/>
                </a:lnTo>
                <a:lnTo>
                  <a:pt x="11959" y="3026"/>
                </a:lnTo>
                <a:lnTo>
                  <a:pt x="11938" y="3108"/>
                </a:lnTo>
                <a:lnTo>
                  <a:pt x="11908" y="3211"/>
                </a:lnTo>
                <a:lnTo>
                  <a:pt x="11837" y="3453"/>
                </a:lnTo>
                <a:lnTo>
                  <a:pt x="11802" y="3577"/>
                </a:lnTo>
                <a:lnTo>
                  <a:pt x="11772" y="3691"/>
                </a:lnTo>
                <a:lnTo>
                  <a:pt x="11759" y="3741"/>
                </a:lnTo>
                <a:lnTo>
                  <a:pt x="11749" y="3787"/>
                </a:lnTo>
                <a:lnTo>
                  <a:pt x="11742" y="3825"/>
                </a:lnTo>
                <a:lnTo>
                  <a:pt x="11737" y="3858"/>
                </a:lnTo>
                <a:lnTo>
                  <a:pt x="11733" y="3887"/>
                </a:lnTo>
                <a:lnTo>
                  <a:pt x="11727" y="3917"/>
                </a:lnTo>
                <a:lnTo>
                  <a:pt x="11719" y="3949"/>
                </a:lnTo>
                <a:lnTo>
                  <a:pt x="11709" y="3980"/>
                </a:lnTo>
                <a:lnTo>
                  <a:pt x="11700" y="4013"/>
                </a:lnTo>
                <a:lnTo>
                  <a:pt x="11688" y="4045"/>
                </a:lnTo>
                <a:lnTo>
                  <a:pt x="11665" y="4107"/>
                </a:lnTo>
                <a:lnTo>
                  <a:pt x="11642" y="4161"/>
                </a:lnTo>
                <a:lnTo>
                  <a:pt x="11622" y="4205"/>
                </a:lnTo>
                <a:lnTo>
                  <a:pt x="11604" y="4244"/>
                </a:lnTo>
                <a:lnTo>
                  <a:pt x="11277" y="3458"/>
                </a:lnTo>
                <a:lnTo>
                  <a:pt x="11214" y="3309"/>
                </a:lnTo>
                <a:lnTo>
                  <a:pt x="11140" y="3141"/>
                </a:lnTo>
                <a:lnTo>
                  <a:pt x="11059" y="2963"/>
                </a:lnTo>
                <a:lnTo>
                  <a:pt x="10980" y="2790"/>
                </a:lnTo>
                <a:lnTo>
                  <a:pt x="10960" y="2749"/>
                </a:lnTo>
                <a:lnTo>
                  <a:pt x="10939" y="2709"/>
                </a:lnTo>
                <a:lnTo>
                  <a:pt x="10918" y="2672"/>
                </a:lnTo>
                <a:lnTo>
                  <a:pt x="10896" y="2636"/>
                </a:lnTo>
                <a:lnTo>
                  <a:pt x="10874" y="2602"/>
                </a:lnTo>
                <a:lnTo>
                  <a:pt x="10851" y="2570"/>
                </a:lnTo>
                <a:lnTo>
                  <a:pt x="10830" y="2540"/>
                </a:lnTo>
                <a:lnTo>
                  <a:pt x="10807" y="2511"/>
                </a:lnTo>
                <a:lnTo>
                  <a:pt x="10766" y="2459"/>
                </a:lnTo>
                <a:lnTo>
                  <a:pt x="10728" y="2414"/>
                </a:lnTo>
                <a:lnTo>
                  <a:pt x="10694" y="2375"/>
                </a:lnTo>
                <a:lnTo>
                  <a:pt x="10669" y="2344"/>
                </a:lnTo>
                <a:lnTo>
                  <a:pt x="10658" y="2332"/>
                </a:lnTo>
                <a:lnTo>
                  <a:pt x="10647" y="2322"/>
                </a:lnTo>
                <a:lnTo>
                  <a:pt x="10636" y="2316"/>
                </a:lnTo>
                <a:lnTo>
                  <a:pt x="10628" y="2314"/>
                </a:lnTo>
                <a:lnTo>
                  <a:pt x="10618" y="2313"/>
                </a:lnTo>
                <a:lnTo>
                  <a:pt x="10610" y="2314"/>
                </a:lnTo>
                <a:lnTo>
                  <a:pt x="10603" y="2318"/>
                </a:lnTo>
                <a:lnTo>
                  <a:pt x="10596" y="2322"/>
                </a:lnTo>
                <a:lnTo>
                  <a:pt x="10591" y="2328"/>
                </a:lnTo>
                <a:lnTo>
                  <a:pt x="10586" y="2336"/>
                </a:lnTo>
                <a:lnTo>
                  <a:pt x="10581" y="2344"/>
                </a:lnTo>
                <a:lnTo>
                  <a:pt x="10579" y="2352"/>
                </a:lnTo>
                <a:lnTo>
                  <a:pt x="10578" y="2362"/>
                </a:lnTo>
                <a:lnTo>
                  <a:pt x="10576" y="2370"/>
                </a:lnTo>
                <a:lnTo>
                  <a:pt x="10578" y="2380"/>
                </a:lnTo>
                <a:lnTo>
                  <a:pt x="10580" y="2388"/>
                </a:lnTo>
                <a:lnTo>
                  <a:pt x="10593" y="2421"/>
                </a:lnTo>
                <a:lnTo>
                  <a:pt x="10618" y="2479"/>
                </a:lnTo>
                <a:lnTo>
                  <a:pt x="10694" y="2643"/>
                </a:lnTo>
                <a:lnTo>
                  <a:pt x="10776" y="2821"/>
                </a:lnTo>
                <a:lnTo>
                  <a:pt x="10808" y="2897"/>
                </a:lnTo>
                <a:lnTo>
                  <a:pt x="10831" y="2953"/>
                </a:lnTo>
                <a:lnTo>
                  <a:pt x="10841" y="2975"/>
                </a:lnTo>
                <a:lnTo>
                  <a:pt x="10850" y="2999"/>
                </a:lnTo>
                <a:lnTo>
                  <a:pt x="10874" y="3048"/>
                </a:lnTo>
                <a:lnTo>
                  <a:pt x="10902" y="3100"/>
                </a:lnTo>
                <a:lnTo>
                  <a:pt x="10932" y="3151"/>
                </a:lnTo>
                <a:lnTo>
                  <a:pt x="10963" y="3202"/>
                </a:lnTo>
                <a:lnTo>
                  <a:pt x="10994" y="3251"/>
                </a:lnTo>
                <a:lnTo>
                  <a:pt x="11026" y="3297"/>
                </a:lnTo>
                <a:lnTo>
                  <a:pt x="11054" y="3339"/>
                </a:lnTo>
                <a:lnTo>
                  <a:pt x="11069" y="3360"/>
                </a:lnTo>
                <a:lnTo>
                  <a:pt x="11085" y="3388"/>
                </a:lnTo>
                <a:lnTo>
                  <a:pt x="11100" y="3418"/>
                </a:lnTo>
                <a:lnTo>
                  <a:pt x="11117" y="3453"/>
                </a:lnTo>
                <a:lnTo>
                  <a:pt x="11134" y="3491"/>
                </a:lnTo>
                <a:lnTo>
                  <a:pt x="11151" y="3532"/>
                </a:lnTo>
                <a:lnTo>
                  <a:pt x="11167" y="3576"/>
                </a:lnTo>
                <a:lnTo>
                  <a:pt x="11184" y="3621"/>
                </a:lnTo>
                <a:lnTo>
                  <a:pt x="11201" y="3667"/>
                </a:lnTo>
                <a:lnTo>
                  <a:pt x="11217" y="3715"/>
                </a:lnTo>
                <a:lnTo>
                  <a:pt x="11232" y="3762"/>
                </a:lnTo>
                <a:lnTo>
                  <a:pt x="11247" y="3810"/>
                </a:lnTo>
                <a:lnTo>
                  <a:pt x="11260" y="3858"/>
                </a:lnTo>
                <a:lnTo>
                  <a:pt x="11272" y="3904"/>
                </a:lnTo>
                <a:lnTo>
                  <a:pt x="11283" y="3948"/>
                </a:lnTo>
                <a:lnTo>
                  <a:pt x="11291" y="3991"/>
                </a:lnTo>
                <a:lnTo>
                  <a:pt x="11310" y="4080"/>
                </a:lnTo>
                <a:lnTo>
                  <a:pt x="11333" y="4176"/>
                </a:lnTo>
                <a:lnTo>
                  <a:pt x="11358" y="4272"/>
                </a:lnTo>
                <a:lnTo>
                  <a:pt x="11382" y="4364"/>
                </a:lnTo>
                <a:lnTo>
                  <a:pt x="11423" y="4512"/>
                </a:lnTo>
                <a:lnTo>
                  <a:pt x="11440" y="4570"/>
                </a:lnTo>
                <a:lnTo>
                  <a:pt x="11321" y="4882"/>
                </a:lnTo>
                <a:lnTo>
                  <a:pt x="11291" y="4798"/>
                </a:lnTo>
                <a:lnTo>
                  <a:pt x="11259" y="4709"/>
                </a:lnTo>
                <a:lnTo>
                  <a:pt x="11221" y="4600"/>
                </a:lnTo>
                <a:lnTo>
                  <a:pt x="11182" y="4484"/>
                </a:lnTo>
                <a:lnTo>
                  <a:pt x="11146" y="4369"/>
                </a:lnTo>
                <a:lnTo>
                  <a:pt x="11130" y="4315"/>
                </a:lnTo>
                <a:lnTo>
                  <a:pt x="11117" y="4265"/>
                </a:lnTo>
                <a:lnTo>
                  <a:pt x="11106" y="4222"/>
                </a:lnTo>
                <a:lnTo>
                  <a:pt x="11099" y="4185"/>
                </a:lnTo>
                <a:lnTo>
                  <a:pt x="11088" y="4115"/>
                </a:lnTo>
                <a:lnTo>
                  <a:pt x="11077" y="4041"/>
                </a:lnTo>
                <a:lnTo>
                  <a:pt x="11056" y="3888"/>
                </a:lnTo>
                <a:lnTo>
                  <a:pt x="11024" y="3636"/>
                </a:lnTo>
                <a:lnTo>
                  <a:pt x="11021" y="3614"/>
                </a:lnTo>
                <a:lnTo>
                  <a:pt x="11017" y="3596"/>
                </a:lnTo>
                <a:lnTo>
                  <a:pt x="11014" y="3580"/>
                </a:lnTo>
                <a:lnTo>
                  <a:pt x="11009" y="3568"/>
                </a:lnTo>
                <a:lnTo>
                  <a:pt x="11004" y="3559"/>
                </a:lnTo>
                <a:lnTo>
                  <a:pt x="10999" y="3552"/>
                </a:lnTo>
                <a:lnTo>
                  <a:pt x="10994" y="3547"/>
                </a:lnTo>
                <a:lnTo>
                  <a:pt x="10990" y="3544"/>
                </a:lnTo>
                <a:lnTo>
                  <a:pt x="10985" y="3546"/>
                </a:lnTo>
                <a:lnTo>
                  <a:pt x="10980" y="3548"/>
                </a:lnTo>
                <a:lnTo>
                  <a:pt x="10976" y="3554"/>
                </a:lnTo>
                <a:lnTo>
                  <a:pt x="10973" y="3562"/>
                </a:lnTo>
                <a:lnTo>
                  <a:pt x="10969" y="3573"/>
                </a:lnTo>
                <a:lnTo>
                  <a:pt x="10967" y="3586"/>
                </a:lnTo>
                <a:lnTo>
                  <a:pt x="10966" y="3602"/>
                </a:lnTo>
                <a:lnTo>
                  <a:pt x="10966" y="3620"/>
                </a:lnTo>
                <a:lnTo>
                  <a:pt x="10967" y="3681"/>
                </a:lnTo>
                <a:lnTo>
                  <a:pt x="10969" y="3776"/>
                </a:lnTo>
                <a:lnTo>
                  <a:pt x="10980" y="4015"/>
                </a:lnTo>
                <a:lnTo>
                  <a:pt x="10994" y="4334"/>
                </a:lnTo>
                <a:lnTo>
                  <a:pt x="10975" y="4256"/>
                </a:lnTo>
                <a:lnTo>
                  <a:pt x="10930" y="4068"/>
                </a:lnTo>
                <a:lnTo>
                  <a:pt x="10875" y="3839"/>
                </a:lnTo>
                <a:lnTo>
                  <a:pt x="10851" y="3729"/>
                </a:lnTo>
                <a:lnTo>
                  <a:pt x="10831" y="3636"/>
                </a:lnTo>
                <a:lnTo>
                  <a:pt x="10821" y="3591"/>
                </a:lnTo>
                <a:lnTo>
                  <a:pt x="10809" y="3544"/>
                </a:lnTo>
                <a:lnTo>
                  <a:pt x="10794" y="3495"/>
                </a:lnTo>
                <a:lnTo>
                  <a:pt x="10777" y="3442"/>
                </a:lnTo>
                <a:lnTo>
                  <a:pt x="10758" y="3387"/>
                </a:lnTo>
                <a:lnTo>
                  <a:pt x="10736" y="3330"/>
                </a:lnTo>
                <a:lnTo>
                  <a:pt x="10690" y="3213"/>
                </a:lnTo>
                <a:lnTo>
                  <a:pt x="10642" y="3091"/>
                </a:lnTo>
                <a:lnTo>
                  <a:pt x="10594" y="2971"/>
                </a:lnTo>
                <a:lnTo>
                  <a:pt x="10547" y="2855"/>
                </a:lnTo>
                <a:lnTo>
                  <a:pt x="10505" y="2745"/>
                </a:lnTo>
                <a:lnTo>
                  <a:pt x="10398" y="2453"/>
                </a:lnTo>
                <a:lnTo>
                  <a:pt x="10266" y="2090"/>
                </a:lnTo>
                <a:lnTo>
                  <a:pt x="10204" y="1925"/>
                </a:lnTo>
                <a:lnTo>
                  <a:pt x="10152" y="1791"/>
                </a:lnTo>
                <a:lnTo>
                  <a:pt x="10133" y="1742"/>
                </a:lnTo>
                <a:lnTo>
                  <a:pt x="10117" y="1708"/>
                </a:lnTo>
                <a:lnTo>
                  <a:pt x="10113" y="1698"/>
                </a:lnTo>
                <a:lnTo>
                  <a:pt x="10108" y="1690"/>
                </a:lnTo>
                <a:lnTo>
                  <a:pt x="10105" y="1688"/>
                </a:lnTo>
                <a:lnTo>
                  <a:pt x="10105" y="1689"/>
                </a:lnTo>
                <a:lnTo>
                  <a:pt x="10104" y="1692"/>
                </a:lnTo>
                <a:lnTo>
                  <a:pt x="10105" y="1701"/>
                </a:lnTo>
                <a:lnTo>
                  <a:pt x="10109" y="1719"/>
                </a:lnTo>
                <a:lnTo>
                  <a:pt x="10120" y="1776"/>
                </a:lnTo>
                <a:lnTo>
                  <a:pt x="10137" y="1859"/>
                </a:lnTo>
                <a:lnTo>
                  <a:pt x="10159" y="1963"/>
                </a:lnTo>
                <a:lnTo>
                  <a:pt x="10217" y="2220"/>
                </a:lnTo>
                <a:lnTo>
                  <a:pt x="10287" y="2517"/>
                </a:lnTo>
                <a:lnTo>
                  <a:pt x="10323" y="2670"/>
                </a:lnTo>
                <a:lnTo>
                  <a:pt x="10360" y="2820"/>
                </a:lnTo>
                <a:lnTo>
                  <a:pt x="10396" y="2963"/>
                </a:lnTo>
                <a:lnTo>
                  <a:pt x="10430" y="3096"/>
                </a:lnTo>
                <a:lnTo>
                  <a:pt x="10462" y="3214"/>
                </a:lnTo>
                <a:lnTo>
                  <a:pt x="10491" y="3315"/>
                </a:lnTo>
                <a:lnTo>
                  <a:pt x="10504" y="3356"/>
                </a:lnTo>
                <a:lnTo>
                  <a:pt x="10515" y="3392"/>
                </a:lnTo>
                <a:lnTo>
                  <a:pt x="10526" y="3421"/>
                </a:lnTo>
                <a:lnTo>
                  <a:pt x="10535" y="3442"/>
                </a:lnTo>
                <a:lnTo>
                  <a:pt x="10552" y="3483"/>
                </a:lnTo>
                <a:lnTo>
                  <a:pt x="10569" y="3529"/>
                </a:lnTo>
                <a:lnTo>
                  <a:pt x="10588" y="3582"/>
                </a:lnTo>
                <a:lnTo>
                  <a:pt x="10606" y="3639"/>
                </a:lnTo>
                <a:lnTo>
                  <a:pt x="10626" y="3702"/>
                </a:lnTo>
                <a:lnTo>
                  <a:pt x="10645" y="3768"/>
                </a:lnTo>
                <a:lnTo>
                  <a:pt x="10686" y="3906"/>
                </a:lnTo>
                <a:lnTo>
                  <a:pt x="10725" y="4049"/>
                </a:lnTo>
                <a:lnTo>
                  <a:pt x="10766" y="4190"/>
                </a:lnTo>
                <a:lnTo>
                  <a:pt x="10787" y="4257"/>
                </a:lnTo>
                <a:lnTo>
                  <a:pt x="10807" y="4321"/>
                </a:lnTo>
                <a:lnTo>
                  <a:pt x="10826" y="4381"/>
                </a:lnTo>
                <a:lnTo>
                  <a:pt x="10847" y="4437"/>
                </a:lnTo>
                <a:lnTo>
                  <a:pt x="10855" y="4463"/>
                </a:lnTo>
                <a:lnTo>
                  <a:pt x="10863" y="4491"/>
                </a:lnTo>
                <a:lnTo>
                  <a:pt x="10871" y="4519"/>
                </a:lnTo>
                <a:lnTo>
                  <a:pt x="10877" y="4546"/>
                </a:lnTo>
                <a:lnTo>
                  <a:pt x="10883" y="4575"/>
                </a:lnTo>
                <a:lnTo>
                  <a:pt x="10886" y="4605"/>
                </a:lnTo>
                <a:lnTo>
                  <a:pt x="10890" y="4634"/>
                </a:lnTo>
                <a:lnTo>
                  <a:pt x="10892" y="4664"/>
                </a:lnTo>
                <a:lnTo>
                  <a:pt x="10896" y="4724"/>
                </a:lnTo>
                <a:lnTo>
                  <a:pt x="10897" y="4786"/>
                </a:lnTo>
                <a:lnTo>
                  <a:pt x="10896" y="4848"/>
                </a:lnTo>
                <a:lnTo>
                  <a:pt x="10893" y="4909"/>
                </a:lnTo>
                <a:lnTo>
                  <a:pt x="10889" y="4972"/>
                </a:lnTo>
                <a:lnTo>
                  <a:pt x="10884" y="5033"/>
                </a:lnTo>
                <a:lnTo>
                  <a:pt x="10874" y="5153"/>
                </a:lnTo>
                <a:lnTo>
                  <a:pt x="10869" y="5211"/>
                </a:lnTo>
                <a:lnTo>
                  <a:pt x="10865" y="5266"/>
                </a:lnTo>
                <a:lnTo>
                  <a:pt x="10862" y="5320"/>
                </a:lnTo>
                <a:lnTo>
                  <a:pt x="10861" y="5372"/>
                </a:lnTo>
                <a:lnTo>
                  <a:pt x="10862" y="5475"/>
                </a:lnTo>
                <a:lnTo>
                  <a:pt x="10866" y="5582"/>
                </a:lnTo>
                <a:lnTo>
                  <a:pt x="10872" y="5689"/>
                </a:lnTo>
                <a:lnTo>
                  <a:pt x="10878" y="5795"/>
                </a:lnTo>
                <a:lnTo>
                  <a:pt x="10885" y="5895"/>
                </a:lnTo>
                <a:lnTo>
                  <a:pt x="10892" y="5985"/>
                </a:lnTo>
                <a:lnTo>
                  <a:pt x="10906" y="6129"/>
                </a:lnTo>
                <a:lnTo>
                  <a:pt x="10907" y="6141"/>
                </a:lnTo>
                <a:lnTo>
                  <a:pt x="10907" y="6152"/>
                </a:lnTo>
                <a:lnTo>
                  <a:pt x="10907" y="6160"/>
                </a:lnTo>
                <a:lnTo>
                  <a:pt x="10906" y="6167"/>
                </a:lnTo>
                <a:lnTo>
                  <a:pt x="10903" y="6171"/>
                </a:lnTo>
                <a:lnTo>
                  <a:pt x="10900" y="6174"/>
                </a:lnTo>
                <a:lnTo>
                  <a:pt x="10897" y="6174"/>
                </a:lnTo>
                <a:lnTo>
                  <a:pt x="10892" y="6174"/>
                </a:lnTo>
                <a:lnTo>
                  <a:pt x="10889" y="6171"/>
                </a:lnTo>
                <a:lnTo>
                  <a:pt x="10883" y="6167"/>
                </a:lnTo>
                <a:lnTo>
                  <a:pt x="10872" y="6154"/>
                </a:lnTo>
                <a:lnTo>
                  <a:pt x="10859" y="6136"/>
                </a:lnTo>
                <a:lnTo>
                  <a:pt x="10844" y="6113"/>
                </a:lnTo>
                <a:lnTo>
                  <a:pt x="10830" y="6087"/>
                </a:lnTo>
                <a:lnTo>
                  <a:pt x="10814" y="6056"/>
                </a:lnTo>
                <a:lnTo>
                  <a:pt x="10799" y="6022"/>
                </a:lnTo>
                <a:lnTo>
                  <a:pt x="10783" y="5987"/>
                </a:lnTo>
                <a:lnTo>
                  <a:pt x="10767" y="5949"/>
                </a:lnTo>
                <a:lnTo>
                  <a:pt x="10753" y="5910"/>
                </a:lnTo>
                <a:lnTo>
                  <a:pt x="10740" y="5870"/>
                </a:lnTo>
                <a:lnTo>
                  <a:pt x="10728" y="5832"/>
                </a:lnTo>
                <a:lnTo>
                  <a:pt x="10662" y="5609"/>
                </a:lnTo>
                <a:lnTo>
                  <a:pt x="10618" y="5460"/>
                </a:lnTo>
                <a:lnTo>
                  <a:pt x="10570" y="5295"/>
                </a:lnTo>
                <a:lnTo>
                  <a:pt x="10521" y="5126"/>
                </a:lnTo>
                <a:lnTo>
                  <a:pt x="10475" y="4957"/>
                </a:lnTo>
                <a:lnTo>
                  <a:pt x="10454" y="4877"/>
                </a:lnTo>
                <a:lnTo>
                  <a:pt x="10435" y="4799"/>
                </a:lnTo>
                <a:lnTo>
                  <a:pt x="10417" y="4727"/>
                </a:lnTo>
                <a:lnTo>
                  <a:pt x="10401" y="4659"/>
                </a:lnTo>
                <a:lnTo>
                  <a:pt x="10386" y="4596"/>
                </a:lnTo>
                <a:lnTo>
                  <a:pt x="10371" y="4532"/>
                </a:lnTo>
                <a:lnTo>
                  <a:pt x="10354" y="4468"/>
                </a:lnTo>
                <a:lnTo>
                  <a:pt x="10337" y="4405"/>
                </a:lnTo>
                <a:lnTo>
                  <a:pt x="10300" y="4282"/>
                </a:lnTo>
                <a:lnTo>
                  <a:pt x="10264" y="4162"/>
                </a:lnTo>
                <a:lnTo>
                  <a:pt x="10229" y="4048"/>
                </a:lnTo>
                <a:lnTo>
                  <a:pt x="10197" y="3941"/>
                </a:lnTo>
                <a:lnTo>
                  <a:pt x="10182" y="3890"/>
                </a:lnTo>
                <a:lnTo>
                  <a:pt x="10170" y="3842"/>
                </a:lnTo>
                <a:lnTo>
                  <a:pt x="10158" y="3797"/>
                </a:lnTo>
                <a:lnTo>
                  <a:pt x="10149" y="3753"/>
                </a:lnTo>
                <a:lnTo>
                  <a:pt x="10140" y="3715"/>
                </a:lnTo>
                <a:lnTo>
                  <a:pt x="10133" y="3681"/>
                </a:lnTo>
                <a:lnTo>
                  <a:pt x="10125" y="3652"/>
                </a:lnTo>
                <a:lnTo>
                  <a:pt x="10116" y="3630"/>
                </a:lnTo>
                <a:lnTo>
                  <a:pt x="10108" y="3610"/>
                </a:lnTo>
                <a:lnTo>
                  <a:pt x="10101" y="3595"/>
                </a:lnTo>
                <a:lnTo>
                  <a:pt x="10093" y="3585"/>
                </a:lnTo>
                <a:lnTo>
                  <a:pt x="10086" y="3578"/>
                </a:lnTo>
                <a:lnTo>
                  <a:pt x="10083" y="3576"/>
                </a:lnTo>
                <a:lnTo>
                  <a:pt x="10079" y="3574"/>
                </a:lnTo>
                <a:lnTo>
                  <a:pt x="10077" y="3574"/>
                </a:lnTo>
                <a:lnTo>
                  <a:pt x="10073" y="3576"/>
                </a:lnTo>
                <a:lnTo>
                  <a:pt x="10069" y="3577"/>
                </a:lnTo>
                <a:lnTo>
                  <a:pt x="10067" y="3579"/>
                </a:lnTo>
                <a:lnTo>
                  <a:pt x="10061" y="3585"/>
                </a:lnTo>
                <a:lnTo>
                  <a:pt x="10056" y="3595"/>
                </a:lnTo>
                <a:lnTo>
                  <a:pt x="10052" y="3606"/>
                </a:lnTo>
                <a:lnTo>
                  <a:pt x="10049" y="3620"/>
                </a:lnTo>
                <a:lnTo>
                  <a:pt x="10045" y="3636"/>
                </a:lnTo>
                <a:lnTo>
                  <a:pt x="10042" y="3654"/>
                </a:lnTo>
                <a:lnTo>
                  <a:pt x="10036" y="3675"/>
                </a:lnTo>
                <a:lnTo>
                  <a:pt x="10028" y="3698"/>
                </a:lnTo>
                <a:lnTo>
                  <a:pt x="10020" y="3722"/>
                </a:lnTo>
                <a:lnTo>
                  <a:pt x="10001" y="3774"/>
                </a:lnTo>
                <a:lnTo>
                  <a:pt x="9980" y="3823"/>
                </a:lnTo>
                <a:lnTo>
                  <a:pt x="9970" y="3845"/>
                </a:lnTo>
                <a:lnTo>
                  <a:pt x="9960" y="3864"/>
                </a:lnTo>
                <a:lnTo>
                  <a:pt x="9950" y="3880"/>
                </a:lnTo>
                <a:lnTo>
                  <a:pt x="9943" y="3892"/>
                </a:lnTo>
                <a:lnTo>
                  <a:pt x="9936" y="3900"/>
                </a:lnTo>
                <a:lnTo>
                  <a:pt x="9934" y="3901"/>
                </a:lnTo>
                <a:lnTo>
                  <a:pt x="9931" y="3902"/>
                </a:lnTo>
                <a:lnTo>
                  <a:pt x="9929" y="3901"/>
                </a:lnTo>
                <a:lnTo>
                  <a:pt x="9928" y="3898"/>
                </a:lnTo>
                <a:lnTo>
                  <a:pt x="9926" y="3894"/>
                </a:lnTo>
                <a:lnTo>
                  <a:pt x="9926" y="3888"/>
                </a:lnTo>
                <a:lnTo>
                  <a:pt x="9924" y="3793"/>
                </a:lnTo>
                <a:lnTo>
                  <a:pt x="9923" y="3723"/>
                </a:lnTo>
                <a:lnTo>
                  <a:pt x="9923" y="3645"/>
                </a:lnTo>
                <a:lnTo>
                  <a:pt x="9924" y="3561"/>
                </a:lnTo>
                <a:lnTo>
                  <a:pt x="9926" y="3477"/>
                </a:lnTo>
                <a:lnTo>
                  <a:pt x="9929" y="3436"/>
                </a:lnTo>
                <a:lnTo>
                  <a:pt x="9932" y="3397"/>
                </a:lnTo>
                <a:lnTo>
                  <a:pt x="9936" y="3359"/>
                </a:lnTo>
                <a:lnTo>
                  <a:pt x="9942" y="3324"/>
                </a:lnTo>
                <a:lnTo>
                  <a:pt x="9946" y="3291"/>
                </a:lnTo>
                <a:lnTo>
                  <a:pt x="9948" y="3258"/>
                </a:lnTo>
                <a:lnTo>
                  <a:pt x="9948" y="3227"/>
                </a:lnTo>
                <a:lnTo>
                  <a:pt x="9947" y="3196"/>
                </a:lnTo>
                <a:lnTo>
                  <a:pt x="9943" y="3166"/>
                </a:lnTo>
                <a:lnTo>
                  <a:pt x="9938" y="3135"/>
                </a:lnTo>
                <a:lnTo>
                  <a:pt x="9934" y="3103"/>
                </a:lnTo>
                <a:lnTo>
                  <a:pt x="9926" y="3071"/>
                </a:lnTo>
                <a:lnTo>
                  <a:pt x="9895" y="2935"/>
                </a:lnTo>
                <a:lnTo>
                  <a:pt x="9888" y="2898"/>
                </a:lnTo>
                <a:lnTo>
                  <a:pt x="9881" y="2859"/>
                </a:lnTo>
                <a:lnTo>
                  <a:pt x="9873" y="2819"/>
                </a:lnTo>
                <a:lnTo>
                  <a:pt x="9867" y="2775"/>
                </a:lnTo>
                <a:lnTo>
                  <a:pt x="9845" y="2583"/>
                </a:lnTo>
                <a:lnTo>
                  <a:pt x="9821" y="2373"/>
                </a:lnTo>
                <a:lnTo>
                  <a:pt x="9807" y="2265"/>
                </a:lnTo>
                <a:lnTo>
                  <a:pt x="9794" y="2159"/>
                </a:lnTo>
                <a:lnTo>
                  <a:pt x="9780" y="2057"/>
                </a:lnTo>
                <a:lnTo>
                  <a:pt x="9763" y="1958"/>
                </a:lnTo>
                <a:lnTo>
                  <a:pt x="9756" y="1917"/>
                </a:lnTo>
                <a:lnTo>
                  <a:pt x="9749" y="1890"/>
                </a:lnTo>
                <a:lnTo>
                  <a:pt x="9746" y="1880"/>
                </a:lnTo>
                <a:lnTo>
                  <a:pt x="9743" y="1873"/>
                </a:lnTo>
                <a:lnTo>
                  <a:pt x="9740" y="1869"/>
                </a:lnTo>
                <a:lnTo>
                  <a:pt x="9738" y="1867"/>
                </a:lnTo>
                <a:lnTo>
                  <a:pt x="9735" y="1868"/>
                </a:lnTo>
                <a:lnTo>
                  <a:pt x="9733" y="1871"/>
                </a:lnTo>
                <a:lnTo>
                  <a:pt x="9732" y="1875"/>
                </a:lnTo>
                <a:lnTo>
                  <a:pt x="9729" y="1881"/>
                </a:lnTo>
                <a:lnTo>
                  <a:pt x="9727" y="1898"/>
                </a:lnTo>
                <a:lnTo>
                  <a:pt x="9724" y="1921"/>
                </a:lnTo>
                <a:lnTo>
                  <a:pt x="9721" y="1978"/>
                </a:lnTo>
                <a:lnTo>
                  <a:pt x="9720" y="2042"/>
                </a:lnTo>
                <a:lnTo>
                  <a:pt x="9718" y="2152"/>
                </a:lnTo>
                <a:lnTo>
                  <a:pt x="9718" y="2244"/>
                </a:lnTo>
                <a:lnTo>
                  <a:pt x="9717" y="2301"/>
                </a:lnTo>
                <a:lnTo>
                  <a:pt x="9715" y="2361"/>
                </a:lnTo>
                <a:lnTo>
                  <a:pt x="9711" y="2426"/>
                </a:lnTo>
                <a:lnTo>
                  <a:pt x="9706" y="2492"/>
                </a:lnTo>
                <a:lnTo>
                  <a:pt x="9699" y="2559"/>
                </a:lnTo>
                <a:lnTo>
                  <a:pt x="9690" y="2626"/>
                </a:lnTo>
                <a:lnTo>
                  <a:pt x="9678" y="2696"/>
                </a:lnTo>
                <a:lnTo>
                  <a:pt x="9667" y="2769"/>
                </a:lnTo>
                <a:lnTo>
                  <a:pt x="9646" y="2921"/>
                </a:lnTo>
                <a:lnTo>
                  <a:pt x="9628" y="3071"/>
                </a:lnTo>
                <a:lnTo>
                  <a:pt x="9615" y="3205"/>
                </a:lnTo>
                <a:lnTo>
                  <a:pt x="9610" y="3274"/>
                </a:lnTo>
                <a:lnTo>
                  <a:pt x="9607" y="3356"/>
                </a:lnTo>
                <a:lnTo>
                  <a:pt x="9604" y="3445"/>
                </a:lnTo>
                <a:lnTo>
                  <a:pt x="9603" y="3535"/>
                </a:lnTo>
                <a:lnTo>
                  <a:pt x="9604" y="3621"/>
                </a:lnTo>
                <a:lnTo>
                  <a:pt x="9607" y="3697"/>
                </a:lnTo>
                <a:lnTo>
                  <a:pt x="9610" y="3758"/>
                </a:lnTo>
                <a:lnTo>
                  <a:pt x="9613" y="3781"/>
                </a:lnTo>
                <a:lnTo>
                  <a:pt x="9615" y="3799"/>
                </a:lnTo>
                <a:lnTo>
                  <a:pt x="9615" y="3803"/>
                </a:lnTo>
                <a:lnTo>
                  <a:pt x="9615" y="3804"/>
                </a:lnTo>
                <a:lnTo>
                  <a:pt x="9615" y="3803"/>
                </a:lnTo>
                <a:lnTo>
                  <a:pt x="9610" y="3788"/>
                </a:lnTo>
                <a:lnTo>
                  <a:pt x="9588" y="3713"/>
                </a:lnTo>
                <a:lnTo>
                  <a:pt x="9553" y="3586"/>
                </a:lnTo>
                <a:lnTo>
                  <a:pt x="9509" y="3424"/>
                </a:lnTo>
                <a:lnTo>
                  <a:pt x="9463" y="3240"/>
                </a:lnTo>
                <a:lnTo>
                  <a:pt x="9439" y="3147"/>
                </a:lnTo>
                <a:lnTo>
                  <a:pt x="9417" y="3052"/>
                </a:lnTo>
                <a:lnTo>
                  <a:pt x="9395" y="2959"/>
                </a:lnTo>
                <a:lnTo>
                  <a:pt x="9377" y="2871"/>
                </a:lnTo>
                <a:lnTo>
                  <a:pt x="9360" y="2790"/>
                </a:lnTo>
                <a:lnTo>
                  <a:pt x="9347" y="2715"/>
                </a:lnTo>
                <a:lnTo>
                  <a:pt x="9338" y="2648"/>
                </a:lnTo>
                <a:lnTo>
                  <a:pt x="9328" y="2583"/>
                </a:lnTo>
                <a:lnTo>
                  <a:pt x="9312" y="2464"/>
                </a:lnTo>
                <a:lnTo>
                  <a:pt x="9302" y="2355"/>
                </a:lnTo>
                <a:lnTo>
                  <a:pt x="9292" y="2254"/>
                </a:lnTo>
                <a:lnTo>
                  <a:pt x="9276" y="2062"/>
                </a:lnTo>
                <a:lnTo>
                  <a:pt x="9268" y="1968"/>
                </a:lnTo>
                <a:lnTo>
                  <a:pt x="9258" y="1869"/>
                </a:lnTo>
                <a:lnTo>
                  <a:pt x="9254" y="1820"/>
                </a:lnTo>
                <a:lnTo>
                  <a:pt x="9251" y="1771"/>
                </a:lnTo>
                <a:lnTo>
                  <a:pt x="9249" y="1724"/>
                </a:lnTo>
                <a:lnTo>
                  <a:pt x="9249" y="1678"/>
                </a:lnTo>
                <a:lnTo>
                  <a:pt x="9249" y="1634"/>
                </a:lnTo>
                <a:lnTo>
                  <a:pt x="9250" y="1592"/>
                </a:lnTo>
                <a:lnTo>
                  <a:pt x="9252" y="1553"/>
                </a:lnTo>
                <a:lnTo>
                  <a:pt x="9255" y="1517"/>
                </a:lnTo>
                <a:lnTo>
                  <a:pt x="9261" y="1454"/>
                </a:lnTo>
                <a:lnTo>
                  <a:pt x="9267" y="1406"/>
                </a:lnTo>
                <a:lnTo>
                  <a:pt x="9274" y="1365"/>
                </a:lnTo>
                <a:lnTo>
                  <a:pt x="9260" y="1395"/>
                </a:lnTo>
                <a:lnTo>
                  <a:pt x="9243" y="1430"/>
                </a:lnTo>
                <a:lnTo>
                  <a:pt x="9223" y="1474"/>
                </a:lnTo>
                <a:lnTo>
                  <a:pt x="9202" y="1526"/>
                </a:lnTo>
                <a:lnTo>
                  <a:pt x="9179" y="1583"/>
                </a:lnTo>
                <a:lnTo>
                  <a:pt x="9159" y="1645"/>
                </a:lnTo>
                <a:lnTo>
                  <a:pt x="9149" y="1675"/>
                </a:lnTo>
                <a:lnTo>
                  <a:pt x="9139" y="1706"/>
                </a:lnTo>
                <a:lnTo>
                  <a:pt x="9132" y="1737"/>
                </a:lnTo>
                <a:lnTo>
                  <a:pt x="9126" y="1770"/>
                </a:lnTo>
                <a:lnTo>
                  <a:pt x="9123" y="1802"/>
                </a:lnTo>
                <a:lnTo>
                  <a:pt x="9119" y="1837"/>
                </a:lnTo>
                <a:lnTo>
                  <a:pt x="9117" y="1873"/>
                </a:lnTo>
                <a:lnTo>
                  <a:pt x="9115" y="1911"/>
                </a:lnTo>
                <a:lnTo>
                  <a:pt x="9115" y="1996"/>
                </a:lnTo>
                <a:lnTo>
                  <a:pt x="9118" y="2090"/>
                </a:lnTo>
                <a:lnTo>
                  <a:pt x="9121" y="2199"/>
                </a:lnTo>
                <a:lnTo>
                  <a:pt x="9124" y="2322"/>
                </a:lnTo>
                <a:lnTo>
                  <a:pt x="9125" y="2463"/>
                </a:lnTo>
                <a:lnTo>
                  <a:pt x="9126" y="2589"/>
                </a:lnTo>
                <a:lnTo>
                  <a:pt x="9127" y="2674"/>
                </a:lnTo>
                <a:lnTo>
                  <a:pt x="9129" y="2728"/>
                </a:lnTo>
                <a:lnTo>
                  <a:pt x="9131" y="2762"/>
                </a:lnTo>
                <a:lnTo>
                  <a:pt x="9132" y="2785"/>
                </a:lnTo>
                <a:lnTo>
                  <a:pt x="9131" y="2808"/>
                </a:lnTo>
                <a:lnTo>
                  <a:pt x="9130" y="2840"/>
                </a:lnTo>
                <a:lnTo>
                  <a:pt x="9125" y="2893"/>
                </a:lnTo>
                <a:lnTo>
                  <a:pt x="9120" y="2948"/>
                </a:lnTo>
                <a:lnTo>
                  <a:pt x="9117" y="2969"/>
                </a:lnTo>
                <a:lnTo>
                  <a:pt x="9114" y="2984"/>
                </a:lnTo>
                <a:lnTo>
                  <a:pt x="9111" y="2996"/>
                </a:lnTo>
                <a:lnTo>
                  <a:pt x="9107" y="3005"/>
                </a:lnTo>
                <a:lnTo>
                  <a:pt x="9103" y="3012"/>
                </a:lnTo>
                <a:lnTo>
                  <a:pt x="9100" y="3018"/>
                </a:lnTo>
                <a:lnTo>
                  <a:pt x="9090" y="3026"/>
                </a:lnTo>
                <a:lnTo>
                  <a:pt x="9079" y="3037"/>
                </a:lnTo>
                <a:lnTo>
                  <a:pt x="9073" y="3046"/>
                </a:lnTo>
                <a:lnTo>
                  <a:pt x="9066" y="3055"/>
                </a:lnTo>
                <a:lnTo>
                  <a:pt x="9059" y="3070"/>
                </a:lnTo>
                <a:lnTo>
                  <a:pt x="9052" y="3087"/>
                </a:lnTo>
                <a:lnTo>
                  <a:pt x="9037" y="3121"/>
                </a:lnTo>
                <a:lnTo>
                  <a:pt x="9028" y="3150"/>
                </a:lnTo>
                <a:lnTo>
                  <a:pt x="9022" y="3173"/>
                </a:lnTo>
                <a:lnTo>
                  <a:pt x="9018" y="3192"/>
                </a:lnTo>
                <a:lnTo>
                  <a:pt x="9013" y="3226"/>
                </a:lnTo>
                <a:lnTo>
                  <a:pt x="9011" y="3244"/>
                </a:lnTo>
                <a:lnTo>
                  <a:pt x="9006" y="3264"/>
                </a:lnTo>
                <a:lnTo>
                  <a:pt x="9004" y="3282"/>
                </a:lnTo>
                <a:lnTo>
                  <a:pt x="9001" y="3312"/>
                </a:lnTo>
                <a:lnTo>
                  <a:pt x="8995" y="3403"/>
                </a:lnTo>
                <a:lnTo>
                  <a:pt x="8992" y="3520"/>
                </a:lnTo>
                <a:lnTo>
                  <a:pt x="8988" y="3654"/>
                </a:lnTo>
                <a:lnTo>
                  <a:pt x="8986" y="3788"/>
                </a:lnTo>
                <a:lnTo>
                  <a:pt x="8986" y="3911"/>
                </a:lnTo>
                <a:lnTo>
                  <a:pt x="8987" y="3964"/>
                </a:lnTo>
                <a:lnTo>
                  <a:pt x="8988" y="4008"/>
                </a:lnTo>
                <a:lnTo>
                  <a:pt x="8989" y="4043"/>
                </a:lnTo>
                <a:lnTo>
                  <a:pt x="8992" y="4066"/>
                </a:lnTo>
                <a:lnTo>
                  <a:pt x="9000" y="4109"/>
                </a:lnTo>
                <a:lnTo>
                  <a:pt x="9012" y="4167"/>
                </a:lnTo>
                <a:lnTo>
                  <a:pt x="9042" y="4308"/>
                </a:lnTo>
                <a:lnTo>
                  <a:pt x="9056" y="4382"/>
                </a:lnTo>
                <a:lnTo>
                  <a:pt x="9068" y="4448"/>
                </a:lnTo>
                <a:lnTo>
                  <a:pt x="9077" y="4503"/>
                </a:lnTo>
                <a:lnTo>
                  <a:pt x="9079" y="4524"/>
                </a:lnTo>
                <a:lnTo>
                  <a:pt x="9081" y="4540"/>
                </a:lnTo>
                <a:lnTo>
                  <a:pt x="9081" y="4569"/>
                </a:lnTo>
                <a:lnTo>
                  <a:pt x="9078" y="4600"/>
                </a:lnTo>
                <a:lnTo>
                  <a:pt x="9073" y="4633"/>
                </a:lnTo>
                <a:lnTo>
                  <a:pt x="9067" y="4667"/>
                </a:lnTo>
                <a:lnTo>
                  <a:pt x="9060" y="4700"/>
                </a:lnTo>
                <a:lnTo>
                  <a:pt x="9049" y="4733"/>
                </a:lnTo>
                <a:lnTo>
                  <a:pt x="9043" y="4748"/>
                </a:lnTo>
                <a:lnTo>
                  <a:pt x="9037" y="4764"/>
                </a:lnTo>
                <a:lnTo>
                  <a:pt x="9029" y="4778"/>
                </a:lnTo>
                <a:lnTo>
                  <a:pt x="9022" y="4793"/>
                </a:lnTo>
                <a:lnTo>
                  <a:pt x="9013" y="4808"/>
                </a:lnTo>
                <a:lnTo>
                  <a:pt x="9007" y="4829"/>
                </a:lnTo>
                <a:lnTo>
                  <a:pt x="9000" y="4852"/>
                </a:lnTo>
                <a:lnTo>
                  <a:pt x="8995" y="4878"/>
                </a:lnTo>
                <a:lnTo>
                  <a:pt x="8990" y="4906"/>
                </a:lnTo>
                <a:lnTo>
                  <a:pt x="8987" y="4937"/>
                </a:lnTo>
                <a:lnTo>
                  <a:pt x="8981" y="5003"/>
                </a:lnTo>
                <a:lnTo>
                  <a:pt x="8976" y="5071"/>
                </a:lnTo>
                <a:lnTo>
                  <a:pt x="8971" y="5141"/>
                </a:lnTo>
                <a:lnTo>
                  <a:pt x="8966" y="5207"/>
                </a:lnTo>
                <a:lnTo>
                  <a:pt x="8962" y="5267"/>
                </a:lnTo>
                <a:lnTo>
                  <a:pt x="8956" y="5347"/>
                </a:lnTo>
                <a:lnTo>
                  <a:pt x="8946" y="5462"/>
                </a:lnTo>
                <a:lnTo>
                  <a:pt x="8924" y="5754"/>
                </a:lnTo>
                <a:lnTo>
                  <a:pt x="8904" y="6040"/>
                </a:lnTo>
                <a:lnTo>
                  <a:pt x="8894" y="6149"/>
                </a:lnTo>
                <a:lnTo>
                  <a:pt x="8888" y="6218"/>
                </a:lnTo>
                <a:lnTo>
                  <a:pt x="8885" y="6238"/>
                </a:lnTo>
                <a:lnTo>
                  <a:pt x="8880" y="6256"/>
                </a:lnTo>
                <a:lnTo>
                  <a:pt x="8875" y="6271"/>
                </a:lnTo>
                <a:lnTo>
                  <a:pt x="8870" y="6283"/>
                </a:lnTo>
                <a:lnTo>
                  <a:pt x="8863" y="6291"/>
                </a:lnTo>
                <a:lnTo>
                  <a:pt x="8857" y="6298"/>
                </a:lnTo>
                <a:lnTo>
                  <a:pt x="8850" y="6302"/>
                </a:lnTo>
                <a:lnTo>
                  <a:pt x="8844" y="6303"/>
                </a:lnTo>
                <a:lnTo>
                  <a:pt x="8837" y="6302"/>
                </a:lnTo>
                <a:lnTo>
                  <a:pt x="8829" y="6298"/>
                </a:lnTo>
                <a:lnTo>
                  <a:pt x="8823" y="6292"/>
                </a:lnTo>
                <a:lnTo>
                  <a:pt x="8817" y="6284"/>
                </a:lnTo>
                <a:lnTo>
                  <a:pt x="8811" y="6274"/>
                </a:lnTo>
                <a:lnTo>
                  <a:pt x="8807" y="6262"/>
                </a:lnTo>
                <a:lnTo>
                  <a:pt x="8802" y="6248"/>
                </a:lnTo>
                <a:lnTo>
                  <a:pt x="8798" y="6232"/>
                </a:lnTo>
                <a:lnTo>
                  <a:pt x="8778" y="6114"/>
                </a:lnTo>
                <a:lnTo>
                  <a:pt x="8742" y="5925"/>
                </a:lnTo>
                <a:lnTo>
                  <a:pt x="8720" y="5816"/>
                </a:lnTo>
                <a:lnTo>
                  <a:pt x="8696" y="5706"/>
                </a:lnTo>
                <a:lnTo>
                  <a:pt x="8673" y="5601"/>
                </a:lnTo>
                <a:lnTo>
                  <a:pt x="8650" y="5505"/>
                </a:lnTo>
                <a:lnTo>
                  <a:pt x="8641" y="5462"/>
                </a:lnTo>
                <a:lnTo>
                  <a:pt x="8632" y="5422"/>
                </a:lnTo>
                <a:lnTo>
                  <a:pt x="8628" y="5384"/>
                </a:lnTo>
                <a:lnTo>
                  <a:pt x="8624" y="5349"/>
                </a:lnTo>
                <a:lnTo>
                  <a:pt x="8622" y="5315"/>
                </a:lnTo>
                <a:lnTo>
                  <a:pt x="8622" y="5283"/>
                </a:lnTo>
                <a:lnTo>
                  <a:pt x="8622" y="5252"/>
                </a:lnTo>
                <a:lnTo>
                  <a:pt x="8624" y="5222"/>
                </a:lnTo>
                <a:lnTo>
                  <a:pt x="8628" y="5192"/>
                </a:lnTo>
                <a:lnTo>
                  <a:pt x="8632" y="5163"/>
                </a:lnTo>
                <a:lnTo>
                  <a:pt x="8642" y="5103"/>
                </a:lnTo>
                <a:lnTo>
                  <a:pt x="8654" y="5040"/>
                </a:lnTo>
                <a:lnTo>
                  <a:pt x="8665" y="4972"/>
                </a:lnTo>
                <a:lnTo>
                  <a:pt x="8677" y="4900"/>
                </a:lnTo>
                <a:lnTo>
                  <a:pt x="8690" y="4829"/>
                </a:lnTo>
                <a:lnTo>
                  <a:pt x="8702" y="4761"/>
                </a:lnTo>
                <a:lnTo>
                  <a:pt x="8715" y="4699"/>
                </a:lnTo>
                <a:lnTo>
                  <a:pt x="8738" y="4593"/>
                </a:lnTo>
                <a:lnTo>
                  <a:pt x="8754" y="4526"/>
                </a:lnTo>
                <a:lnTo>
                  <a:pt x="8755" y="4516"/>
                </a:lnTo>
                <a:lnTo>
                  <a:pt x="8755" y="4513"/>
                </a:lnTo>
                <a:lnTo>
                  <a:pt x="8755" y="4509"/>
                </a:lnTo>
                <a:lnTo>
                  <a:pt x="8753" y="4508"/>
                </a:lnTo>
                <a:lnTo>
                  <a:pt x="8751" y="4506"/>
                </a:lnTo>
                <a:lnTo>
                  <a:pt x="8749" y="4506"/>
                </a:lnTo>
                <a:lnTo>
                  <a:pt x="8745" y="4504"/>
                </a:lnTo>
                <a:lnTo>
                  <a:pt x="8738" y="4507"/>
                </a:lnTo>
                <a:lnTo>
                  <a:pt x="8730" y="4510"/>
                </a:lnTo>
                <a:lnTo>
                  <a:pt x="8719" y="4516"/>
                </a:lnTo>
                <a:lnTo>
                  <a:pt x="8708" y="4524"/>
                </a:lnTo>
                <a:lnTo>
                  <a:pt x="8696" y="4534"/>
                </a:lnTo>
                <a:lnTo>
                  <a:pt x="8683" y="4545"/>
                </a:lnTo>
                <a:lnTo>
                  <a:pt x="8670" y="4560"/>
                </a:lnTo>
                <a:lnTo>
                  <a:pt x="8656" y="4574"/>
                </a:lnTo>
                <a:lnTo>
                  <a:pt x="8643" y="4590"/>
                </a:lnTo>
                <a:lnTo>
                  <a:pt x="8630" y="4608"/>
                </a:lnTo>
                <a:lnTo>
                  <a:pt x="8618" y="4626"/>
                </a:lnTo>
                <a:lnTo>
                  <a:pt x="8606" y="4645"/>
                </a:lnTo>
                <a:lnTo>
                  <a:pt x="8595" y="4667"/>
                </a:lnTo>
                <a:lnTo>
                  <a:pt x="8584" y="4691"/>
                </a:lnTo>
                <a:lnTo>
                  <a:pt x="8575" y="4718"/>
                </a:lnTo>
                <a:lnTo>
                  <a:pt x="8565" y="4749"/>
                </a:lnTo>
                <a:lnTo>
                  <a:pt x="8555" y="4782"/>
                </a:lnTo>
                <a:lnTo>
                  <a:pt x="8547" y="4817"/>
                </a:lnTo>
                <a:lnTo>
                  <a:pt x="8539" y="4854"/>
                </a:lnTo>
                <a:lnTo>
                  <a:pt x="8531" y="4891"/>
                </a:lnTo>
                <a:lnTo>
                  <a:pt x="8525" y="4930"/>
                </a:lnTo>
                <a:lnTo>
                  <a:pt x="8519" y="4969"/>
                </a:lnTo>
                <a:lnTo>
                  <a:pt x="8515" y="5008"/>
                </a:lnTo>
                <a:lnTo>
                  <a:pt x="8510" y="5047"/>
                </a:lnTo>
                <a:lnTo>
                  <a:pt x="8506" y="5086"/>
                </a:lnTo>
                <a:lnTo>
                  <a:pt x="8504" y="5123"/>
                </a:lnTo>
                <a:lnTo>
                  <a:pt x="8503" y="5159"/>
                </a:lnTo>
                <a:lnTo>
                  <a:pt x="8501" y="5194"/>
                </a:lnTo>
                <a:lnTo>
                  <a:pt x="8501" y="5225"/>
                </a:lnTo>
                <a:lnTo>
                  <a:pt x="8500" y="5257"/>
                </a:lnTo>
                <a:lnTo>
                  <a:pt x="8498" y="5284"/>
                </a:lnTo>
                <a:lnTo>
                  <a:pt x="8494" y="5308"/>
                </a:lnTo>
                <a:lnTo>
                  <a:pt x="8489" y="5331"/>
                </a:lnTo>
                <a:lnTo>
                  <a:pt x="8485" y="5350"/>
                </a:lnTo>
                <a:lnTo>
                  <a:pt x="8479" y="5366"/>
                </a:lnTo>
                <a:lnTo>
                  <a:pt x="8473" y="5379"/>
                </a:lnTo>
                <a:lnTo>
                  <a:pt x="8465" y="5389"/>
                </a:lnTo>
                <a:lnTo>
                  <a:pt x="8462" y="5391"/>
                </a:lnTo>
                <a:lnTo>
                  <a:pt x="8457" y="5393"/>
                </a:lnTo>
                <a:lnTo>
                  <a:pt x="8453" y="5396"/>
                </a:lnTo>
                <a:lnTo>
                  <a:pt x="8449" y="5396"/>
                </a:lnTo>
                <a:lnTo>
                  <a:pt x="8444" y="5396"/>
                </a:lnTo>
                <a:lnTo>
                  <a:pt x="8439" y="5393"/>
                </a:lnTo>
                <a:lnTo>
                  <a:pt x="8434" y="5391"/>
                </a:lnTo>
                <a:lnTo>
                  <a:pt x="8429" y="5387"/>
                </a:lnTo>
                <a:lnTo>
                  <a:pt x="8420" y="5377"/>
                </a:lnTo>
                <a:lnTo>
                  <a:pt x="8409" y="5362"/>
                </a:lnTo>
                <a:lnTo>
                  <a:pt x="8398" y="5342"/>
                </a:lnTo>
                <a:lnTo>
                  <a:pt x="8387" y="5319"/>
                </a:lnTo>
                <a:lnTo>
                  <a:pt x="8376" y="5293"/>
                </a:lnTo>
                <a:lnTo>
                  <a:pt x="8366" y="5266"/>
                </a:lnTo>
                <a:lnTo>
                  <a:pt x="8356" y="5237"/>
                </a:lnTo>
                <a:lnTo>
                  <a:pt x="8337" y="5177"/>
                </a:lnTo>
                <a:lnTo>
                  <a:pt x="8319" y="5116"/>
                </a:lnTo>
                <a:lnTo>
                  <a:pt x="8301" y="5056"/>
                </a:lnTo>
                <a:lnTo>
                  <a:pt x="8283" y="4999"/>
                </a:lnTo>
                <a:lnTo>
                  <a:pt x="8266" y="4950"/>
                </a:lnTo>
                <a:lnTo>
                  <a:pt x="8258" y="4930"/>
                </a:lnTo>
                <a:lnTo>
                  <a:pt x="8249" y="4912"/>
                </a:lnTo>
                <a:lnTo>
                  <a:pt x="8242" y="4894"/>
                </a:lnTo>
                <a:lnTo>
                  <a:pt x="8236" y="4872"/>
                </a:lnTo>
                <a:lnTo>
                  <a:pt x="8230" y="4849"/>
                </a:lnTo>
                <a:lnTo>
                  <a:pt x="8226" y="4824"/>
                </a:lnTo>
                <a:lnTo>
                  <a:pt x="8223" y="4796"/>
                </a:lnTo>
                <a:lnTo>
                  <a:pt x="8220" y="4767"/>
                </a:lnTo>
                <a:lnTo>
                  <a:pt x="8218" y="4707"/>
                </a:lnTo>
                <a:lnTo>
                  <a:pt x="8218" y="4646"/>
                </a:lnTo>
                <a:lnTo>
                  <a:pt x="8218" y="4586"/>
                </a:lnTo>
                <a:lnTo>
                  <a:pt x="8220" y="4482"/>
                </a:lnTo>
                <a:lnTo>
                  <a:pt x="8223" y="4333"/>
                </a:lnTo>
                <a:lnTo>
                  <a:pt x="8227" y="4108"/>
                </a:lnTo>
                <a:lnTo>
                  <a:pt x="8232" y="3870"/>
                </a:lnTo>
                <a:lnTo>
                  <a:pt x="8235" y="3765"/>
                </a:lnTo>
                <a:lnTo>
                  <a:pt x="8235" y="3680"/>
                </a:lnTo>
                <a:lnTo>
                  <a:pt x="8235" y="3609"/>
                </a:lnTo>
                <a:lnTo>
                  <a:pt x="8232" y="3543"/>
                </a:lnTo>
                <a:lnTo>
                  <a:pt x="8230" y="3483"/>
                </a:lnTo>
                <a:lnTo>
                  <a:pt x="8227" y="3430"/>
                </a:lnTo>
                <a:lnTo>
                  <a:pt x="8223" y="3352"/>
                </a:lnTo>
                <a:lnTo>
                  <a:pt x="8220" y="3324"/>
                </a:lnTo>
                <a:lnTo>
                  <a:pt x="8173" y="3485"/>
                </a:lnTo>
                <a:lnTo>
                  <a:pt x="8139" y="3606"/>
                </a:lnTo>
                <a:lnTo>
                  <a:pt x="8117" y="3680"/>
                </a:lnTo>
                <a:lnTo>
                  <a:pt x="8113" y="3692"/>
                </a:lnTo>
                <a:lnTo>
                  <a:pt x="8111" y="3709"/>
                </a:lnTo>
                <a:lnTo>
                  <a:pt x="8105" y="3758"/>
                </a:lnTo>
                <a:lnTo>
                  <a:pt x="8100" y="3822"/>
                </a:lnTo>
                <a:lnTo>
                  <a:pt x="8095" y="3893"/>
                </a:lnTo>
                <a:lnTo>
                  <a:pt x="8092" y="3967"/>
                </a:lnTo>
                <a:lnTo>
                  <a:pt x="8089" y="4037"/>
                </a:lnTo>
                <a:lnTo>
                  <a:pt x="8087" y="4096"/>
                </a:lnTo>
                <a:lnTo>
                  <a:pt x="8087" y="4140"/>
                </a:lnTo>
                <a:lnTo>
                  <a:pt x="8086" y="4158"/>
                </a:lnTo>
                <a:lnTo>
                  <a:pt x="8085" y="4180"/>
                </a:lnTo>
                <a:lnTo>
                  <a:pt x="8080" y="4229"/>
                </a:lnTo>
                <a:lnTo>
                  <a:pt x="8072" y="4282"/>
                </a:lnTo>
                <a:lnTo>
                  <a:pt x="8064" y="4337"/>
                </a:lnTo>
                <a:lnTo>
                  <a:pt x="8048" y="4429"/>
                </a:lnTo>
                <a:lnTo>
                  <a:pt x="8042" y="4467"/>
                </a:lnTo>
                <a:lnTo>
                  <a:pt x="8028" y="4426"/>
                </a:lnTo>
                <a:lnTo>
                  <a:pt x="7993" y="4333"/>
                </a:lnTo>
                <a:lnTo>
                  <a:pt x="7955" y="4228"/>
                </a:lnTo>
                <a:lnTo>
                  <a:pt x="7937" y="4185"/>
                </a:lnTo>
                <a:lnTo>
                  <a:pt x="7924" y="4155"/>
                </a:lnTo>
                <a:lnTo>
                  <a:pt x="7921" y="4149"/>
                </a:lnTo>
                <a:lnTo>
                  <a:pt x="7919" y="4140"/>
                </a:lnTo>
                <a:lnTo>
                  <a:pt x="7915" y="4119"/>
                </a:lnTo>
                <a:lnTo>
                  <a:pt x="7913" y="4091"/>
                </a:lnTo>
                <a:lnTo>
                  <a:pt x="7911" y="4059"/>
                </a:lnTo>
                <a:lnTo>
                  <a:pt x="7911" y="4023"/>
                </a:lnTo>
                <a:lnTo>
                  <a:pt x="7911" y="3982"/>
                </a:lnTo>
                <a:lnTo>
                  <a:pt x="7914" y="3941"/>
                </a:lnTo>
                <a:lnTo>
                  <a:pt x="7916" y="3896"/>
                </a:lnTo>
                <a:lnTo>
                  <a:pt x="7922" y="3810"/>
                </a:lnTo>
                <a:lnTo>
                  <a:pt x="7932" y="3727"/>
                </a:lnTo>
                <a:lnTo>
                  <a:pt x="7937" y="3690"/>
                </a:lnTo>
                <a:lnTo>
                  <a:pt x="7942" y="3656"/>
                </a:lnTo>
                <a:lnTo>
                  <a:pt x="7948" y="3628"/>
                </a:lnTo>
                <a:lnTo>
                  <a:pt x="7952" y="3606"/>
                </a:lnTo>
                <a:lnTo>
                  <a:pt x="7957" y="3585"/>
                </a:lnTo>
                <a:lnTo>
                  <a:pt x="7961" y="3564"/>
                </a:lnTo>
                <a:lnTo>
                  <a:pt x="7962" y="3540"/>
                </a:lnTo>
                <a:lnTo>
                  <a:pt x="7963" y="3515"/>
                </a:lnTo>
                <a:lnTo>
                  <a:pt x="7963" y="3491"/>
                </a:lnTo>
                <a:lnTo>
                  <a:pt x="7961" y="3466"/>
                </a:lnTo>
                <a:lnTo>
                  <a:pt x="7957" y="3418"/>
                </a:lnTo>
                <a:lnTo>
                  <a:pt x="7951" y="3375"/>
                </a:lnTo>
                <a:lnTo>
                  <a:pt x="7945" y="3340"/>
                </a:lnTo>
                <a:lnTo>
                  <a:pt x="7938" y="3309"/>
                </a:lnTo>
                <a:lnTo>
                  <a:pt x="7819" y="3620"/>
                </a:lnTo>
                <a:lnTo>
                  <a:pt x="7802" y="3669"/>
                </a:lnTo>
                <a:lnTo>
                  <a:pt x="7784" y="3726"/>
                </a:lnTo>
                <a:lnTo>
                  <a:pt x="7765" y="3786"/>
                </a:lnTo>
                <a:lnTo>
                  <a:pt x="7747" y="3848"/>
                </a:lnTo>
                <a:lnTo>
                  <a:pt x="7713" y="3970"/>
                </a:lnTo>
                <a:lnTo>
                  <a:pt x="7686" y="4066"/>
                </a:lnTo>
                <a:lnTo>
                  <a:pt x="7680" y="4089"/>
                </a:lnTo>
                <a:lnTo>
                  <a:pt x="7674" y="4116"/>
                </a:lnTo>
                <a:lnTo>
                  <a:pt x="7662" y="4184"/>
                </a:lnTo>
                <a:lnTo>
                  <a:pt x="7650" y="4262"/>
                </a:lnTo>
                <a:lnTo>
                  <a:pt x="7638" y="4342"/>
                </a:lnTo>
                <a:lnTo>
                  <a:pt x="7620" y="4482"/>
                </a:lnTo>
                <a:lnTo>
                  <a:pt x="7612" y="4540"/>
                </a:lnTo>
                <a:lnTo>
                  <a:pt x="7600" y="4414"/>
                </a:lnTo>
                <a:lnTo>
                  <a:pt x="7571" y="4121"/>
                </a:lnTo>
                <a:lnTo>
                  <a:pt x="7553" y="3952"/>
                </a:lnTo>
                <a:lnTo>
                  <a:pt x="7537" y="3789"/>
                </a:lnTo>
                <a:lnTo>
                  <a:pt x="7521" y="3649"/>
                </a:lnTo>
                <a:lnTo>
                  <a:pt x="7508" y="3547"/>
                </a:lnTo>
                <a:lnTo>
                  <a:pt x="7496" y="3470"/>
                </a:lnTo>
                <a:lnTo>
                  <a:pt x="7483" y="3394"/>
                </a:lnTo>
                <a:lnTo>
                  <a:pt x="7468" y="3321"/>
                </a:lnTo>
                <a:lnTo>
                  <a:pt x="7453" y="3250"/>
                </a:lnTo>
                <a:lnTo>
                  <a:pt x="7435" y="3181"/>
                </a:lnTo>
                <a:lnTo>
                  <a:pt x="7416" y="3117"/>
                </a:lnTo>
                <a:lnTo>
                  <a:pt x="7396" y="3055"/>
                </a:lnTo>
                <a:lnTo>
                  <a:pt x="7374" y="2998"/>
                </a:lnTo>
                <a:lnTo>
                  <a:pt x="7362" y="2971"/>
                </a:lnTo>
                <a:lnTo>
                  <a:pt x="7350" y="2946"/>
                </a:lnTo>
                <a:lnTo>
                  <a:pt x="7338" y="2923"/>
                </a:lnTo>
                <a:lnTo>
                  <a:pt x="7325" y="2901"/>
                </a:lnTo>
                <a:lnTo>
                  <a:pt x="7312" y="2881"/>
                </a:lnTo>
                <a:lnTo>
                  <a:pt x="7298" y="2863"/>
                </a:lnTo>
                <a:lnTo>
                  <a:pt x="7284" y="2846"/>
                </a:lnTo>
                <a:lnTo>
                  <a:pt x="7270" y="2831"/>
                </a:lnTo>
                <a:lnTo>
                  <a:pt x="7242" y="2802"/>
                </a:lnTo>
                <a:lnTo>
                  <a:pt x="7216" y="2775"/>
                </a:lnTo>
                <a:lnTo>
                  <a:pt x="7189" y="2753"/>
                </a:lnTo>
                <a:lnTo>
                  <a:pt x="7167" y="2730"/>
                </a:lnTo>
                <a:lnTo>
                  <a:pt x="7155" y="2719"/>
                </a:lnTo>
                <a:lnTo>
                  <a:pt x="7140" y="2708"/>
                </a:lnTo>
                <a:lnTo>
                  <a:pt x="7126" y="2698"/>
                </a:lnTo>
                <a:lnTo>
                  <a:pt x="7109" y="2689"/>
                </a:lnTo>
                <a:lnTo>
                  <a:pt x="7075" y="2671"/>
                </a:lnTo>
                <a:lnTo>
                  <a:pt x="7040" y="2656"/>
                </a:lnTo>
                <a:lnTo>
                  <a:pt x="7009" y="2643"/>
                </a:lnTo>
                <a:lnTo>
                  <a:pt x="6983" y="2634"/>
                </a:lnTo>
                <a:lnTo>
                  <a:pt x="6959" y="2626"/>
                </a:lnTo>
                <a:lnTo>
                  <a:pt x="6985" y="2664"/>
                </a:lnTo>
                <a:lnTo>
                  <a:pt x="7014" y="2703"/>
                </a:lnTo>
                <a:lnTo>
                  <a:pt x="7050" y="2750"/>
                </a:lnTo>
                <a:lnTo>
                  <a:pt x="7088" y="2799"/>
                </a:lnTo>
                <a:lnTo>
                  <a:pt x="7108" y="2823"/>
                </a:lnTo>
                <a:lnTo>
                  <a:pt x="7128" y="2845"/>
                </a:lnTo>
                <a:lnTo>
                  <a:pt x="7146" y="2865"/>
                </a:lnTo>
                <a:lnTo>
                  <a:pt x="7164" y="2883"/>
                </a:lnTo>
                <a:lnTo>
                  <a:pt x="7181" y="2898"/>
                </a:lnTo>
                <a:lnTo>
                  <a:pt x="7197" y="2909"/>
                </a:lnTo>
                <a:lnTo>
                  <a:pt x="7209" y="2918"/>
                </a:lnTo>
                <a:lnTo>
                  <a:pt x="7221" y="2929"/>
                </a:lnTo>
                <a:lnTo>
                  <a:pt x="7230" y="2942"/>
                </a:lnTo>
                <a:lnTo>
                  <a:pt x="7240" y="2956"/>
                </a:lnTo>
                <a:lnTo>
                  <a:pt x="7247" y="2971"/>
                </a:lnTo>
                <a:lnTo>
                  <a:pt x="7254" y="2988"/>
                </a:lnTo>
                <a:lnTo>
                  <a:pt x="7260" y="3005"/>
                </a:lnTo>
                <a:lnTo>
                  <a:pt x="7265" y="3023"/>
                </a:lnTo>
                <a:lnTo>
                  <a:pt x="7274" y="3060"/>
                </a:lnTo>
                <a:lnTo>
                  <a:pt x="7282" y="3096"/>
                </a:lnTo>
                <a:lnTo>
                  <a:pt x="7290" y="3130"/>
                </a:lnTo>
                <a:lnTo>
                  <a:pt x="7295" y="3145"/>
                </a:lnTo>
                <a:lnTo>
                  <a:pt x="7300" y="3160"/>
                </a:lnTo>
                <a:lnTo>
                  <a:pt x="7305" y="3178"/>
                </a:lnTo>
                <a:lnTo>
                  <a:pt x="7310" y="3201"/>
                </a:lnTo>
                <a:lnTo>
                  <a:pt x="7314" y="3230"/>
                </a:lnTo>
                <a:lnTo>
                  <a:pt x="7317" y="3262"/>
                </a:lnTo>
                <a:lnTo>
                  <a:pt x="7320" y="3299"/>
                </a:lnTo>
                <a:lnTo>
                  <a:pt x="7323" y="3340"/>
                </a:lnTo>
                <a:lnTo>
                  <a:pt x="7326" y="3428"/>
                </a:lnTo>
                <a:lnTo>
                  <a:pt x="7328" y="3521"/>
                </a:lnTo>
                <a:lnTo>
                  <a:pt x="7329" y="3615"/>
                </a:lnTo>
                <a:lnTo>
                  <a:pt x="7330" y="3785"/>
                </a:lnTo>
                <a:lnTo>
                  <a:pt x="7331" y="3824"/>
                </a:lnTo>
                <a:lnTo>
                  <a:pt x="7334" y="3871"/>
                </a:lnTo>
                <a:lnTo>
                  <a:pt x="7338" y="3924"/>
                </a:lnTo>
                <a:lnTo>
                  <a:pt x="7344" y="3983"/>
                </a:lnTo>
                <a:lnTo>
                  <a:pt x="7352" y="4044"/>
                </a:lnTo>
                <a:lnTo>
                  <a:pt x="7360" y="4110"/>
                </a:lnTo>
                <a:lnTo>
                  <a:pt x="7379" y="4247"/>
                </a:lnTo>
                <a:lnTo>
                  <a:pt x="7401" y="4387"/>
                </a:lnTo>
                <a:lnTo>
                  <a:pt x="7424" y="4519"/>
                </a:lnTo>
                <a:lnTo>
                  <a:pt x="7444" y="4637"/>
                </a:lnTo>
                <a:lnTo>
                  <a:pt x="7463" y="4734"/>
                </a:lnTo>
                <a:lnTo>
                  <a:pt x="7472" y="4778"/>
                </a:lnTo>
                <a:lnTo>
                  <a:pt x="7480" y="4829"/>
                </a:lnTo>
                <a:lnTo>
                  <a:pt x="7497" y="4944"/>
                </a:lnTo>
                <a:lnTo>
                  <a:pt x="7514" y="5073"/>
                </a:lnTo>
                <a:lnTo>
                  <a:pt x="7529" y="5208"/>
                </a:lnTo>
                <a:lnTo>
                  <a:pt x="7546" y="5343"/>
                </a:lnTo>
                <a:lnTo>
                  <a:pt x="7563" y="5472"/>
                </a:lnTo>
                <a:lnTo>
                  <a:pt x="7580" y="5587"/>
                </a:lnTo>
                <a:lnTo>
                  <a:pt x="7588" y="5639"/>
                </a:lnTo>
                <a:lnTo>
                  <a:pt x="7597" y="5683"/>
                </a:lnTo>
                <a:lnTo>
                  <a:pt x="7600" y="5706"/>
                </a:lnTo>
                <a:lnTo>
                  <a:pt x="7604" y="5732"/>
                </a:lnTo>
                <a:lnTo>
                  <a:pt x="7606" y="5761"/>
                </a:lnTo>
                <a:lnTo>
                  <a:pt x="7609" y="5794"/>
                </a:lnTo>
                <a:lnTo>
                  <a:pt x="7612" y="5864"/>
                </a:lnTo>
                <a:lnTo>
                  <a:pt x="7614" y="5944"/>
                </a:lnTo>
                <a:lnTo>
                  <a:pt x="7614" y="6029"/>
                </a:lnTo>
                <a:lnTo>
                  <a:pt x="7611" y="6119"/>
                </a:lnTo>
                <a:lnTo>
                  <a:pt x="7609" y="6211"/>
                </a:lnTo>
                <a:lnTo>
                  <a:pt x="7606" y="6301"/>
                </a:lnTo>
                <a:lnTo>
                  <a:pt x="7598" y="6472"/>
                </a:lnTo>
                <a:lnTo>
                  <a:pt x="7591" y="6617"/>
                </a:lnTo>
                <a:lnTo>
                  <a:pt x="7582" y="6751"/>
                </a:lnTo>
                <a:lnTo>
                  <a:pt x="7497" y="6221"/>
                </a:lnTo>
                <a:lnTo>
                  <a:pt x="7432" y="5825"/>
                </a:lnTo>
                <a:lnTo>
                  <a:pt x="7406" y="5672"/>
                </a:lnTo>
                <a:lnTo>
                  <a:pt x="7389" y="5580"/>
                </a:lnTo>
                <a:lnTo>
                  <a:pt x="7377" y="5520"/>
                </a:lnTo>
                <a:lnTo>
                  <a:pt x="7361" y="5454"/>
                </a:lnTo>
                <a:lnTo>
                  <a:pt x="7344" y="5381"/>
                </a:lnTo>
                <a:lnTo>
                  <a:pt x="7324" y="5307"/>
                </a:lnTo>
                <a:lnTo>
                  <a:pt x="7302" y="5229"/>
                </a:lnTo>
                <a:lnTo>
                  <a:pt x="7278" y="5152"/>
                </a:lnTo>
                <a:lnTo>
                  <a:pt x="7253" y="5075"/>
                </a:lnTo>
                <a:lnTo>
                  <a:pt x="7225" y="5001"/>
                </a:lnTo>
                <a:lnTo>
                  <a:pt x="7199" y="4933"/>
                </a:lnTo>
                <a:lnTo>
                  <a:pt x="7173" y="4873"/>
                </a:lnTo>
                <a:lnTo>
                  <a:pt x="7147" y="4822"/>
                </a:lnTo>
                <a:lnTo>
                  <a:pt x="7122" y="4775"/>
                </a:lnTo>
                <a:lnTo>
                  <a:pt x="7097" y="4731"/>
                </a:lnTo>
                <a:lnTo>
                  <a:pt x="7072" y="4692"/>
                </a:lnTo>
                <a:lnTo>
                  <a:pt x="7045" y="4653"/>
                </a:lnTo>
                <a:lnTo>
                  <a:pt x="7018" y="4615"/>
                </a:lnTo>
                <a:lnTo>
                  <a:pt x="6991" y="4576"/>
                </a:lnTo>
                <a:lnTo>
                  <a:pt x="6966" y="4538"/>
                </a:lnTo>
                <a:lnTo>
                  <a:pt x="6924" y="4472"/>
                </a:lnTo>
                <a:lnTo>
                  <a:pt x="6895" y="4425"/>
                </a:lnTo>
                <a:lnTo>
                  <a:pt x="6884" y="4407"/>
                </a:lnTo>
                <a:lnTo>
                  <a:pt x="6893" y="4449"/>
                </a:lnTo>
                <a:lnTo>
                  <a:pt x="6902" y="4494"/>
                </a:lnTo>
                <a:lnTo>
                  <a:pt x="6914" y="4548"/>
                </a:lnTo>
                <a:lnTo>
                  <a:pt x="6930" y="4609"/>
                </a:lnTo>
                <a:lnTo>
                  <a:pt x="6947" y="4670"/>
                </a:lnTo>
                <a:lnTo>
                  <a:pt x="6956" y="4700"/>
                </a:lnTo>
                <a:lnTo>
                  <a:pt x="6967" y="4728"/>
                </a:lnTo>
                <a:lnTo>
                  <a:pt x="6978" y="4754"/>
                </a:lnTo>
                <a:lnTo>
                  <a:pt x="6989" y="4778"/>
                </a:lnTo>
                <a:lnTo>
                  <a:pt x="7000" y="4801"/>
                </a:lnTo>
                <a:lnTo>
                  <a:pt x="7010" y="4826"/>
                </a:lnTo>
                <a:lnTo>
                  <a:pt x="7033" y="4882"/>
                </a:lnTo>
                <a:lnTo>
                  <a:pt x="7055" y="4943"/>
                </a:lnTo>
                <a:lnTo>
                  <a:pt x="7078" y="5008"/>
                </a:lnTo>
                <a:lnTo>
                  <a:pt x="7122" y="5145"/>
                </a:lnTo>
                <a:lnTo>
                  <a:pt x="7167" y="5282"/>
                </a:lnTo>
                <a:lnTo>
                  <a:pt x="7171" y="5300"/>
                </a:lnTo>
                <a:lnTo>
                  <a:pt x="7177" y="5320"/>
                </a:lnTo>
                <a:lnTo>
                  <a:pt x="7186" y="5365"/>
                </a:lnTo>
                <a:lnTo>
                  <a:pt x="7194" y="5416"/>
                </a:lnTo>
                <a:lnTo>
                  <a:pt x="7200" y="5474"/>
                </a:lnTo>
                <a:lnTo>
                  <a:pt x="7206" y="5536"/>
                </a:lnTo>
                <a:lnTo>
                  <a:pt x="7211" y="5601"/>
                </a:lnTo>
                <a:lnTo>
                  <a:pt x="7215" y="5670"/>
                </a:lnTo>
                <a:lnTo>
                  <a:pt x="7218" y="5738"/>
                </a:lnTo>
                <a:lnTo>
                  <a:pt x="7223" y="5878"/>
                </a:lnTo>
                <a:lnTo>
                  <a:pt x="7224" y="6009"/>
                </a:lnTo>
                <a:lnTo>
                  <a:pt x="7225" y="6125"/>
                </a:lnTo>
                <a:lnTo>
                  <a:pt x="7225" y="6218"/>
                </a:lnTo>
                <a:lnTo>
                  <a:pt x="7227" y="6262"/>
                </a:lnTo>
                <a:lnTo>
                  <a:pt x="7228" y="6316"/>
                </a:lnTo>
                <a:lnTo>
                  <a:pt x="7235" y="6446"/>
                </a:lnTo>
                <a:lnTo>
                  <a:pt x="7245" y="6595"/>
                </a:lnTo>
                <a:lnTo>
                  <a:pt x="7256" y="6748"/>
                </a:lnTo>
                <a:lnTo>
                  <a:pt x="7276" y="7011"/>
                </a:lnTo>
                <a:lnTo>
                  <a:pt x="7286" y="7122"/>
                </a:lnTo>
                <a:lnTo>
                  <a:pt x="7240" y="6856"/>
                </a:lnTo>
                <a:lnTo>
                  <a:pt x="7191" y="6573"/>
                </a:lnTo>
                <a:lnTo>
                  <a:pt x="7132" y="6236"/>
                </a:lnTo>
                <a:lnTo>
                  <a:pt x="7067" y="5878"/>
                </a:lnTo>
                <a:lnTo>
                  <a:pt x="7003" y="5533"/>
                </a:lnTo>
                <a:lnTo>
                  <a:pt x="6973" y="5375"/>
                </a:lnTo>
                <a:lnTo>
                  <a:pt x="6946" y="5234"/>
                </a:lnTo>
                <a:lnTo>
                  <a:pt x="6921" y="5112"/>
                </a:lnTo>
                <a:lnTo>
                  <a:pt x="6900" y="5015"/>
                </a:lnTo>
                <a:lnTo>
                  <a:pt x="6864" y="4862"/>
                </a:lnTo>
                <a:lnTo>
                  <a:pt x="6835" y="4734"/>
                </a:lnTo>
                <a:lnTo>
                  <a:pt x="6811" y="4624"/>
                </a:lnTo>
                <a:lnTo>
                  <a:pt x="6788" y="4531"/>
                </a:lnTo>
                <a:lnTo>
                  <a:pt x="6777" y="4489"/>
                </a:lnTo>
                <a:lnTo>
                  <a:pt x="6765" y="4448"/>
                </a:lnTo>
                <a:lnTo>
                  <a:pt x="6753" y="4409"/>
                </a:lnTo>
                <a:lnTo>
                  <a:pt x="6741" y="4371"/>
                </a:lnTo>
                <a:lnTo>
                  <a:pt x="6727" y="4333"/>
                </a:lnTo>
                <a:lnTo>
                  <a:pt x="6712" y="4294"/>
                </a:lnTo>
                <a:lnTo>
                  <a:pt x="6696" y="4254"/>
                </a:lnTo>
                <a:lnTo>
                  <a:pt x="6676" y="4214"/>
                </a:lnTo>
                <a:lnTo>
                  <a:pt x="6643" y="4143"/>
                </a:lnTo>
                <a:lnTo>
                  <a:pt x="6619" y="4096"/>
                </a:lnTo>
                <a:lnTo>
                  <a:pt x="6610" y="4080"/>
                </a:lnTo>
                <a:lnTo>
                  <a:pt x="6603" y="4069"/>
                </a:lnTo>
                <a:lnTo>
                  <a:pt x="6597" y="4062"/>
                </a:lnTo>
                <a:lnTo>
                  <a:pt x="6594" y="4060"/>
                </a:lnTo>
                <a:lnTo>
                  <a:pt x="6592" y="4060"/>
                </a:lnTo>
                <a:lnTo>
                  <a:pt x="6590" y="4061"/>
                </a:lnTo>
                <a:lnTo>
                  <a:pt x="6589" y="4066"/>
                </a:lnTo>
                <a:lnTo>
                  <a:pt x="6587" y="4073"/>
                </a:lnTo>
                <a:lnTo>
                  <a:pt x="6587" y="4083"/>
                </a:lnTo>
                <a:lnTo>
                  <a:pt x="6587" y="4140"/>
                </a:lnTo>
                <a:lnTo>
                  <a:pt x="6587" y="4156"/>
                </a:lnTo>
                <a:lnTo>
                  <a:pt x="6585" y="4172"/>
                </a:lnTo>
                <a:lnTo>
                  <a:pt x="6583" y="4186"/>
                </a:lnTo>
                <a:lnTo>
                  <a:pt x="6578" y="4199"/>
                </a:lnTo>
                <a:lnTo>
                  <a:pt x="6573" y="4211"/>
                </a:lnTo>
                <a:lnTo>
                  <a:pt x="6568" y="4222"/>
                </a:lnTo>
                <a:lnTo>
                  <a:pt x="6562" y="4232"/>
                </a:lnTo>
                <a:lnTo>
                  <a:pt x="6556" y="4239"/>
                </a:lnTo>
                <a:lnTo>
                  <a:pt x="6550" y="4244"/>
                </a:lnTo>
                <a:lnTo>
                  <a:pt x="6543" y="4247"/>
                </a:lnTo>
                <a:lnTo>
                  <a:pt x="6537" y="4248"/>
                </a:lnTo>
                <a:lnTo>
                  <a:pt x="6531" y="4246"/>
                </a:lnTo>
                <a:lnTo>
                  <a:pt x="6526" y="4242"/>
                </a:lnTo>
                <a:lnTo>
                  <a:pt x="6521" y="4236"/>
                </a:lnTo>
                <a:lnTo>
                  <a:pt x="6517" y="4227"/>
                </a:lnTo>
                <a:lnTo>
                  <a:pt x="6513" y="4214"/>
                </a:lnTo>
                <a:lnTo>
                  <a:pt x="6508" y="4196"/>
                </a:lnTo>
                <a:lnTo>
                  <a:pt x="6500" y="4167"/>
                </a:lnTo>
                <a:lnTo>
                  <a:pt x="6475" y="4089"/>
                </a:lnTo>
                <a:lnTo>
                  <a:pt x="6402" y="3878"/>
                </a:lnTo>
                <a:lnTo>
                  <a:pt x="6364" y="3767"/>
                </a:lnTo>
                <a:lnTo>
                  <a:pt x="6330" y="3666"/>
                </a:lnTo>
                <a:lnTo>
                  <a:pt x="6304" y="3583"/>
                </a:lnTo>
                <a:lnTo>
                  <a:pt x="6296" y="3553"/>
                </a:lnTo>
                <a:lnTo>
                  <a:pt x="6291" y="3531"/>
                </a:lnTo>
                <a:lnTo>
                  <a:pt x="6288" y="3513"/>
                </a:lnTo>
                <a:lnTo>
                  <a:pt x="6287" y="3491"/>
                </a:lnTo>
                <a:lnTo>
                  <a:pt x="6286" y="3466"/>
                </a:lnTo>
                <a:lnTo>
                  <a:pt x="6286" y="3437"/>
                </a:lnTo>
                <a:lnTo>
                  <a:pt x="6287" y="3374"/>
                </a:lnTo>
                <a:lnTo>
                  <a:pt x="6291" y="3304"/>
                </a:lnTo>
                <a:lnTo>
                  <a:pt x="6298" y="3227"/>
                </a:lnTo>
                <a:lnTo>
                  <a:pt x="6308" y="3150"/>
                </a:lnTo>
                <a:lnTo>
                  <a:pt x="6314" y="3111"/>
                </a:lnTo>
                <a:lnTo>
                  <a:pt x="6321" y="3072"/>
                </a:lnTo>
                <a:lnTo>
                  <a:pt x="6328" y="3035"/>
                </a:lnTo>
                <a:lnTo>
                  <a:pt x="6335" y="2998"/>
                </a:lnTo>
                <a:lnTo>
                  <a:pt x="6339" y="2980"/>
                </a:lnTo>
                <a:lnTo>
                  <a:pt x="6341" y="2962"/>
                </a:lnTo>
                <a:lnTo>
                  <a:pt x="6342" y="2944"/>
                </a:lnTo>
                <a:lnTo>
                  <a:pt x="6344" y="2926"/>
                </a:lnTo>
                <a:lnTo>
                  <a:pt x="6342" y="2909"/>
                </a:lnTo>
                <a:lnTo>
                  <a:pt x="6341" y="2892"/>
                </a:lnTo>
                <a:lnTo>
                  <a:pt x="6339" y="2875"/>
                </a:lnTo>
                <a:lnTo>
                  <a:pt x="6335" y="2858"/>
                </a:lnTo>
                <a:lnTo>
                  <a:pt x="6328" y="2826"/>
                </a:lnTo>
                <a:lnTo>
                  <a:pt x="6317" y="2795"/>
                </a:lnTo>
                <a:lnTo>
                  <a:pt x="6305" y="2766"/>
                </a:lnTo>
                <a:lnTo>
                  <a:pt x="6293" y="2739"/>
                </a:lnTo>
                <a:lnTo>
                  <a:pt x="6280" y="2715"/>
                </a:lnTo>
                <a:lnTo>
                  <a:pt x="6266" y="2692"/>
                </a:lnTo>
                <a:lnTo>
                  <a:pt x="6253" y="2673"/>
                </a:lnTo>
                <a:lnTo>
                  <a:pt x="6241" y="2656"/>
                </a:lnTo>
                <a:lnTo>
                  <a:pt x="6223" y="2635"/>
                </a:lnTo>
                <a:lnTo>
                  <a:pt x="6216" y="2626"/>
                </a:lnTo>
                <a:lnTo>
                  <a:pt x="6204" y="2710"/>
                </a:lnTo>
                <a:lnTo>
                  <a:pt x="6192" y="2796"/>
                </a:lnTo>
                <a:lnTo>
                  <a:pt x="6175" y="2892"/>
                </a:lnTo>
                <a:lnTo>
                  <a:pt x="6159" y="2983"/>
                </a:lnTo>
                <a:lnTo>
                  <a:pt x="6150" y="3024"/>
                </a:lnTo>
                <a:lnTo>
                  <a:pt x="6142" y="3058"/>
                </a:lnTo>
                <a:lnTo>
                  <a:pt x="6133" y="3085"/>
                </a:lnTo>
                <a:lnTo>
                  <a:pt x="6130" y="3095"/>
                </a:lnTo>
                <a:lnTo>
                  <a:pt x="6126" y="3102"/>
                </a:lnTo>
                <a:lnTo>
                  <a:pt x="6123" y="3107"/>
                </a:lnTo>
                <a:lnTo>
                  <a:pt x="6119" y="3108"/>
                </a:lnTo>
                <a:lnTo>
                  <a:pt x="6118" y="3107"/>
                </a:lnTo>
                <a:lnTo>
                  <a:pt x="6117" y="3106"/>
                </a:lnTo>
                <a:lnTo>
                  <a:pt x="6113" y="3101"/>
                </a:lnTo>
                <a:lnTo>
                  <a:pt x="6100" y="3064"/>
                </a:lnTo>
                <a:lnTo>
                  <a:pt x="6080" y="3011"/>
                </a:lnTo>
                <a:lnTo>
                  <a:pt x="6030" y="2868"/>
                </a:lnTo>
                <a:lnTo>
                  <a:pt x="5999" y="2784"/>
                </a:lnTo>
                <a:lnTo>
                  <a:pt x="5965" y="2696"/>
                </a:lnTo>
                <a:lnTo>
                  <a:pt x="5929" y="2608"/>
                </a:lnTo>
                <a:lnTo>
                  <a:pt x="5910" y="2565"/>
                </a:lnTo>
                <a:lnTo>
                  <a:pt x="5891" y="2522"/>
                </a:lnTo>
                <a:lnTo>
                  <a:pt x="5815" y="2361"/>
                </a:lnTo>
                <a:lnTo>
                  <a:pt x="5748" y="2213"/>
                </a:lnTo>
                <a:lnTo>
                  <a:pt x="5688" y="2077"/>
                </a:lnTo>
                <a:lnTo>
                  <a:pt x="5661" y="2016"/>
                </a:lnTo>
                <a:lnTo>
                  <a:pt x="5638" y="1958"/>
                </a:lnTo>
                <a:lnTo>
                  <a:pt x="5616" y="1898"/>
                </a:lnTo>
                <a:lnTo>
                  <a:pt x="5591" y="1830"/>
                </a:lnTo>
                <a:lnTo>
                  <a:pt x="5569" y="1758"/>
                </a:lnTo>
                <a:lnTo>
                  <a:pt x="5546" y="1684"/>
                </a:lnTo>
                <a:lnTo>
                  <a:pt x="5505" y="1550"/>
                </a:lnTo>
                <a:lnTo>
                  <a:pt x="5475" y="1454"/>
                </a:lnTo>
                <a:lnTo>
                  <a:pt x="5468" y="1437"/>
                </a:lnTo>
                <a:lnTo>
                  <a:pt x="5458" y="1419"/>
                </a:lnTo>
                <a:lnTo>
                  <a:pt x="5446" y="1401"/>
                </a:lnTo>
                <a:lnTo>
                  <a:pt x="5433" y="1382"/>
                </a:lnTo>
                <a:lnTo>
                  <a:pt x="5417" y="1364"/>
                </a:lnTo>
                <a:lnTo>
                  <a:pt x="5402" y="1347"/>
                </a:lnTo>
                <a:lnTo>
                  <a:pt x="5385" y="1330"/>
                </a:lnTo>
                <a:lnTo>
                  <a:pt x="5369" y="1314"/>
                </a:lnTo>
                <a:lnTo>
                  <a:pt x="5354" y="1301"/>
                </a:lnTo>
                <a:lnTo>
                  <a:pt x="5339" y="1289"/>
                </a:lnTo>
                <a:lnTo>
                  <a:pt x="5326" y="1279"/>
                </a:lnTo>
                <a:lnTo>
                  <a:pt x="5314" y="1272"/>
                </a:lnTo>
                <a:lnTo>
                  <a:pt x="5306" y="1269"/>
                </a:lnTo>
                <a:lnTo>
                  <a:pt x="5300" y="1267"/>
                </a:lnTo>
                <a:lnTo>
                  <a:pt x="5297" y="1267"/>
                </a:lnTo>
                <a:lnTo>
                  <a:pt x="5296" y="1270"/>
                </a:lnTo>
                <a:lnTo>
                  <a:pt x="5296" y="1272"/>
                </a:lnTo>
                <a:lnTo>
                  <a:pt x="5297" y="1276"/>
                </a:lnTo>
                <a:lnTo>
                  <a:pt x="5308" y="1312"/>
                </a:lnTo>
                <a:lnTo>
                  <a:pt x="5326" y="1382"/>
                </a:lnTo>
                <a:lnTo>
                  <a:pt x="5351" y="1474"/>
                </a:lnTo>
                <a:lnTo>
                  <a:pt x="5379" y="1583"/>
                </a:lnTo>
                <a:lnTo>
                  <a:pt x="5405" y="1700"/>
                </a:lnTo>
                <a:lnTo>
                  <a:pt x="5418" y="1758"/>
                </a:lnTo>
                <a:lnTo>
                  <a:pt x="5430" y="1814"/>
                </a:lnTo>
                <a:lnTo>
                  <a:pt x="5441" y="1868"/>
                </a:lnTo>
                <a:lnTo>
                  <a:pt x="5450" y="1919"/>
                </a:lnTo>
                <a:lnTo>
                  <a:pt x="5456" y="1964"/>
                </a:lnTo>
                <a:lnTo>
                  <a:pt x="5461" y="2003"/>
                </a:lnTo>
                <a:lnTo>
                  <a:pt x="5462" y="2022"/>
                </a:lnTo>
                <a:lnTo>
                  <a:pt x="5465" y="2041"/>
                </a:lnTo>
                <a:lnTo>
                  <a:pt x="5469" y="2063"/>
                </a:lnTo>
                <a:lnTo>
                  <a:pt x="5474" y="2084"/>
                </a:lnTo>
                <a:lnTo>
                  <a:pt x="5487" y="2130"/>
                </a:lnTo>
                <a:lnTo>
                  <a:pt x="5501" y="2179"/>
                </a:lnTo>
                <a:lnTo>
                  <a:pt x="5519" y="2231"/>
                </a:lnTo>
                <a:lnTo>
                  <a:pt x="5540" y="2283"/>
                </a:lnTo>
                <a:lnTo>
                  <a:pt x="5560" y="2336"/>
                </a:lnTo>
                <a:lnTo>
                  <a:pt x="5583" y="2388"/>
                </a:lnTo>
                <a:lnTo>
                  <a:pt x="5628" y="2493"/>
                </a:lnTo>
                <a:lnTo>
                  <a:pt x="5668" y="2588"/>
                </a:lnTo>
                <a:lnTo>
                  <a:pt x="5703" y="2668"/>
                </a:lnTo>
                <a:lnTo>
                  <a:pt x="5716" y="2702"/>
                </a:lnTo>
                <a:lnTo>
                  <a:pt x="5727" y="2730"/>
                </a:lnTo>
                <a:lnTo>
                  <a:pt x="5797" y="2933"/>
                </a:lnTo>
                <a:lnTo>
                  <a:pt x="5907" y="3248"/>
                </a:lnTo>
                <a:lnTo>
                  <a:pt x="6054" y="3664"/>
                </a:lnTo>
                <a:lnTo>
                  <a:pt x="6054" y="3888"/>
                </a:lnTo>
                <a:lnTo>
                  <a:pt x="6061" y="4157"/>
                </a:lnTo>
                <a:lnTo>
                  <a:pt x="6066" y="4370"/>
                </a:lnTo>
                <a:lnTo>
                  <a:pt x="6067" y="4460"/>
                </a:lnTo>
                <a:lnTo>
                  <a:pt x="6068" y="4526"/>
                </a:lnTo>
                <a:lnTo>
                  <a:pt x="6066" y="4718"/>
                </a:lnTo>
                <a:lnTo>
                  <a:pt x="6061" y="5034"/>
                </a:lnTo>
                <a:lnTo>
                  <a:pt x="6056" y="5378"/>
                </a:lnTo>
                <a:lnTo>
                  <a:pt x="6054" y="5529"/>
                </a:lnTo>
                <a:lnTo>
                  <a:pt x="6054" y="5653"/>
                </a:lnTo>
                <a:lnTo>
                  <a:pt x="6053" y="5709"/>
                </a:lnTo>
                <a:lnTo>
                  <a:pt x="6050" y="5773"/>
                </a:lnTo>
                <a:lnTo>
                  <a:pt x="6047" y="5840"/>
                </a:lnTo>
                <a:lnTo>
                  <a:pt x="6042" y="5911"/>
                </a:lnTo>
                <a:lnTo>
                  <a:pt x="6036" y="5983"/>
                </a:lnTo>
                <a:lnTo>
                  <a:pt x="6030" y="6057"/>
                </a:lnTo>
                <a:lnTo>
                  <a:pt x="6014" y="6199"/>
                </a:lnTo>
                <a:lnTo>
                  <a:pt x="5999" y="6326"/>
                </a:lnTo>
                <a:lnTo>
                  <a:pt x="5992" y="6380"/>
                </a:lnTo>
                <a:lnTo>
                  <a:pt x="5984" y="6426"/>
                </a:lnTo>
                <a:lnTo>
                  <a:pt x="5978" y="6462"/>
                </a:lnTo>
                <a:lnTo>
                  <a:pt x="5972" y="6487"/>
                </a:lnTo>
                <a:lnTo>
                  <a:pt x="5970" y="6495"/>
                </a:lnTo>
                <a:lnTo>
                  <a:pt x="5968" y="6500"/>
                </a:lnTo>
                <a:lnTo>
                  <a:pt x="5966" y="6501"/>
                </a:lnTo>
                <a:lnTo>
                  <a:pt x="5965" y="6499"/>
                </a:lnTo>
                <a:lnTo>
                  <a:pt x="5962" y="6486"/>
                </a:lnTo>
                <a:lnTo>
                  <a:pt x="5956" y="6460"/>
                </a:lnTo>
                <a:lnTo>
                  <a:pt x="5942" y="6384"/>
                </a:lnTo>
                <a:lnTo>
                  <a:pt x="5925" y="6281"/>
                </a:lnTo>
                <a:lnTo>
                  <a:pt x="5907" y="6166"/>
                </a:lnTo>
                <a:lnTo>
                  <a:pt x="5889" y="6046"/>
                </a:lnTo>
                <a:lnTo>
                  <a:pt x="5875" y="5937"/>
                </a:lnTo>
                <a:lnTo>
                  <a:pt x="5864" y="5845"/>
                </a:lnTo>
                <a:lnTo>
                  <a:pt x="5862" y="5812"/>
                </a:lnTo>
                <a:lnTo>
                  <a:pt x="5861" y="5788"/>
                </a:lnTo>
                <a:lnTo>
                  <a:pt x="5859" y="5762"/>
                </a:lnTo>
                <a:lnTo>
                  <a:pt x="5856" y="5729"/>
                </a:lnTo>
                <a:lnTo>
                  <a:pt x="5850" y="5688"/>
                </a:lnTo>
                <a:lnTo>
                  <a:pt x="5843" y="5641"/>
                </a:lnTo>
                <a:lnTo>
                  <a:pt x="5823" y="5536"/>
                </a:lnTo>
                <a:lnTo>
                  <a:pt x="5802" y="5430"/>
                </a:lnTo>
                <a:lnTo>
                  <a:pt x="5780" y="5332"/>
                </a:lnTo>
                <a:lnTo>
                  <a:pt x="5769" y="5291"/>
                </a:lnTo>
                <a:lnTo>
                  <a:pt x="5761" y="5259"/>
                </a:lnTo>
                <a:lnTo>
                  <a:pt x="5752" y="5236"/>
                </a:lnTo>
                <a:lnTo>
                  <a:pt x="5750" y="5228"/>
                </a:lnTo>
                <a:lnTo>
                  <a:pt x="5748" y="5223"/>
                </a:lnTo>
                <a:lnTo>
                  <a:pt x="5745" y="5222"/>
                </a:lnTo>
                <a:lnTo>
                  <a:pt x="5743" y="5224"/>
                </a:lnTo>
                <a:lnTo>
                  <a:pt x="5743" y="5229"/>
                </a:lnTo>
                <a:lnTo>
                  <a:pt x="5742" y="5238"/>
                </a:lnTo>
                <a:lnTo>
                  <a:pt x="5740" y="5379"/>
                </a:lnTo>
                <a:lnTo>
                  <a:pt x="5737" y="5587"/>
                </a:lnTo>
                <a:lnTo>
                  <a:pt x="5736" y="5699"/>
                </a:lnTo>
                <a:lnTo>
                  <a:pt x="5736" y="5806"/>
                </a:lnTo>
                <a:lnTo>
                  <a:pt x="5738" y="5902"/>
                </a:lnTo>
                <a:lnTo>
                  <a:pt x="5739" y="5944"/>
                </a:lnTo>
                <a:lnTo>
                  <a:pt x="5742" y="5980"/>
                </a:lnTo>
                <a:lnTo>
                  <a:pt x="5750" y="6063"/>
                </a:lnTo>
                <a:lnTo>
                  <a:pt x="5762" y="6171"/>
                </a:lnTo>
                <a:lnTo>
                  <a:pt x="5795" y="6429"/>
                </a:lnTo>
                <a:lnTo>
                  <a:pt x="5826" y="6682"/>
                </a:lnTo>
                <a:lnTo>
                  <a:pt x="5838" y="6782"/>
                </a:lnTo>
                <a:lnTo>
                  <a:pt x="5846" y="6856"/>
                </a:lnTo>
                <a:lnTo>
                  <a:pt x="5852" y="6942"/>
                </a:lnTo>
                <a:lnTo>
                  <a:pt x="5862" y="7077"/>
                </a:lnTo>
                <a:lnTo>
                  <a:pt x="5881" y="7422"/>
                </a:lnTo>
                <a:lnTo>
                  <a:pt x="5898" y="7747"/>
                </a:lnTo>
                <a:lnTo>
                  <a:pt x="5904" y="7858"/>
                </a:lnTo>
                <a:lnTo>
                  <a:pt x="5905" y="7909"/>
                </a:lnTo>
                <a:lnTo>
                  <a:pt x="5905" y="7912"/>
                </a:lnTo>
                <a:lnTo>
                  <a:pt x="5903" y="7912"/>
                </a:lnTo>
                <a:lnTo>
                  <a:pt x="5900" y="7909"/>
                </a:lnTo>
                <a:lnTo>
                  <a:pt x="5898" y="7905"/>
                </a:lnTo>
                <a:lnTo>
                  <a:pt x="5888" y="7889"/>
                </a:lnTo>
                <a:lnTo>
                  <a:pt x="5876" y="7864"/>
                </a:lnTo>
                <a:lnTo>
                  <a:pt x="5845" y="7794"/>
                </a:lnTo>
                <a:lnTo>
                  <a:pt x="5807" y="7703"/>
                </a:lnTo>
                <a:lnTo>
                  <a:pt x="5766" y="7600"/>
                </a:lnTo>
                <a:lnTo>
                  <a:pt x="5724" y="7490"/>
                </a:lnTo>
                <a:lnTo>
                  <a:pt x="5685" y="7383"/>
                </a:lnTo>
                <a:lnTo>
                  <a:pt x="5668" y="7333"/>
                </a:lnTo>
                <a:lnTo>
                  <a:pt x="5653" y="7286"/>
                </a:lnTo>
                <a:lnTo>
                  <a:pt x="5638" y="7238"/>
                </a:lnTo>
                <a:lnTo>
                  <a:pt x="5625" y="7184"/>
                </a:lnTo>
                <a:lnTo>
                  <a:pt x="5610" y="7126"/>
                </a:lnTo>
                <a:lnTo>
                  <a:pt x="5595" y="7062"/>
                </a:lnTo>
                <a:lnTo>
                  <a:pt x="5565" y="6929"/>
                </a:lnTo>
                <a:lnTo>
                  <a:pt x="5536" y="6791"/>
                </a:lnTo>
                <a:lnTo>
                  <a:pt x="5507" y="6656"/>
                </a:lnTo>
                <a:lnTo>
                  <a:pt x="5480" y="6533"/>
                </a:lnTo>
                <a:lnTo>
                  <a:pt x="5467" y="6477"/>
                </a:lnTo>
                <a:lnTo>
                  <a:pt x="5455" y="6428"/>
                </a:lnTo>
                <a:lnTo>
                  <a:pt x="5441" y="6386"/>
                </a:lnTo>
                <a:lnTo>
                  <a:pt x="5430" y="6351"/>
                </a:lnTo>
                <a:lnTo>
                  <a:pt x="5411" y="6295"/>
                </a:lnTo>
                <a:lnTo>
                  <a:pt x="5396" y="6244"/>
                </a:lnTo>
                <a:lnTo>
                  <a:pt x="5385" y="6199"/>
                </a:lnTo>
                <a:lnTo>
                  <a:pt x="5376" y="6154"/>
                </a:lnTo>
                <a:lnTo>
                  <a:pt x="5370" y="6108"/>
                </a:lnTo>
                <a:lnTo>
                  <a:pt x="5366" y="6059"/>
                </a:lnTo>
                <a:lnTo>
                  <a:pt x="5356" y="5935"/>
                </a:lnTo>
                <a:lnTo>
                  <a:pt x="5354" y="5899"/>
                </a:lnTo>
                <a:lnTo>
                  <a:pt x="5354" y="5864"/>
                </a:lnTo>
                <a:lnTo>
                  <a:pt x="5354" y="5831"/>
                </a:lnTo>
                <a:lnTo>
                  <a:pt x="5355" y="5798"/>
                </a:lnTo>
                <a:lnTo>
                  <a:pt x="5357" y="5765"/>
                </a:lnTo>
                <a:lnTo>
                  <a:pt x="5360" y="5734"/>
                </a:lnTo>
                <a:lnTo>
                  <a:pt x="5367" y="5670"/>
                </a:lnTo>
                <a:lnTo>
                  <a:pt x="5386" y="5545"/>
                </a:lnTo>
                <a:lnTo>
                  <a:pt x="5394" y="5481"/>
                </a:lnTo>
                <a:lnTo>
                  <a:pt x="5400" y="5416"/>
                </a:lnTo>
                <a:lnTo>
                  <a:pt x="5403" y="5381"/>
                </a:lnTo>
                <a:lnTo>
                  <a:pt x="5405" y="5347"/>
                </a:lnTo>
                <a:lnTo>
                  <a:pt x="5406" y="5273"/>
                </a:lnTo>
                <a:lnTo>
                  <a:pt x="5408" y="5195"/>
                </a:lnTo>
                <a:lnTo>
                  <a:pt x="5406" y="5116"/>
                </a:lnTo>
                <a:lnTo>
                  <a:pt x="5403" y="4953"/>
                </a:lnTo>
                <a:lnTo>
                  <a:pt x="5402" y="4872"/>
                </a:lnTo>
                <a:lnTo>
                  <a:pt x="5400" y="4793"/>
                </a:lnTo>
                <a:lnTo>
                  <a:pt x="5399" y="4753"/>
                </a:lnTo>
                <a:lnTo>
                  <a:pt x="5397" y="4711"/>
                </a:lnTo>
                <a:lnTo>
                  <a:pt x="5392" y="4668"/>
                </a:lnTo>
                <a:lnTo>
                  <a:pt x="5387" y="4624"/>
                </a:lnTo>
                <a:lnTo>
                  <a:pt x="5380" y="4581"/>
                </a:lnTo>
                <a:lnTo>
                  <a:pt x="5373" y="4539"/>
                </a:lnTo>
                <a:lnTo>
                  <a:pt x="5366" y="4501"/>
                </a:lnTo>
                <a:lnTo>
                  <a:pt x="5358" y="4465"/>
                </a:lnTo>
                <a:lnTo>
                  <a:pt x="5350" y="4432"/>
                </a:lnTo>
                <a:lnTo>
                  <a:pt x="5344" y="4406"/>
                </a:lnTo>
                <a:lnTo>
                  <a:pt x="5337" y="4384"/>
                </a:lnTo>
                <a:lnTo>
                  <a:pt x="5332" y="4370"/>
                </a:lnTo>
                <a:lnTo>
                  <a:pt x="5328" y="4361"/>
                </a:lnTo>
                <a:lnTo>
                  <a:pt x="5326" y="4361"/>
                </a:lnTo>
                <a:lnTo>
                  <a:pt x="5326" y="4363"/>
                </a:lnTo>
                <a:lnTo>
                  <a:pt x="5325" y="4372"/>
                </a:lnTo>
                <a:lnTo>
                  <a:pt x="5326" y="4393"/>
                </a:lnTo>
                <a:lnTo>
                  <a:pt x="5328" y="4420"/>
                </a:lnTo>
                <a:lnTo>
                  <a:pt x="5328" y="4454"/>
                </a:lnTo>
                <a:lnTo>
                  <a:pt x="5328" y="4491"/>
                </a:lnTo>
                <a:lnTo>
                  <a:pt x="5326" y="4533"/>
                </a:lnTo>
                <a:lnTo>
                  <a:pt x="5319" y="4626"/>
                </a:lnTo>
                <a:lnTo>
                  <a:pt x="5310" y="4722"/>
                </a:lnTo>
                <a:lnTo>
                  <a:pt x="5291" y="4906"/>
                </a:lnTo>
                <a:lnTo>
                  <a:pt x="5285" y="4979"/>
                </a:lnTo>
                <a:lnTo>
                  <a:pt x="5283" y="5008"/>
                </a:lnTo>
                <a:lnTo>
                  <a:pt x="5282" y="5031"/>
                </a:lnTo>
                <a:lnTo>
                  <a:pt x="5280" y="5051"/>
                </a:lnTo>
                <a:lnTo>
                  <a:pt x="5277" y="5074"/>
                </a:lnTo>
                <a:lnTo>
                  <a:pt x="5271" y="5098"/>
                </a:lnTo>
                <a:lnTo>
                  <a:pt x="5263" y="5122"/>
                </a:lnTo>
                <a:lnTo>
                  <a:pt x="5255" y="5146"/>
                </a:lnTo>
                <a:lnTo>
                  <a:pt x="5244" y="5169"/>
                </a:lnTo>
                <a:lnTo>
                  <a:pt x="5233" y="5190"/>
                </a:lnTo>
                <a:lnTo>
                  <a:pt x="5223" y="5208"/>
                </a:lnTo>
                <a:lnTo>
                  <a:pt x="5212" y="5223"/>
                </a:lnTo>
                <a:lnTo>
                  <a:pt x="5206" y="5229"/>
                </a:lnTo>
                <a:lnTo>
                  <a:pt x="5201" y="5234"/>
                </a:lnTo>
                <a:lnTo>
                  <a:pt x="5196" y="5237"/>
                </a:lnTo>
                <a:lnTo>
                  <a:pt x="5191" y="5240"/>
                </a:lnTo>
                <a:lnTo>
                  <a:pt x="5187" y="5240"/>
                </a:lnTo>
                <a:lnTo>
                  <a:pt x="5182" y="5238"/>
                </a:lnTo>
                <a:lnTo>
                  <a:pt x="5178" y="5236"/>
                </a:lnTo>
                <a:lnTo>
                  <a:pt x="5175" y="5232"/>
                </a:lnTo>
                <a:lnTo>
                  <a:pt x="5171" y="5225"/>
                </a:lnTo>
                <a:lnTo>
                  <a:pt x="5169" y="5218"/>
                </a:lnTo>
                <a:lnTo>
                  <a:pt x="5166" y="5207"/>
                </a:lnTo>
                <a:lnTo>
                  <a:pt x="5165" y="5195"/>
                </a:lnTo>
                <a:lnTo>
                  <a:pt x="5164" y="5181"/>
                </a:lnTo>
                <a:lnTo>
                  <a:pt x="5164" y="5164"/>
                </a:lnTo>
                <a:lnTo>
                  <a:pt x="5163" y="5124"/>
                </a:lnTo>
                <a:lnTo>
                  <a:pt x="5161" y="5079"/>
                </a:lnTo>
                <a:lnTo>
                  <a:pt x="5157" y="4973"/>
                </a:lnTo>
                <a:lnTo>
                  <a:pt x="5149" y="4853"/>
                </a:lnTo>
                <a:lnTo>
                  <a:pt x="5141" y="4724"/>
                </a:lnTo>
                <a:lnTo>
                  <a:pt x="5133" y="4596"/>
                </a:lnTo>
                <a:lnTo>
                  <a:pt x="5125" y="4473"/>
                </a:lnTo>
                <a:lnTo>
                  <a:pt x="5121" y="4364"/>
                </a:lnTo>
                <a:lnTo>
                  <a:pt x="5119" y="4316"/>
                </a:lnTo>
                <a:lnTo>
                  <a:pt x="5119" y="4274"/>
                </a:lnTo>
                <a:lnTo>
                  <a:pt x="5118" y="4230"/>
                </a:lnTo>
                <a:lnTo>
                  <a:pt x="5115" y="4181"/>
                </a:lnTo>
                <a:lnTo>
                  <a:pt x="5110" y="4125"/>
                </a:lnTo>
                <a:lnTo>
                  <a:pt x="5103" y="4066"/>
                </a:lnTo>
                <a:lnTo>
                  <a:pt x="5094" y="4002"/>
                </a:lnTo>
                <a:lnTo>
                  <a:pt x="5086" y="3938"/>
                </a:lnTo>
                <a:lnTo>
                  <a:pt x="5066" y="3810"/>
                </a:lnTo>
                <a:lnTo>
                  <a:pt x="5047" y="3691"/>
                </a:lnTo>
                <a:lnTo>
                  <a:pt x="5032" y="3594"/>
                </a:lnTo>
                <a:lnTo>
                  <a:pt x="5015" y="3502"/>
                </a:lnTo>
                <a:lnTo>
                  <a:pt x="5020" y="3572"/>
                </a:lnTo>
                <a:lnTo>
                  <a:pt x="5029" y="3743"/>
                </a:lnTo>
                <a:lnTo>
                  <a:pt x="5035" y="3847"/>
                </a:lnTo>
                <a:lnTo>
                  <a:pt x="5040" y="3953"/>
                </a:lnTo>
                <a:lnTo>
                  <a:pt x="5044" y="4053"/>
                </a:lnTo>
                <a:lnTo>
                  <a:pt x="5045" y="4140"/>
                </a:lnTo>
                <a:lnTo>
                  <a:pt x="5044" y="4180"/>
                </a:lnTo>
                <a:lnTo>
                  <a:pt x="5042" y="4222"/>
                </a:lnTo>
                <a:lnTo>
                  <a:pt x="5039" y="4266"/>
                </a:lnTo>
                <a:lnTo>
                  <a:pt x="5035" y="4312"/>
                </a:lnTo>
                <a:lnTo>
                  <a:pt x="5026" y="4403"/>
                </a:lnTo>
                <a:lnTo>
                  <a:pt x="5015" y="4492"/>
                </a:lnTo>
                <a:lnTo>
                  <a:pt x="4994" y="4645"/>
                </a:lnTo>
                <a:lnTo>
                  <a:pt x="4988" y="4699"/>
                </a:lnTo>
                <a:lnTo>
                  <a:pt x="4986" y="4719"/>
                </a:lnTo>
                <a:lnTo>
                  <a:pt x="4985" y="4734"/>
                </a:lnTo>
                <a:lnTo>
                  <a:pt x="4979" y="4951"/>
                </a:lnTo>
                <a:lnTo>
                  <a:pt x="4963" y="5372"/>
                </a:lnTo>
                <a:lnTo>
                  <a:pt x="4940" y="5965"/>
                </a:lnTo>
                <a:lnTo>
                  <a:pt x="4935" y="5949"/>
                </a:lnTo>
                <a:lnTo>
                  <a:pt x="4920" y="5902"/>
                </a:lnTo>
                <a:lnTo>
                  <a:pt x="4898" y="5831"/>
                </a:lnTo>
                <a:lnTo>
                  <a:pt x="4886" y="5786"/>
                </a:lnTo>
                <a:lnTo>
                  <a:pt x="4874" y="5738"/>
                </a:lnTo>
                <a:lnTo>
                  <a:pt x="4861" y="5687"/>
                </a:lnTo>
                <a:lnTo>
                  <a:pt x="4849" y="5631"/>
                </a:lnTo>
                <a:lnTo>
                  <a:pt x="4838" y="5574"/>
                </a:lnTo>
                <a:lnTo>
                  <a:pt x="4829" y="5515"/>
                </a:lnTo>
                <a:lnTo>
                  <a:pt x="4819" y="5454"/>
                </a:lnTo>
                <a:lnTo>
                  <a:pt x="4813" y="5391"/>
                </a:lnTo>
                <a:lnTo>
                  <a:pt x="4808" y="5330"/>
                </a:lnTo>
                <a:lnTo>
                  <a:pt x="4808" y="5299"/>
                </a:lnTo>
                <a:lnTo>
                  <a:pt x="4807" y="5267"/>
                </a:lnTo>
                <a:lnTo>
                  <a:pt x="4808" y="5148"/>
                </a:lnTo>
                <a:lnTo>
                  <a:pt x="4812" y="5037"/>
                </a:lnTo>
                <a:lnTo>
                  <a:pt x="4818" y="4930"/>
                </a:lnTo>
                <a:lnTo>
                  <a:pt x="4824" y="4830"/>
                </a:lnTo>
                <a:lnTo>
                  <a:pt x="4831" y="4735"/>
                </a:lnTo>
                <a:lnTo>
                  <a:pt x="4838" y="4646"/>
                </a:lnTo>
                <a:lnTo>
                  <a:pt x="4851" y="4482"/>
                </a:lnTo>
                <a:lnTo>
                  <a:pt x="4854" y="4443"/>
                </a:lnTo>
                <a:lnTo>
                  <a:pt x="4855" y="4406"/>
                </a:lnTo>
                <a:lnTo>
                  <a:pt x="4855" y="4372"/>
                </a:lnTo>
                <a:lnTo>
                  <a:pt x="4854" y="4339"/>
                </a:lnTo>
                <a:lnTo>
                  <a:pt x="4851" y="4308"/>
                </a:lnTo>
                <a:lnTo>
                  <a:pt x="4849" y="4281"/>
                </a:lnTo>
                <a:lnTo>
                  <a:pt x="4845" y="4257"/>
                </a:lnTo>
                <a:lnTo>
                  <a:pt x="4843" y="4234"/>
                </a:lnTo>
                <a:lnTo>
                  <a:pt x="4839" y="4216"/>
                </a:lnTo>
                <a:lnTo>
                  <a:pt x="4836" y="4202"/>
                </a:lnTo>
                <a:lnTo>
                  <a:pt x="4832" y="4190"/>
                </a:lnTo>
                <a:lnTo>
                  <a:pt x="4829" y="4182"/>
                </a:lnTo>
                <a:lnTo>
                  <a:pt x="4826" y="4180"/>
                </a:lnTo>
                <a:lnTo>
                  <a:pt x="4825" y="4180"/>
                </a:lnTo>
                <a:lnTo>
                  <a:pt x="4824" y="4181"/>
                </a:lnTo>
                <a:lnTo>
                  <a:pt x="4823" y="4188"/>
                </a:lnTo>
                <a:lnTo>
                  <a:pt x="4823" y="4199"/>
                </a:lnTo>
                <a:lnTo>
                  <a:pt x="4821" y="4217"/>
                </a:lnTo>
                <a:lnTo>
                  <a:pt x="4819" y="4240"/>
                </a:lnTo>
                <a:lnTo>
                  <a:pt x="4812" y="4304"/>
                </a:lnTo>
                <a:lnTo>
                  <a:pt x="4802" y="4383"/>
                </a:lnTo>
                <a:lnTo>
                  <a:pt x="4789" y="4470"/>
                </a:lnTo>
                <a:lnTo>
                  <a:pt x="4775" y="4558"/>
                </a:lnTo>
                <a:lnTo>
                  <a:pt x="4759" y="4641"/>
                </a:lnTo>
                <a:lnTo>
                  <a:pt x="4746" y="4712"/>
                </a:lnTo>
                <a:lnTo>
                  <a:pt x="4738" y="4741"/>
                </a:lnTo>
                <a:lnTo>
                  <a:pt x="4732" y="4763"/>
                </a:lnTo>
                <a:lnTo>
                  <a:pt x="4728" y="4787"/>
                </a:lnTo>
                <a:lnTo>
                  <a:pt x="4720" y="4818"/>
                </a:lnTo>
                <a:lnTo>
                  <a:pt x="4706" y="4897"/>
                </a:lnTo>
                <a:lnTo>
                  <a:pt x="4692" y="4992"/>
                </a:lnTo>
                <a:lnTo>
                  <a:pt x="4677" y="5092"/>
                </a:lnTo>
                <a:lnTo>
                  <a:pt x="4653" y="5266"/>
                </a:lnTo>
                <a:lnTo>
                  <a:pt x="4644" y="5342"/>
                </a:lnTo>
                <a:lnTo>
                  <a:pt x="4570" y="5069"/>
                </a:lnTo>
                <a:lnTo>
                  <a:pt x="4451" y="4629"/>
                </a:lnTo>
                <a:lnTo>
                  <a:pt x="4430" y="4546"/>
                </a:lnTo>
                <a:lnTo>
                  <a:pt x="4409" y="4461"/>
                </a:lnTo>
                <a:lnTo>
                  <a:pt x="4390" y="4373"/>
                </a:lnTo>
                <a:lnTo>
                  <a:pt x="4373" y="4283"/>
                </a:lnTo>
                <a:lnTo>
                  <a:pt x="4358" y="4187"/>
                </a:lnTo>
                <a:lnTo>
                  <a:pt x="4343" y="4085"/>
                </a:lnTo>
                <a:lnTo>
                  <a:pt x="4329" y="3976"/>
                </a:lnTo>
                <a:lnTo>
                  <a:pt x="4318" y="3858"/>
                </a:lnTo>
                <a:lnTo>
                  <a:pt x="4306" y="3747"/>
                </a:lnTo>
                <a:lnTo>
                  <a:pt x="4295" y="3660"/>
                </a:lnTo>
                <a:lnTo>
                  <a:pt x="4284" y="3586"/>
                </a:lnTo>
                <a:lnTo>
                  <a:pt x="4275" y="3526"/>
                </a:lnTo>
                <a:lnTo>
                  <a:pt x="4265" y="3471"/>
                </a:lnTo>
                <a:lnTo>
                  <a:pt x="4257" y="3417"/>
                </a:lnTo>
                <a:lnTo>
                  <a:pt x="4249" y="3360"/>
                </a:lnTo>
                <a:lnTo>
                  <a:pt x="4243" y="3294"/>
                </a:lnTo>
                <a:lnTo>
                  <a:pt x="4240" y="3260"/>
                </a:lnTo>
                <a:lnTo>
                  <a:pt x="4235" y="3228"/>
                </a:lnTo>
                <a:lnTo>
                  <a:pt x="4230" y="3202"/>
                </a:lnTo>
                <a:lnTo>
                  <a:pt x="4223" y="3179"/>
                </a:lnTo>
                <a:lnTo>
                  <a:pt x="4217" y="3160"/>
                </a:lnTo>
                <a:lnTo>
                  <a:pt x="4210" y="3144"/>
                </a:lnTo>
                <a:lnTo>
                  <a:pt x="4203" y="3133"/>
                </a:lnTo>
                <a:lnTo>
                  <a:pt x="4199" y="3130"/>
                </a:lnTo>
                <a:lnTo>
                  <a:pt x="4195" y="3127"/>
                </a:lnTo>
                <a:lnTo>
                  <a:pt x="4192" y="3125"/>
                </a:lnTo>
                <a:lnTo>
                  <a:pt x="4188" y="3125"/>
                </a:lnTo>
                <a:lnTo>
                  <a:pt x="4186" y="3126"/>
                </a:lnTo>
                <a:lnTo>
                  <a:pt x="4182" y="3127"/>
                </a:lnTo>
                <a:lnTo>
                  <a:pt x="4180" y="3131"/>
                </a:lnTo>
                <a:lnTo>
                  <a:pt x="4177" y="3136"/>
                </a:lnTo>
                <a:lnTo>
                  <a:pt x="4173" y="3148"/>
                </a:lnTo>
                <a:lnTo>
                  <a:pt x="4169" y="3166"/>
                </a:lnTo>
                <a:lnTo>
                  <a:pt x="4168" y="3187"/>
                </a:lnTo>
                <a:lnTo>
                  <a:pt x="4168" y="3216"/>
                </a:lnTo>
                <a:lnTo>
                  <a:pt x="4169" y="3250"/>
                </a:lnTo>
                <a:lnTo>
                  <a:pt x="4171" y="3286"/>
                </a:lnTo>
                <a:lnTo>
                  <a:pt x="4170" y="3322"/>
                </a:lnTo>
                <a:lnTo>
                  <a:pt x="4169" y="3359"/>
                </a:lnTo>
                <a:lnTo>
                  <a:pt x="4165" y="3398"/>
                </a:lnTo>
                <a:lnTo>
                  <a:pt x="4162" y="3436"/>
                </a:lnTo>
                <a:lnTo>
                  <a:pt x="4156" y="3475"/>
                </a:lnTo>
                <a:lnTo>
                  <a:pt x="4143" y="3554"/>
                </a:lnTo>
                <a:lnTo>
                  <a:pt x="4129" y="3636"/>
                </a:lnTo>
                <a:lnTo>
                  <a:pt x="4115" y="3721"/>
                </a:lnTo>
                <a:lnTo>
                  <a:pt x="4109" y="3765"/>
                </a:lnTo>
                <a:lnTo>
                  <a:pt x="4103" y="3810"/>
                </a:lnTo>
                <a:lnTo>
                  <a:pt x="4098" y="3856"/>
                </a:lnTo>
                <a:lnTo>
                  <a:pt x="4094" y="3902"/>
                </a:lnTo>
                <a:lnTo>
                  <a:pt x="4091" y="3992"/>
                </a:lnTo>
                <a:lnTo>
                  <a:pt x="4088" y="4073"/>
                </a:lnTo>
                <a:lnTo>
                  <a:pt x="4086" y="4198"/>
                </a:lnTo>
                <a:lnTo>
                  <a:pt x="4084" y="4239"/>
                </a:lnTo>
                <a:lnTo>
                  <a:pt x="4082" y="4253"/>
                </a:lnTo>
                <a:lnTo>
                  <a:pt x="4080" y="4263"/>
                </a:lnTo>
                <a:lnTo>
                  <a:pt x="4078" y="4269"/>
                </a:lnTo>
                <a:lnTo>
                  <a:pt x="4076" y="4270"/>
                </a:lnTo>
                <a:lnTo>
                  <a:pt x="4074" y="4270"/>
                </a:lnTo>
                <a:lnTo>
                  <a:pt x="4073" y="4270"/>
                </a:lnTo>
                <a:lnTo>
                  <a:pt x="4070" y="4268"/>
                </a:lnTo>
                <a:lnTo>
                  <a:pt x="4066" y="4258"/>
                </a:lnTo>
                <a:lnTo>
                  <a:pt x="4018" y="4162"/>
                </a:lnTo>
                <a:lnTo>
                  <a:pt x="3937" y="3999"/>
                </a:lnTo>
                <a:lnTo>
                  <a:pt x="3894" y="3910"/>
                </a:lnTo>
                <a:lnTo>
                  <a:pt x="3854" y="3824"/>
                </a:lnTo>
                <a:lnTo>
                  <a:pt x="3821" y="3751"/>
                </a:lnTo>
                <a:lnTo>
                  <a:pt x="3809" y="3720"/>
                </a:lnTo>
                <a:lnTo>
                  <a:pt x="3798" y="3695"/>
                </a:lnTo>
                <a:lnTo>
                  <a:pt x="3791" y="3673"/>
                </a:lnTo>
                <a:lnTo>
                  <a:pt x="3786" y="3650"/>
                </a:lnTo>
                <a:lnTo>
                  <a:pt x="3783" y="3627"/>
                </a:lnTo>
                <a:lnTo>
                  <a:pt x="3782" y="3604"/>
                </a:lnTo>
                <a:lnTo>
                  <a:pt x="3783" y="3582"/>
                </a:lnTo>
                <a:lnTo>
                  <a:pt x="3785" y="3558"/>
                </a:lnTo>
                <a:lnTo>
                  <a:pt x="3788" y="3534"/>
                </a:lnTo>
                <a:lnTo>
                  <a:pt x="3793" y="3509"/>
                </a:lnTo>
                <a:lnTo>
                  <a:pt x="3804" y="3458"/>
                </a:lnTo>
                <a:lnTo>
                  <a:pt x="3817" y="3403"/>
                </a:lnTo>
                <a:lnTo>
                  <a:pt x="3830" y="3344"/>
                </a:lnTo>
                <a:lnTo>
                  <a:pt x="3836" y="3312"/>
                </a:lnTo>
                <a:lnTo>
                  <a:pt x="3842" y="3280"/>
                </a:lnTo>
                <a:lnTo>
                  <a:pt x="3853" y="3214"/>
                </a:lnTo>
                <a:lnTo>
                  <a:pt x="3860" y="3149"/>
                </a:lnTo>
                <a:lnTo>
                  <a:pt x="3866" y="3084"/>
                </a:lnTo>
                <a:lnTo>
                  <a:pt x="3872" y="3018"/>
                </a:lnTo>
                <a:lnTo>
                  <a:pt x="3884" y="2873"/>
                </a:lnTo>
                <a:lnTo>
                  <a:pt x="3893" y="2791"/>
                </a:lnTo>
                <a:lnTo>
                  <a:pt x="3902" y="2701"/>
                </a:lnTo>
                <a:lnTo>
                  <a:pt x="3907" y="2655"/>
                </a:lnTo>
                <a:lnTo>
                  <a:pt x="3909" y="2613"/>
                </a:lnTo>
                <a:lnTo>
                  <a:pt x="3912" y="2576"/>
                </a:lnTo>
                <a:lnTo>
                  <a:pt x="3912" y="2541"/>
                </a:lnTo>
                <a:lnTo>
                  <a:pt x="3912" y="2510"/>
                </a:lnTo>
                <a:lnTo>
                  <a:pt x="3911" y="2482"/>
                </a:lnTo>
                <a:lnTo>
                  <a:pt x="3908" y="2457"/>
                </a:lnTo>
                <a:lnTo>
                  <a:pt x="3906" y="2435"/>
                </a:lnTo>
                <a:lnTo>
                  <a:pt x="3902" y="2416"/>
                </a:lnTo>
                <a:lnTo>
                  <a:pt x="3900" y="2400"/>
                </a:lnTo>
                <a:lnTo>
                  <a:pt x="3894" y="2378"/>
                </a:lnTo>
                <a:lnTo>
                  <a:pt x="3889" y="2363"/>
                </a:lnTo>
                <a:lnTo>
                  <a:pt x="3887" y="2360"/>
                </a:lnTo>
                <a:lnTo>
                  <a:pt x="3834" y="2552"/>
                </a:lnTo>
                <a:lnTo>
                  <a:pt x="3793" y="2697"/>
                </a:lnTo>
                <a:lnTo>
                  <a:pt x="3769" y="2790"/>
                </a:lnTo>
                <a:lnTo>
                  <a:pt x="3757" y="2833"/>
                </a:lnTo>
                <a:lnTo>
                  <a:pt x="3734" y="2912"/>
                </a:lnTo>
                <a:lnTo>
                  <a:pt x="3705" y="3010"/>
                </a:lnTo>
                <a:lnTo>
                  <a:pt x="3672" y="3112"/>
                </a:lnTo>
                <a:lnTo>
                  <a:pt x="3655" y="3161"/>
                </a:lnTo>
                <a:lnTo>
                  <a:pt x="3639" y="3205"/>
                </a:lnTo>
                <a:lnTo>
                  <a:pt x="3624" y="3244"/>
                </a:lnTo>
                <a:lnTo>
                  <a:pt x="3610" y="3274"/>
                </a:lnTo>
                <a:lnTo>
                  <a:pt x="3603" y="3285"/>
                </a:lnTo>
                <a:lnTo>
                  <a:pt x="3597" y="3294"/>
                </a:lnTo>
                <a:lnTo>
                  <a:pt x="3592" y="3300"/>
                </a:lnTo>
                <a:lnTo>
                  <a:pt x="3587" y="3303"/>
                </a:lnTo>
                <a:lnTo>
                  <a:pt x="3585" y="3304"/>
                </a:lnTo>
                <a:lnTo>
                  <a:pt x="3584" y="3303"/>
                </a:lnTo>
                <a:lnTo>
                  <a:pt x="3581" y="3302"/>
                </a:lnTo>
                <a:lnTo>
                  <a:pt x="3580" y="3299"/>
                </a:lnTo>
                <a:lnTo>
                  <a:pt x="3578" y="3291"/>
                </a:lnTo>
                <a:lnTo>
                  <a:pt x="3575" y="3280"/>
                </a:lnTo>
                <a:lnTo>
                  <a:pt x="3573" y="3243"/>
                </a:lnTo>
                <a:lnTo>
                  <a:pt x="3573" y="3187"/>
                </a:lnTo>
                <a:lnTo>
                  <a:pt x="3574" y="3118"/>
                </a:lnTo>
                <a:lnTo>
                  <a:pt x="3577" y="3036"/>
                </a:lnTo>
                <a:lnTo>
                  <a:pt x="3584" y="2841"/>
                </a:lnTo>
                <a:lnTo>
                  <a:pt x="3595" y="2623"/>
                </a:lnTo>
                <a:lnTo>
                  <a:pt x="3618" y="2182"/>
                </a:lnTo>
                <a:lnTo>
                  <a:pt x="3634" y="1855"/>
                </a:lnTo>
                <a:lnTo>
                  <a:pt x="3642" y="1732"/>
                </a:lnTo>
                <a:lnTo>
                  <a:pt x="3649" y="1591"/>
                </a:lnTo>
                <a:lnTo>
                  <a:pt x="3658" y="1438"/>
                </a:lnTo>
                <a:lnTo>
                  <a:pt x="3670" y="1279"/>
                </a:lnTo>
                <a:lnTo>
                  <a:pt x="3684" y="1123"/>
                </a:lnTo>
                <a:lnTo>
                  <a:pt x="3692" y="1048"/>
                </a:lnTo>
                <a:lnTo>
                  <a:pt x="3699" y="974"/>
                </a:lnTo>
                <a:lnTo>
                  <a:pt x="3709" y="905"/>
                </a:lnTo>
                <a:lnTo>
                  <a:pt x="3718" y="840"/>
                </a:lnTo>
                <a:lnTo>
                  <a:pt x="3728" y="781"/>
                </a:lnTo>
                <a:lnTo>
                  <a:pt x="3739" y="727"/>
                </a:lnTo>
                <a:lnTo>
                  <a:pt x="3744" y="701"/>
                </a:lnTo>
                <a:lnTo>
                  <a:pt x="3748" y="675"/>
                </a:lnTo>
                <a:lnTo>
                  <a:pt x="3752" y="647"/>
                </a:lnTo>
                <a:lnTo>
                  <a:pt x="3754" y="619"/>
                </a:lnTo>
                <a:lnTo>
                  <a:pt x="3758" y="561"/>
                </a:lnTo>
                <a:lnTo>
                  <a:pt x="3759" y="501"/>
                </a:lnTo>
                <a:lnTo>
                  <a:pt x="3758" y="440"/>
                </a:lnTo>
                <a:lnTo>
                  <a:pt x="3756" y="379"/>
                </a:lnTo>
                <a:lnTo>
                  <a:pt x="3751" y="321"/>
                </a:lnTo>
                <a:lnTo>
                  <a:pt x="3746" y="263"/>
                </a:lnTo>
                <a:lnTo>
                  <a:pt x="3740" y="209"/>
                </a:lnTo>
                <a:lnTo>
                  <a:pt x="3734" y="160"/>
                </a:lnTo>
                <a:lnTo>
                  <a:pt x="3722" y="75"/>
                </a:lnTo>
                <a:lnTo>
                  <a:pt x="3712" y="20"/>
                </a:lnTo>
                <a:lnTo>
                  <a:pt x="3709" y="0"/>
                </a:lnTo>
                <a:lnTo>
                  <a:pt x="3605" y="389"/>
                </a:lnTo>
                <a:lnTo>
                  <a:pt x="3521" y="701"/>
                </a:lnTo>
                <a:lnTo>
                  <a:pt x="3457" y="935"/>
                </a:lnTo>
                <a:lnTo>
                  <a:pt x="3447" y="973"/>
                </a:lnTo>
                <a:lnTo>
                  <a:pt x="3437" y="1009"/>
                </a:lnTo>
                <a:lnTo>
                  <a:pt x="3430" y="1045"/>
                </a:lnTo>
                <a:lnTo>
                  <a:pt x="3424" y="1081"/>
                </a:lnTo>
                <a:lnTo>
                  <a:pt x="3413" y="1152"/>
                </a:lnTo>
                <a:lnTo>
                  <a:pt x="3402" y="1225"/>
                </a:lnTo>
                <a:lnTo>
                  <a:pt x="3393" y="1306"/>
                </a:lnTo>
                <a:lnTo>
                  <a:pt x="3380" y="1396"/>
                </a:lnTo>
                <a:lnTo>
                  <a:pt x="3371" y="1445"/>
                </a:lnTo>
                <a:lnTo>
                  <a:pt x="3362" y="1498"/>
                </a:lnTo>
                <a:lnTo>
                  <a:pt x="3351" y="1556"/>
                </a:lnTo>
                <a:lnTo>
                  <a:pt x="3338" y="1617"/>
                </a:lnTo>
                <a:lnTo>
                  <a:pt x="3326" y="1681"/>
                </a:lnTo>
                <a:lnTo>
                  <a:pt x="3315" y="1744"/>
                </a:lnTo>
                <a:lnTo>
                  <a:pt x="3306" y="1808"/>
                </a:lnTo>
                <a:lnTo>
                  <a:pt x="3300" y="1871"/>
                </a:lnTo>
                <a:lnTo>
                  <a:pt x="3296" y="1933"/>
                </a:lnTo>
                <a:lnTo>
                  <a:pt x="3292" y="1993"/>
                </a:lnTo>
                <a:lnTo>
                  <a:pt x="3291" y="2053"/>
                </a:lnTo>
                <a:lnTo>
                  <a:pt x="3290" y="2111"/>
                </a:lnTo>
                <a:lnTo>
                  <a:pt x="3291" y="2167"/>
                </a:lnTo>
                <a:lnTo>
                  <a:pt x="3292" y="2221"/>
                </a:lnTo>
                <a:lnTo>
                  <a:pt x="3297" y="2322"/>
                </a:lnTo>
                <a:lnTo>
                  <a:pt x="3303" y="2414"/>
                </a:lnTo>
                <a:lnTo>
                  <a:pt x="3309" y="2493"/>
                </a:lnTo>
                <a:lnTo>
                  <a:pt x="3311" y="2537"/>
                </a:lnTo>
                <a:lnTo>
                  <a:pt x="3314" y="2598"/>
                </a:lnTo>
                <a:lnTo>
                  <a:pt x="3317" y="2755"/>
                </a:lnTo>
                <a:lnTo>
                  <a:pt x="3320" y="2944"/>
                </a:lnTo>
                <a:lnTo>
                  <a:pt x="3322" y="3144"/>
                </a:lnTo>
                <a:lnTo>
                  <a:pt x="3323" y="3496"/>
                </a:lnTo>
                <a:lnTo>
                  <a:pt x="3323" y="3650"/>
                </a:lnTo>
                <a:lnTo>
                  <a:pt x="3273" y="3476"/>
                </a:lnTo>
                <a:lnTo>
                  <a:pt x="3190" y="3190"/>
                </a:lnTo>
                <a:lnTo>
                  <a:pt x="3181" y="3159"/>
                </a:lnTo>
                <a:lnTo>
                  <a:pt x="3172" y="3120"/>
                </a:lnTo>
                <a:lnTo>
                  <a:pt x="3162" y="3076"/>
                </a:lnTo>
                <a:lnTo>
                  <a:pt x="3153" y="3026"/>
                </a:lnTo>
                <a:lnTo>
                  <a:pt x="3132" y="2915"/>
                </a:lnTo>
                <a:lnTo>
                  <a:pt x="3112" y="2793"/>
                </a:lnTo>
                <a:lnTo>
                  <a:pt x="3094" y="2667"/>
                </a:lnTo>
                <a:lnTo>
                  <a:pt x="3077" y="2543"/>
                </a:lnTo>
                <a:lnTo>
                  <a:pt x="3065" y="2428"/>
                </a:lnTo>
                <a:lnTo>
                  <a:pt x="3060" y="2376"/>
                </a:lnTo>
                <a:lnTo>
                  <a:pt x="3056" y="2330"/>
                </a:lnTo>
                <a:lnTo>
                  <a:pt x="3049" y="2221"/>
                </a:lnTo>
                <a:lnTo>
                  <a:pt x="3038" y="2083"/>
                </a:lnTo>
                <a:lnTo>
                  <a:pt x="3013" y="1773"/>
                </a:lnTo>
                <a:lnTo>
                  <a:pt x="2982" y="1395"/>
                </a:lnTo>
                <a:lnTo>
                  <a:pt x="2954" y="1521"/>
                </a:lnTo>
                <a:lnTo>
                  <a:pt x="2925" y="1658"/>
                </a:lnTo>
                <a:lnTo>
                  <a:pt x="2893" y="1825"/>
                </a:lnTo>
                <a:lnTo>
                  <a:pt x="2886" y="1871"/>
                </a:lnTo>
                <a:lnTo>
                  <a:pt x="2880" y="1917"/>
                </a:lnTo>
                <a:lnTo>
                  <a:pt x="2875" y="1966"/>
                </a:lnTo>
                <a:lnTo>
                  <a:pt x="2873" y="2016"/>
                </a:lnTo>
                <a:lnTo>
                  <a:pt x="2870" y="2065"/>
                </a:lnTo>
                <a:lnTo>
                  <a:pt x="2870" y="2116"/>
                </a:lnTo>
                <a:lnTo>
                  <a:pt x="2871" y="2166"/>
                </a:lnTo>
                <a:lnTo>
                  <a:pt x="2873" y="2217"/>
                </a:lnTo>
                <a:lnTo>
                  <a:pt x="2875" y="2265"/>
                </a:lnTo>
                <a:lnTo>
                  <a:pt x="2879" y="2313"/>
                </a:lnTo>
                <a:lnTo>
                  <a:pt x="2882" y="2358"/>
                </a:lnTo>
                <a:lnTo>
                  <a:pt x="2887" y="2403"/>
                </a:lnTo>
                <a:lnTo>
                  <a:pt x="2897" y="2483"/>
                </a:lnTo>
                <a:lnTo>
                  <a:pt x="2907" y="2552"/>
                </a:lnTo>
                <a:lnTo>
                  <a:pt x="2935" y="2701"/>
                </a:lnTo>
                <a:lnTo>
                  <a:pt x="2971" y="2888"/>
                </a:lnTo>
                <a:lnTo>
                  <a:pt x="2992" y="2988"/>
                </a:lnTo>
                <a:lnTo>
                  <a:pt x="3012" y="3089"/>
                </a:lnTo>
                <a:lnTo>
                  <a:pt x="3034" y="3186"/>
                </a:lnTo>
                <a:lnTo>
                  <a:pt x="3056" y="3280"/>
                </a:lnTo>
                <a:lnTo>
                  <a:pt x="3067" y="3326"/>
                </a:lnTo>
                <a:lnTo>
                  <a:pt x="3078" y="3374"/>
                </a:lnTo>
                <a:lnTo>
                  <a:pt x="3098" y="3476"/>
                </a:lnTo>
                <a:lnTo>
                  <a:pt x="3118" y="3585"/>
                </a:lnTo>
                <a:lnTo>
                  <a:pt x="3138" y="3697"/>
                </a:lnTo>
                <a:lnTo>
                  <a:pt x="3157" y="3809"/>
                </a:lnTo>
                <a:lnTo>
                  <a:pt x="3177" y="3919"/>
                </a:lnTo>
                <a:lnTo>
                  <a:pt x="3198" y="4026"/>
                </a:lnTo>
                <a:lnTo>
                  <a:pt x="3208" y="4077"/>
                </a:lnTo>
                <a:lnTo>
                  <a:pt x="3220" y="4125"/>
                </a:lnTo>
                <a:lnTo>
                  <a:pt x="3229" y="4174"/>
                </a:lnTo>
                <a:lnTo>
                  <a:pt x="3238" y="4227"/>
                </a:lnTo>
                <a:lnTo>
                  <a:pt x="3245" y="4281"/>
                </a:lnTo>
                <a:lnTo>
                  <a:pt x="3251" y="4337"/>
                </a:lnTo>
                <a:lnTo>
                  <a:pt x="3256" y="4393"/>
                </a:lnTo>
                <a:lnTo>
                  <a:pt x="3259" y="4448"/>
                </a:lnTo>
                <a:lnTo>
                  <a:pt x="3262" y="4501"/>
                </a:lnTo>
                <a:lnTo>
                  <a:pt x="3264" y="4551"/>
                </a:lnTo>
                <a:lnTo>
                  <a:pt x="3265" y="4640"/>
                </a:lnTo>
                <a:lnTo>
                  <a:pt x="3265" y="4705"/>
                </a:lnTo>
                <a:lnTo>
                  <a:pt x="3264" y="4739"/>
                </a:lnTo>
                <a:lnTo>
                  <a:pt x="3264" y="4741"/>
                </a:lnTo>
                <a:lnTo>
                  <a:pt x="3264" y="4734"/>
                </a:lnTo>
                <a:lnTo>
                  <a:pt x="3263" y="4725"/>
                </a:lnTo>
                <a:lnTo>
                  <a:pt x="3261" y="4715"/>
                </a:lnTo>
                <a:lnTo>
                  <a:pt x="3253" y="4685"/>
                </a:lnTo>
                <a:lnTo>
                  <a:pt x="3243" y="4647"/>
                </a:lnTo>
                <a:lnTo>
                  <a:pt x="3227" y="4603"/>
                </a:lnTo>
                <a:lnTo>
                  <a:pt x="3209" y="4555"/>
                </a:lnTo>
                <a:lnTo>
                  <a:pt x="3190" y="4502"/>
                </a:lnTo>
                <a:lnTo>
                  <a:pt x="3147" y="4394"/>
                </a:lnTo>
                <a:lnTo>
                  <a:pt x="3106" y="4292"/>
                </a:lnTo>
                <a:lnTo>
                  <a:pt x="3070" y="4210"/>
                </a:lnTo>
                <a:lnTo>
                  <a:pt x="3047" y="4160"/>
                </a:lnTo>
                <a:lnTo>
                  <a:pt x="3041" y="4151"/>
                </a:lnTo>
                <a:lnTo>
                  <a:pt x="3041" y="4150"/>
                </a:lnTo>
                <a:lnTo>
                  <a:pt x="3041" y="4151"/>
                </a:lnTo>
                <a:lnTo>
                  <a:pt x="3041" y="4155"/>
                </a:lnTo>
                <a:lnTo>
                  <a:pt x="3044" y="4173"/>
                </a:lnTo>
                <a:lnTo>
                  <a:pt x="3048" y="4203"/>
                </a:lnTo>
                <a:lnTo>
                  <a:pt x="3056" y="4294"/>
                </a:lnTo>
                <a:lnTo>
                  <a:pt x="3067" y="4415"/>
                </a:lnTo>
                <a:lnTo>
                  <a:pt x="3077" y="4554"/>
                </a:lnTo>
                <a:lnTo>
                  <a:pt x="3086" y="4698"/>
                </a:lnTo>
                <a:lnTo>
                  <a:pt x="3094" y="4834"/>
                </a:lnTo>
                <a:lnTo>
                  <a:pt x="3098" y="4949"/>
                </a:lnTo>
                <a:lnTo>
                  <a:pt x="3101" y="4995"/>
                </a:lnTo>
                <a:lnTo>
                  <a:pt x="3101" y="5031"/>
                </a:lnTo>
                <a:lnTo>
                  <a:pt x="3101" y="5063"/>
                </a:lnTo>
                <a:lnTo>
                  <a:pt x="3103" y="5098"/>
                </a:lnTo>
                <a:lnTo>
                  <a:pt x="3108" y="5178"/>
                </a:lnTo>
                <a:lnTo>
                  <a:pt x="3118" y="5265"/>
                </a:lnTo>
                <a:lnTo>
                  <a:pt x="3129" y="5355"/>
                </a:lnTo>
                <a:lnTo>
                  <a:pt x="3142" y="5444"/>
                </a:lnTo>
                <a:lnTo>
                  <a:pt x="3157" y="5529"/>
                </a:lnTo>
                <a:lnTo>
                  <a:pt x="3165" y="5569"/>
                </a:lnTo>
                <a:lnTo>
                  <a:pt x="3173" y="5605"/>
                </a:lnTo>
                <a:lnTo>
                  <a:pt x="3181" y="5639"/>
                </a:lnTo>
                <a:lnTo>
                  <a:pt x="3190" y="5669"/>
                </a:lnTo>
                <a:lnTo>
                  <a:pt x="3197" y="5699"/>
                </a:lnTo>
                <a:lnTo>
                  <a:pt x="3204" y="5735"/>
                </a:lnTo>
                <a:lnTo>
                  <a:pt x="3209" y="5774"/>
                </a:lnTo>
                <a:lnTo>
                  <a:pt x="3213" y="5819"/>
                </a:lnTo>
                <a:lnTo>
                  <a:pt x="3216" y="5866"/>
                </a:lnTo>
                <a:lnTo>
                  <a:pt x="3219" y="5916"/>
                </a:lnTo>
                <a:lnTo>
                  <a:pt x="3221" y="6023"/>
                </a:lnTo>
                <a:lnTo>
                  <a:pt x="3222" y="6135"/>
                </a:lnTo>
                <a:lnTo>
                  <a:pt x="3221" y="6247"/>
                </a:lnTo>
                <a:lnTo>
                  <a:pt x="3220" y="6355"/>
                </a:lnTo>
                <a:lnTo>
                  <a:pt x="3220" y="6454"/>
                </a:lnTo>
                <a:lnTo>
                  <a:pt x="3219" y="6500"/>
                </a:lnTo>
                <a:lnTo>
                  <a:pt x="3215" y="6541"/>
                </a:lnTo>
                <a:lnTo>
                  <a:pt x="3210" y="6579"/>
                </a:lnTo>
                <a:lnTo>
                  <a:pt x="3204" y="6614"/>
                </a:lnTo>
                <a:lnTo>
                  <a:pt x="3197" y="6647"/>
                </a:lnTo>
                <a:lnTo>
                  <a:pt x="3187" y="6677"/>
                </a:lnTo>
                <a:lnTo>
                  <a:pt x="3177" y="6707"/>
                </a:lnTo>
                <a:lnTo>
                  <a:pt x="3166" y="6736"/>
                </a:lnTo>
                <a:lnTo>
                  <a:pt x="3141" y="6792"/>
                </a:lnTo>
                <a:lnTo>
                  <a:pt x="3113" y="6853"/>
                </a:lnTo>
                <a:lnTo>
                  <a:pt x="3098" y="6887"/>
                </a:lnTo>
                <a:lnTo>
                  <a:pt x="3084" y="6923"/>
                </a:lnTo>
                <a:lnTo>
                  <a:pt x="3070" y="6961"/>
                </a:lnTo>
                <a:lnTo>
                  <a:pt x="3056" y="7004"/>
                </a:lnTo>
                <a:lnTo>
                  <a:pt x="3049" y="7024"/>
                </a:lnTo>
                <a:lnTo>
                  <a:pt x="3043" y="7042"/>
                </a:lnTo>
                <a:lnTo>
                  <a:pt x="3037" y="7055"/>
                </a:lnTo>
                <a:lnTo>
                  <a:pt x="3031" y="7066"/>
                </a:lnTo>
                <a:lnTo>
                  <a:pt x="3025" y="7073"/>
                </a:lnTo>
                <a:lnTo>
                  <a:pt x="3020" y="7078"/>
                </a:lnTo>
                <a:lnTo>
                  <a:pt x="3016" y="7080"/>
                </a:lnTo>
                <a:lnTo>
                  <a:pt x="3011" y="7080"/>
                </a:lnTo>
                <a:lnTo>
                  <a:pt x="3007" y="7077"/>
                </a:lnTo>
                <a:lnTo>
                  <a:pt x="3002" y="7072"/>
                </a:lnTo>
                <a:lnTo>
                  <a:pt x="2999" y="7065"/>
                </a:lnTo>
                <a:lnTo>
                  <a:pt x="2995" y="7055"/>
                </a:lnTo>
                <a:lnTo>
                  <a:pt x="2989" y="7031"/>
                </a:lnTo>
                <a:lnTo>
                  <a:pt x="2984" y="7000"/>
                </a:lnTo>
                <a:lnTo>
                  <a:pt x="2980" y="6965"/>
                </a:lnTo>
                <a:lnTo>
                  <a:pt x="2976" y="6924"/>
                </a:lnTo>
                <a:lnTo>
                  <a:pt x="2972" y="6882"/>
                </a:lnTo>
                <a:lnTo>
                  <a:pt x="2971" y="6837"/>
                </a:lnTo>
                <a:lnTo>
                  <a:pt x="2968" y="6746"/>
                </a:lnTo>
                <a:lnTo>
                  <a:pt x="2968" y="6662"/>
                </a:lnTo>
                <a:lnTo>
                  <a:pt x="2968" y="6591"/>
                </a:lnTo>
                <a:lnTo>
                  <a:pt x="2970" y="6530"/>
                </a:lnTo>
                <a:lnTo>
                  <a:pt x="2974" y="6475"/>
                </a:lnTo>
                <a:lnTo>
                  <a:pt x="2980" y="6423"/>
                </a:lnTo>
                <a:lnTo>
                  <a:pt x="2988" y="6372"/>
                </a:lnTo>
                <a:lnTo>
                  <a:pt x="2999" y="6314"/>
                </a:lnTo>
                <a:lnTo>
                  <a:pt x="3026" y="6173"/>
                </a:lnTo>
                <a:lnTo>
                  <a:pt x="3040" y="6102"/>
                </a:lnTo>
                <a:lnTo>
                  <a:pt x="3044" y="6076"/>
                </a:lnTo>
                <a:lnTo>
                  <a:pt x="3047" y="6054"/>
                </a:lnTo>
                <a:lnTo>
                  <a:pt x="3048" y="6036"/>
                </a:lnTo>
                <a:lnTo>
                  <a:pt x="3048" y="6021"/>
                </a:lnTo>
                <a:lnTo>
                  <a:pt x="3047" y="6009"/>
                </a:lnTo>
                <a:lnTo>
                  <a:pt x="3046" y="5999"/>
                </a:lnTo>
                <a:lnTo>
                  <a:pt x="3042" y="5989"/>
                </a:lnTo>
                <a:lnTo>
                  <a:pt x="3037" y="5980"/>
                </a:lnTo>
                <a:lnTo>
                  <a:pt x="3026" y="5961"/>
                </a:lnTo>
                <a:lnTo>
                  <a:pt x="3020" y="5947"/>
                </a:lnTo>
                <a:lnTo>
                  <a:pt x="3013" y="5932"/>
                </a:lnTo>
                <a:lnTo>
                  <a:pt x="3005" y="5914"/>
                </a:lnTo>
                <a:lnTo>
                  <a:pt x="2996" y="5891"/>
                </a:lnTo>
                <a:lnTo>
                  <a:pt x="2994" y="5885"/>
                </a:lnTo>
                <a:lnTo>
                  <a:pt x="2992" y="5881"/>
                </a:lnTo>
                <a:lnTo>
                  <a:pt x="2988" y="5881"/>
                </a:lnTo>
                <a:lnTo>
                  <a:pt x="2984" y="5883"/>
                </a:lnTo>
                <a:lnTo>
                  <a:pt x="2982" y="5887"/>
                </a:lnTo>
                <a:lnTo>
                  <a:pt x="2978" y="5895"/>
                </a:lnTo>
                <a:lnTo>
                  <a:pt x="2971" y="5915"/>
                </a:lnTo>
                <a:lnTo>
                  <a:pt x="2964" y="5943"/>
                </a:lnTo>
                <a:lnTo>
                  <a:pt x="2957" y="5975"/>
                </a:lnTo>
                <a:lnTo>
                  <a:pt x="2941" y="6052"/>
                </a:lnTo>
                <a:lnTo>
                  <a:pt x="2928" y="6132"/>
                </a:lnTo>
                <a:lnTo>
                  <a:pt x="2918" y="6205"/>
                </a:lnTo>
                <a:lnTo>
                  <a:pt x="2907" y="6277"/>
                </a:lnTo>
                <a:lnTo>
                  <a:pt x="2900" y="6237"/>
                </a:lnTo>
                <a:lnTo>
                  <a:pt x="2883" y="6136"/>
                </a:lnTo>
                <a:lnTo>
                  <a:pt x="2874" y="6071"/>
                </a:lnTo>
                <a:lnTo>
                  <a:pt x="2864" y="6001"/>
                </a:lnTo>
                <a:lnTo>
                  <a:pt x="2856" y="5931"/>
                </a:lnTo>
                <a:lnTo>
                  <a:pt x="2849" y="5861"/>
                </a:lnTo>
                <a:lnTo>
                  <a:pt x="2846" y="5830"/>
                </a:lnTo>
                <a:lnTo>
                  <a:pt x="2846" y="5801"/>
                </a:lnTo>
                <a:lnTo>
                  <a:pt x="2846" y="5776"/>
                </a:lnTo>
                <a:lnTo>
                  <a:pt x="2847" y="5752"/>
                </a:lnTo>
                <a:lnTo>
                  <a:pt x="2850" y="5730"/>
                </a:lnTo>
                <a:lnTo>
                  <a:pt x="2853" y="5709"/>
                </a:lnTo>
                <a:lnTo>
                  <a:pt x="2858" y="5690"/>
                </a:lnTo>
                <a:lnTo>
                  <a:pt x="2863" y="5672"/>
                </a:lnTo>
                <a:lnTo>
                  <a:pt x="2876" y="5636"/>
                </a:lnTo>
                <a:lnTo>
                  <a:pt x="2891" y="5599"/>
                </a:lnTo>
                <a:lnTo>
                  <a:pt x="2906" y="5556"/>
                </a:lnTo>
                <a:lnTo>
                  <a:pt x="2915" y="5532"/>
                </a:lnTo>
                <a:lnTo>
                  <a:pt x="2923" y="5505"/>
                </a:lnTo>
                <a:lnTo>
                  <a:pt x="2930" y="5479"/>
                </a:lnTo>
                <a:lnTo>
                  <a:pt x="2936" y="5456"/>
                </a:lnTo>
                <a:lnTo>
                  <a:pt x="2941" y="5436"/>
                </a:lnTo>
                <a:lnTo>
                  <a:pt x="2945" y="5416"/>
                </a:lnTo>
                <a:lnTo>
                  <a:pt x="2948" y="5381"/>
                </a:lnTo>
                <a:lnTo>
                  <a:pt x="2951" y="5349"/>
                </a:lnTo>
                <a:lnTo>
                  <a:pt x="2952" y="5314"/>
                </a:lnTo>
                <a:lnTo>
                  <a:pt x="2954" y="5271"/>
                </a:lnTo>
                <a:lnTo>
                  <a:pt x="2959" y="5218"/>
                </a:lnTo>
                <a:lnTo>
                  <a:pt x="2968" y="5150"/>
                </a:lnTo>
                <a:lnTo>
                  <a:pt x="2972" y="5111"/>
                </a:lnTo>
                <a:lnTo>
                  <a:pt x="2976" y="5074"/>
                </a:lnTo>
                <a:lnTo>
                  <a:pt x="2978" y="5039"/>
                </a:lnTo>
                <a:lnTo>
                  <a:pt x="2980" y="5005"/>
                </a:lnTo>
                <a:lnTo>
                  <a:pt x="2981" y="4974"/>
                </a:lnTo>
                <a:lnTo>
                  <a:pt x="2980" y="4945"/>
                </a:lnTo>
                <a:lnTo>
                  <a:pt x="2978" y="4892"/>
                </a:lnTo>
                <a:lnTo>
                  <a:pt x="2975" y="4850"/>
                </a:lnTo>
                <a:lnTo>
                  <a:pt x="2971" y="4819"/>
                </a:lnTo>
                <a:lnTo>
                  <a:pt x="2968" y="4793"/>
                </a:lnTo>
                <a:lnTo>
                  <a:pt x="2962" y="4837"/>
                </a:lnTo>
                <a:lnTo>
                  <a:pt x="2956" y="4884"/>
                </a:lnTo>
                <a:lnTo>
                  <a:pt x="2947" y="4943"/>
                </a:lnTo>
                <a:lnTo>
                  <a:pt x="2936" y="5008"/>
                </a:lnTo>
                <a:lnTo>
                  <a:pt x="2923" y="5074"/>
                </a:lnTo>
                <a:lnTo>
                  <a:pt x="2916" y="5106"/>
                </a:lnTo>
                <a:lnTo>
                  <a:pt x="2909" y="5138"/>
                </a:lnTo>
                <a:lnTo>
                  <a:pt x="2901" y="5166"/>
                </a:lnTo>
                <a:lnTo>
                  <a:pt x="2893" y="5194"/>
                </a:lnTo>
                <a:lnTo>
                  <a:pt x="2876" y="5241"/>
                </a:lnTo>
                <a:lnTo>
                  <a:pt x="2861" y="5284"/>
                </a:lnTo>
                <a:lnTo>
                  <a:pt x="2845" y="5323"/>
                </a:lnTo>
                <a:lnTo>
                  <a:pt x="2832" y="5355"/>
                </a:lnTo>
                <a:lnTo>
                  <a:pt x="2811" y="5401"/>
                </a:lnTo>
                <a:lnTo>
                  <a:pt x="2804" y="5416"/>
                </a:lnTo>
                <a:lnTo>
                  <a:pt x="2799" y="5375"/>
                </a:lnTo>
                <a:lnTo>
                  <a:pt x="2789" y="5271"/>
                </a:lnTo>
                <a:lnTo>
                  <a:pt x="2784" y="5204"/>
                </a:lnTo>
                <a:lnTo>
                  <a:pt x="2779" y="5128"/>
                </a:lnTo>
                <a:lnTo>
                  <a:pt x="2775" y="5050"/>
                </a:lnTo>
                <a:lnTo>
                  <a:pt x="2774" y="4972"/>
                </a:lnTo>
                <a:lnTo>
                  <a:pt x="2774" y="4866"/>
                </a:lnTo>
                <a:lnTo>
                  <a:pt x="2772" y="4718"/>
                </a:lnTo>
                <a:lnTo>
                  <a:pt x="2768" y="4542"/>
                </a:lnTo>
                <a:lnTo>
                  <a:pt x="2763" y="4352"/>
                </a:lnTo>
                <a:lnTo>
                  <a:pt x="2757" y="4163"/>
                </a:lnTo>
                <a:lnTo>
                  <a:pt x="2749" y="3990"/>
                </a:lnTo>
                <a:lnTo>
                  <a:pt x="2745" y="3914"/>
                </a:lnTo>
                <a:lnTo>
                  <a:pt x="2740" y="3848"/>
                </a:lnTo>
                <a:lnTo>
                  <a:pt x="2736" y="3794"/>
                </a:lnTo>
                <a:lnTo>
                  <a:pt x="2730" y="3753"/>
                </a:lnTo>
                <a:lnTo>
                  <a:pt x="2718" y="3689"/>
                </a:lnTo>
                <a:lnTo>
                  <a:pt x="2706" y="3628"/>
                </a:lnTo>
                <a:lnTo>
                  <a:pt x="2694" y="3577"/>
                </a:lnTo>
                <a:lnTo>
                  <a:pt x="2682" y="3534"/>
                </a:lnTo>
                <a:lnTo>
                  <a:pt x="2671" y="3502"/>
                </a:lnTo>
                <a:lnTo>
                  <a:pt x="2667" y="3491"/>
                </a:lnTo>
                <a:lnTo>
                  <a:pt x="2662" y="3485"/>
                </a:lnTo>
                <a:lnTo>
                  <a:pt x="2660" y="3482"/>
                </a:lnTo>
                <a:lnTo>
                  <a:pt x="2659" y="3483"/>
                </a:lnTo>
                <a:lnTo>
                  <a:pt x="2658" y="3484"/>
                </a:lnTo>
                <a:lnTo>
                  <a:pt x="2656" y="3490"/>
                </a:lnTo>
                <a:lnTo>
                  <a:pt x="2655" y="3502"/>
                </a:lnTo>
                <a:lnTo>
                  <a:pt x="2653" y="3634"/>
                </a:lnTo>
                <a:lnTo>
                  <a:pt x="2647" y="3860"/>
                </a:lnTo>
                <a:lnTo>
                  <a:pt x="2642" y="3979"/>
                </a:lnTo>
                <a:lnTo>
                  <a:pt x="2637" y="4089"/>
                </a:lnTo>
                <a:lnTo>
                  <a:pt x="2631" y="4175"/>
                </a:lnTo>
                <a:lnTo>
                  <a:pt x="2629" y="4208"/>
                </a:lnTo>
                <a:lnTo>
                  <a:pt x="2626" y="4229"/>
                </a:lnTo>
                <a:lnTo>
                  <a:pt x="2620" y="4271"/>
                </a:lnTo>
                <a:lnTo>
                  <a:pt x="2615" y="4327"/>
                </a:lnTo>
                <a:lnTo>
                  <a:pt x="2609" y="4390"/>
                </a:lnTo>
                <a:lnTo>
                  <a:pt x="2606" y="4455"/>
                </a:lnTo>
                <a:lnTo>
                  <a:pt x="2599" y="4567"/>
                </a:lnTo>
                <a:lnTo>
                  <a:pt x="2596" y="4615"/>
                </a:lnTo>
                <a:lnTo>
                  <a:pt x="2576" y="4546"/>
                </a:lnTo>
                <a:lnTo>
                  <a:pt x="2554" y="4478"/>
                </a:lnTo>
                <a:lnTo>
                  <a:pt x="2529" y="4401"/>
                </a:lnTo>
                <a:lnTo>
                  <a:pt x="2505" y="4329"/>
                </a:lnTo>
                <a:lnTo>
                  <a:pt x="2483" y="4270"/>
                </a:lnTo>
                <a:lnTo>
                  <a:pt x="2475" y="4251"/>
                </a:lnTo>
                <a:lnTo>
                  <a:pt x="2468" y="4239"/>
                </a:lnTo>
                <a:lnTo>
                  <a:pt x="2465" y="4236"/>
                </a:lnTo>
                <a:lnTo>
                  <a:pt x="2464" y="4236"/>
                </a:lnTo>
                <a:lnTo>
                  <a:pt x="2463" y="4239"/>
                </a:lnTo>
                <a:lnTo>
                  <a:pt x="2463" y="4244"/>
                </a:lnTo>
                <a:lnTo>
                  <a:pt x="2465" y="4396"/>
                </a:lnTo>
                <a:lnTo>
                  <a:pt x="2470" y="4657"/>
                </a:lnTo>
                <a:lnTo>
                  <a:pt x="2477" y="5015"/>
                </a:lnTo>
                <a:lnTo>
                  <a:pt x="2438" y="4890"/>
                </a:lnTo>
                <a:lnTo>
                  <a:pt x="2348" y="4604"/>
                </a:lnTo>
                <a:lnTo>
                  <a:pt x="2298" y="4442"/>
                </a:lnTo>
                <a:lnTo>
                  <a:pt x="2253" y="4289"/>
                </a:lnTo>
                <a:lnTo>
                  <a:pt x="2217" y="4163"/>
                </a:lnTo>
                <a:lnTo>
                  <a:pt x="2203" y="4115"/>
                </a:lnTo>
                <a:lnTo>
                  <a:pt x="2196" y="4080"/>
                </a:lnTo>
                <a:lnTo>
                  <a:pt x="2191" y="4054"/>
                </a:lnTo>
                <a:lnTo>
                  <a:pt x="2189" y="4031"/>
                </a:lnTo>
                <a:lnTo>
                  <a:pt x="2189" y="4009"/>
                </a:lnTo>
                <a:lnTo>
                  <a:pt x="2190" y="3991"/>
                </a:lnTo>
                <a:lnTo>
                  <a:pt x="2194" y="3974"/>
                </a:lnTo>
                <a:lnTo>
                  <a:pt x="2199" y="3959"/>
                </a:lnTo>
                <a:lnTo>
                  <a:pt x="2205" y="3944"/>
                </a:lnTo>
                <a:lnTo>
                  <a:pt x="2212" y="3932"/>
                </a:lnTo>
                <a:lnTo>
                  <a:pt x="2220" y="3920"/>
                </a:lnTo>
                <a:lnTo>
                  <a:pt x="2229" y="3908"/>
                </a:lnTo>
                <a:lnTo>
                  <a:pt x="2248" y="3884"/>
                </a:lnTo>
                <a:lnTo>
                  <a:pt x="2267" y="3859"/>
                </a:lnTo>
                <a:lnTo>
                  <a:pt x="2275" y="3845"/>
                </a:lnTo>
                <a:lnTo>
                  <a:pt x="2285" y="3829"/>
                </a:lnTo>
                <a:lnTo>
                  <a:pt x="2292" y="3812"/>
                </a:lnTo>
                <a:lnTo>
                  <a:pt x="2300" y="3794"/>
                </a:lnTo>
                <a:lnTo>
                  <a:pt x="2313" y="3761"/>
                </a:lnTo>
                <a:lnTo>
                  <a:pt x="2324" y="3728"/>
                </a:lnTo>
                <a:lnTo>
                  <a:pt x="2331" y="3698"/>
                </a:lnTo>
                <a:lnTo>
                  <a:pt x="2337" y="3673"/>
                </a:lnTo>
                <a:lnTo>
                  <a:pt x="2340" y="3652"/>
                </a:lnTo>
                <a:lnTo>
                  <a:pt x="2344" y="3636"/>
                </a:lnTo>
                <a:lnTo>
                  <a:pt x="2318" y="3638"/>
                </a:lnTo>
                <a:lnTo>
                  <a:pt x="2289" y="3643"/>
                </a:lnTo>
                <a:lnTo>
                  <a:pt x="2253" y="3648"/>
                </a:lnTo>
                <a:lnTo>
                  <a:pt x="2214" y="3656"/>
                </a:lnTo>
                <a:lnTo>
                  <a:pt x="2175" y="3667"/>
                </a:lnTo>
                <a:lnTo>
                  <a:pt x="2157" y="3673"/>
                </a:lnTo>
                <a:lnTo>
                  <a:pt x="2139" y="3679"/>
                </a:lnTo>
                <a:lnTo>
                  <a:pt x="2122" y="3686"/>
                </a:lnTo>
                <a:lnTo>
                  <a:pt x="2106" y="3695"/>
                </a:lnTo>
                <a:lnTo>
                  <a:pt x="2081" y="3711"/>
                </a:lnTo>
                <a:lnTo>
                  <a:pt x="2062" y="3727"/>
                </a:lnTo>
                <a:lnTo>
                  <a:pt x="2046" y="3743"/>
                </a:lnTo>
                <a:lnTo>
                  <a:pt x="2034" y="3756"/>
                </a:lnTo>
                <a:lnTo>
                  <a:pt x="2026" y="3768"/>
                </a:lnTo>
                <a:lnTo>
                  <a:pt x="2021" y="3776"/>
                </a:lnTo>
                <a:lnTo>
                  <a:pt x="2017" y="3785"/>
                </a:lnTo>
                <a:lnTo>
                  <a:pt x="1966" y="3643"/>
                </a:lnTo>
                <a:lnTo>
                  <a:pt x="1917" y="3508"/>
                </a:lnTo>
                <a:lnTo>
                  <a:pt x="1869" y="3369"/>
                </a:lnTo>
                <a:lnTo>
                  <a:pt x="1847" y="3302"/>
                </a:lnTo>
                <a:lnTo>
                  <a:pt x="1821" y="3233"/>
                </a:lnTo>
                <a:lnTo>
                  <a:pt x="1794" y="3162"/>
                </a:lnTo>
                <a:lnTo>
                  <a:pt x="1764" y="3087"/>
                </a:lnTo>
                <a:lnTo>
                  <a:pt x="1730" y="3005"/>
                </a:lnTo>
                <a:lnTo>
                  <a:pt x="1692" y="2917"/>
                </a:lnTo>
                <a:lnTo>
                  <a:pt x="1603" y="2715"/>
                </a:lnTo>
                <a:lnTo>
                  <a:pt x="1579" y="2662"/>
                </a:lnTo>
                <a:lnTo>
                  <a:pt x="1559" y="2616"/>
                </a:lnTo>
                <a:lnTo>
                  <a:pt x="1543" y="2573"/>
                </a:lnTo>
                <a:lnTo>
                  <a:pt x="1529" y="2536"/>
                </a:lnTo>
                <a:lnTo>
                  <a:pt x="1517" y="2501"/>
                </a:lnTo>
                <a:lnTo>
                  <a:pt x="1509" y="2470"/>
                </a:lnTo>
                <a:lnTo>
                  <a:pt x="1502" y="2441"/>
                </a:lnTo>
                <a:lnTo>
                  <a:pt x="1496" y="2415"/>
                </a:lnTo>
                <a:lnTo>
                  <a:pt x="1492" y="2388"/>
                </a:lnTo>
                <a:lnTo>
                  <a:pt x="1489" y="2363"/>
                </a:lnTo>
                <a:lnTo>
                  <a:pt x="1483" y="2310"/>
                </a:lnTo>
                <a:lnTo>
                  <a:pt x="1477" y="2251"/>
                </a:lnTo>
                <a:lnTo>
                  <a:pt x="1468" y="2181"/>
                </a:lnTo>
                <a:lnTo>
                  <a:pt x="1463" y="2137"/>
                </a:lnTo>
                <a:lnTo>
                  <a:pt x="1460" y="2086"/>
                </a:lnTo>
                <a:lnTo>
                  <a:pt x="1456" y="2028"/>
                </a:lnTo>
                <a:lnTo>
                  <a:pt x="1454" y="1966"/>
                </a:lnTo>
                <a:lnTo>
                  <a:pt x="1450" y="1831"/>
                </a:lnTo>
                <a:lnTo>
                  <a:pt x="1450" y="1695"/>
                </a:lnTo>
                <a:lnTo>
                  <a:pt x="1450" y="1568"/>
                </a:lnTo>
                <a:lnTo>
                  <a:pt x="1451" y="1463"/>
                </a:lnTo>
                <a:lnTo>
                  <a:pt x="1454" y="1365"/>
                </a:lnTo>
                <a:lnTo>
                  <a:pt x="1430" y="1451"/>
                </a:lnTo>
                <a:lnTo>
                  <a:pt x="1376" y="1656"/>
                </a:lnTo>
                <a:lnTo>
                  <a:pt x="1346" y="1777"/>
                </a:lnTo>
                <a:lnTo>
                  <a:pt x="1316" y="1897"/>
                </a:lnTo>
                <a:lnTo>
                  <a:pt x="1291" y="2005"/>
                </a:lnTo>
                <a:lnTo>
                  <a:pt x="1283" y="2052"/>
                </a:lnTo>
                <a:lnTo>
                  <a:pt x="1276" y="2092"/>
                </a:lnTo>
                <a:lnTo>
                  <a:pt x="1271" y="2128"/>
                </a:lnTo>
                <a:lnTo>
                  <a:pt x="1267" y="2164"/>
                </a:lnTo>
                <a:lnTo>
                  <a:pt x="1266" y="2199"/>
                </a:lnTo>
                <a:lnTo>
                  <a:pt x="1265" y="2233"/>
                </a:lnTo>
                <a:lnTo>
                  <a:pt x="1266" y="2267"/>
                </a:lnTo>
                <a:lnTo>
                  <a:pt x="1267" y="2301"/>
                </a:lnTo>
                <a:lnTo>
                  <a:pt x="1271" y="2334"/>
                </a:lnTo>
                <a:lnTo>
                  <a:pt x="1273" y="2367"/>
                </a:lnTo>
                <a:lnTo>
                  <a:pt x="1282" y="2429"/>
                </a:lnTo>
                <a:lnTo>
                  <a:pt x="1290" y="2488"/>
                </a:lnTo>
                <a:lnTo>
                  <a:pt x="1299" y="2545"/>
                </a:lnTo>
                <a:lnTo>
                  <a:pt x="1305" y="2596"/>
                </a:lnTo>
                <a:lnTo>
                  <a:pt x="1307" y="2611"/>
                </a:lnTo>
                <a:lnTo>
                  <a:pt x="1311" y="2626"/>
                </a:lnTo>
                <a:lnTo>
                  <a:pt x="1320" y="2662"/>
                </a:lnTo>
                <a:lnTo>
                  <a:pt x="1334" y="2704"/>
                </a:lnTo>
                <a:lnTo>
                  <a:pt x="1350" y="2753"/>
                </a:lnTo>
                <a:lnTo>
                  <a:pt x="1370" y="2805"/>
                </a:lnTo>
                <a:lnTo>
                  <a:pt x="1391" y="2861"/>
                </a:lnTo>
                <a:lnTo>
                  <a:pt x="1439" y="2977"/>
                </a:lnTo>
                <a:lnTo>
                  <a:pt x="1490" y="3094"/>
                </a:lnTo>
                <a:lnTo>
                  <a:pt x="1539" y="3204"/>
                </a:lnTo>
                <a:lnTo>
                  <a:pt x="1582" y="3298"/>
                </a:lnTo>
                <a:lnTo>
                  <a:pt x="1617" y="3369"/>
                </a:lnTo>
                <a:lnTo>
                  <a:pt x="1632" y="3399"/>
                </a:lnTo>
                <a:lnTo>
                  <a:pt x="1647" y="3435"/>
                </a:lnTo>
                <a:lnTo>
                  <a:pt x="1665" y="3475"/>
                </a:lnTo>
                <a:lnTo>
                  <a:pt x="1683" y="3518"/>
                </a:lnTo>
                <a:lnTo>
                  <a:pt x="1701" y="3565"/>
                </a:lnTo>
                <a:lnTo>
                  <a:pt x="1719" y="3615"/>
                </a:lnTo>
                <a:lnTo>
                  <a:pt x="1737" y="3667"/>
                </a:lnTo>
                <a:lnTo>
                  <a:pt x="1754" y="3721"/>
                </a:lnTo>
                <a:lnTo>
                  <a:pt x="1770" y="3775"/>
                </a:lnTo>
                <a:lnTo>
                  <a:pt x="1785" y="3830"/>
                </a:lnTo>
                <a:lnTo>
                  <a:pt x="1799" y="3886"/>
                </a:lnTo>
                <a:lnTo>
                  <a:pt x="1809" y="3940"/>
                </a:lnTo>
                <a:lnTo>
                  <a:pt x="1818" y="3994"/>
                </a:lnTo>
                <a:lnTo>
                  <a:pt x="1823" y="4044"/>
                </a:lnTo>
                <a:lnTo>
                  <a:pt x="1825" y="4069"/>
                </a:lnTo>
                <a:lnTo>
                  <a:pt x="1826" y="4093"/>
                </a:lnTo>
                <a:lnTo>
                  <a:pt x="1826" y="4117"/>
                </a:lnTo>
                <a:lnTo>
                  <a:pt x="1825" y="4140"/>
                </a:lnTo>
                <a:lnTo>
                  <a:pt x="1820" y="4223"/>
                </a:lnTo>
                <a:lnTo>
                  <a:pt x="1818" y="4296"/>
                </a:lnTo>
                <a:lnTo>
                  <a:pt x="1818" y="4363"/>
                </a:lnTo>
                <a:lnTo>
                  <a:pt x="1818" y="4424"/>
                </a:lnTo>
                <a:lnTo>
                  <a:pt x="1817" y="4483"/>
                </a:lnTo>
                <a:lnTo>
                  <a:pt x="1817" y="4543"/>
                </a:lnTo>
                <a:lnTo>
                  <a:pt x="1814" y="4605"/>
                </a:lnTo>
                <a:lnTo>
                  <a:pt x="1809" y="4674"/>
                </a:lnTo>
                <a:lnTo>
                  <a:pt x="1808" y="4713"/>
                </a:lnTo>
                <a:lnTo>
                  <a:pt x="1809" y="4760"/>
                </a:lnTo>
                <a:lnTo>
                  <a:pt x="1812" y="4812"/>
                </a:lnTo>
                <a:lnTo>
                  <a:pt x="1815" y="4867"/>
                </a:lnTo>
                <a:lnTo>
                  <a:pt x="1821" y="4927"/>
                </a:lnTo>
                <a:lnTo>
                  <a:pt x="1829" y="4990"/>
                </a:lnTo>
                <a:lnTo>
                  <a:pt x="1845" y="5118"/>
                </a:lnTo>
                <a:lnTo>
                  <a:pt x="1863" y="5246"/>
                </a:lnTo>
                <a:lnTo>
                  <a:pt x="1883" y="5365"/>
                </a:lnTo>
                <a:lnTo>
                  <a:pt x="1914" y="5550"/>
                </a:lnTo>
                <a:lnTo>
                  <a:pt x="1919" y="5589"/>
                </a:lnTo>
                <a:lnTo>
                  <a:pt x="1925" y="5642"/>
                </a:lnTo>
                <a:lnTo>
                  <a:pt x="1931" y="5705"/>
                </a:lnTo>
                <a:lnTo>
                  <a:pt x="1935" y="5776"/>
                </a:lnTo>
                <a:lnTo>
                  <a:pt x="1945" y="5933"/>
                </a:lnTo>
                <a:lnTo>
                  <a:pt x="1955" y="6099"/>
                </a:lnTo>
                <a:lnTo>
                  <a:pt x="1962" y="6256"/>
                </a:lnTo>
                <a:lnTo>
                  <a:pt x="1968" y="6388"/>
                </a:lnTo>
                <a:lnTo>
                  <a:pt x="1973" y="6515"/>
                </a:lnTo>
                <a:lnTo>
                  <a:pt x="1921" y="6339"/>
                </a:lnTo>
                <a:lnTo>
                  <a:pt x="1801" y="5941"/>
                </a:lnTo>
                <a:lnTo>
                  <a:pt x="1731" y="5717"/>
                </a:lnTo>
                <a:lnTo>
                  <a:pt x="1666" y="5506"/>
                </a:lnTo>
                <a:lnTo>
                  <a:pt x="1611" y="5335"/>
                </a:lnTo>
                <a:lnTo>
                  <a:pt x="1589" y="5270"/>
                </a:lnTo>
                <a:lnTo>
                  <a:pt x="1573" y="5223"/>
                </a:lnTo>
                <a:lnTo>
                  <a:pt x="1558" y="5187"/>
                </a:lnTo>
                <a:lnTo>
                  <a:pt x="1541" y="5148"/>
                </a:lnTo>
                <a:lnTo>
                  <a:pt x="1507" y="5073"/>
                </a:lnTo>
                <a:lnTo>
                  <a:pt x="1469" y="4997"/>
                </a:lnTo>
                <a:lnTo>
                  <a:pt x="1433" y="4928"/>
                </a:lnTo>
                <a:lnTo>
                  <a:pt x="1401" y="4868"/>
                </a:lnTo>
                <a:lnTo>
                  <a:pt x="1374" y="4820"/>
                </a:lnTo>
                <a:lnTo>
                  <a:pt x="1350" y="4778"/>
                </a:lnTo>
                <a:lnTo>
                  <a:pt x="1346" y="4806"/>
                </a:lnTo>
                <a:lnTo>
                  <a:pt x="1341" y="4837"/>
                </a:lnTo>
                <a:lnTo>
                  <a:pt x="1337" y="4878"/>
                </a:lnTo>
                <a:lnTo>
                  <a:pt x="1334" y="4926"/>
                </a:lnTo>
                <a:lnTo>
                  <a:pt x="1331" y="4978"/>
                </a:lnTo>
                <a:lnTo>
                  <a:pt x="1331" y="5005"/>
                </a:lnTo>
                <a:lnTo>
                  <a:pt x="1331" y="5034"/>
                </a:lnTo>
                <a:lnTo>
                  <a:pt x="1332" y="5062"/>
                </a:lnTo>
                <a:lnTo>
                  <a:pt x="1335" y="5089"/>
                </a:lnTo>
                <a:lnTo>
                  <a:pt x="1338" y="5118"/>
                </a:lnTo>
                <a:lnTo>
                  <a:pt x="1343" y="5146"/>
                </a:lnTo>
                <a:lnTo>
                  <a:pt x="1349" y="5176"/>
                </a:lnTo>
                <a:lnTo>
                  <a:pt x="1355" y="5205"/>
                </a:lnTo>
                <a:lnTo>
                  <a:pt x="1364" y="5234"/>
                </a:lnTo>
                <a:lnTo>
                  <a:pt x="1372" y="5264"/>
                </a:lnTo>
                <a:lnTo>
                  <a:pt x="1390" y="5321"/>
                </a:lnTo>
                <a:lnTo>
                  <a:pt x="1410" y="5378"/>
                </a:lnTo>
                <a:lnTo>
                  <a:pt x="1431" y="5430"/>
                </a:lnTo>
                <a:lnTo>
                  <a:pt x="1450" y="5478"/>
                </a:lnTo>
                <a:lnTo>
                  <a:pt x="1468" y="5520"/>
                </a:lnTo>
                <a:lnTo>
                  <a:pt x="1505" y="5610"/>
                </a:lnTo>
                <a:lnTo>
                  <a:pt x="1526" y="5659"/>
                </a:lnTo>
                <a:lnTo>
                  <a:pt x="1545" y="5711"/>
                </a:lnTo>
                <a:lnTo>
                  <a:pt x="1562" y="5762"/>
                </a:lnTo>
                <a:lnTo>
                  <a:pt x="1569" y="5786"/>
                </a:lnTo>
                <a:lnTo>
                  <a:pt x="1575" y="5810"/>
                </a:lnTo>
                <a:lnTo>
                  <a:pt x="1580" y="5832"/>
                </a:lnTo>
                <a:lnTo>
                  <a:pt x="1583" y="5854"/>
                </a:lnTo>
                <a:lnTo>
                  <a:pt x="1586" y="5873"/>
                </a:lnTo>
                <a:lnTo>
                  <a:pt x="1587" y="5891"/>
                </a:lnTo>
                <a:lnTo>
                  <a:pt x="1587" y="5908"/>
                </a:lnTo>
                <a:lnTo>
                  <a:pt x="1585" y="5922"/>
                </a:lnTo>
                <a:lnTo>
                  <a:pt x="1582" y="5937"/>
                </a:lnTo>
                <a:lnTo>
                  <a:pt x="1580" y="5951"/>
                </a:lnTo>
                <a:lnTo>
                  <a:pt x="1575" y="5964"/>
                </a:lnTo>
                <a:lnTo>
                  <a:pt x="1570" y="5977"/>
                </a:lnTo>
                <a:lnTo>
                  <a:pt x="1559" y="6004"/>
                </a:lnTo>
                <a:lnTo>
                  <a:pt x="1546" y="6031"/>
                </a:lnTo>
                <a:lnTo>
                  <a:pt x="1531" y="6060"/>
                </a:lnTo>
                <a:lnTo>
                  <a:pt x="1515" y="6092"/>
                </a:lnTo>
                <a:lnTo>
                  <a:pt x="1498" y="6129"/>
                </a:lnTo>
                <a:lnTo>
                  <a:pt x="1490" y="6152"/>
                </a:lnTo>
                <a:lnTo>
                  <a:pt x="1480" y="6179"/>
                </a:lnTo>
                <a:lnTo>
                  <a:pt x="1458" y="6249"/>
                </a:lnTo>
                <a:lnTo>
                  <a:pt x="1437" y="6328"/>
                </a:lnTo>
                <a:lnTo>
                  <a:pt x="1414" y="6406"/>
                </a:lnTo>
                <a:lnTo>
                  <a:pt x="1395" y="6475"/>
                </a:lnTo>
                <a:lnTo>
                  <a:pt x="1386" y="6502"/>
                </a:lnTo>
                <a:lnTo>
                  <a:pt x="1379" y="6525"/>
                </a:lnTo>
                <a:lnTo>
                  <a:pt x="1373" y="6540"/>
                </a:lnTo>
                <a:lnTo>
                  <a:pt x="1371" y="6543"/>
                </a:lnTo>
                <a:lnTo>
                  <a:pt x="1368" y="6546"/>
                </a:lnTo>
                <a:lnTo>
                  <a:pt x="1367" y="6546"/>
                </a:lnTo>
                <a:lnTo>
                  <a:pt x="1366" y="6542"/>
                </a:lnTo>
                <a:lnTo>
                  <a:pt x="1365" y="6529"/>
                </a:lnTo>
                <a:lnTo>
                  <a:pt x="1365" y="6483"/>
                </a:lnTo>
                <a:lnTo>
                  <a:pt x="1367" y="6426"/>
                </a:lnTo>
                <a:lnTo>
                  <a:pt x="1372" y="6289"/>
                </a:lnTo>
                <a:lnTo>
                  <a:pt x="1377" y="6146"/>
                </a:lnTo>
                <a:lnTo>
                  <a:pt x="1379" y="6081"/>
                </a:lnTo>
                <a:lnTo>
                  <a:pt x="1379" y="6024"/>
                </a:lnTo>
                <a:lnTo>
                  <a:pt x="1379" y="6011"/>
                </a:lnTo>
                <a:lnTo>
                  <a:pt x="1378" y="5997"/>
                </a:lnTo>
                <a:lnTo>
                  <a:pt x="1372" y="5965"/>
                </a:lnTo>
                <a:lnTo>
                  <a:pt x="1365" y="5929"/>
                </a:lnTo>
                <a:lnTo>
                  <a:pt x="1354" y="5892"/>
                </a:lnTo>
                <a:lnTo>
                  <a:pt x="1342" y="5851"/>
                </a:lnTo>
                <a:lnTo>
                  <a:pt x="1328" y="5810"/>
                </a:lnTo>
                <a:lnTo>
                  <a:pt x="1313" y="5770"/>
                </a:lnTo>
                <a:lnTo>
                  <a:pt x="1298" y="5730"/>
                </a:lnTo>
                <a:lnTo>
                  <a:pt x="1267" y="5654"/>
                </a:lnTo>
                <a:lnTo>
                  <a:pt x="1242" y="5593"/>
                </a:lnTo>
                <a:lnTo>
                  <a:pt x="1216" y="5535"/>
                </a:lnTo>
                <a:lnTo>
                  <a:pt x="1210" y="5562"/>
                </a:lnTo>
                <a:lnTo>
                  <a:pt x="1203" y="5592"/>
                </a:lnTo>
                <a:lnTo>
                  <a:pt x="1194" y="5629"/>
                </a:lnTo>
                <a:lnTo>
                  <a:pt x="1186" y="5671"/>
                </a:lnTo>
                <a:lnTo>
                  <a:pt x="1179" y="5717"/>
                </a:lnTo>
                <a:lnTo>
                  <a:pt x="1174" y="5760"/>
                </a:lnTo>
                <a:lnTo>
                  <a:pt x="1173" y="5782"/>
                </a:lnTo>
                <a:lnTo>
                  <a:pt x="1171" y="5802"/>
                </a:lnTo>
                <a:lnTo>
                  <a:pt x="1171" y="5824"/>
                </a:lnTo>
                <a:lnTo>
                  <a:pt x="1170" y="5849"/>
                </a:lnTo>
                <a:lnTo>
                  <a:pt x="1165" y="5910"/>
                </a:lnTo>
                <a:lnTo>
                  <a:pt x="1151" y="6054"/>
                </a:lnTo>
                <a:lnTo>
                  <a:pt x="1145" y="6129"/>
                </a:lnTo>
                <a:lnTo>
                  <a:pt x="1140" y="6199"/>
                </a:lnTo>
                <a:lnTo>
                  <a:pt x="1139" y="6230"/>
                </a:lnTo>
                <a:lnTo>
                  <a:pt x="1139" y="6260"/>
                </a:lnTo>
                <a:lnTo>
                  <a:pt x="1140" y="6285"/>
                </a:lnTo>
                <a:lnTo>
                  <a:pt x="1143" y="6307"/>
                </a:lnTo>
                <a:lnTo>
                  <a:pt x="1147" y="6357"/>
                </a:lnTo>
                <a:lnTo>
                  <a:pt x="1152" y="6423"/>
                </a:lnTo>
                <a:lnTo>
                  <a:pt x="1156" y="6498"/>
                </a:lnTo>
                <a:lnTo>
                  <a:pt x="1157" y="6572"/>
                </a:lnTo>
                <a:lnTo>
                  <a:pt x="1157" y="6606"/>
                </a:lnTo>
                <a:lnTo>
                  <a:pt x="1156" y="6637"/>
                </a:lnTo>
                <a:lnTo>
                  <a:pt x="1153" y="6664"/>
                </a:lnTo>
                <a:lnTo>
                  <a:pt x="1150" y="6684"/>
                </a:lnTo>
                <a:lnTo>
                  <a:pt x="1149" y="6692"/>
                </a:lnTo>
                <a:lnTo>
                  <a:pt x="1146" y="6698"/>
                </a:lnTo>
                <a:lnTo>
                  <a:pt x="1144" y="6703"/>
                </a:lnTo>
                <a:lnTo>
                  <a:pt x="1141" y="6706"/>
                </a:lnTo>
                <a:lnTo>
                  <a:pt x="1138" y="6706"/>
                </a:lnTo>
                <a:lnTo>
                  <a:pt x="1135" y="6704"/>
                </a:lnTo>
                <a:lnTo>
                  <a:pt x="1131" y="6700"/>
                </a:lnTo>
                <a:lnTo>
                  <a:pt x="1127" y="6692"/>
                </a:lnTo>
                <a:lnTo>
                  <a:pt x="1123" y="6683"/>
                </a:lnTo>
                <a:lnTo>
                  <a:pt x="1118" y="6672"/>
                </a:lnTo>
                <a:lnTo>
                  <a:pt x="1110" y="6643"/>
                </a:lnTo>
                <a:lnTo>
                  <a:pt x="1102" y="6607"/>
                </a:lnTo>
                <a:lnTo>
                  <a:pt x="1093" y="6565"/>
                </a:lnTo>
                <a:lnTo>
                  <a:pt x="1085" y="6518"/>
                </a:lnTo>
                <a:lnTo>
                  <a:pt x="1076" y="6466"/>
                </a:lnTo>
                <a:lnTo>
                  <a:pt x="1061" y="6352"/>
                </a:lnTo>
                <a:lnTo>
                  <a:pt x="1027" y="6110"/>
                </a:lnTo>
                <a:lnTo>
                  <a:pt x="1010" y="5994"/>
                </a:lnTo>
                <a:lnTo>
                  <a:pt x="994" y="5891"/>
                </a:lnTo>
                <a:lnTo>
                  <a:pt x="986" y="5843"/>
                </a:lnTo>
                <a:lnTo>
                  <a:pt x="979" y="5794"/>
                </a:lnTo>
                <a:lnTo>
                  <a:pt x="973" y="5742"/>
                </a:lnTo>
                <a:lnTo>
                  <a:pt x="968" y="5690"/>
                </a:lnTo>
                <a:lnTo>
                  <a:pt x="964" y="5637"/>
                </a:lnTo>
                <a:lnTo>
                  <a:pt x="960" y="5583"/>
                </a:lnTo>
                <a:lnTo>
                  <a:pt x="955" y="5474"/>
                </a:lnTo>
                <a:lnTo>
                  <a:pt x="951" y="5363"/>
                </a:lnTo>
                <a:lnTo>
                  <a:pt x="950" y="5254"/>
                </a:lnTo>
                <a:lnTo>
                  <a:pt x="949" y="5045"/>
                </a:lnTo>
                <a:lnTo>
                  <a:pt x="949" y="4997"/>
                </a:lnTo>
                <a:lnTo>
                  <a:pt x="947" y="4950"/>
                </a:lnTo>
                <a:lnTo>
                  <a:pt x="945" y="4908"/>
                </a:lnTo>
                <a:lnTo>
                  <a:pt x="942" y="4867"/>
                </a:lnTo>
                <a:lnTo>
                  <a:pt x="938" y="4830"/>
                </a:lnTo>
                <a:lnTo>
                  <a:pt x="935" y="4796"/>
                </a:lnTo>
                <a:lnTo>
                  <a:pt x="926" y="4737"/>
                </a:lnTo>
                <a:lnTo>
                  <a:pt x="919" y="4691"/>
                </a:lnTo>
                <a:lnTo>
                  <a:pt x="912" y="4657"/>
                </a:lnTo>
                <a:lnTo>
                  <a:pt x="905" y="4629"/>
                </a:lnTo>
                <a:lnTo>
                  <a:pt x="861" y="4731"/>
                </a:lnTo>
                <a:lnTo>
                  <a:pt x="786" y="4912"/>
                </a:lnTo>
                <a:lnTo>
                  <a:pt x="778" y="4933"/>
                </a:lnTo>
                <a:lnTo>
                  <a:pt x="771" y="4959"/>
                </a:lnTo>
                <a:lnTo>
                  <a:pt x="765" y="4987"/>
                </a:lnTo>
                <a:lnTo>
                  <a:pt x="760" y="5017"/>
                </a:lnTo>
                <a:lnTo>
                  <a:pt x="756" y="5051"/>
                </a:lnTo>
                <a:lnTo>
                  <a:pt x="752" y="5083"/>
                </a:lnTo>
                <a:lnTo>
                  <a:pt x="747" y="5151"/>
                </a:lnTo>
                <a:lnTo>
                  <a:pt x="744" y="5213"/>
                </a:lnTo>
                <a:lnTo>
                  <a:pt x="742" y="5264"/>
                </a:lnTo>
                <a:lnTo>
                  <a:pt x="741" y="5312"/>
                </a:lnTo>
                <a:lnTo>
                  <a:pt x="622" y="4956"/>
                </a:lnTo>
                <a:lnTo>
                  <a:pt x="609" y="4915"/>
                </a:lnTo>
                <a:lnTo>
                  <a:pt x="598" y="4876"/>
                </a:lnTo>
                <a:lnTo>
                  <a:pt x="578" y="4800"/>
                </a:lnTo>
                <a:lnTo>
                  <a:pt x="559" y="4727"/>
                </a:lnTo>
                <a:lnTo>
                  <a:pt x="539" y="4653"/>
                </a:lnTo>
                <a:lnTo>
                  <a:pt x="529" y="4616"/>
                </a:lnTo>
                <a:lnTo>
                  <a:pt x="517" y="4579"/>
                </a:lnTo>
                <a:lnTo>
                  <a:pt x="502" y="4539"/>
                </a:lnTo>
                <a:lnTo>
                  <a:pt x="487" y="4500"/>
                </a:lnTo>
                <a:lnTo>
                  <a:pt x="470" y="4457"/>
                </a:lnTo>
                <a:lnTo>
                  <a:pt x="449" y="4413"/>
                </a:lnTo>
                <a:lnTo>
                  <a:pt x="426" y="4366"/>
                </a:lnTo>
                <a:lnTo>
                  <a:pt x="400" y="4318"/>
                </a:lnTo>
                <a:lnTo>
                  <a:pt x="374" y="4270"/>
                </a:lnTo>
                <a:lnTo>
                  <a:pt x="352" y="4226"/>
                </a:lnTo>
                <a:lnTo>
                  <a:pt x="333" y="4185"/>
                </a:lnTo>
                <a:lnTo>
                  <a:pt x="316" y="4149"/>
                </a:lnTo>
                <a:lnTo>
                  <a:pt x="303" y="4114"/>
                </a:lnTo>
                <a:lnTo>
                  <a:pt x="291" y="4084"/>
                </a:lnTo>
                <a:lnTo>
                  <a:pt x="282" y="4055"/>
                </a:lnTo>
                <a:lnTo>
                  <a:pt x="274" y="4029"/>
                </a:lnTo>
                <a:lnTo>
                  <a:pt x="263" y="3983"/>
                </a:lnTo>
                <a:lnTo>
                  <a:pt x="255" y="3942"/>
                </a:lnTo>
                <a:lnTo>
                  <a:pt x="246" y="3906"/>
                </a:lnTo>
                <a:lnTo>
                  <a:pt x="241" y="3889"/>
                </a:lnTo>
                <a:lnTo>
                  <a:pt x="237" y="3872"/>
                </a:lnTo>
                <a:lnTo>
                  <a:pt x="222" y="3824"/>
                </a:lnTo>
                <a:lnTo>
                  <a:pt x="203" y="3751"/>
                </a:lnTo>
                <a:lnTo>
                  <a:pt x="159" y="3577"/>
                </a:lnTo>
                <a:lnTo>
                  <a:pt x="138" y="3496"/>
                </a:lnTo>
                <a:lnTo>
                  <a:pt x="120" y="3435"/>
                </a:lnTo>
                <a:lnTo>
                  <a:pt x="113" y="3415"/>
                </a:lnTo>
                <a:lnTo>
                  <a:pt x="108" y="3404"/>
                </a:lnTo>
                <a:lnTo>
                  <a:pt x="106" y="3401"/>
                </a:lnTo>
                <a:lnTo>
                  <a:pt x="104" y="3403"/>
                </a:lnTo>
                <a:lnTo>
                  <a:pt x="103" y="3406"/>
                </a:lnTo>
                <a:lnTo>
                  <a:pt x="103" y="3412"/>
                </a:lnTo>
                <a:lnTo>
                  <a:pt x="104" y="3464"/>
                </a:lnTo>
                <a:lnTo>
                  <a:pt x="107" y="3548"/>
                </a:lnTo>
                <a:lnTo>
                  <a:pt x="112" y="3654"/>
                </a:lnTo>
                <a:lnTo>
                  <a:pt x="118" y="3776"/>
                </a:lnTo>
                <a:lnTo>
                  <a:pt x="128" y="3907"/>
                </a:lnTo>
                <a:lnTo>
                  <a:pt x="134" y="3973"/>
                </a:lnTo>
                <a:lnTo>
                  <a:pt x="141" y="4039"/>
                </a:lnTo>
                <a:lnTo>
                  <a:pt x="149" y="4103"/>
                </a:lnTo>
                <a:lnTo>
                  <a:pt x="157" y="4163"/>
                </a:lnTo>
                <a:lnTo>
                  <a:pt x="167" y="4221"/>
                </a:lnTo>
                <a:lnTo>
                  <a:pt x="178" y="4274"/>
                </a:lnTo>
                <a:lnTo>
                  <a:pt x="190" y="4322"/>
                </a:lnTo>
                <a:lnTo>
                  <a:pt x="203" y="4369"/>
                </a:lnTo>
                <a:lnTo>
                  <a:pt x="216" y="4414"/>
                </a:lnTo>
                <a:lnTo>
                  <a:pt x="232" y="4456"/>
                </a:lnTo>
                <a:lnTo>
                  <a:pt x="249" y="4498"/>
                </a:lnTo>
                <a:lnTo>
                  <a:pt x="265" y="4539"/>
                </a:lnTo>
                <a:lnTo>
                  <a:pt x="283" y="4578"/>
                </a:lnTo>
                <a:lnTo>
                  <a:pt x="302" y="4617"/>
                </a:lnTo>
                <a:lnTo>
                  <a:pt x="340" y="4693"/>
                </a:lnTo>
                <a:lnTo>
                  <a:pt x="380" y="4769"/>
                </a:lnTo>
                <a:lnTo>
                  <a:pt x="420" y="4846"/>
                </a:lnTo>
                <a:lnTo>
                  <a:pt x="440" y="4885"/>
                </a:lnTo>
                <a:lnTo>
                  <a:pt x="459" y="4926"/>
                </a:lnTo>
                <a:lnTo>
                  <a:pt x="469" y="4948"/>
                </a:lnTo>
                <a:lnTo>
                  <a:pt x="478" y="4971"/>
                </a:lnTo>
                <a:lnTo>
                  <a:pt x="497" y="5021"/>
                </a:lnTo>
                <a:lnTo>
                  <a:pt x="514" y="5076"/>
                </a:lnTo>
                <a:lnTo>
                  <a:pt x="531" y="5135"/>
                </a:lnTo>
                <a:lnTo>
                  <a:pt x="548" y="5196"/>
                </a:lnTo>
                <a:lnTo>
                  <a:pt x="563" y="5261"/>
                </a:lnTo>
                <a:lnTo>
                  <a:pt x="578" y="5327"/>
                </a:lnTo>
                <a:lnTo>
                  <a:pt x="591" y="5393"/>
                </a:lnTo>
                <a:lnTo>
                  <a:pt x="604" y="5461"/>
                </a:lnTo>
                <a:lnTo>
                  <a:pt x="616" y="5527"/>
                </a:lnTo>
                <a:lnTo>
                  <a:pt x="637" y="5653"/>
                </a:lnTo>
                <a:lnTo>
                  <a:pt x="654" y="5766"/>
                </a:lnTo>
                <a:lnTo>
                  <a:pt x="667" y="5861"/>
                </a:lnTo>
                <a:lnTo>
                  <a:pt x="678" y="5944"/>
                </a:lnTo>
                <a:lnTo>
                  <a:pt x="687" y="6022"/>
                </a:lnTo>
                <a:lnTo>
                  <a:pt x="694" y="6095"/>
                </a:lnTo>
                <a:lnTo>
                  <a:pt x="700" y="6162"/>
                </a:lnTo>
                <a:lnTo>
                  <a:pt x="705" y="6223"/>
                </a:lnTo>
                <a:lnTo>
                  <a:pt x="709" y="6274"/>
                </a:lnTo>
                <a:lnTo>
                  <a:pt x="711" y="6317"/>
                </a:lnTo>
                <a:lnTo>
                  <a:pt x="711" y="6351"/>
                </a:lnTo>
                <a:lnTo>
                  <a:pt x="716" y="6436"/>
                </a:lnTo>
                <a:lnTo>
                  <a:pt x="726" y="6617"/>
                </a:lnTo>
                <a:lnTo>
                  <a:pt x="756" y="7128"/>
                </a:lnTo>
                <a:lnTo>
                  <a:pt x="801" y="7849"/>
                </a:lnTo>
                <a:lnTo>
                  <a:pt x="751" y="7565"/>
                </a:lnTo>
                <a:lnTo>
                  <a:pt x="706" y="7311"/>
                </a:lnTo>
                <a:lnTo>
                  <a:pt x="667" y="7078"/>
                </a:lnTo>
                <a:lnTo>
                  <a:pt x="660" y="7024"/>
                </a:lnTo>
                <a:lnTo>
                  <a:pt x="651" y="6960"/>
                </a:lnTo>
                <a:lnTo>
                  <a:pt x="644" y="6891"/>
                </a:lnTo>
                <a:lnTo>
                  <a:pt x="636" y="6815"/>
                </a:lnTo>
                <a:lnTo>
                  <a:pt x="622" y="6648"/>
                </a:lnTo>
                <a:lnTo>
                  <a:pt x="608" y="6470"/>
                </a:lnTo>
                <a:lnTo>
                  <a:pt x="593" y="6289"/>
                </a:lnTo>
                <a:lnTo>
                  <a:pt x="579" y="6114"/>
                </a:lnTo>
                <a:lnTo>
                  <a:pt x="565" y="5953"/>
                </a:lnTo>
                <a:lnTo>
                  <a:pt x="556" y="5881"/>
                </a:lnTo>
                <a:lnTo>
                  <a:pt x="549" y="5816"/>
                </a:lnTo>
                <a:lnTo>
                  <a:pt x="539" y="5756"/>
                </a:lnTo>
                <a:lnTo>
                  <a:pt x="529" y="5697"/>
                </a:lnTo>
                <a:lnTo>
                  <a:pt x="517" y="5640"/>
                </a:lnTo>
                <a:lnTo>
                  <a:pt x="505" y="5585"/>
                </a:lnTo>
                <a:lnTo>
                  <a:pt x="491" y="5530"/>
                </a:lnTo>
                <a:lnTo>
                  <a:pt x="477" y="5481"/>
                </a:lnTo>
                <a:lnTo>
                  <a:pt x="464" y="5433"/>
                </a:lnTo>
                <a:lnTo>
                  <a:pt x="450" y="5390"/>
                </a:lnTo>
                <a:lnTo>
                  <a:pt x="425" y="5314"/>
                </a:lnTo>
                <a:lnTo>
                  <a:pt x="405" y="5258"/>
                </a:lnTo>
                <a:lnTo>
                  <a:pt x="390" y="5222"/>
                </a:lnTo>
                <a:lnTo>
                  <a:pt x="386" y="5208"/>
                </a:lnTo>
                <a:lnTo>
                  <a:pt x="402" y="5788"/>
                </a:lnTo>
                <a:lnTo>
                  <a:pt x="417" y="6248"/>
                </a:lnTo>
                <a:lnTo>
                  <a:pt x="424" y="6444"/>
                </a:lnTo>
                <a:lnTo>
                  <a:pt x="430" y="6589"/>
                </a:lnTo>
                <a:lnTo>
                  <a:pt x="434" y="6645"/>
                </a:lnTo>
                <a:lnTo>
                  <a:pt x="438" y="6703"/>
                </a:lnTo>
                <a:lnTo>
                  <a:pt x="444" y="6761"/>
                </a:lnTo>
                <a:lnTo>
                  <a:pt x="450" y="6819"/>
                </a:lnTo>
                <a:lnTo>
                  <a:pt x="465" y="6925"/>
                </a:lnTo>
                <a:lnTo>
                  <a:pt x="478" y="7016"/>
                </a:lnTo>
                <a:lnTo>
                  <a:pt x="487" y="7078"/>
                </a:lnTo>
                <a:lnTo>
                  <a:pt x="489" y="7097"/>
                </a:lnTo>
                <a:lnTo>
                  <a:pt x="488" y="7106"/>
                </a:lnTo>
                <a:lnTo>
                  <a:pt x="488" y="7107"/>
                </a:lnTo>
                <a:lnTo>
                  <a:pt x="487" y="7107"/>
                </a:lnTo>
                <a:lnTo>
                  <a:pt x="485" y="7103"/>
                </a:lnTo>
                <a:lnTo>
                  <a:pt x="481" y="7089"/>
                </a:lnTo>
                <a:lnTo>
                  <a:pt x="471" y="7061"/>
                </a:lnTo>
                <a:lnTo>
                  <a:pt x="459" y="7019"/>
                </a:lnTo>
                <a:lnTo>
                  <a:pt x="446" y="6969"/>
                </a:lnTo>
                <a:lnTo>
                  <a:pt x="434" y="6918"/>
                </a:lnTo>
                <a:lnTo>
                  <a:pt x="410" y="6820"/>
                </a:lnTo>
                <a:lnTo>
                  <a:pt x="388" y="6721"/>
                </a:lnTo>
                <a:lnTo>
                  <a:pt x="365" y="6624"/>
                </a:lnTo>
                <a:lnTo>
                  <a:pt x="353" y="6576"/>
                </a:lnTo>
                <a:lnTo>
                  <a:pt x="340" y="6529"/>
                </a:lnTo>
                <a:lnTo>
                  <a:pt x="327" y="6482"/>
                </a:lnTo>
                <a:lnTo>
                  <a:pt x="311" y="6436"/>
                </a:lnTo>
                <a:lnTo>
                  <a:pt x="295" y="6392"/>
                </a:lnTo>
                <a:lnTo>
                  <a:pt x="277" y="6348"/>
                </a:lnTo>
                <a:lnTo>
                  <a:pt x="258" y="6304"/>
                </a:lnTo>
                <a:lnTo>
                  <a:pt x="237" y="6262"/>
                </a:lnTo>
                <a:lnTo>
                  <a:pt x="215" y="6219"/>
                </a:lnTo>
                <a:lnTo>
                  <a:pt x="193" y="6171"/>
                </a:lnTo>
                <a:lnTo>
                  <a:pt x="172" y="6120"/>
                </a:lnTo>
                <a:lnTo>
                  <a:pt x="153" y="6069"/>
                </a:lnTo>
                <a:lnTo>
                  <a:pt x="132" y="6016"/>
                </a:lnTo>
                <a:lnTo>
                  <a:pt x="114" y="5962"/>
                </a:lnTo>
                <a:lnTo>
                  <a:pt x="97" y="5910"/>
                </a:lnTo>
                <a:lnTo>
                  <a:pt x="82" y="5860"/>
                </a:lnTo>
                <a:lnTo>
                  <a:pt x="54" y="5767"/>
                </a:lnTo>
                <a:lnTo>
                  <a:pt x="32" y="5693"/>
                </a:lnTo>
                <a:lnTo>
                  <a:pt x="14" y="5624"/>
                </a:lnTo>
                <a:lnTo>
                  <a:pt x="12" y="5690"/>
                </a:lnTo>
                <a:lnTo>
                  <a:pt x="7" y="5854"/>
                </a:lnTo>
                <a:lnTo>
                  <a:pt x="2" y="6063"/>
                </a:lnTo>
                <a:lnTo>
                  <a:pt x="0" y="6167"/>
                </a:lnTo>
                <a:lnTo>
                  <a:pt x="0" y="6262"/>
                </a:lnTo>
                <a:lnTo>
                  <a:pt x="1" y="6311"/>
                </a:lnTo>
                <a:lnTo>
                  <a:pt x="5" y="6368"/>
                </a:lnTo>
                <a:lnTo>
                  <a:pt x="11" y="6430"/>
                </a:lnTo>
                <a:lnTo>
                  <a:pt x="19" y="6499"/>
                </a:lnTo>
                <a:lnTo>
                  <a:pt x="29" y="6572"/>
                </a:lnTo>
                <a:lnTo>
                  <a:pt x="41" y="6650"/>
                </a:lnTo>
                <a:lnTo>
                  <a:pt x="54" y="6730"/>
                </a:lnTo>
                <a:lnTo>
                  <a:pt x="68" y="6811"/>
                </a:lnTo>
                <a:lnTo>
                  <a:pt x="98" y="6976"/>
                </a:lnTo>
                <a:lnTo>
                  <a:pt x="131" y="7135"/>
                </a:lnTo>
                <a:lnTo>
                  <a:pt x="162" y="7280"/>
                </a:lnTo>
                <a:lnTo>
                  <a:pt x="192" y="7405"/>
                </a:lnTo>
                <a:lnTo>
                  <a:pt x="207" y="7463"/>
                </a:lnTo>
                <a:lnTo>
                  <a:pt x="220" y="7524"/>
                </a:lnTo>
                <a:lnTo>
                  <a:pt x="247" y="7652"/>
                </a:lnTo>
                <a:lnTo>
                  <a:pt x="302" y="7920"/>
                </a:lnTo>
                <a:lnTo>
                  <a:pt x="328" y="8046"/>
                </a:lnTo>
                <a:lnTo>
                  <a:pt x="353" y="8159"/>
                </a:lnTo>
                <a:lnTo>
                  <a:pt x="365" y="8210"/>
                </a:lnTo>
                <a:lnTo>
                  <a:pt x="377" y="8254"/>
                </a:lnTo>
                <a:lnTo>
                  <a:pt x="389" y="8293"/>
                </a:lnTo>
                <a:lnTo>
                  <a:pt x="400" y="8325"/>
                </a:lnTo>
                <a:lnTo>
                  <a:pt x="405" y="8338"/>
                </a:lnTo>
                <a:lnTo>
                  <a:pt x="410" y="8354"/>
                </a:lnTo>
                <a:lnTo>
                  <a:pt x="417" y="8384"/>
                </a:lnTo>
                <a:lnTo>
                  <a:pt x="423" y="8417"/>
                </a:lnTo>
                <a:lnTo>
                  <a:pt x="425" y="8450"/>
                </a:lnTo>
                <a:lnTo>
                  <a:pt x="428" y="8485"/>
                </a:lnTo>
                <a:lnTo>
                  <a:pt x="429" y="8520"/>
                </a:lnTo>
                <a:lnTo>
                  <a:pt x="428" y="8592"/>
                </a:lnTo>
                <a:lnTo>
                  <a:pt x="426" y="8664"/>
                </a:lnTo>
                <a:lnTo>
                  <a:pt x="426" y="8699"/>
                </a:lnTo>
                <a:lnTo>
                  <a:pt x="428" y="8734"/>
                </a:lnTo>
                <a:lnTo>
                  <a:pt x="429" y="8767"/>
                </a:lnTo>
                <a:lnTo>
                  <a:pt x="432" y="8800"/>
                </a:lnTo>
                <a:lnTo>
                  <a:pt x="437" y="8830"/>
                </a:lnTo>
                <a:lnTo>
                  <a:pt x="444" y="8859"/>
                </a:lnTo>
                <a:lnTo>
                  <a:pt x="453" y="8891"/>
                </a:lnTo>
                <a:lnTo>
                  <a:pt x="464" y="8931"/>
                </a:lnTo>
                <a:lnTo>
                  <a:pt x="484" y="9026"/>
                </a:lnTo>
                <a:lnTo>
                  <a:pt x="507" y="9135"/>
                </a:lnTo>
                <a:lnTo>
                  <a:pt x="527" y="9249"/>
                </a:lnTo>
                <a:lnTo>
                  <a:pt x="563" y="9444"/>
                </a:lnTo>
                <a:lnTo>
                  <a:pt x="578" y="9527"/>
                </a:lnTo>
                <a:lnTo>
                  <a:pt x="14942" y="9527"/>
                </a:lnTo>
                <a:lnTo>
                  <a:pt x="14935" y="9178"/>
                </a:lnTo>
                <a:lnTo>
                  <a:pt x="14922" y="8390"/>
                </a:lnTo>
                <a:lnTo>
                  <a:pt x="14915" y="7949"/>
                </a:lnTo>
                <a:lnTo>
                  <a:pt x="14911" y="7542"/>
                </a:lnTo>
                <a:lnTo>
                  <a:pt x="14910" y="7366"/>
                </a:lnTo>
                <a:lnTo>
                  <a:pt x="14910" y="7216"/>
                </a:lnTo>
                <a:lnTo>
                  <a:pt x="14910" y="7098"/>
                </a:lnTo>
                <a:lnTo>
                  <a:pt x="14912" y="7019"/>
                </a:lnTo>
                <a:lnTo>
                  <a:pt x="14916" y="6963"/>
                </a:lnTo>
                <a:lnTo>
                  <a:pt x="14920" y="6912"/>
                </a:lnTo>
                <a:lnTo>
                  <a:pt x="14926" y="6865"/>
                </a:lnTo>
                <a:lnTo>
                  <a:pt x="14932" y="6822"/>
                </a:lnTo>
                <a:lnTo>
                  <a:pt x="14939" y="6781"/>
                </a:lnTo>
                <a:lnTo>
                  <a:pt x="14946" y="6743"/>
                </a:lnTo>
                <a:lnTo>
                  <a:pt x="14954" y="6706"/>
                </a:lnTo>
                <a:lnTo>
                  <a:pt x="14964" y="6668"/>
                </a:lnTo>
                <a:lnTo>
                  <a:pt x="14984" y="6594"/>
                </a:lnTo>
                <a:lnTo>
                  <a:pt x="15008" y="6512"/>
                </a:lnTo>
                <a:lnTo>
                  <a:pt x="15034" y="6418"/>
                </a:lnTo>
                <a:lnTo>
                  <a:pt x="15047" y="6364"/>
                </a:lnTo>
                <a:lnTo>
                  <a:pt x="15060" y="6307"/>
                </a:lnTo>
                <a:lnTo>
                  <a:pt x="15073" y="6247"/>
                </a:lnTo>
                <a:lnTo>
                  <a:pt x="15085" y="6190"/>
                </a:lnTo>
                <a:lnTo>
                  <a:pt x="15095" y="6135"/>
                </a:lnTo>
                <a:lnTo>
                  <a:pt x="15105" y="6083"/>
                </a:lnTo>
                <a:lnTo>
                  <a:pt x="15112" y="6033"/>
                </a:lnTo>
                <a:lnTo>
                  <a:pt x="15118" y="5983"/>
                </a:lnTo>
                <a:lnTo>
                  <a:pt x="15130" y="5887"/>
                </a:lnTo>
                <a:lnTo>
                  <a:pt x="15138" y="5792"/>
                </a:lnTo>
                <a:lnTo>
                  <a:pt x="15147" y="5697"/>
                </a:lnTo>
                <a:lnTo>
                  <a:pt x="15155" y="5598"/>
                </a:lnTo>
                <a:lnTo>
                  <a:pt x="15165" y="5491"/>
                </a:lnTo>
                <a:lnTo>
                  <a:pt x="15177" y="5381"/>
                </a:lnTo>
                <a:lnTo>
                  <a:pt x="15189" y="5281"/>
                </a:lnTo>
                <a:lnTo>
                  <a:pt x="15210" y="5106"/>
                </a:lnTo>
                <a:lnTo>
                  <a:pt x="15220" y="5035"/>
                </a:lnTo>
                <a:lnTo>
                  <a:pt x="15225" y="4979"/>
                </a:lnTo>
                <a:lnTo>
                  <a:pt x="15226" y="4956"/>
                </a:lnTo>
                <a:lnTo>
                  <a:pt x="15227" y="4937"/>
                </a:lnTo>
                <a:lnTo>
                  <a:pt x="15226" y="4922"/>
                </a:lnTo>
                <a:lnTo>
                  <a:pt x="15224" y="4912"/>
                </a:lnTo>
                <a:close/>
                <a:moveTo>
                  <a:pt x="667" y="8622"/>
                </a:moveTo>
                <a:lnTo>
                  <a:pt x="667" y="8622"/>
                </a:lnTo>
                <a:lnTo>
                  <a:pt x="658" y="8606"/>
                </a:lnTo>
                <a:lnTo>
                  <a:pt x="649" y="8587"/>
                </a:lnTo>
                <a:lnTo>
                  <a:pt x="627" y="8542"/>
                </a:lnTo>
                <a:lnTo>
                  <a:pt x="604" y="8489"/>
                </a:lnTo>
                <a:lnTo>
                  <a:pt x="580" y="8429"/>
                </a:lnTo>
                <a:lnTo>
                  <a:pt x="556" y="8366"/>
                </a:lnTo>
                <a:lnTo>
                  <a:pt x="536" y="8305"/>
                </a:lnTo>
                <a:lnTo>
                  <a:pt x="518" y="8245"/>
                </a:lnTo>
                <a:lnTo>
                  <a:pt x="511" y="8217"/>
                </a:lnTo>
                <a:lnTo>
                  <a:pt x="505" y="8192"/>
                </a:lnTo>
                <a:lnTo>
                  <a:pt x="493" y="8139"/>
                </a:lnTo>
                <a:lnTo>
                  <a:pt x="482" y="8085"/>
                </a:lnTo>
                <a:lnTo>
                  <a:pt x="472" y="8027"/>
                </a:lnTo>
                <a:lnTo>
                  <a:pt x="464" y="7971"/>
                </a:lnTo>
                <a:lnTo>
                  <a:pt x="455" y="7914"/>
                </a:lnTo>
                <a:lnTo>
                  <a:pt x="449" y="7859"/>
                </a:lnTo>
                <a:lnTo>
                  <a:pt x="446" y="7809"/>
                </a:lnTo>
                <a:lnTo>
                  <a:pt x="444" y="7761"/>
                </a:lnTo>
                <a:lnTo>
                  <a:pt x="444" y="7708"/>
                </a:lnTo>
                <a:lnTo>
                  <a:pt x="442" y="7642"/>
                </a:lnTo>
                <a:lnTo>
                  <a:pt x="437" y="7494"/>
                </a:lnTo>
                <a:lnTo>
                  <a:pt x="430" y="7316"/>
                </a:lnTo>
                <a:lnTo>
                  <a:pt x="447" y="7358"/>
                </a:lnTo>
                <a:lnTo>
                  <a:pt x="465" y="7405"/>
                </a:lnTo>
                <a:lnTo>
                  <a:pt x="488" y="7464"/>
                </a:lnTo>
                <a:lnTo>
                  <a:pt x="512" y="7532"/>
                </a:lnTo>
                <a:lnTo>
                  <a:pt x="536" y="7603"/>
                </a:lnTo>
                <a:lnTo>
                  <a:pt x="559" y="7676"/>
                </a:lnTo>
                <a:lnTo>
                  <a:pt x="569" y="7711"/>
                </a:lnTo>
                <a:lnTo>
                  <a:pt x="578" y="7746"/>
                </a:lnTo>
                <a:lnTo>
                  <a:pt x="593" y="7807"/>
                </a:lnTo>
                <a:lnTo>
                  <a:pt x="609" y="7860"/>
                </a:lnTo>
                <a:lnTo>
                  <a:pt x="633" y="7952"/>
                </a:lnTo>
                <a:lnTo>
                  <a:pt x="644" y="7995"/>
                </a:lnTo>
                <a:lnTo>
                  <a:pt x="654" y="8040"/>
                </a:lnTo>
                <a:lnTo>
                  <a:pt x="661" y="8090"/>
                </a:lnTo>
                <a:lnTo>
                  <a:pt x="667" y="8146"/>
                </a:lnTo>
                <a:lnTo>
                  <a:pt x="669" y="8179"/>
                </a:lnTo>
                <a:lnTo>
                  <a:pt x="672" y="8213"/>
                </a:lnTo>
                <a:lnTo>
                  <a:pt x="674" y="8290"/>
                </a:lnTo>
                <a:lnTo>
                  <a:pt x="674" y="8368"/>
                </a:lnTo>
                <a:lnTo>
                  <a:pt x="673" y="8445"/>
                </a:lnTo>
                <a:lnTo>
                  <a:pt x="669" y="8570"/>
                </a:lnTo>
                <a:lnTo>
                  <a:pt x="667" y="8622"/>
                </a:lnTo>
                <a:close/>
                <a:moveTo>
                  <a:pt x="1024" y="8830"/>
                </a:moveTo>
                <a:lnTo>
                  <a:pt x="1024" y="8830"/>
                </a:lnTo>
                <a:lnTo>
                  <a:pt x="1016" y="8765"/>
                </a:lnTo>
                <a:lnTo>
                  <a:pt x="1008" y="8694"/>
                </a:lnTo>
                <a:lnTo>
                  <a:pt x="988" y="8548"/>
                </a:lnTo>
                <a:lnTo>
                  <a:pt x="979" y="8477"/>
                </a:lnTo>
                <a:lnTo>
                  <a:pt x="971" y="8412"/>
                </a:lnTo>
                <a:lnTo>
                  <a:pt x="966" y="8355"/>
                </a:lnTo>
                <a:lnTo>
                  <a:pt x="965" y="8331"/>
                </a:lnTo>
                <a:lnTo>
                  <a:pt x="964" y="8310"/>
                </a:lnTo>
                <a:lnTo>
                  <a:pt x="965" y="8262"/>
                </a:lnTo>
                <a:lnTo>
                  <a:pt x="966" y="8198"/>
                </a:lnTo>
                <a:lnTo>
                  <a:pt x="970" y="8046"/>
                </a:lnTo>
                <a:lnTo>
                  <a:pt x="971" y="7971"/>
                </a:lnTo>
                <a:lnTo>
                  <a:pt x="971" y="7901"/>
                </a:lnTo>
                <a:lnTo>
                  <a:pt x="968" y="7845"/>
                </a:lnTo>
                <a:lnTo>
                  <a:pt x="966" y="7822"/>
                </a:lnTo>
                <a:lnTo>
                  <a:pt x="964" y="7805"/>
                </a:lnTo>
                <a:lnTo>
                  <a:pt x="962" y="7795"/>
                </a:lnTo>
                <a:lnTo>
                  <a:pt x="962" y="7793"/>
                </a:lnTo>
                <a:lnTo>
                  <a:pt x="964" y="7792"/>
                </a:lnTo>
                <a:lnTo>
                  <a:pt x="966" y="7795"/>
                </a:lnTo>
                <a:lnTo>
                  <a:pt x="970" y="7804"/>
                </a:lnTo>
                <a:lnTo>
                  <a:pt x="982" y="7835"/>
                </a:lnTo>
                <a:lnTo>
                  <a:pt x="996" y="7882"/>
                </a:lnTo>
                <a:lnTo>
                  <a:pt x="1010" y="7937"/>
                </a:lnTo>
                <a:lnTo>
                  <a:pt x="1018" y="7966"/>
                </a:lnTo>
                <a:lnTo>
                  <a:pt x="1025" y="7995"/>
                </a:lnTo>
                <a:lnTo>
                  <a:pt x="1030" y="8025"/>
                </a:lnTo>
                <a:lnTo>
                  <a:pt x="1034" y="8052"/>
                </a:lnTo>
                <a:lnTo>
                  <a:pt x="1037" y="8079"/>
                </a:lnTo>
                <a:lnTo>
                  <a:pt x="1038" y="8102"/>
                </a:lnTo>
                <a:lnTo>
                  <a:pt x="1040" y="8187"/>
                </a:lnTo>
                <a:lnTo>
                  <a:pt x="1045" y="8337"/>
                </a:lnTo>
                <a:lnTo>
                  <a:pt x="1061" y="8740"/>
                </a:lnTo>
                <a:lnTo>
                  <a:pt x="1082" y="9289"/>
                </a:lnTo>
                <a:lnTo>
                  <a:pt x="1078" y="9268"/>
                </a:lnTo>
                <a:lnTo>
                  <a:pt x="1072" y="9247"/>
                </a:lnTo>
                <a:lnTo>
                  <a:pt x="1063" y="9196"/>
                </a:lnTo>
                <a:lnTo>
                  <a:pt x="1055" y="9141"/>
                </a:lnTo>
                <a:lnTo>
                  <a:pt x="1048" y="9081"/>
                </a:lnTo>
                <a:lnTo>
                  <a:pt x="1040" y="9020"/>
                </a:lnTo>
                <a:lnTo>
                  <a:pt x="1034" y="8956"/>
                </a:lnTo>
                <a:lnTo>
                  <a:pt x="1024" y="8830"/>
                </a:lnTo>
                <a:close/>
                <a:moveTo>
                  <a:pt x="1187" y="9008"/>
                </a:moveTo>
                <a:lnTo>
                  <a:pt x="1187" y="9008"/>
                </a:lnTo>
                <a:lnTo>
                  <a:pt x="1171" y="8928"/>
                </a:lnTo>
                <a:lnTo>
                  <a:pt x="1162" y="8877"/>
                </a:lnTo>
                <a:lnTo>
                  <a:pt x="1153" y="8821"/>
                </a:lnTo>
                <a:lnTo>
                  <a:pt x="1146" y="8767"/>
                </a:lnTo>
                <a:lnTo>
                  <a:pt x="1140" y="8716"/>
                </a:lnTo>
                <a:lnTo>
                  <a:pt x="1139" y="8692"/>
                </a:lnTo>
                <a:lnTo>
                  <a:pt x="1139" y="8670"/>
                </a:lnTo>
                <a:lnTo>
                  <a:pt x="1140" y="8652"/>
                </a:lnTo>
                <a:lnTo>
                  <a:pt x="1143" y="8636"/>
                </a:lnTo>
                <a:lnTo>
                  <a:pt x="1153" y="8573"/>
                </a:lnTo>
                <a:lnTo>
                  <a:pt x="1159" y="8533"/>
                </a:lnTo>
                <a:lnTo>
                  <a:pt x="1165" y="8493"/>
                </a:lnTo>
                <a:lnTo>
                  <a:pt x="1170" y="8454"/>
                </a:lnTo>
                <a:lnTo>
                  <a:pt x="1174" y="8417"/>
                </a:lnTo>
                <a:lnTo>
                  <a:pt x="1174" y="8383"/>
                </a:lnTo>
                <a:lnTo>
                  <a:pt x="1174" y="8370"/>
                </a:lnTo>
                <a:lnTo>
                  <a:pt x="1173" y="8358"/>
                </a:lnTo>
                <a:lnTo>
                  <a:pt x="1170" y="8338"/>
                </a:lnTo>
                <a:lnTo>
                  <a:pt x="1170" y="8336"/>
                </a:lnTo>
                <a:lnTo>
                  <a:pt x="1171" y="8340"/>
                </a:lnTo>
                <a:lnTo>
                  <a:pt x="1173" y="8348"/>
                </a:lnTo>
                <a:lnTo>
                  <a:pt x="1173" y="8358"/>
                </a:lnTo>
                <a:lnTo>
                  <a:pt x="1187" y="8432"/>
                </a:lnTo>
                <a:lnTo>
                  <a:pt x="1206" y="8533"/>
                </a:lnTo>
                <a:lnTo>
                  <a:pt x="1216" y="8585"/>
                </a:lnTo>
                <a:lnTo>
                  <a:pt x="1224" y="8632"/>
                </a:lnTo>
                <a:lnTo>
                  <a:pt x="1229" y="8670"/>
                </a:lnTo>
                <a:lnTo>
                  <a:pt x="1231" y="8695"/>
                </a:lnTo>
                <a:lnTo>
                  <a:pt x="1229" y="8727"/>
                </a:lnTo>
                <a:lnTo>
                  <a:pt x="1224" y="8770"/>
                </a:lnTo>
                <a:lnTo>
                  <a:pt x="1217" y="8820"/>
                </a:lnTo>
                <a:lnTo>
                  <a:pt x="1209" y="8874"/>
                </a:lnTo>
                <a:lnTo>
                  <a:pt x="1193" y="8967"/>
                </a:lnTo>
                <a:lnTo>
                  <a:pt x="1187" y="9008"/>
                </a:lnTo>
                <a:close/>
                <a:moveTo>
                  <a:pt x="2003" y="8265"/>
                </a:moveTo>
                <a:lnTo>
                  <a:pt x="2003" y="8265"/>
                </a:lnTo>
                <a:lnTo>
                  <a:pt x="2005" y="8289"/>
                </a:lnTo>
                <a:lnTo>
                  <a:pt x="2006" y="8317"/>
                </a:lnTo>
                <a:lnTo>
                  <a:pt x="2009" y="8379"/>
                </a:lnTo>
                <a:lnTo>
                  <a:pt x="2008" y="8453"/>
                </a:lnTo>
                <a:lnTo>
                  <a:pt x="2006" y="8533"/>
                </a:lnTo>
                <a:lnTo>
                  <a:pt x="2002" y="8618"/>
                </a:lnTo>
                <a:lnTo>
                  <a:pt x="1997" y="8707"/>
                </a:lnTo>
                <a:lnTo>
                  <a:pt x="1991" y="8799"/>
                </a:lnTo>
                <a:lnTo>
                  <a:pt x="1984" y="8889"/>
                </a:lnTo>
                <a:lnTo>
                  <a:pt x="1970" y="9058"/>
                </a:lnTo>
                <a:lnTo>
                  <a:pt x="1957" y="9200"/>
                </a:lnTo>
                <a:lnTo>
                  <a:pt x="1944" y="9335"/>
                </a:lnTo>
                <a:lnTo>
                  <a:pt x="1937" y="9316"/>
                </a:lnTo>
                <a:lnTo>
                  <a:pt x="1926" y="9285"/>
                </a:lnTo>
                <a:lnTo>
                  <a:pt x="1897" y="9192"/>
                </a:lnTo>
                <a:lnTo>
                  <a:pt x="1861" y="9064"/>
                </a:lnTo>
                <a:lnTo>
                  <a:pt x="1821" y="8915"/>
                </a:lnTo>
                <a:lnTo>
                  <a:pt x="1779" y="8757"/>
                </a:lnTo>
                <a:lnTo>
                  <a:pt x="1738" y="8599"/>
                </a:lnTo>
                <a:lnTo>
                  <a:pt x="1704" y="8456"/>
                </a:lnTo>
                <a:lnTo>
                  <a:pt x="1676" y="8340"/>
                </a:lnTo>
                <a:lnTo>
                  <a:pt x="1653" y="8232"/>
                </a:lnTo>
                <a:lnTo>
                  <a:pt x="1628" y="8110"/>
                </a:lnTo>
                <a:lnTo>
                  <a:pt x="1603" y="7980"/>
                </a:lnTo>
                <a:lnTo>
                  <a:pt x="1580" y="7848"/>
                </a:lnTo>
                <a:lnTo>
                  <a:pt x="1559" y="7717"/>
                </a:lnTo>
                <a:lnTo>
                  <a:pt x="1550" y="7655"/>
                </a:lnTo>
                <a:lnTo>
                  <a:pt x="1543" y="7595"/>
                </a:lnTo>
                <a:lnTo>
                  <a:pt x="1537" y="7537"/>
                </a:lnTo>
                <a:lnTo>
                  <a:pt x="1532" y="7483"/>
                </a:lnTo>
                <a:lnTo>
                  <a:pt x="1529" y="7434"/>
                </a:lnTo>
                <a:lnTo>
                  <a:pt x="1528" y="7389"/>
                </a:lnTo>
                <a:lnTo>
                  <a:pt x="1527" y="7296"/>
                </a:lnTo>
                <a:lnTo>
                  <a:pt x="1523" y="7185"/>
                </a:lnTo>
                <a:lnTo>
                  <a:pt x="1520" y="7064"/>
                </a:lnTo>
                <a:lnTo>
                  <a:pt x="1516" y="6939"/>
                </a:lnTo>
                <a:lnTo>
                  <a:pt x="1515" y="6819"/>
                </a:lnTo>
                <a:lnTo>
                  <a:pt x="1515" y="6761"/>
                </a:lnTo>
                <a:lnTo>
                  <a:pt x="1515" y="6708"/>
                </a:lnTo>
                <a:lnTo>
                  <a:pt x="1517" y="6657"/>
                </a:lnTo>
                <a:lnTo>
                  <a:pt x="1520" y="6614"/>
                </a:lnTo>
                <a:lnTo>
                  <a:pt x="1523" y="6576"/>
                </a:lnTo>
                <a:lnTo>
                  <a:pt x="1528" y="6545"/>
                </a:lnTo>
                <a:lnTo>
                  <a:pt x="1541" y="6480"/>
                </a:lnTo>
                <a:lnTo>
                  <a:pt x="1559" y="6403"/>
                </a:lnTo>
                <a:lnTo>
                  <a:pt x="1598" y="6236"/>
                </a:lnTo>
                <a:lnTo>
                  <a:pt x="1647" y="6040"/>
                </a:lnTo>
                <a:lnTo>
                  <a:pt x="1664" y="6072"/>
                </a:lnTo>
                <a:lnTo>
                  <a:pt x="1683" y="6112"/>
                </a:lnTo>
                <a:lnTo>
                  <a:pt x="1707" y="6161"/>
                </a:lnTo>
                <a:lnTo>
                  <a:pt x="1736" y="6223"/>
                </a:lnTo>
                <a:lnTo>
                  <a:pt x="1765" y="6290"/>
                </a:lnTo>
                <a:lnTo>
                  <a:pt x="1796" y="6363"/>
                </a:lnTo>
                <a:lnTo>
                  <a:pt x="1825" y="6440"/>
                </a:lnTo>
                <a:lnTo>
                  <a:pt x="1839" y="6478"/>
                </a:lnTo>
                <a:lnTo>
                  <a:pt x="1855" y="6513"/>
                </a:lnTo>
                <a:lnTo>
                  <a:pt x="1872" y="6548"/>
                </a:lnTo>
                <a:lnTo>
                  <a:pt x="1889" y="6583"/>
                </a:lnTo>
                <a:lnTo>
                  <a:pt x="1923" y="6650"/>
                </a:lnTo>
                <a:lnTo>
                  <a:pt x="1941" y="6685"/>
                </a:lnTo>
                <a:lnTo>
                  <a:pt x="1958" y="6722"/>
                </a:lnTo>
                <a:lnTo>
                  <a:pt x="1974" y="6761"/>
                </a:lnTo>
                <a:lnTo>
                  <a:pt x="1990" y="6802"/>
                </a:lnTo>
                <a:lnTo>
                  <a:pt x="2004" y="6846"/>
                </a:lnTo>
                <a:lnTo>
                  <a:pt x="2016" y="6895"/>
                </a:lnTo>
                <a:lnTo>
                  <a:pt x="2028" y="6948"/>
                </a:lnTo>
                <a:lnTo>
                  <a:pt x="2032" y="6976"/>
                </a:lnTo>
                <a:lnTo>
                  <a:pt x="2036" y="7006"/>
                </a:lnTo>
                <a:lnTo>
                  <a:pt x="2040" y="7036"/>
                </a:lnTo>
                <a:lnTo>
                  <a:pt x="2044" y="7068"/>
                </a:lnTo>
                <a:lnTo>
                  <a:pt x="2046" y="7102"/>
                </a:lnTo>
                <a:lnTo>
                  <a:pt x="2047" y="7138"/>
                </a:lnTo>
                <a:lnTo>
                  <a:pt x="2048" y="7211"/>
                </a:lnTo>
                <a:lnTo>
                  <a:pt x="2048" y="7287"/>
                </a:lnTo>
                <a:lnTo>
                  <a:pt x="2046" y="7365"/>
                </a:lnTo>
                <a:lnTo>
                  <a:pt x="2042" y="7443"/>
                </a:lnTo>
                <a:lnTo>
                  <a:pt x="2038" y="7523"/>
                </a:lnTo>
                <a:lnTo>
                  <a:pt x="2032" y="7602"/>
                </a:lnTo>
                <a:lnTo>
                  <a:pt x="2020" y="7757"/>
                </a:lnTo>
                <a:lnTo>
                  <a:pt x="2008" y="7906"/>
                </a:lnTo>
                <a:lnTo>
                  <a:pt x="2003" y="7977"/>
                </a:lnTo>
                <a:lnTo>
                  <a:pt x="1999" y="8043"/>
                </a:lnTo>
                <a:lnTo>
                  <a:pt x="1997" y="8107"/>
                </a:lnTo>
                <a:lnTo>
                  <a:pt x="1997" y="8164"/>
                </a:lnTo>
                <a:lnTo>
                  <a:pt x="1998" y="8218"/>
                </a:lnTo>
                <a:lnTo>
                  <a:pt x="2000" y="8242"/>
                </a:lnTo>
                <a:lnTo>
                  <a:pt x="2003" y="8265"/>
                </a:lnTo>
                <a:close/>
                <a:moveTo>
                  <a:pt x="2255" y="6692"/>
                </a:moveTo>
                <a:lnTo>
                  <a:pt x="2255" y="6692"/>
                </a:lnTo>
                <a:lnTo>
                  <a:pt x="2249" y="6629"/>
                </a:lnTo>
                <a:lnTo>
                  <a:pt x="2242" y="6545"/>
                </a:lnTo>
                <a:lnTo>
                  <a:pt x="2225" y="6344"/>
                </a:lnTo>
                <a:lnTo>
                  <a:pt x="2209" y="6154"/>
                </a:lnTo>
                <a:lnTo>
                  <a:pt x="2202" y="6083"/>
                </a:lnTo>
                <a:lnTo>
                  <a:pt x="2199" y="6058"/>
                </a:lnTo>
                <a:lnTo>
                  <a:pt x="2196" y="6040"/>
                </a:lnTo>
                <a:lnTo>
                  <a:pt x="2189" y="6009"/>
                </a:lnTo>
                <a:lnTo>
                  <a:pt x="2181" y="5973"/>
                </a:lnTo>
                <a:lnTo>
                  <a:pt x="2170" y="5929"/>
                </a:lnTo>
                <a:lnTo>
                  <a:pt x="2160" y="5880"/>
                </a:lnTo>
                <a:lnTo>
                  <a:pt x="2152" y="5824"/>
                </a:lnTo>
                <a:lnTo>
                  <a:pt x="2147" y="5792"/>
                </a:lnTo>
                <a:lnTo>
                  <a:pt x="2143" y="5760"/>
                </a:lnTo>
                <a:lnTo>
                  <a:pt x="2141" y="5725"/>
                </a:lnTo>
                <a:lnTo>
                  <a:pt x="2139" y="5688"/>
                </a:lnTo>
                <a:lnTo>
                  <a:pt x="2137" y="5649"/>
                </a:lnTo>
                <a:lnTo>
                  <a:pt x="2136" y="5609"/>
                </a:lnTo>
                <a:lnTo>
                  <a:pt x="2136" y="5559"/>
                </a:lnTo>
                <a:lnTo>
                  <a:pt x="2134" y="5497"/>
                </a:lnTo>
                <a:lnTo>
                  <a:pt x="2128" y="5339"/>
                </a:lnTo>
                <a:lnTo>
                  <a:pt x="2111" y="4967"/>
                </a:lnTo>
                <a:lnTo>
                  <a:pt x="2102" y="4790"/>
                </a:lnTo>
                <a:lnTo>
                  <a:pt x="2100" y="4712"/>
                </a:lnTo>
                <a:lnTo>
                  <a:pt x="2099" y="4645"/>
                </a:lnTo>
                <a:lnTo>
                  <a:pt x="2099" y="4590"/>
                </a:lnTo>
                <a:lnTo>
                  <a:pt x="2099" y="4550"/>
                </a:lnTo>
                <a:lnTo>
                  <a:pt x="2100" y="4537"/>
                </a:lnTo>
                <a:lnTo>
                  <a:pt x="2102" y="4528"/>
                </a:lnTo>
                <a:lnTo>
                  <a:pt x="2104" y="4525"/>
                </a:lnTo>
                <a:lnTo>
                  <a:pt x="2105" y="4525"/>
                </a:lnTo>
                <a:lnTo>
                  <a:pt x="2106" y="4526"/>
                </a:lnTo>
                <a:lnTo>
                  <a:pt x="2113" y="4539"/>
                </a:lnTo>
                <a:lnTo>
                  <a:pt x="2123" y="4564"/>
                </a:lnTo>
                <a:lnTo>
                  <a:pt x="2136" y="4598"/>
                </a:lnTo>
                <a:lnTo>
                  <a:pt x="2149" y="4639"/>
                </a:lnTo>
                <a:lnTo>
                  <a:pt x="2182" y="4740"/>
                </a:lnTo>
                <a:lnTo>
                  <a:pt x="2218" y="4854"/>
                </a:lnTo>
                <a:lnTo>
                  <a:pt x="2254" y="4972"/>
                </a:lnTo>
                <a:lnTo>
                  <a:pt x="2286" y="5083"/>
                </a:lnTo>
                <a:lnTo>
                  <a:pt x="2313" y="5175"/>
                </a:lnTo>
                <a:lnTo>
                  <a:pt x="2330" y="5238"/>
                </a:lnTo>
                <a:lnTo>
                  <a:pt x="2340" y="5282"/>
                </a:lnTo>
                <a:lnTo>
                  <a:pt x="2354" y="5325"/>
                </a:lnTo>
                <a:lnTo>
                  <a:pt x="2379" y="5410"/>
                </a:lnTo>
                <a:lnTo>
                  <a:pt x="2391" y="5454"/>
                </a:lnTo>
                <a:lnTo>
                  <a:pt x="2403" y="5499"/>
                </a:lnTo>
                <a:lnTo>
                  <a:pt x="2411" y="5545"/>
                </a:lnTo>
                <a:lnTo>
                  <a:pt x="2415" y="5569"/>
                </a:lnTo>
                <a:lnTo>
                  <a:pt x="2418" y="5594"/>
                </a:lnTo>
                <a:lnTo>
                  <a:pt x="2421" y="5621"/>
                </a:lnTo>
                <a:lnTo>
                  <a:pt x="2422" y="5648"/>
                </a:lnTo>
                <a:lnTo>
                  <a:pt x="2424" y="5711"/>
                </a:lnTo>
                <a:lnTo>
                  <a:pt x="2424" y="5779"/>
                </a:lnTo>
                <a:lnTo>
                  <a:pt x="2422" y="5850"/>
                </a:lnTo>
                <a:lnTo>
                  <a:pt x="2418" y="5923"/>
                </a:lnTo>
                <a:lnTo>
                  <a:pt x="2414" y="5995"/>
                </a:lnTo>
                <a:lnTo>
                  <a:pt x="2409" y="6064"/>
                </a:lnTo>
                <a:lnTo>
                  <a:pt x="2403" y="6129"/>
                </a:lnTo>
                <a:lnTo>
                  <a:pt x="2393" y="6224"/>
                </a:lnTo>
                <a:lnTo>
                  <a:pt x="2376" y="6372"/>
                </a:lnTo>
                <a:lnTo>
                  <a:pt x="2331" y="6746"/>
                </a:lnTo>
                <a:lnTo>
                  <a:pt x="2269" y="7241"/>
                </a:lnTo>
                <a:lnTo>
                  <a:pt x="2269" y="7156"/>
                </a:lnTo>
                <a:lnTo>
                  <a:pt x="2268" y="7000"/>
                </a:lnTo>
                <a:lnTo>
                  <a:pt x="2266" y="6913"/>
                </a:lnTo>
                <a:lnTo>
                  <a:pt x="2263" y="6828"/>
                </a:lnTo>
                <a:lnTo>
                  <a:pt x="2260" y="6752"/>
                </a:lnTo>
                <a:lnTo>
                  <a:pt x="2257" y="6720"/>
                </a:lnTo>
                <a:lnTo>
                  <a:pt x="2255" y="6692"/>
                </a:lnTo>
                <a:close/>
                <a:moveTo>
                  <a:pt x="2566" y="8741"/>
                </a:moveTo>
                <a:lnTo>
                  <a:pt x="2566" y="8741"/>
                </a:lnTo>
                <a:lnTo>
                  <a:pt x="2563" y="8772"/>
                </a:lnTo>
                <a:lnTo>
                  <a:pt x="2558" y="8808"/>
                </a:lnTo>
                <a:lnTo>
                  <a:pt x="2552" y="8847"/>
                </a:lnTo>
                <a:lnTo>
                  <a:pt x="2545" y="8885"/>
                </a:lnTo>
                <a:lnTo>
                  <a:pt x="2527" y="8967"/>
                </a:lnTo>
                <a:lnTo>
                  <a:pt x="2509" y="9046"/>
                </a:lnTo>
                <a:lnTo>
                  <a:pt x="2492" y="9118"/>
                </a:lnTo>
                <a:lnTo>
                  <a:pt x="2476" y="9177"/>
                </a:lnTo>
                <a:lnTo>
                  <a:pt x="2463" y="9230"/>
                </a:lnTo>
                <a:lnTo>
                  <a:pt x="2445" y="9189"/>
                </a:lnTo>
                <a:lnTo>
                  <a:pt x="2428" y="9143"/>
                </a:lnTo>
                <a:lnTo>
                  <a:pt x="2410" y="9095"/>
                </a:lnTo>
                <a:lnTo>
                  <a:pt x="2394" y="9043"/>
                </a:lnTo>
                <a:lnTo>
                  <a:pt x="2387" y="9015"/>
                </a:lnTo>
                <a:lnTo>
                  <a:pt x="2380" y="8987"/>
                </a:lnTo>
                <a:lnTo>
                  <a:pt x="2374" y="8957"/>
                </a:lnTo>
                <a:lnTo>
                  <a:pt x="2369" y="8927"/>
                </a:lnTo>
                <a:lnTo>
                  <a:pt x="2364" y="8897"/>
                </a:lnTo>
                <a:lnTo>
                  <a:pt x="2362" y="8865"/>
                </a:lnTo>
                <a:lnTo>
                  <a:pt x="2360" y="8832"/>
                </a:lnTo>
                <a:lnTo>
                  <a:pt x="2358" y="8800"/>
                </a:lnTo>
                <a:lnTo>
                  <a:pt x="2360" y="8730"/>
                </a:lnTo>
                <a:lnTo>
                  <a:pt x="2361" y="8658"/>
                </a:lnTo>
                <a:lnTo>
                  <a:pt x="2366" y="8514"/>
                </a:lnTo>
                <a:lnTo>
                  <a:pt x="2372" y="8387"/>
                </a:lnTo>
                <a:lnTo>
                  <a:pt x="2373" y="8335"/>
                </a:lnTo>
                <a:lnTo>
                  <a:pt x="2374" y="8295"/>
                </a:lnTo>
                <a:lnTo>
                  <a:pt x="2374" y="8277"/>
                </a:lnTo>
                <a:lnTo>
                  <a:pt x="2375" y="8257"/>
                </a:lnTo>
                <a:lnTo>
                  <a:pt x="2380" y="8211"/>
                </a:lnTo>
                <a:lnTo>
                  <a:pt x="2387" y="8162"/>
                </a:lnTo>
                <a:lnTo>
                  <a:pt x="2396" y="8113"/>
                </a:lnTo>
                <a:lnTo>
                  <a:pt x="2411" y="8032"/>
                </a:lnTo>
                <a:lnTo>
                  <a:pt x="2418" y="7998"/>
                </a:lnTo>
                <a:lnTo>
                  <a:pt x="2426" y="8037"/>
                </a:lnTo>
                <a:lnTo>
                  <a:pt x="2446" y="8133"/>
                </a:lnTo>
                <a:lnTo>
                  <a:pt x="2459" y="8193"/>
                </a:lnTo>
                <a:lnTo>
                  <a:pt x="2475" y="8256"/>
                </a:lnTo>
                <a:lnTo>
                  <a:pt x="2491" y="8316"/>
                </a:lnTo>
                <a:lnTo>
                  <a:pt x="2507" y="8370"/>
                </a:lnTo>
                <a:lnTo>
                  <a:pt x="2523" y="8417"/>
                </a:lnTo>
                <a:lnTo>
                  <a:pt x="2537" y="8461"/>
                </a:lnTo>
                <a:lnTo>
                  <a:pt x="2549" y="8502"/>
                </a:lnTo>
                <a:lnTo>
                  <a:pt x="2559" y="8544"/>
                </a:lnTo>
                <a:lnTo>
                  <a:pt x="2563" y="8564"/>
                </a:lnTo>
                <a:lnTo>
                  <a:pt x="2566" y="8586"/>
                </a:lnTo>
                <a:lnTo>
                  <a:pt x="2569" y="8609"/>
                </a:lnTo>
                <a:lnTo>
                  <a:pt x="2570" y="8633"/>
                </a:lnTo>
                <a:lnTo>
                  <a:pt x="2570" y="8657"/>
                </a:lnTo>
                <a:lnTo>
                  <a:pt x="2570" y="8683"/>
                </a:lnTo>
                <a:lnTo>
                  <a:pt x="2569" y="8711"/>
                </a:lnTo>
                <a:lnTo>
                  <a:pt x="2566" y="8741"/>
                </a:lnTo>
                <a:close/>
                <a:moveTo>
                  <a:pt x="2582" y="7672"/>
                </a:moveTo>
                <a:lnTo>
                  <a:pt x="2582" y="7672"/>
                </a:lnTo>
                <a:lnTo>
                  <a:pt x="2542" y="7595"/>
                </a:lnTo>
                <a:lnTo>
                  <a:pt x="2521" y="7550"/>
                </a:lnTo>
                <a:lnTo>
                  <a:pt x="2510" y="7526"/>
                </a:lnTo>
                <a:lnTo>
                  <a:pt x="2500" y="7501"/>
                </a:lnTo>
                <a:lnTo>
                  <a:pt x="2491" y="7476"/>
                </a:lnTo>
                <a:lnTo>
                  <a:pt x="2482" y="7449"/>
                </a:lnTo>
                <a:lnTo>
                  <a:pt x="2475" y="7423"/>
                </a:lnTo>
                <a:lnTo>
                  <a:pt x="2469" y="7396"/>
                </a:lnTo>
                <a:lnTo>
                  <a:pt x="2464" y="7369"/>
                </a:lnTo>
                <a:lnTo>
                  <a:pt x="2462" y="7341"/>
                </a:lnTo>
                <a:lnTo>
                  <a:pt x="2461" y="7314"/>
                </a:lnTo>
                <a:lnTo>
                  <a:pt x="2463" y="7286"/>
                </a:lnTo>
                <a:lnTo>
                  <a:pt x="2469" y="7227"/>
                </a:lnTo>
                <a:lnTo>
                  <a:pt x="2479" y="7162"/>
                </a:lnTo>
                <a:lnTo>
                  <a:pt x="2489" y="7094"/>
                </a:lnTo>
                <a:lnTo>
                  <a:pt x="2500" y="7026"/>
                </a:lnTo>
                <a:lnTo>
                  <a:pt x="2521" y="6901"/>
                </a:lnTo>
                <a:lnTo>
                  <a:pt x="2537" y="6811"/>
                </a:lnTo>
                <a:lnTo>
                  <a:pt x="2540" y="6798"/>
                </a:lnTo>
                <a:lnTo>
                  <a:pt x="2543" y="6791"/>
                </a:lnTo>
                <a:lnTo>
                  <a:pt x="2545" y="6790"/>
                </a:lnTo>
                <a:lnTo>
                  <a:pt x="2547" y="6790"/>
                </a:lnTo>
                <a:lnTo>
                  <a:pt x="2548" y="6791"/>
                </a:lnTo>
                <a:lnTo>
                  <a:pt x="2551" y="6793"/>
                </a:lnTo>
                <a:lnTo>
                  <a:pt x="2554" y="6802"/>
                </a:lnTo>
                <a:lnTo>
                  <a:pt x="2558" y="6814"/>
                </a:lnTo>
                <a:lnTo>
                  <a:pt x="2566" y="6849"/>
                </a:lnTo>
                <a:lnTo>
                  <a:pt x="2575" y="6891"/>
                </a:lnTo>
                <a:lnTo>
                  <a:pt x="2583" y="6936"/>
                </a:lnTo>
                <a:lnTo>
                  <a:pt x="2596" y="7019"/>
                </a:lnTo>
                <a:lnTo>
                  <a:pt x="2599" y="7041"/>
                </a:lnTo>
                <a:lnTo>
                  <a:pt x="2600" y="7072"/>
                </a:lnTo>
                <a:lnTo>
                  <a:pt x="2600" y="7112"/>
                </a:lnTo>
                <a:lnTo>
                  <a:pt x="2600" y="7159"/>
                </a:lnTo>
                <a:lnTo>
                  <a:pt x="2597" y="7264"/>
                </a:lnTo>
                <a:lnTo>
                  <a:pt x="2594" y="7378"/>
                </a:lnTo>
                <a:lnTo>
                  <a:pt x="2585" y="7581"/>
                </a:lnTo>
                <a:lnTo>
                  <a:pt x="2582" y="7672"/>
                </a:lnTo>
                <a:close/>
                <a:moveTo>
                  <a:pt x="3279" y="7167"/>
                </a:moveTo>
                <a:lnTo>
                  <a:pt x="3279" y="7167"/>
                </a:lnTo>
                <a:lnTo>
                  <a:pt x="3275" y="7207"/>
                </a:lnTo>
                <a:lnTo>
                  <a:pt x="3268" y="7258"/>
                </a:lnTo>
                <a:lnTo>
                  <a:pt x="3250" y="7386"/>
                </a:lnTo>
                <a:lnTo>
                  <a:pt x="3226" y="7537"/>
                </a:lnTo>
                <a:lnTo>
                  <a:pt x="3199" y="7694"/>
                </a:lnTo>
                <a:lnTo>
                  <a:pt x="3151" y="7968"/>
                </a:lnTo>
                <a:lnTo>
                  <a:pt x="3131" y="8087"/>
                </a:lnTo>
                <a:lnTo>
                  <a:pt x="3125" y="8071"/>
                </a:lnTo>
                <a:lnTo>
                  <a:pt x="3120" y="8051"/>
                </a:lnTo>
                <a:lnTo>
                  <a:pt x="3117" y="8031"/>
                </a:lnTo>
                <a:lnTo>
                  <a:pt x="3113" y="8010"/>
                </a:lnTo>
                <a:lnTo>
                  <a:pt x="3107" y="7965"/>
                </a:lnTo>
                <a:lnTo>
                  <a:pt x="3102" y="7914"/>
                </a:lnTo>
                <a:lnTo>
                  <a:pt x="3095" y="7806"/>
                </a:lnTo>
                <a:lnTo>
                  <a:pt x="3091" y="7747"/>
                </a:lnTo>
                <a:lnTo>
                  <a:pt x="3085" y="7687"/>
                </a:lnTo>
                <a:lnTo>
                  <a:pt x="3083" y="7656"/>
                </a:lnTo>
                <a:lnTo>
                  <a:pt x="3078" y="7626"/>
                </a:lnTo>
                <a:lnTo>
                  <a:pt x="3067" y="7565"/>
                </a:lnTo>
                <a:lnTo>
                  <a:pt x="3055" y="7505"/>
                </a:lnTo>
                <a:lnTo>
                  <a:pt x="3049" y="7475"/>
                </a:lnTo>
                <a:lnTo>
                  <a:pt x="3046" y="7446"/>
                </a:lnTo>
                <a:lnTo>
                  <a:pt x="3042" y="7417"/>
                </a:lnTo>
                <a:lnTo>
                  <a:pt x="3040" y="7388"/>
                </a:lnTo>
                <a:lnTo>
                  <a:pt x="3038" y="7359"/>
                </a:lnTo>
                <a:lnTo>
                  <a:pt x="3040" y="7332"/>
                </a:lnTo>
                <a:lnTo>
                  <a:pt x="3043" y="7305"/>
                </a:lnTo>
                <a:lnTo>
                  <a:pt x="3050" y="7277"/>
                </a:lnTo>
                <a:lnTo>
                  <a:pt x="3054" y="7265"/>
                </a:lnTo>
                <a:lnTo>
                  <a:pt x="3059" y="7252"/>
                </a:lnTo>
                <a:lnTo>
                  <a:pt x="3065" y="7239"/>
                </a:lnTo>
                <a:lnTo>
                  <a:pt x="3071" y="7227"/>
                </a:lnTo>
                <a:lnTo>
                  <a:pt x="3187" y="7013"/>
                </a:lnTo>
                <a:lnTo>
                  <a:pt x="3249" y="6900"/>
                </a:lnTo>
                <a:lnTo>
                  <a:pt x="3251" y="6904"/>
                </a:lnTo>
                <a:lnTo>
                  <a:pt x="3256" y="6917"/>
                </a:lnTo>
                <a:lnTo>
                  <a:pt x="3262" y="6937"/>
                </a:lnTo>
                <a:lnTo>
                  <a:pt x="3269" y="6967"/>
                </a:lnTo>
                <a:lnTo>
                  <a:pt x="3273" y="6984"/>
                </a:lnTo>
                <a:lnTo>
                  <a:pt x="3276" y="7005"/>
                </a:lnTo>
                <a:lnTo>
                  <a:pt x="3279" y="7026"/>
                </a:lnTo>
                <a:lnTo>
                  <a:pt x="3280" y="7050"/>
                </a:lnTo>
                <a:lnTo>
                  <a:pt x="3281" y="7077"/>
                </a:lnTo>
                <a:lnTo>
                  <a:pt x="3282" y="7104"/>
                </a:lnTo>
                <a:lnTo>
                  <a:pt x="3281" y="7135"/>
                </a:lnTo>
                <a:lnTo>
                  <a:pt x="3279" y="7167"/>
                </a:lnTo>
                <a:close/>
                <a:moveTo>
                  <a:pt x="3694" y="7984"/>
                </a:moveTo>
                <a:lnTo>
                  <a:pt x="3694" y="7984"/>
                </a:lnTo>
                <a:lnTo>
                  <a:pt x="3692" y="7948"/>
                </a:lnTo>
                <a:lnTo>
                  <a:pt x="3692" y="7895"/>
                </a:lnTo>
                <a:lnTo>
                  <a:pt x="3693" y="7827"/>
                </a:lnTo>
                <a:lnTo>
                  <a:pt x="3694" y="7746"/>
                </a:lnTo>
                <a:lnTo>
                  <a:pt x="3702" y="7559"/>
                </a:lnTo>
                <a:lnTo>
                  <a:pt x="3711" y="7354"/>
                </a:lnTo>
                <a:lnTo>
                  <a:pt x="3721" y="7157"/>
                </a:lnTo>
                <a:lnTo>
                  <a:pt x="3730" y="6988"/>
                </a:lnTo>
                <a:lnTo>
                  <a:pt x="3739" y="6826"/>
                </a:lnTo>
                <a:lnTo>
                  <a:pt x="3741" y="6925"/>
                </a:lnTo>
                <a:lnTo>
                  <a:pt x="3745" y="7031"/>
                </a:lnTo>
                <a:lnTo>
                  <a:pt x="3750" y="7159"/>
                </a:lnTo>
                <a:lnTo>
                  <a:pt x="3756" y="7292"/>
                </a:lnTo>
                <a:lnTo>
                  <a:pt x="3764" y="7420"/>
                </a:lnTo>
                <a:lnTo>
                  <a:pt x="3768" y="7479"/>
                </a:lnTo>
                <a:lnTo>
                  <a:pt x="3772" y="7532"/>
                </a:lnTo>
                <a:lnTo>
                  <a:pt x="3777" y="7577"/>
                </a:lnTo>
                <a:lnTo>
                  <a:pt x="3783" y="7613"/>
                </a:lnTo>
                <a:lnTo>
                  <a:pt x="3788" y="7649"/>
                </a:lnTo>
                <a:lnTo>
                  <a:pt x="3793" y="7696"/>
                </a:lnTo>
                <a:lnTo>
                  <a:pt x="3797" y="7751"/>
                </a:lnTo>
                <a:lnTo>
                  <a:pt x="3800" y="7813"/>
                </a:lnTo>
                <a:lnTo>
                  <a:pt x="3806" y="7952"/>
                </a:lnTo>
                <a:lnTo>
                  <a:pt x="3810" y="8096"/>
                </a:lnTo>
                <a:lnTo>
                  <a:pt x="3812" y="8234"/>
                </a:lnTo>
                <a:lnTo>
                  <a:pt x="3812" y="8349"/>
                </a:lnTo>
                <a:lnTo>
                  <a:pt x="3813" y="8457"/>
                </a:lnTo>
                <a:lnTo>
                  <a:pt x="3803" y="8439"/>
                </a:lnTo>
                <a:lnTo>
                  <a:pt x="3792" y="8418"/>
                </a:lnTo>
                <a:lnTo>
                  <a:pt x="3781" y="8393"/>
                </a:lnTo>
                <a:lnTo>
                  <a:pt x="3771" y="8365"/>
                </a:lnTo>
                <a:lnTo>
                  <a:pt x="3762" y="8336"/>
                </a:lnTo>
                <a:lnTo>
                  <a:pt x="3753" y="8304"/>
                </a:lnTo>
                <a:lnTo>
                  <a:pt x="3745" y="8271"/>
                </a:lnTo>
                <a:lnTo>
                  <a:pt x="3736" y="8238"/>
                </a:lnTo>
                <a:lnTo>
                  <a:pt x="3723" y="8169"/>
                </a:lnTo>
                <a:lnTo>
                  <a:pt x="3711" y="8102"/>
                </a:lnTo>
                <a:lnTo>
                  <a:pt x="3702" y="8038"/>
                </a:lnTo>
                <a:lnTo>
                  <a:pt x="3694" y="7984"/>
                </a:lnTo>
                <a:close/>
                <a:moveTo>
                  <a:pt x="4480" y="7568"/>
                </a:moveTo>
                <a:lnTo>
                  <a:pt x="4480" y="7568"/>
                </a:lnTo>
                <a:lnTo>
                  <a:pt x="4479" y="7603"/>
                </a:lnTo>
                <a:lnTo>
                  <a:pt x="4475" y="7644"/>
                </a:lnTo>
                <a:lnTo>
                  <a:pt x="4469" y="7692"/>
                </a:lnTo>
                <a:lnTo>
                  <a:pt x="4462" y="7745"/>
                </a:lnTo>
                <a:lnTo>
                  <a:pt x="4443" y="7859"/>
                </a:lnTo>
                <a:lnTo>
                  <a:pt x="4421" y="7979"/>
                </a:lnTo>
                <a:lnTo>
                  <a:pt x="4380" y="8198"/>
                </a:lnTo>
                <a:lnTo>
                  <a:pt x="4367" y="8277"/>
                </a:lnTo>
                <a:lnTo>
                  <a:pt x="4364" y="8306"/>
                </a:lnTo>
                <a:lnTo>
                  <a:pt x="4362" y="8325"/>
                </a:lnTo>
                <a:lnTo>
                  <a:pt x="4361" y="8365"/>
                </a:lnTo>
                <a:lnTo>
                  <a:pt x="4358" y="8426"/>
                </a:lnTo>
                <a:lnTo>
                  <a:pt x="4347" y="8575"/>
                </a:lnTo>
                <a:lnTo>
                  <a:pt x="4332" y="8770"/>
                </a:lnTo>
                <a:lnTo>
                  <a:pt x="4320" y="8747"/>
                </a:lnTo>
                <a:lnTo>
                  <a:pt x="4292" y="8692"/>
                </a:lnTo>
                <a:lnTo>
                  <a:pt x="4275" y="8657"/>
                </a:lnTo>
                <a:lnTo>
                  <a:pt x="4257" y="8620"/>
                </a:lnTo>
                <a:lnTo>
                  <a:pt x="4241" y="8582"/>
                </a:lnTo>
                <a:lnTo>
                  <a:pt x="4228" y="8548"/>
                </a:lnTo>
                <a:lnTo>
                  <a:pt x="4222" y="8529"/>
                </a:lnTo>
                <a:lnTo>
                  <a:pt x="4215" y="8510"/>
                </a:lnTo>
                <a:lnTo>
                  <a:pt x="4195" y="8465"/>
                </a:lnTo>
                <a:lnTo>
                  <a:pt x="4173" y="8412"/>
                </a:lnTo>
                <a:lnTo>
                  <a:pt x="4162" y="8383"/>
                </a:lnTo>
                <a:lnTo>
                  <a:pt x="4151" y="8353"/>
                </a:lnTo>
                <a:lnTo>
                  <a:pt x="4140" y="8320"/>
                </a:lnTo>
                <a:lnTo>
                  <a:pt x="4129" y="8287"/>
                </a:lnTo>
                <a:lnTo>
                  <a:pt x="4120" y="8252"/>
                </a:lnTo>
                <a:lnTo>
                  <a:pt x="4111" y="8216"/>
                </a:lnTo>
                <a:lnTo>
                  <a:pt x="4104" y="8177"/>
                </a:lnTo>
                <a:lnTo>
                  <a:pt x="4099" y="8139"/>
                </a:lnTo>
                <a:lnTo>
                  <a:pt x="4096" y="8099"/>
                </a:lnTo>
                <a:lnTo>
                  <a:pt x="4094" y="8057"/>
                </a:lnTo>
                <a:lnTo>
                  <a:pt x="4096" y="8015"/>
                </a:lnTo>
                <a:lnTo>
                  <a:pt x="4097" y="7973"/>
                </a:lnTo>
                <a:lnTo>
                  <a:pt x="4099" y="7930"/>
                </a:lnTo>
                <a:lnTo>
                  <a:pt x="4103" y="7888"/>
                </a:lnTo>
                <a:lnTo>
                  <a:pt x="4110" y="7803"/>
                </a:lnTo>
                <a:lnTo>
                  <a:pt x="4121" y="7720"/>
                </a:lnTo>
                <a:lnTo>
                  <a:pt x="4133" y="7642"/>
                </a:lnTo>
                <a:lnTo>
                  <a:pt x="4145" y="7569"/>
                </a:lnTo>
                <a:lnTo>
                  <a:pt x="4157" y="7505"/>
                </a:lnTo>
                <a:lnTo>
                  <a:pt x="4169" y="7449"/>
                </a:lnTo>
                <a:lnTo>
                  <a:pt x="4185" y="7386"/>
                </a:lnTo>
                <a:lnTo>
                  <a:pt x="4207" y="7299"/>
                </a:lnTo>
                <a:lnTo>
                  <a:pt x="4233" y="7198"/>
                </a:lnTo>
                <a:lnTo>
                  <a:pt x="4260" y="7091"/>
                </a:lnTo>
                <a:lnTo>
                  <a:pt x="4284" y="6987"/>
                </a:lnTo>
                <a:lnTo>
                  <a:pt x="4295" y="6937"/>
                </a:lnTo>
                <a:lnTo>
                  <a:pt x="4305" y="6892"/>
                </a:lnTo>
                <a:lnTo>
                  <a:pt x="4312" y="6851"/>
                </a:lnTo>
                <a:lnTo>
                  <a:pt x="4317" y="6816"/>
                </a:lnTo>
                <a:lnTo>
                  <a:pt x="4318" y="6787"/>
                </a:lnTo>
                <a:lnTo>
                  <a:pt x="4318" y="6776"/>
                </a:lnTo>
                <a:lnTo>
                  <a:pt x="4318" y="6767"/>
                </a:lnTo>
                <a:lnTo>
                  <a:pt x="4258" y="6410"/>
                </a:lnTo>
                <a:lnTo>
                  <a:pt x="4224" y="6539"/>
                </a:lnTo>
                <a:lnTo>
                  <a:pt x="4195" y="6655"/>
                </a:lnTo>
                <a:lnTo>
                  <a:pt x="4169" y="6767"/>
                </a:lnTo>
                <a:lnTo>
                  <a:pt x="4158" y="6820"/>
                </a:lnTo>
                <a:lnTo>
                  <a:pt x="4147" y="6877"/>
                </a:lnTo>
                <a:lnTo>
                  <a:pt x="4127" y="6999"/>
                </a:lnTo>
                <a:lnTo>
                  <a:pt x="4094" y="7197"/>
                </a:lnTo>
                <a:lnTo>
                  <a:pt x="4079" y="7281"/>
                </a:lnTo>
                <a:lnTo>
                  <a:pt x="4060" y="7378"/>
                </a:lnTo>
                <a:lnTo>
                  <a:pt x="4036" y="7494"/>
                </a:lnTo>
                <a:lnTo>
                  <a:pt x="4019" y="7239"/>
                </a:lnTo>
                <a:lnTo>
                  <a:pt x="4004" y="7036"/>
                </a:lnTo>
                <a:lnTo>
                  <a:pt x="3997" y="6949"/>
                </a:lnTo>
                <a:lnTo>
                  <a:pt x="3991" y="6885"/>
                </a:lnTo>
                <a:lnTo>
                  <a:pt x="3986" y="6828"/>
                </a:lnTo>
                <a:lnTo>
                  <a:pt x="3982" y="6761"/>
                </a:lnTo>
                <a:lnTo>
                  <a:pt x="3977" y="6685"/>
                </a:lnTo>
                <a:lnTo>
                  <a:pt x="3971" y="6603"/>
                </a:lnTo>
                <a:lnTo>
                  <a:pt x="3962" y="6519"/>
                </a:lnTo>
                <a:lnTo>
                  <a:pt x="3958" y="6476"/>
                </a:lnTo>
                <a:lnTo>
                  <a:pt x="3952" y="6434"/>
                </a:lnTo>
                <a:lnTo>
                  <a:pt x="3944" y="6393"/>
                </a:lnTo>
                <a:lnTo>
                  <a:pt x="3936" y="6354"/>
                </a:lnTo>
                <a:lnTo>
                  <a:pt x="3927" y="6314"/>
                </a:lnTo>
                <a:lnTo>
                  <a:pt x="3917" y="6277"/>
                </a:lnTo>
                <a:lnTo>
                  <a:pt x="3871" y="6125"/>
                </a:lnTo>
                <a:lnTo>
                  <a:pt x="3848" y="6047"/>
                </a:lnTo>
                <a:lnTo>
                  <a:pt x="3828" y="5971"/>
                </a:lnTo>
                <a:lnTo>
                  <a:pt x="3810" y="5899"/>
                </a:lnTo>
                <a:lnTo>
                  <a:pt x="3795" y="5837"/>
                </a:lnTo>
                <a:lnTo>
                  <a:pt x="3791" y="5808"/>
                </a:lnTo>
                <a:lnTo>
                  <a:pt x="3787" y="5783"/>
                </a:lnTo>
                <a:lnTo>
                  <a:pt x="3785" y="5761"/>
                </a:lnTo>
                <a:lnTo>
                  <a:pt x="3783" y="5742"/>
                </a:lnTo>
                <a:lnTo>
                  <a:pt x="3782" y="5706"/>
                </a:lnTo>
                <a:lnTo>
                  <a:pt x="3781" y="5665"/>
                </a:lnTo>
                <a:lnTo>
                  <a:pt x="3777" y="5568"/>
                </a:lnTo>
                <a:lnTo>
                  <a:pt x="3777" y="5514"/>
                </a:lnTo>
                <a:lnTo>
                  <a:pt x="3777" y="5455"/>
                </a:lnTo>
                <a:lnTo>
                  <a:pt x="3779" y="5392"/>
                </a:lnTo>
                <a:lnTo>
                  <a:pt x="3783" y="5327"/>
                </a:lnTo>
                <a:lnTo>
                  <a:pt x="3791" y="5249"/>
                </a:lnTo>
                <a:lnTo>
                  <a:pt x="3801" y="5154"/>
                </a:lnTo>
                <a:lnTo>
                  <a:pt x="3827" y="4949"/>
                </a:lnTo>
                <a:lnTo>
                  <a:pt x="3848" y="4776"/>
                </a:lnTo>
                <a:lnTo>
                  <a:pt x="3858" y="4704"/>
                </a:lnTo>
                <a:lnTo>
                  <a:pt x="3634" y="5015"/>
                </a:lnTo>
                <a:lnTo>
                  <a:pt x="3694" y="4021"/>
                </a:lnTo>
                <a:lnTo>
                  <a:pt x="3705" y="4030"/>
                </a:lnTo>
                <a:lnTo>
                  <a:pt x="3733" y="4055"/>
                </a:lnTo>
                <a:lnTo>
                  <a:pt x="3753" y="4073"/>
                </a:lnTo>
                <a:lnTo>
                  <a:pt x="3776" y="4096"/>
                </a:lnTo>
                <a:lnTo>
                  <a:pt x="3801" y="4123"/>
                </a:lnTo>
                <a:lnTo>
                  <a:pt x="3828" y="4155"/>
                </a:lnTo>
                <a:lnTo>
                  <a:pt x="3858" y="4193"/>
                </a:lnTo>
                <a:lnTo>
                  <a:pt x="3893" y="4239"/>
                </a:lnTo>
                <a:lnTo>
                  <a:pt x="3929" y="4292"/>
                </a:lnTo>
                <a:lnTo>
                  <a:pt x="3967" y="4349"/>
                </a:lnTo>
                <a:lnTo>
                  <a:pt x="4004" y="4411"/>
                </a:lnTo>
                <a:lnTo>
                  <a:pt x="4021" y="4442"/>
                </a:lnTo>
                <a:lnTo>
                  <a:pt x="4038" y="4474"/>
                </a:lnTo>
                <a:lnTo>
                  <a:pt x="4055" y="4506"/>
                </a:lnTo>
                <a:lnTo>
                  <a:pt x="4069" y="4538"/>
                </a:lnTo>
                <a:lnTo>
                  <a:pt x="4082" y="4569"/>
                </a:lnTo>
                <a:lnTo>
                  <a:pt x="4094" y="4600"/>
                </a:lnTo>
                <a:lnTo>
                  <a:pt x="4119" y="4667"/>
                </a:lnTo>
                <a:lnTo>
                  <a:pt x="4144" y="4741"/>
                </a:lnTo>
                <a:lnTo>
                  <a:pt x="4169" y="4820"/>
                </a:lnTo>
                <a:lnTo>
                  <a:pt x="4195" y="4902"/>
                </a:lnTo>
                <a:lnTo>
                  <a:pt x="4219" y="4984"/>
                </a:lnTo>
                <a:lnTo>
                  <a:pt x="4241" y="5061"/>
                </a:lnTo>
                <a:lnTo>
                  <a:pt x="4259" y="5132"/>
                </a:lnTo>
                <a:lnTo>
                  <a:pt x="4273" y="5194"/>
                </a:lnTo>
                <a:lnTo>
                  <a:pt x="4302" y="5338"/>
                </a:lnTo>
                <a:lnTo>
                  <a:pt x="4319" y="5430"/>
                </a:lnTo>
                <a:lnTo>
                  <a:pt x="4338" y="5527"/>
                </a:lnTo>
                <a:lnTo>
                  <a:pt x="4355" y="5628"/>
                </a:lnTo>
                <a:lnTo>
                  <a:pt x="4371" y="5728"/>
                </a:lnTo>
                <a:lnTo>
                  <a:pt x="4384" y="5821"/>
                </a:lnTo>
                <a:lnTo>
                  <a:pt x="4388" y="5866"/>
                </a:lnTo>
                <a:lnTo>
                  <a:pt x="4391" y="5905"/>
                </a:lnTo>
                <a:lnTo>
                  <a:pt x="4395" y="5944"/>
                </a:lnTo>
                <a:lnTo>
                  <a:pt x="4401" y="5982"/>
                </a:lnTo>
                <a:lnTo>
                  <a:pt x="4407" y="6018"/>
                </a:lnTo>
                <a:lnTo>
                  <a:pt x="4414" y="6056"/>
                </a:lnTo>
                <a:lnTo>
                  <a:pt x="4431" y="6126"/>
                </a:lnTo>
                <a:lnTo>
                  <a:pt x="4449" y="6197"/>
                </a:lnTo>
                <a:lnTo>
                  <a:pt x="4467" y="6268"/>
                </a:lnTo>
                <a:lnTo>
                  <a:pt x="4474" y="6305"/>
                </a:lnTo>
                <a:lnTo>
                  <a:pt x="4481" y="6341"/>
                </a:lnTo>
                <a:lnTo>
                  <a:pt x="4487" y="6380"/>
                </a:lnTo>
                <a:lnTo>
                  <a:pt x="4492" y="6418"/>
                </a:lnTo>
                <a:lnTo>
                  <a:pt x="4495" y="6458"/>
                </a:lnTo>
                <a:lnTo>
                  <a:pt x="4496" y="6499"/>
                </a:lnTo>
                <a:lnTo>
                  <a:pt x="4495" y="6602"/>
                </a:lnTo>
                <a:lnTo>
                  <a:pt x="4493" y="6737"/>
                </a:lnTo>
                <a:lnTo>
                  <a:pt x="4489" y="7056"/>
                </a:lnTo>
                <a:lnTo>
                  <a:pt x="4483" y="7364"/>
                </a:lnTo>
                <a:lnTo>
                  <a:pt x="4480" y="7568"/>
                </a:lnTo>
                <a:close/>
                <a:moveTo>
                  <a:pt x="4688" y="8192"/>
                </a:moveTo>
                <a:lnTo>
                  <a:pt x="4688" y="8192"/>
                </a:lnTo>
                <a:lnTo>
                  <a:pt x="4684" y="8213"/>
                </a:lnTo>
                <a:lnTo>
                  <a:pt x="4680" y="8240"/>
                </a:lnTo>
                <a:lnTo>
                  <a:pt x="4664" y="8305"/>
                </a:lnTo>
                <a:lnTo>
                  <a:pt x="4645" y="8378"/>
                </a:lnTo>
                <a:lnTo>
                  <a:pt x="4623" y="8453"/>
                </a:lnTo>
                <a:lnTo>
                  <a:pt x="4586" y="8581"/>
                </a:lnTo>
                <a:lnTo>
                  <a:pt x="4570" y="8636"/>
                </a:lnTo>
                <a:lnTo>
                  <a:pt x="4570" y="8413"/>
                </a:lnTo>
                <a:lnTo>
                  <a:pt x="4568" y="8389"/>
                </a:lnTo>
                <a:lnTo>
                  <a:pt x="4567" y="8358"/>
                </a:lnTo>
                <a:lnTo>
                  <a:pt x="4565" y="8323"/>
                </a:lnTo>
                <a:lnTo>
                  <a:pt x="4565" y="8284"/>
                </a:lnTo>
                <a:lnTo>
                  <a:pt x="4568" y="8199"/>
                </a:lnTo>
                <a:lnTo>
                  <a:pt x="4571" y="8105"/>
                </a:lnTo>
                <a:lnTo>
                  <a:pt x="4580" y="7922"/>
                </a:lnTo>
                <a:lnTo>
                  <a:pt x="4583" y="7841"/>
                </a:lnTo>
                <a:lnTo>
                  <a:pt x="4585" y="7775"/>
                </a:lnTo>
                <a:lnTo>
                  <a:pt x="4586" y="7724"/>
                </a:lnTo>
                <a:lnTo>
                  <a:pt x="4591" y="7655"/>
                </a:lnTo>
                <a:lnTo>
                  <a:pt x="4597" y="7573"/>
                </a:lnTo>
                <a:lnTo>
                  <a:pt x="4605" y="7482"/>
                </a:lnTo>
                <a:lnTo>
                  <a:pt x="4639" y="7141"/>
                </a:lnTo>
                <a:lnTo>
                  <a:pt x="4640" y="7083"/>
                </a:lnTo>
                <a:lnTo>
                  <a:pt x="4641" y="7062"/>
                </a:lnTo>
                <a:lnTo>
                  <a:pt x="4644" y="7048"/>
                </a:lnTo>
                <a:lnTo>
                  <a:pt x="4645" y="7044"/>
                </a:lnTo>
                <a:lnTo>
                  <a:pt x="4646" y="7047"/>
                </a:lnTo>
                <a:lnTo>
                  <a:pt x="4645" y="7062"/>
                </a:lnTo>
                <a:lnTo>
                  <a:pt x="4639" y="7141"/>
                </a:lnTo>
                <a:lnTo>
                  <a:pt x="4639" y="7202"/>
                </a:lnTo>
                <a:lnTo>
                  <a:pt x="4641" y="7271"/>
                </a:lnTo>
                <a:lnTo>
                  <a:pt x="4645" y="7348"/>
                </a:lnTo>
                <a:lnTo>
                  <a:pt x="4651" y="7428"/>
                </a:lnTo>
                <a:lnTo>
                  <a:pt x="4658" y="7508"/>
                </a:lnTo>
                <a:lnTo>
                  <a:pt x="4666" y="7584"/>
                </a:lnTo>
                <a:lnTo>
                  <a:pt x="4676" y="7655"/>
                </a:lnTo>
                <a:lnTo>
                  <a:pt x="4682" y="7687"/>
                </a:lnTo>
                <a:lnTo>
                  <a:pt x="4688" y="7716"/>
                </a:lnTo>
                <a:lnTo>
                  <a:pt x="4696" y="7752"/>
                </a:lnTo>
                <a:lnTo>
                  <a:pt x="4702" y="7788"/>
                </a:lnTo>
                <a:lnTo>
                  <a:pt x="4706" y="7823"/>
                </a:lnTo>
                <a:lnTo>
                  <a:pt x="4710" y="7857"/>
                </a:lnTo>
                <a:lnTo>
                  <a:pt x="4711" y="7891"/>
                </a:lnTo>
                <a:lnTo>
                  <a:pt x="4712" y="7924"/>
                </a:lnTo>
                <a:lnTo>
                  <a:pt x="4712" y="7956"/>
                </a:lnTo>
                <a:lnTo>
                  <a:pt x="4711" y="7988"/>
                </a:lnTo>
                <a:lnTo>
                  <a:pt x="4707" y="8046"/>
                </a:lnTo>
                <a:lnTo>
                  <a:pt x="4701" y="8101"/>
                </a:lnTo>
                <a:lnTo>
                  <a:pt x="4694" y="8149"/>
                </a:lnTo>
                <a:lnTo>
                  <a:pt x="4688" y="8192"/>
                </a:lnTo>
                <a:close/>
                <a:moveTo>
                  <a:pt x="5000" y="7642"/>
                </a:moveTo>
                <a:lnTo>
                  <a:pt x="4911" y="7865"/>
                </a:lnTo>
                <a:lnTo>
                  <a:pt x="4855" y="7279"/>
                </a:lnTo>
                <a:lnTo>
                  <a:pt x="4811" y="6812"/>
                </a:lnTo>
                <a:lnTo>
                  <a:pt x="4777" y="6470"/>
                </a:lnTo>
                <a:lnTo>
                  <a:pt x="4773" y="6415"/>
                </a:lnTo>
                <a:lnTo>
                  <a:pt x="4770" y="6362"/>
                </a:lnTo>
                <a:lnTo>
                  <a:pt x="4767" y="6311"/>
                </a:lnTo>
                <a:lnTo>
                  <a:pt x="4767" y="6263"/>
                </a:lnTo>
                <a:lnTo>
                  <a:pt x="4767" y="6218"/>
                </a:lnTo>
                <a:lnTo>
                  <a:pt x="4770" y="6174"/>
                </a:lnTo>
                <a:lnTo>
                  <a:pt x="4771" y="6135"/>
                </a:lnTo>
                <a:lnTo>
                  <a:pt x="4773" y="6099"/>
                </a:lnTo>
                <a:lnTo>
                  <a:pt x="4779" y="6036"/>
                </a:lnTo>
                <a:lnTo>
                  <a:pt x="4785" y="5989"/>
                </a:lnTo>
                <a:lnTo>
                  <a:pt x="4790" y="5961"/>
                </a:lnTo>
                <a:lnTo>
                  <a:pt x="4793" y="5950"/>
                </a:lnTo>
                <a:lnTo>
                  <a:pt x="4817" y="6119"/>
                </a:lnTo>
                <a:lnTo>
                  <a:pt x="4842" y="6293"/>
                </a:lnTo>
                <a:lnTo>
                  <a:pt x="4872" y="6498"/>
                </a:lnTo>
                <a:lnTo>
                  <a:pt x="4904" y="6706"/>
                </a:lnTo>
                <a:lnTo>
                  <a:pt x="4921" y="6805"/>
                </a:lnTo>
                <a:lnTo>
                  <a:pt x="4937" y="6895"/>
                </a:lnTo>
                <a:lnTo>
                  <a:pt x="4951" y="6976"/>
                </a:lnTo>
                <a:lnTo>
                  <a:pt x="4964" y="7042"/>
                </a:lnTo>
                <a:lnTo>
                  <a:pt x="4975" y="7092"/>
                </a:lnTo>
                <a:lnTo>
                  <a:pt x="4981" y="7110"/>
                </a:lnTo>
                <a:lnTo>
                  <a:pt x="4985" y="7122"/>
                </a:lnTo>
                <a:lnTo>
                  <a:pt x="4990" y="7133"/>
                </a:lnTo>
                <a:lnTo>
                  <a:pt x="4993" y="7145"/>
                </a:lnTo>
                <a:lnTo>
                  <a:pt x="4998" y="7172"/>
                </a:lnTo>
                <a:lnTo>
                  <a:pt x="5002" y="7203"/>
                </a:lnTo>
                <a:lnTo>
                  <a:pt x="5004" y="7238"/>
                </a:lnTo>
                <a:lnTo>
                  <a:pt x="5005" y="7274"/>
                </a:lnTo>
                <a:lnTo>
                  <a:pt x="5005" y="7314"/>
                </a:lnTo>
                <a:lnTo>
                  <a:pt x="5004" y="7394"/>
                </a:lnTo>
                <a:lnTo>
                  <a:pt x="4998" y="7544"/>
                </a:lnTo>
                <a:lnTo>
                  <a:pt x="4997" y="7575"/>
                </a:lnTo>
                <a:lnTo>
                  <a:pt x="4997" y="7603"/>
                </a:lnTo>
                <a:lnTo>
                  <a:pt x="4998" y="7625"/>
                </a:lnTo>
                <a:lnTo>
                  <a:pt x="5000" y="7642"/>
                </a:lnTo>
                <a:close/>
                <a:moveTo>
                  <a:pt x="6648" y="7583"/>
                </a:moveTo>
                <a:lnTo>
                  <a:pt x="6648" y="7583"/>
                </a:lnTo>
                <a:lnTo>
                  <a:pt x="6624" y="7470"/>
                </a:lnTo>
                <a:lnTo>
                  <a:pt x="6601" y="7351"/>
                </a:lnTo>
                <a:lnTo>
                  <a:pt x="6573" y="7210"/>
                </a:lnTo>
                <a:lnTo>
                  <a:pt x="6545" y="7064"/>
                </a:lnTo>
                <a:lnTo>
                  <a:pt x="6523" y="6925"/>
                </a:lnTo>
                <a:lnTo>
                  <a:pt x="6513" y="6864"/>
                </a:lnTo>
                <a:lnTo>
                  <a:pt x="6506" y="6811"/>
                </a:lnTo>
                <a:lnTo>
                  <a:pt x="6501" y="6768"/>
                </a:lnTo>
                <a:lnTo>
                  <a:pt x="6499" y="6737"/>
                </a:lnTo>
                <a:lnTo>
                  <a:pt x="6497" y="6664"/>
                </a:lnTo>
                <a:lnTo>
                  <a:pt x="6491" y="6553"/>
                </a:lnTo>
                <a:lnTo>
                  <a:pt x="6477" y="6279"/>
                </a:lnTo>
                <a:lnTo>
                  <a:pt x="6461" y="6029"/>
                </a:lnTo>
                <a:lnTo>
                  <a:pt x="6454" y="5921"/>
                </a:lnTo>
                <a:lnTo>
                  <a:pt x="6454" y="6559"/>
                </a:lnTo>
                <a:lnTo>
                  <a:pt x="6453" y="6583"/>
                </a:lnTo>
                <a:lnTo>
                  <a:pt x="6451" y="6615"/>
                </a:lnTo>
                <a:lnTo>
                  <a:pt x="6440" y="6698"/>
                </a:lnTo>
                <a:lnTo>
                  <a:pt x="6425" y="6799"/>
                </a:lnTo>
                <a:lnTo>
                  <a:pt x="6407" y="6907"/>
                </a:lnTo>
                <a:lnTo>
                  <a:pt x="6389" y="7013"/>
                </a:lnTo>
                <a:lnTo>
                  <a:pt x="6372" y="7106"/>
                </a:lnTo>
                <a:lnTo>
                  <a:pt x="6359" y="7175"/>
                </a:lnTo>
                <a:lnTo>
                  <a:pt x="6354" y="7198"/>
                </a:lnTo>
                <a:lnTo>
                  <a:pt x="6351" y="7211"/>
                </a:lnTo>
                <a:lnTo>
                  <a:pt x="6350" y="7214"/>
                </a:lnTo>
                <a:lnTo>
                  <a:pt x="6347" y="7211"/>
                </a:lnTo>
                <a:lnTo>
                  <a:pt x="6345" y="7193"/>
                </a:lnTo>
                <a:lnTo>
                  <a:pt x="6341" y="7162"/>
                </a:lnTo>
                <a:lnTo>
                  <a:pt x="6338" y="7119"/>
                </a:lnTo>
                <a:lnTo>
                  <a:pt x="6330" y="7000"/>
                </a:lnTo>
                <a:lnTo>
                  <a:pt x="6323" y="6856"/>
                </a:lnTo>
                <a:lnTo>
                  <a:pt x="6316" y="6700"/>
                </a:lnTo>
                <a:lnTo>
                  <a:pt x="6311" y="6548"/>
                </a:lnTo>
                <a:lnTo>
                  <a:pt x="6308" y="6417"/>
                </a:lnTo>
                <a:lnTo>
                  <a:pt x="6306" y="6321"/>
                </a:lnTo>
                <a:lnTo>
                  <a:pt x="6304" y="5945"/>
                </a:lnTo>
                <a:lnTo>
                  <a:pt x="6298" y="5307"/>
                </a:lnTo>
                <a:lnTo>
                  <a:pt x="6291" y="4437"/>
                </a:lnTo>
                <a:lnTo>
                  <a:pt x="6327" y="4581"/>
                </a:lnTo>
                <a:lnTo>
                  <a:pt x="6411" y="4915"/>
                </a:lnTo>
                <a:lnTo>
                  <a:pt x="6461" y="5106"/>
                </a:lnTo>
                <a:lnTo>
                  <a:pt x="6509" y="5288"/>
                </a:lnTo>
                <a:lnTo>
                  <a:pt x="6532" y="5369"/>
                </a:lnTo>
                <a:lnTo>
                  <a:pt x="6554" y="5443"/>
                </a:lnTo>
                <a:lnTo>
                  <a:pt x="6572" y="5503"/>
                </a:lnTo>
                <a:lnTo>
                  <a:pt x="6587" y="5550"/>
                </a:lnTo>
                <a:lnTo>
                  <a:pt x="6595" y="5569"/>
                </a:lnTo>
                <a:lnTo>
                  <a:pt x="6600" y="5589"/>
                </a:lnTo>
                <a:lnTo>
                  <a:pt x="6606" y="5611"/>
                </a:lnTo>
                <a:lnTo>
                  <a:pt x="6609" y="5631"/>
                </a:lnTo>
                <a:lnTo>
                  <a:pt x="6616" y="5675"/>
                </a:lnTo>
                <a:lnTo>
                  <a:pt x="6621" y="5719"/>
                </a:lnTo>
                <a:lnTo>
                  <a:pt x="6625" y="5764"/>
                </a:lnTo>
                <a:lnTo>
                  <a:pt x="6626" y="5809"/>
                </a:lnTo>
                <a:lnTo>
                  <a:pt x="6626" y="5855"/>
                </a:lnTo>
                <a:lnTo>
                  <a:pt x="6625" y="5901"/>
                </a:lnTo>
                <a:lnTo>
                  <a:pt x="6621" y="5989"/>
                </a:lnTo>
                <a:lnTo>
                  <a:pt x="6618" y="6074"/>
                </a:lnTo>
                <a:lnTo>
                  <a:pt x="6615" y="6113"/>
                </a:lnTo>
                <a:lnTo>
                  <a:pt x="6615" y="6150"/>
                </a:lnTo>
                <a:lnTo>
                  <a:pt x="6615" y="6185"/>
                </a:lnTo>
                <a:lnTo>
                  <a:pt x="6618" y="6218"/>
                </a:lnTo>
                <a:lnTo>
                  <a:pt x="6622" y="6290"/>
                </a:lnTo>
                <a:lnTo>
                  <a:pt x="6627" y="6379"/>
                </a:lnTo>
                <a:lnTo>
                  <a:pt x="6634" y="6587"/>
                </a:lnTo>
                <a:lnTo>
                  <a:pt x="6639" y="6692"/>
                </a:lnTo>
                <a:lnTo>
                  <a:pt x="6645" y="6791"/>
                </a:lnTo>
                <a:lnTo>
                  <a:pt x="6648" y="6837"/>
                </a:lnTo>
                <a:lnTo>
                  <a:pt x="6652" y="6877"/>
                </a:lnTo>
                <a:lnTo>
                  <a:pt x="6657" y="6913"/>
                </a:lnTo>
                <a:lnTo>
                  <a:pt x="6662" y="6945"/>
                </a:lnTo>
                <a:lnTo>
                  <a:pt x="6667" y="6975"/>
                </a:lnTo>
                <a:lnTo>
                  <a:pt x="6669" y="7010"/>
                </a:lnTo>
                <a:lnTo>
                  <a:pt x="6670" y="7048"/>
                </a:lnTo>
                <a:lnTo>
                  <a:pt x="6670" y="7090"/>
                </a:lnTo>
                <a:lnTo>
                  <a:pt x="6669" y="7135"/>
                </a:lnTo>
                <a:lnTo>
                  <a:pt x="6667" y="7180"/>
                </a:lnTo>
                <a:lnTo>
                  <a:pt x="6661" y="7275"/>
                </a:lnTo>
                <a:lnTo>
                  <a:pt x="6654" y="7368"/>
                </a:lnTo>
                <a:lnTo>
                  <a:pt x="6648" y="7454"/>
                </a:lnTo>
                <a:lnTo>
                  <a:pt x="6645" y="7493"/>
                </a:lnTo>
                <a:lnTo>
                  <a:pt x="6645" y="7527"/>
                </a:lnTo>
                <a:lnTo>
                  <a:pt x="6645" y="7557"/>
                </a:lnTo>
                <a:lnTo>
                  <a:pt x="6648" y="7583"/>
                </a:lnTo>
                <a:close/>
                <a:moveTo>
                  <a:pt x="7982" y="5891"/>
                </a:moveTo>
                <a:lnTo>
                  <a:pt x="7982" y="5891"/>
                </a:lnTo>
                <a:lnTo>
                  <a:pt x="7974" y="6040"/>
                </a:lnTo>
                <a:lnTo>
                  <a:pt x="7961" y="6259"/>
                </a:lnTo>
                <a:lnTo>
                  <a:pt x="7925" y="6791"/>
                </a:lnTo>
                <a:lnTo>
                  <a:pt x="7879" y="7479"/>
                </a:lnTo>
                <a:lnTo>
                  <a:pt x="7878" y="7239"/>
                </a:lnTo>
                <a:lnTo>
                  <a:pt x="7877" y="6990"/>
                </a:lnTo>
                <a:lnTo>
                  <a:pt x="7875" y="6702"/>
                </a:lnTo>
                <a:lnTo>
                  <a:pt x="7872" y="6409"/>
                </a:lnTo>
                <a:lnTo>
                  <a:pt x="7869" y="6271"/>
                </a:lnTo>
                <a:lnTo>
                  <a:pt x="7866" y="6146"/>
                </a:lnTo>
                <a:lnTo>
                  <a:pt x="7862" y="6035"/>
                </a:lnTo>
                <a:lnTo>
                  <a:pt x="7859" y="5946"/>
                </a:lnTo>
                <a:lnTo>
                  <a:pt x="7854" y="5883"/>
                </a:lnTo>
                <a:lnTo>
                  <a:pt x="7851" y="5861"/>
                </a:lnTo>
                <a:lnTo>
                  <a:pt x="7849" y="5846"/>
                </a:lnTo>
                <a:lnTo>
                  <a:pt x="7847" y="5833"/>
                </a:lnTo>
                <a:lnTo>
                  <a:pt x="7844" y="5814"/>
                </a:lnTo>
                <a:lnTo>
                  <a:pt x="7841" y="5759"/>
                </a:lnTo>
                <a:lnTo>
                  <a:pt x="7839" y="5683"/>
                </a:lnTo>
                <a:lnTo>
                  <a:pt x="7839" y="5592"/>
                </a:lnTo>
                <a:lnTo>
                  <a:pt x="7839" y="5487"/>
                </a:lnTo>
                <a:lnTo>
                  <a:pt x="7841" y="5373"/>
                </a:lnTo>
                <a:lnTo>
                  <a:pt x="7845" y="5132"/>
                </a:lnTo>
                <a:lnTo>
                  <a:pt x="7851" y="4896"/>
                </a:lnTo>
                <a:lnTo>
                  <a:pt x="7857" y="4692"/>
                </a:lnTo>
                <a:lnTo>
                  <a:pt x="7865" y="4496"/>
                </a:lnTo>
                <a:lnTo>
                  <a:pt x="7868" y="4506"/>
                </a:lnTo>
                <a:lnTo>
                  <a:pt x="7874" y="4519"/>
                </a:lnTo>
                <a:lnTo>
                  <a:pt x="7891" y="4552"/>
                </a:lnTo>
                <a:lnTo>
                  <a:pt x="7914" y="4596"/>
                </a:lnTo>
                <a:lnTo>
                  <a:pt x="7938" y="4646"/>
                </a:lnTo>
                <a:lnTo>
                  <a:pt x="7951" y="4674"/>
                </a:lnTo>
                <a:lnTo>
                  <a:pt x="7963" y="4704"/>
                </a:lnTo>
                <a:lnTo>
                  <a:pt x="7974" y="4734"/>
                </a:lnTo>
                <a:lnTo>
                  <a:pt x="7985" y="4765"/>
                </a:lnTo>
                <a:lnTo>
                  <a:pt x="7994" y="4798"/>
                </a:lnTo>
                <a:lnTo>
                  <a:pt x="8003" y="4830"/>
                </a:lnTo>
                <a:lnTo>
                  <a:pt x="8009" y="4864"/>
                </a:lnTo>
                <a:lnTo>
                  <a:pt x="8012" y="4897"/>
                </a:lnTo>
                <a:lnTo>
                  <a:pt x="8015" y="4934"/>
                </a:lnTo>
                <a:lnTo>
                  <a:pt x="8016" y="4979"/>
                </a:lnTo>
                <a:lnTo>
                  <a:pt x="8016" y="5031"/>
                </a:lnTo>
                <a:lnTo>
                  <a:pt x="8016" y="5087"/>
                </a:lnTo>
                <a:lnTo>
                  <a:pt x="8014" y="5216"/>
                </a:lnTo>
                <a:lnTo>
                  <a:pt x="8009" y="5355"/>
                </a:lnTo>
                <a:lnTo>
                  <a:pt x="8003" y="5499"/>
                </a:lnTo>
                <a:lnTo>
                  <a:pt x="7996" y="5642"/>
                </a:lnTo>
                <a:lnTo>
                  <a:pt x="7982" y="5891"/>
                </a:lnTo>
                <a:close/>
                <a:moveTo>
                  <a:pt x="8576" y="7389"/>
                </a:moveTo>
                <a:lnTo>
                  <a:pt x="8576" y="7389"/>
                </a:lnTo>
                <a:lnTo>
                  <a:pt x="8557" y="7506"/>
                </a:lnTo>
                <a:lnTo>
                  <a:pt x="8531" y="7638"/>
                </a:lnTo>
                <a:lnTo>
                  <a:pt x="8505" y="7776"/>
                </a:lnTo>
                <a:lnTo>
                  <a:pt x="8477" y="7911"/>
                </a:lnTo>
                <a:lnTo>
                  <a:pt x="8432" y="8131"/>
                </a:lnTo>
                <a:lnTo>
                  <a:pt x="8412" y="8221"/>
                </a:lnTo>
                <a:lnTo>
                  <a:pt x="8220" y="7924"/>
                </a:lnTo>
                <a:lnTo>
                  <a:pt x="8215" y="7918"/>
                </a:lnTo>
                <a:lnTo>
                  <a:pt x="8203" y="7900"/>
                </a:lnTo>
                <a:lnTo>
                  <a:pt x="8188" y="7872"/>
                </a:lnTo>
                <a:lnTo>
                  <a:pt x="8179" y="7855"/>
                </a:lnTo>
                <a:lnTo>
                  <a:pt x="8170" y="7835"/>
                </a:lnTo>
                <a:lnTo>
                  <a:pt x="8161" y="7813"/>
                </a:lnTo>
                <a:lnTo>
                  <a:pt x="8153" y="7789"/>
                </a:lnTo>
                <a:lnTo>
                  <a:pt x="8145" y="7764"/>
                </a:lnTo>
                <a:lnTo>
                  <a:pt x="8139" y="7736"/>
                </a:lnTo>
                <a:lnTo>
                  <a:pt x="8134" y="7708"/>
                </a:lnTo>
                <a:lnTo>
                  <a:pt x="8130" y="7678"/>
                </a:lnTo>
                <a:lnTo>
                  <a:pt x="8129" y="7645"/>
                </a:lnTo>
                <a:lnTo>
                  <a:pt x="8131" y="7613"/>
                </a:lnTo>
                <a:lnTo>
                  <a:pt x="8136" y="7539"/>
                </a:lnTo>
                <a:lnTo>
                  <a:pt x="8142" y="7459"/>
                </a:lnTo>
                <a:lnTo>
                  <a:pt x="8152" y="7293"/>
                </a:lnTo>
                <a:lnTo>
                  <a:pt x="8161" y="7108"/>
                </a:lnTo>
                <a:lnTo>
                  <a:pt x="8087" y="7270"/>
                </a:lnTo>
                <a:lnTo>
                  <a:pt x="8095" y="6961"/>
                </a:lnTo>
                <a:lnTo>
                  <a:pt x="8105" y="6689"/>
                </a:lnTo>
                <a:lnTo>
                  <a:pt x="8111" y="6557"/>
                </a:lnTo>
                <a:lnTo>
                  <a:pt x="8117" y="6440"/>
                </a:lnTo>
                <a:lnTo>
                  <a:pt x="8121" y="6382"/>
                </a:lnTo>
                <a:lnTo>
                  <a:pt x="8125" y="6315"/>
                </a:lnTo>
                <a:lnTo>
                  <a:pt x="8141" y="6159"/>
                </a:lnTo>
                <a:lnTo>
                  <a:pt x="8160" y="5988"/>
                </a:lnTo>
                <a:lnTo>
                  <a:pt x="8181" y="5815"/>
                </a:lnTo>
                <a:lnTo>
                  <a:pt x="8201" y="5655"/>
                </a:lnTo>
                <a:lnTo>
                  <a:pt x="8219" y="5524"/>
                </a:lnTo>
                <a:lnTo>
                  <a:pt x="8235" y="5401"/>
                </a:lnTo>
                <a:lnTo>
                  <a:pt x="8244" y="5426"/>
                </a:lnTo>
                <a:lnTo>
                  <a:pt x="8260" y="5464"/>
                </a:lnTo>
                <a:lnTo>
                  <a:pt x="8278" y="5515"/>
                </a:lnTo>
                <a:lnTo>
                  <a:pt x="8298" y="5574"/>
                </a:lnTo>
                <a:lnTo>
                  <a:pt x="8308" y="5606"/>
                </a:lnTo>
                <a:lnTo>
                  <a:pt x="8316" y="5639"/>
                </a:lnTo>
                <a:lnTo>
                  <a:pt x="8324" y="5673"/>
                </a:lnTo>
                <a:lnTo>
                  <a:pt x="8331" y="5708"/>
                </a:lnTo>
                <a:lnTo>
                  <a:pt x="8336" y="5743"/>
                </a:lnTo>
                <a:lnTo>
                  <a:pt x="8339" y="5778"/>
                </a:lnTo>
                <a:lnTo>
                  <a:pt x="8340" y="5813"/>
                </a:lnTo>
                <a:lnTo>
                  <a:pt x="8339" y="5846"/>
                </a:lnTo>
                <a:lnTo>
                  <a:pt x="8337" y="5880"/>
                </a:lnTo>
                <a:lnTo>
                  <a:pt x="8334" y="5916"/>
                </a:lnTo>
                <a:lnTo>
                  <a:pt x="8333" y="5988"/>
                </a:lnTo>
                <a:lnTo>
                  <a:pt x="8333" y="6064"/>
                </a:lnTo>
                <a:lnTo>
                  <a:pt x="8337" y="6138"/>
                </a:lnTo>
                <a:lnTo>
                  <a:pt x="8342" y="6211"/>
                </a:lnTo>
                <a:lnTo>
                  <a:pt x="8349" y="6279"/>
                </a:lnTo>
                <a:lnTo>
                  <a:pt x="8358" y="6341"/>
                </a:lnTo>
                <a:lnTo>
                  <a:pt x="8363" y="6369"/>
                </a:lnTo>
                <a:lnTo>
                  <a:pt x="8368" y="6396"/>
                </a:lnTo>
                <a:lnTo>
                  <a:pt x="8382" y="6454"/>
                </a:lnTo>
                <a:lnTo>
                  <a:pt x="8402" y="6528"/>
                </a:lnTo>
                <a:lnTo>
                  <a:pt x="8446" y="6690"/>
                </a:lnTo>
                <a:lnTo>
                  <a:pt x="8486" y="6827"/>
                </a:lnTo>
                <a:lnTo>
                  <a:pt x="8501" y="6885"/>
                </a:lnTo>
                <a:lnTo>
                  <a:pt x="8524" y="6929"/>
                </a:lnTo>
                <a:lnTo>
                  <a:pt x="8545" y="6975"/>
                </a:lnTo>
                <a:lnTo>
                  <a:pt x="8554" y="6998"/>
                </a:lnTo>
                <a:lnTo>
                  <a:pt x="8563" y="7023"/>
                </a:lnTo>
                <a:lnTo>
                  <a:pt x="8571" y="7049"/>
                </a:lnTo>
                <a:lnTo>
                  <a:pt x="8578" y="7077"/>
                </a:lnTo>
                <a:lnTo>
                  <a:pt x="8583" y="7106"/>
                </a:lnTo>
                <a:lnTo>
                  <a:pt x="8588" y="7137"/>
                </a:lnTo>
                <a:lnTo>
                  <a:pt x="8590" y="7172"/>
                </a:lnTo>
                <a:lnTo>
                  <a:pt x="8592" y="7209"/>
                </a:lnTo>
                <a:lnTo>
                  <a:pt x="8592" y="7249"/>
                </a:lnTo>
                <a:lnTo>
                  <a:pt x="8588" y="7292"/>
                </a:lnTo>
                <a:lnTo>
                  <a:pt x="8583" y="7339"/>
                </a:lnTo>
                <a:lnTo>
                  <a:pt x="8576" y="7389"/>
                </a:lnTo>
                <a:close/>
                <a:moveTo>
                  <a:pt x="9363" y="5327"/>
                </a:moveTo>
                <a:lnTo>
                  <a:pt x="9363" y="5327"/>
                </a:lnTo>
                <a:lnTo>
                  <a:pt x="9362" y="5341"/>
                </a:lnTo>
                <a:lnTo>
                  <a:pt x="9359" y="5360"/>
                </a:lnTo>
                <a:lnTo>
                  <a:pt x="9351" y="5410"/>
                </a:lnTo>
                <a:lnTo>
                  <a:pt x="9339" y="5470"/>
                </a:lnTo>
                <a:lnTo>
                  <a:pt x="9326" y="5534"/>
                </a:lnTo>
                <a:lnTo>
                  <a:pt x="9300" y="5648"/>
                </a:lnTo>
                <a:lnTo>
                  <a:pt x="9288" y="5697"/>
                </a:lnTo>
                <a:lnTo>
                  <a:pt x="9291" y="5655"/>
                </a:lnTo>
                <a:lnTo>
                  <a:pt x="9296" y="5553"/>
                </a:lnTo>
                <a:lnTo>
                  <a:pt x="9300" y="5422"/>
                </a:lnTo>
                <a:lnTo>
                  <a:pt x="9303" y="5357"/>
                </a:lnTo>
                <a:lnTo>
                  <a:pt x="9303" y="5297"/>
                </a:lnTo>
                <a:lnTo>
                  <a:pt x="9304" y="5269"/>
                </a:lnTo>
                <a:lnTo>
                  <a:pt x="9306" y="5237"/>
                </a:lnTo>
                <a:lnTo>
                  <a:pt x="9309" y="5205"/>
                </a:lnTo>
                <a:lnTo>
                  <a:pt x="9312" y="5172"/>
                </a:lnTo>
                <a:lnTo>
                  <a:pt x="9322" y="5105"/>
                </a:lnTo>
                <a:lnTo>
                  <a:pt x="9333" y="5041"/>
                </a:lnTo>
                <a:lnTo>
                  <a:pt x="9344" y="4984"/>
                </a:lnTo>
                <a:lnTo>
                  <a:pt x="9353" y="4938"/>
                </a:lnTo>
                <a:lnTo>
                  <a:pt x="9363" y="4897"/>
                </a:lnTo>
                <a:lnTo>
                  <a:pt x="9363" y="5327"/>
                </a:lnTo>
                <a:close/>
                <a:moveTo>
                  <a:pt x="9482" y="7256"/>
                </a:moveTo>
                <a:lnTo>
                  <a:pt x="9482" y="7256"/>
                </a:lnTo>
                <a:lnTo>
                  <a:pt x="9475" y="7219"/>
                </a:lnTo>
                <a:lnTo>
                  <a:pt x="9467" y="7184"/>
                </a:lnTo>
                <a:lnTo>
                  <a:pt x="9459" y="7148"/>
                </a:lnTo>
                <a:lnTo>
                  <a:pt x="9448" y="7108"/>
                </a:lnTo>
                <a:lnTo>
                  <a:pt x="9436" y="7062"/>
                </a:lnTo>
                <a:lnTo>
                  <a:pt x="9423" y="7010"/>
                </a:lnTo>
                <a:lnTo>
                  <a:pt x="9409" y="6947"/>
                </a:lnTo>
                <a:lnTo>
                  <a:pt x="9393" y="6870"/>
                </a:lnTo>
                <a:lnTo>
                  <a:pt x="9384" y="6829"/>
                </a:lnTo>
                <a:lnTo>
                  <a:pt x="9380" y="6791"/>
                </a:lnTo>
                <a:lnTo>
                  <a:pt x="9376" y="6755"/>
                </a:lnTo>
                <a:lnTo>
                  <a:pt x="9374" y="6720"/>
                </a:lnTo>
                <a:lnTo>
                  <a:pt x="9372" y="6685"/>
                </a:lnTo>
                <a:lnTo>
                  <a:pt x="9374" y="6651"/>
                </a:lnTo>
                <a:lnTo>
                  <a:pt x="9375" y="6619"/>
                </a:lnTo>
                <a:lnTo>
                  <a:pt x="9377" y="6587"/>
                </a:lnTo>
                <a:lnTo>
                  <a:pt x="9384" y="6521"/>
                </a:lnTo>
                <a:lnTo>
                  <a:pt x="9393" y="6451"/>
                </a:lnTo>
                <a:lnTo>
                  <a:pt x="9400" y="6375"/>
                </a:lnTo>
                <a:lnTo>
                  <a:pt x="9404" y="6334"/>
                </a:lnTo>
                <a:lnTo>
                  <a:pt x="9407" y="6292"/>
                </a:lnTo>
                <a:lnTo>
                  <a:pt x="9413" y="6208"/>
                </a:lnTo>
                <a:lnTo>
                  <a:pt x="9421" y="6134"/>
                </a:lnTo>
                <a:lnTo>
                  <a:pt x="9428" y="6070"/>
                </a:lnTo>
                <a:lnTo>
                  <a:pt x="9435" y="6017"/>
                </a:lnTo>
                <a:lnTo>
                  <a:pt x="9442" y="5975"/>
                </a:lnTo>
                <a:lnTo>
                  <a:pt x="9447" y="5945"/>
                </a:lnTo>
                <a:lnTo>
                  <a:pt x="9452" y="5921"/>
                </a:lnTo>
                <a:lnTo>
                  <a:pt x="9454" y="5988"/>
                </a:lnTo>
                <a:lnTo>
                  <a:pt x="9461" y="6146"/>
                </a:lnTo>
                <a:lnTo>
                  <a:pt x="9471" y="6327"/>
                </a:lnTo>
                <a:lnTo>
                  <a:pt x="9476" y="6408"/>
                </a:lnTo>
                <a:lnTo>
                  <a:pt x="9482" y="6470"/>
                </a:lnTo>
                <a:lnTo>
                  <a:pt x="9490" y="6533"/>
                </a:lnTo>
                <a:lnTo>
                  <a:pt x="9505" y="6618"/>
                </a:lnTo>
                <a:lnTo>
                  <a:pt x="9521" y="6715"/>
                </a:lnTo>
                <a:lnTo>
                  <a:pt x="9541" y="6819"/>
                </a:lnTo>
                <a:lnTo>
                  <a:pt x="9577" y="7008"/>
                </a:lnTo>
                <a:lnTo>
                  <a:pt x="9600" y="7122"/>
                </a:lnTo>
                <a:lnTo>
                  <a:pt x="9603" y="7142"/>
                </a:lnTo>
                <a:lnTo>
                  <a:pt x="9606" y="7169"/>
                </a:lnTo>
                <a:lnTo>
                  <a:pt x="9612" y="7246"/>
                </a:lnTo>
                <a:lnTo>
                  <a:pt x="9616" y="7346"/>
                </a:lnTo>
                <a:lnTo>
                  <a:pt x="9622" y="7457"/>
                </a:lnTo>
                <a:lnTo>
                  <a:pt x="9633" y="7678"/>
                </a:lnTo>
                <a:lnTo>
                  <a:pt x="9639" y="7769"/>
                </a:lnTo>
                <a:lnTo>
                  <a:pt x="9645" y="7835"/>
                </a:lnTo>
                <a:lnTo>
                  <a:pt x="9621" y="7759"/>
                </a:lnTo>
                <a:lnTo>
                  <a:pt x="9568" y="7585"/>
                </a:lnTo>
                <a:lnTo>
                  <a:pt x="9539" y="7485"/>
                </a:lnTo>
                <a:lnTo>
                  <a:pt x="9513" y="7390"/>
                </a:lnTo>
                <a:lnTo>
                  <a:pt x="9493" y="7311"/>
                </a:lnTo>
                <a:lnTo>
                  <a:pt x="9485" y="7280"/>
                </a:lnTo>
                <a:lnTo>
                  <a:pt x="9482" y="7256"/>
                </a:lnTo>
                <a:close/>
                <a:moveTo>
                  <a:pt x="10356" y="6084"/>
                </a:moveTo>
                <a:lnTo>
                  <a:pt x="10356" y="6084"/>
                </a:lnTo>
                <a:lnTo>
                  <a:pt x="10360" y="6090"/>
                </a:lnTo>
                <a:lnTo>
                  <a:pt x="10364" y="6100"/>
                </a:lnTo>
                <a:lnTo>
                  <a:pt x="10374" y="6128"/>
                </a:lnTo>
                <a:lnTo>
                  <a:pt x="10386" y="6166"/>
                </a:lnTo>
                <a:lnTo>
                  <a:pt x="10402" y="6214"/>
                </a:lnTo>
                <a:lnTo>
                  <a:pt x="10435" y="6331"/>
                </a:lnTo>
                <a:lnTo>
                  <a:pt x="10469" y="6464"/>
                </a:lnTo>
                <a:lnTo>
                  <a:pt x="10487" y="6534"/>
                </a:lnTo>
                <a:lnTo>
                  <a:pt x="10503" y="6601"/>
                </a:lnTo>
                <a:lnTo>
                  <a:pt x="10517" y="6667"/>
                </a:lnTo>
                <a:lnTo>
                  <a:pt x="10529" y="6728"/>
                </a:lnTo>
                <a:lnTo>
                  <a:pt x="10540" y="6785"/>
                </a:lnTo>
                <a:lnTo>
                  <a:pt x="10547" y="6833"/>
                </a:lnTo>
                <a:lnTo>
                  <a:pt x="10549" y="6853"/>
                </a:lnTo>
                <a:lnTo>
                  <a:pt x="10550" y="6871"/>
                </a:lnTo>
                <a:lnTo>
                  <a:pt x="10551" y="6887"/>
                </a:lnTo>
                <a:lnTo>
                  <a:pt x="10550" y="6900"/>
                </a:lnTo>
                <a:lnTo>
                  <a:pt x="10547" y="6923"/>
                </a:lnTo>
                <a:lnTo>
                  <a:pt x="10546" y="6948"/>
                </a:lnTo>
                <a:lnTo>
                  <a:pt x="10545" y="7001"/>
                </a:lnTo>
                <a:lnTo>
                  <a:pt x="10547" y="7058"/>
                </a:lnTo>
                <a:lnTo>
                  <a:pt x="10550" y="7116"/>
                </a:lnTo>
                <a:lnTo>
                  <a:pt x="10552" y="7177"/>
                </a:lnTo>
                <a:lnTo>
                  <a:pt x="10553" y="7235"/>
                </a:lnTo>
                <a:lnTo>
                  <a:pt x="10553" y="7293"/>
                </a:lnTo>
                <a:lnTo>
                  <a:pt x="10552" y="7320"/>
                </a:lnTo>
                <a:lnTo>
                  <a:pt x="10550" y="7345"/>
                </a:lnTo>
                <a:lnTo>
                  <a:pt x="10546" y="7369"/>
                </a:lnTo>
                <a:lnTo>
                  <a:pt x="10543" y="7390"/>
                </a:lnTo>
                <a:lnTo>
                  <a:pt x="10538" y="7410"/>
                </a:lnTo>
                <a:lnTo>
                  <a:pt x="10532" y="7428"/>
                </a:lnTo>
                <a:lnTo>
                  <a:pt x="10526" y="7442"/>
                </a:lnTo>
                <a:lnTo>
                  <a:pt x="10520" y="7455"/>
                </a:lnTo>
                <a:lnTo>
                  <a:pt x="10514" y="7467"/>
                </a:lnTo>
                <a:lnTo>
                  <a:pt x="10507" y="7477"/>
                </a:lnTo>
                <a:lnTo>
                  <a:pt x="10495" y="7493"/>
                </a:lnTo>
                <a:lnTo>
                  <a:pt x="10485" y="7502"/>
                </a:lnTo>
                <a:lnTo>
                  <a:pt x="10478" y="7507"/>
                </a:lnTo>
                <a:lnTo>
                  <a:pt x="10475" y="7508"/>
                </a:lnTo>
                <a:lnTo>
                  <a:pt x="10475" y="7494"/>
                </a:lnTo>
                <a:lnTo>
                  <a:pt x="10473" y="7475"/>
                </a:lnTo>
                <a:lnTo>
                  <a:pt x="10468" y="7431"/>
                </a:lnTo>
                <a:lnTo>
                  <a:pt x="10453" y="7324"/>
                </a:lnTo>
                <a:lnTo>
                  <a:pt x="10445" y="7268"/>
                </a:lnTo>
                <a:lnTo>
                  <a:pt x="10438" y="7210"/>
                </a:lnTo>
                <a:lnTo>
                  <a:pt x="10433" y="7156"/>
                </a:lnTo>
                <a:lnTo>
                  <a:pt x="10431" y="7131"/>
                </a:lnTo>
                <a:lnTo>
                  <a:pt x="10431" y="7108"/>
                </a:lnTo>
                <a:lnTo>
                  <a:pt x="10430" y="7077"/>
                </a:lnTo>
                <a:lnTo>
                  <a:pt x="10426" y="7028"/>
                </a:lnTo>
                <a:lnTo>
                  <a:pt x="10415" y="6892"/>
                </a:lnTo>
                <a:lnTo>
                  <a:pt x="10383" y="6535"/>
                </a:lnTo>
                <a:lnTo>
                  <a:pt x="10367" y="6357"/>
                </a:lnTo>
                <a:lnTo>
                  <a:pt x="10355" y="6208"/>
                </a:lnTo>
                <a:lnTo>
                  <a:pt x="10353" y="6152"/>
                </a:lnTo>
                <a:lnTo>
                  <a:pt x="10352" y="6111"/>
                </a:lnTo>
                <a:lnTo>
                  <a:pt x="10352" y="6096"/>
                </a:lnTo>
                <a:lnTo>
                  <a:pt x="10353" y="6087"/>
                </a:lnTo>
                <a:lnTo>
                  <a:pt x="10354" y="6083"/>
                </a:lnTo>
                <a:lnTo>
                  <a:pt x="10355" y="6083"/>
                </a:lnTo>
                <a:lnTo>
                  <a:pt x="10356" y="6084"/>
                </a:lnTo>
                <a:close/>
                <a:moveTo>
                  <a:pt x="10461" y="8711"/>
                </a:moveTo>
                <a:lnTo>
                  <a:pt x="10461" y="8711"/>
                </a:lnTo>
                <a:lnTo>
                  <a:pt x="10454" y="8674"/>
                </a:lnTo>
                <a:lnTo>
                  <a:pt x="10445" y="8632"/>
                </a:lnTo>
                <a:lnTo>
                  <a:pt x="10425" y="8534"/>
                </a:lnTo>
                <a:lnTo>
                  <a:pt x="10417" y="8481"/>
                </a:lnTo>
                <a:lnTo>
                  <a:pt x="10408" y="8429"/>
                </a:lnTo>
                <a:lnTo>
                  <a:pt x="10406" y="8402"/>
                </a:lnTo>
                <a:lnTo>
                  <a:pt x="10403" y="8376"/>
                </a:lnTo>
                <a:lnTo>
                  <a:pt x="10402" y="8350"/>
                </a:lnTo>
                <a:lnTo>
                  <a:pt x="10401" y="8325"/>
                </a:lnTo>
                <a:lnTo>
                  <a:pt x="10402" y="8224"/>
                </a:lnTo>
                <a:lnTo>
                  <a:pt x="10403" y="8175"/>
                </a:lnTo>
                <a:lnTo>
                  <a:pt x="10407" y="8131"/>
                </a:lnTo>
                <a:lnTo>
                  <a:pt x="10409" y="8109"/>
                </a:lnTo>
                <a:lnTo>
                  <a:pt x="10412" y="8090"/>
                </a:lnTo>
                <a:lnTo>
                  <a:pt x="10415" y="8072"/>
                </a:lnTo>
                <a:lnTo>
                  <a:pt x="10420" y="8056"/>
                </a:lnTo>
                <a:lnTo>
                  <a:pt x="10425" y="8042"/>
                </a:lnTo>
                <a:lnTo>
                  <a:pt x="10431" y="8030"/>
                </a:lnTo>
                <a:lnTo>
                  <a:pt x="10438" y="8020"/>
                </a:lnTo>
                <a:lnTo>
                  <a:pt x="10445" y="8013"/>
                </a:lnTo>
                <a:lnTo>
                  <a:pt x="10450" y="8012"/>
                </a:lnTo>
                <a:lnTo>
                  <a:pt x="10455" y="8010"/>
                </a:lnTo>
                <a:lnTo>
                  <a:pt x="10460" y="8012"/>
                </a:lnTo>
                <a:lnTo>
                  <a:pt x="10463" y="8014"/>
                </a:lnTo>
                <a:lnTo>
                  <a:pt x="10468" y="8018"/>
                </a:lnTo>
                <a:lnTo>
                  <a:pt x="10474" y="8024"/>
                </a:lnTo>
                <a:lnTo>
                  <a:pt x="10484" y="8037"/>
                </a:lnTo>
                <a:lnTo>
                  <a:pt x="10495" y="8054"/>
                </a:lnTo>
                <a:lnTo>
                  <a:pt x="10505" y="8074"/>
                </a:lnTo>
                <a:lnTo>
                  <a:pt x="10516" y="8098"/>
                </a:lnTo>
                <a:lnTo>
                  <a:pt x="10527" y="8122"/>
                </a:lnTo>
                <a:lnTo>
                  <a:pt x="10550" y="8175"/>
                </a:lnTo>
                <a:lnTo>
                  <a:pt x="10572" y="8228"/>
                </a:lnTo>
                <a:lnTo>
                  <a:pt x="10591" y="8275"/>
                </a:lnTo>
                <a:lnTo>
                  <a:pt x="10600" y="8294"/>
                </a:lnTo>
                <a:lnTo>
                  <a:pt x="10609" y="8310"/>
                </a:lnTo>
                <a:lnTo>
                  <a:pt x="10588" y="8385"/>
                </a:lnTo>
                <a:lnTo>
                  <a:pt x="10565" y="8460"/>
                </a:lnTo>
                <a:lnTo>
                  <a:pt x="10540" y="8544"/>
                </a:lnTo>
                <a:lnTo>
                  <a:pt x="10514" y="8623"/>
                </a:lnTo>
                <a:lnTo>
                  <a:pt x="10502" y="8657"/>
                </a:lnTo>
                <a:lnTo>
                  <a:pt x="10490" y="8686"/>
                </a:lnTo>
                <a:lnTo>
                  <a:pt x="10480" y="8707"/>
                </a:lnTo>
                <a:lnTo>
                  <a:pt x="10475" y="8715"/>
                </a:lnTo>
                <a:lnTo>
                  <a:pt x="10472" y="8719"/>
                </a:lnTo>
                <a:lnTo>
                  <a:pt x="10468" y="8722"/>
                </a:lnTo>
                <a:lnTo>
                  <a:pt x="10466" y="8722"/>
                </a:lnTo>
                <a:lnTo>
                  <a:pt x="10465" y="8721"/>
                </a:lnTo>
                <a:lnTo>
                  <a:pt x="10462" y="8717"/>
                </a:lnTo>
                <a:lnTo>
                  <a:pt x="10461" y="8711"/>
                </a:lnTo>
                <a:close/>
                <a:moveTo>
                  <a:pt x="10669" y="8013"/>
                </a:moveTo>
                <a:lnTo>
                  <a:pt x="10609" y="8087"/>
                </a:lnTo>
                <a:lnTo>
                  <a:pt x="10600" y="8043"/>
                </a:lnTo>
                <a:lnTo>
                  <a:pt x="10591" y="8000"/>
                </a:lnTo>
                <a:lnTo>
                  <a:pt x="10580" y="7954"/>
                </a:lnTo>
                <a:lnTo>
                  <a:pt x="10578" y="7942"/>
                </a:lnTo>
                <a:lnTo>
                  <a:pt x="10576" y="7930"/>
                </a:lnTo>
                <a:lnTo>
                  <a:pt x="10576" y="7918"/>
                </a:lnTo>
                <a:lnTo>
                  <a:pt x="10578" y="7906"/>
                </a:lnTo>
                <a:lnTo>
                  <a:pt x="10582" y="7881"/>
                </a:lnTo>
                <a:lnTo>
                  <a:pt x="10588" y="7858"/>
                </a:lnTo>
                <a:lnTo>
                  <a:pt x="10596" y="7836"/>
                </a:lnTo>
                <a:lnTo>
                  <a:pt x="10603" y="7821"/>
                </a:lnTo>
                <a:lnTo>
                  <a:pt x="10609" y="7805"/>
                </a:lnTo>
                <a:lnTo>
                  <a:pt x="10698" y="7672"/>
                </a:lnTo>
                <a:lnTo>
                  <a:pt x="10695" y="7715"/>
                </a:lnTo>
                <a:lnTo>
                  <a:pt x="10689" y="7815"/>
                </a:lnTo>
                <a:lnTo>
                  <a:pt x="10684" y="7872"/>
                </a:lnTo>
                <a:lnTo>
                  <a:pt x="10680" y="7929"/>
                </a:lnTo>
                <a:lnTo>
                  <a:pt x="10674" y="7977"/>
                </a:lnTo>
                <a:lnTo>
                  <a:pt x="10669" y="8013"/>
                </a:lnTo>
                <a:close/>
                <a:moveTo>
                  <a:pt x="11099" y="7761"/>
                </a:moveTo>
                <a:lnTo>
                  <a:pt x="11099" y="7761"/>
                </a:lnTo>
                <a:lnTo>
                  <a:pt x="11093" y="7789"/>
                </a:lnTo>
                <a:lnTo>
                  <a:pt x="11085" y="7819"/>
                </a:lnTo>
                <a:lnTo>
                  <a:pt x="11068" y="7879"/>
                </a:lnTo>
                <a:lnTo>
                  <a:pt x="11048" y="7938"/>
                </a:lnTo>
                <a:lnTo>
                  <a:pt x="11028" y="7995"/>
                </a:lnTo>
                <a:lnTo>
                  <a:pt x="11010" y="8044"/>
                </a:lnTo>
                <a:lnTo>
                  <a:pt x="10994" y="8083"/>
                </a:lnTo>
                <a:lnTo>
                  <a:pt x="10980" y="8117"/>
                </a:lnTo>
                <a:lnTo>
                  <a:pt x="11113" y="7316"/>
                </a:lnTo>
                <a:lnTo>
                  <a:pt x="11111" y="7329"/>
                </a:lnTo>
                <a:lnTo>
                  <a:pt x="11110" y="7346"/>
                </a:lnTo>
                <a:lnTo>
                  <a:pt x="11110" y="7389"/>
                </a:lnTo>
                <a:lnTo>
                  <a:pt x="11110" y="7443"/>
                </a:lnTo>
                <a:lnTo>
                  <a:pt x="11112" y="7505"/>
                </a:lnTo>
                <a:lnTo>
                  <a:pt x="11112" y="7571"/>
                </a:lnTo>
                <a:lnTo>
                  <a:pt x="11111" y="7637"/>
                </a:lnTo>
                <a:lnTo>
                  <a:pt x="11110" y="7669"/>
                </a:lnTo>
                <a:lnTo>
                  <a:pt x="11107" y="7702"/>
                </a:lnTo>
                <a:lnTo>
                  <a:pt x="11104" y="7732"/>
                </a:lnTo>
                <a:lnTo>
                  <a:pt x="11099" y="7761"/>
                </a:lnTo>
                <a:close/>
                <a:moveTo>
                  <a:pt x="11559" y="8741"/>
                </a:moveTo>
                <a:lnTo>
                  <a:pt x="11499" y="6975"/>
                </a:lnTo>
                <a:lnTo>
                  <a:pt x="11500" y="6989"/>
                </a:lnTo>
                <a:lnTo>
                  <a:pt x="11503" y="7010"/>
                </a:lnTo>
                <a:lnTo>
                  <a:pt x="11511" y="7066"/>
                </a:lnTo>
                <a:lnTo>
                  <a:pt x="11536" y="7219"/>
                </a:lnTo>
                <a:lnTo>
                  <a:pt x="11551" y="7303"/>
                </a:lnTo>
                <a:lnTo>
                  <a:pt x="11562" y="7383"/>
                </a:lnTo>
                <a:lnTo>
                  <a:pt x="11566" y="7420"/>
                </a:lnTo>
                <a:lnTo>
                  <a:pt x="11570" y="7454"/>
                </a:lnTo>
                <a:lnTo>
                  <a:pt x="11572" y="7484"/>
                </a:lnTo>
                <a:lnTo>
                  <a:pt x="11574" y="7508"/>
                </a:lnTo>
                <a:lnTo>
                  <a:pt x="11575" y="7533"/>
                </a:lnTo>
                <a:lnTo>
                  <a:pt x="11576" y="7561"/>
                </a:lnTo>
                <a:lnTo>
                  <a:pt x="11581" y="7627"/>
                </a:lnTo>
                <a:lnTo>
                  <a:pt x="11588" y="7702"/>
                </a:lnTo>
                <a:lnTo>
                  <a:pt x="11598" y="7780"/>
                </a:lnTo>
                <a:lnTo>
                  <a:pt x="11607" y="7855"/>
                </a:lnTo>
                <a:lnTo>
                  <a:pt x="11617" y="7926"/>
                </a:lnTo>
                <a:lnTo>
                  <a:pt x="11632" y="8028"/>
                </a:lnTo>
                <a:lnTo>
                  <a:pt x="11638" y="8064"/>
                </a:lnTo>
                <a:lnTo>
                  <a:pt x="11642" y="8105"/>
                </a:lnTo>
                <a:lnTo>
                  <a:pt x="11644" y="8150"/>
                </a:lnTo>
                <a:lnTo>
                  <a:pt x="11646" y="8193"/>
                </a:lnTo>
                <a:lnTo>
                  <a:pt x="11648" y="8272"/>
                </a:lnTo>
                <a:lnTo>
                  <a:pt x="11648" y="8325"/>
                </a:lnTo>
                <a:lnTo>
                  <a:pt x="11647" y="8337"/>
                </a:lnTo>
                <a:lnTo>
                  <a:pt x="11644" y="8355"/>
                </a:lnTo>
                <a:lnTo>
                  <a:pt x="11634" y="8408"/>
                </a:lnTo>
                <a:lnTo>
                  <a:pt x="11619" y="8475"/>
                </a:lnTo>
                <a:lnTo>
                  <a:pt x="11604" y="8549"/>
                </a:lnTo>
                <a:lnTo>
                  <a:pt x="11572" y="8682"/>
                </a:lnTo>
                <a:lnTo>
                  <a:pt x="11559" y="8741"/>
                </a:lnTo>
                <a:close/>
                <a:moveTo>
                  <a:pt x="11945" y="6722"/>
                </a:moveTo>
                <a:lnTo>
                  <a:pt x="11945" y="6722"/>
                </a:lnTo>
                <a:lnTo>
                  <a:pt x="11932" y="6607"/>
                </a:lnTo>
                <a:lnTo>
                  <a:pt x="11918" y="6486"/>
                </a:lnTo>
                <a:lnTo>
                  <a:pt x="11900" y="6344"/>
                </a:lnTo>
                <a:lnTo>
                  <a:pt x="11879" y="6196"/>
                </a:lnTo>
                <a:lnTo>
                  <a:pt x="11868" y="6125"/>
                </a:lnTo>
                <a:lnTo>
                  <a:pt x="11857" y="6058"/>
                </a:lnTo>
                <a:lnTo>
                  <a:pt x="11845" y="5998"/>
                </a:lnTo>
                <a:lnTo>
                  <a:pt x="11834" y="5946"/>
                </a:lnTo>
                <a:lnTo>
                  <a:pt x="11828" y="5925"/>
                </a:lnTo>
                <a:lnTo>
                  <a:pt x="11822" y="5905"/>
                </a:lnTo>
                <a:lnTo>
                  <a:pt x="11816" y="5889"/>
                </a:lnTo>
                <a:lnTo>
                  <a:pt x="11811" y="5876"/>
                </a:lnTo>
                <a:lnTo>
                  <a:pt x="11799" y="5852"/>
                </a:lnTo>
                <a:lnTo>
                  <a:pt x="11790" y="5827"/>
                </a:lnTo>
                <a:lnTo>
                  <a:pt x="11779" y="5800"/>
                </a:lnTo>
                <a:lnTo>
                  <a:pt x="11769" y="5771"/>
                </a:lnTo>
                <a:lnTo>
                  <a:pt x="11750" y="5709"/>
                </a:lnTo>
                <a:lnTo>
                  <a:pt x="11733" y="5646"/>
                </a:lnTo>
                <a:lnTo>
                  <a:pt x="11716" y="5582"/>
                </a:lnTo>
                <a:lnTo>
                  <a:pt x="11702" y="5521"/>
                </a:lnTo>
                <a:lnTo>
                  <a:pt x="11678" y="5416"/>
                </a:lnTo>
                <a:lnTo>
                  <a:pt x="11673" y="5393"/>
                </a:lnTo>
                <a:lnTo>
                  <a:pt x="11670" y="5369"/>
                </a:lnTo>
                <a:lnTo>
                  <a:pt x="11668" y="5345"/>
                </a:lnTo>
                <a:lnTo>
                  <a:pt x="11667" y="5321"/>
                </a:lnTo>
                <a:lnTo>
                  <a:pt x="11667" y="5299"/>
                </a:lnTo>
                <a:lnTo>
                  <a:pt x="11670" y="5275"/>
                </a:lnTo>
                <a:lnTo>
                  <a:pt x="11673" y="5230"/>
                </a:lnTo>
                <a:lnTo>
                  <a:pt x="11679" y="5192"/>
                </a:lnTo>
                <a:lnTo>
                  <a:pt x="11685" y="5162"/>
                </a:lnTo>
                <a:lnTo>
                  <a:pt x="11692" y="5134"/>
                </a:lnTo>
                <a:lnTo>
                  <a:pt x="11805" y="5505"/>
                </a:lnTo>
                <a:lnTo>
                  <a:pt x="11886" y="5773"/>
                </a:lnTo>
                <a:lnTo>
                  <a:pt x="11915" y="5869"/>
                </a:lnTo>
                <a:lnTo>
                  <a:pt x="11929" y="5921"/>
                </a:lnTo>
                <a:lnTo>
                  <a:pt x="11974" y="6106"/>
                </a:lnTo>
                <a:lnTo>
                  <a:pt x="12019" y="6292"/>
                </a:lnTo>
                <a:lnTo>
                  <a:pt x="12019" y="6298"/>
                </a:lnTo>
                <a:lnTo>
                  <a:pt x="12020" y="6305"/>
                </a:lnTo>
                <a:lnTo>
                  <a:pt x="12019" y="6323"/>
                </a:lnTo>
                <a:lnTo>
                  <a:pt x="12017" y="6345"/>
                </a:lnTo>
                <a:lnTo>
                  <a:pt x="12013" y="6369"/>
                </a:lnTo>
                <a:lnTo>
                  <a:pt x="12001" y="6427"/>
                </a:lnTo>
                <a:lnTo>
                  <a:pt x="11987" y="6490"/>
                </a:lnTo>
                <a:lnTo>
                  <a:pt x="11972" y="6557"/>
                </a:lnTo>
                <a:lnTo>
                  <a:pt x="11958" y="6619"/>
                </a:lnTo>
                <a:lnTo>
                  <a:pt x="11953" y="6649"/>
                </a:lnTo>
                <a:lnTo>
                  <a:pt x="11948" y="6677"/>
                </a:lnTo>
                <a:lnTo>
                  <a:pt x="11946" y="6701"/>
                </a:lnTo>
                <a:lnTo>
                  <a:pt x="11945" y="6722"/>
                </a:lnTo>
                <a:close/>
                <a:moveTo>
                  <a:pt x="12938" y="8844"/>
                </a:moveTo>
                <a:lnTo>
                  <a:pt x="12938" y="8844"/>
                </a:lnTo>
                <a:lnTo>
                  <a:pt x="12901" y="8940"/>
                </a:lnTo>
                <a:lnTo>
                  <a:pt x="12863" y="9037"/>
                </a:lnTo>
                <a:lnTo>
                  <a:pt x="12819" y="9141"/>
                </a:lnTo>
                <a:lnTo>
                  <a:pt x="12821" y="9099"/>
                </a:lnTo>
                <a:lnTo>
                  <a:pt x="12821" y="9051"/>
                </a:lnTo>
                <a:lnTo>
                  <a:pt x="12824" y="8998"/>
                </a:lnTo>
                <a:lnTo>
                  <a:pt x="12827" y="8970"/>
                </a:lnTo>
                <a:lnTo>
                  <a:pt x="12829" y="8943"/>
                </a:lnTo>
                <a:lnTo>
                  <a:pt x="12833" y="8914"/>
                </a:lnTo>
                <a:lnTo>
                  <a:pt x="12839" y="8885"/>
                </a:lnTo>
                <a:lnTo>
                  <a:pt x="12845" y="8855"/>
                </a:lnTo>
                <a:lnTo>
                  <a:pt x="12852" y="8826"/>
                </a:lnTo>
                <a:lnTo>
                  <a:pt x="12860" y="8796"/>
                </a:lnTo>
                <a:lnTo>
                  <a:pt x="12870" y="8767"/>
                </a:lnTo>
                <a:lnTo>
                  <a:pt x="12881" y="8739"/>
                </a:lnTo>
                <a:lnTo>
                  <a:pt x="12894" y="8711"/>
                </a:lnTo>
                <a:lnTo>
                  <a:pt x="12922" y="8657"/>
                </a:lnTo>
                <a:lnTo>
                  <a:pt x="12949" y="8609"/>
                </a:lnTo>
                <a:lnTo>
                  <a:pt x="12973" y="8566"/>
                </a:lnTo>
                <a:lnTo>
                  <a:pt x="12996" y="8528"/>
                </a:lnTo>
                <a:lnTo>
                  <a:pt x="13030" y="8477"/>
                </a:lnTo>
                <a:lnTo>
                  <a:pt x="13043" y="8457"/>
                </a:lnTo>
                <a:lnTo>
                  <a:pt x="13032" y="8502"/>
                </a:lnTo>
                <a:lnTo>
                  <a:pt x="13007" y="8606"/>
                </a:lnTo>
                <a:lnTo>
                  <a:pt x="12991" y="8670"/>
                </a:lnTo>
                <a:lnTo>
                  <a:pt x="12973" y="8734"/>
                </a:lnTo>
                <a:lnTo>
                  <a:pt x="12956" y="8794"/>
                </a:lnTo>
                <a:lnTo>
                  <a:pt x="12947" y="8820"/>
                </a:lnTo>
                <a:lnTo>
                  <a:pt x="12938" y="8844"/>
                </a:lnTo>
                <a:close/>
                <a:moveTo>
                  <a:pt x="13606" y="7211"/>
                </a:moveTo>
                <a:lnTo>
                  <a:pt x="13606" y="7211"/>
                </a:lnTo>
                <a:lnTo>
                  <a:pt x="13600" y="7241"/>
                </a:lnTo>
                <a:lnTo>
                  <a:pt x="13594" y="7271"/>
                </a:lnTo>
                <a:lnTo>
                  <a:pt x="13580" y="7327"/>
                </a:lnTo>
                <a:lnTo>
                  <a:pt x="13566" y="7377"/>
                </a:lnTo>
                <a:lnTo>
                  <a:pt x="13551" y="7422"/>
                </a:lnTo>
                <a:lnTo>
                  <a:pt x="13538" y="7458"/>
                </a:lnTo>
                <a:lnTo>
                  <a:pt x="13527" y="7485"/>
                </a:lnTo>
                <a:lnTo>
                  <a:pt x="13517" y="7508"/>
                </a:lnTo>
                <a:lnTo>
                  <a:pt x="13592" y="6292"/>
                </a:lnTo>
                <a:lnTo>
                  <a:pt x="13590" y="6315"/>
                </a:lnTo>
                <a:lnTo>
                  <a:pt x="13590" y="6344"/>
                </a:lnTo>
                <a:lnTo>
                  <a:pt x="13591" y="6378"/>
                </a:lnTo>
                <a:lnTo>
                  <a:pt x="13593" y="6416"/>
                </a:lnTo>
                <a:lnTo>
                  <a:pt x="13600" y="6504"/>
                </a:lnTo>
                <a:lnTo>
                  <a:pt x="13610" y="6600"/>
                </a:lnTo>
                <a:lnTo>
                  <a:pt x="13622" y="6697"/>
                </a:lnTo>
                <a:lnTo>
                  <a:pt x="13633" y="6788"/>
                </a:lnTo>
                <a:lnTo>
                  <a:pt x="13651" y="6930"/>
                </a:lnTo>
                <a:lnTo>
                  <a:pt x="13653" y="6953"/>
                </a:lnTo>
                <a:lnTo>
                  <a:pt x="13654" y="6974"/>
                </a:lnTo>
                <a:lnTo>
                  <a:pt x="13654" y="6992"/>
                </a:lnTo>
                <a:lnTo>
                  <a:pt x="13654" y="7007"/>
                </a:lnTo>
                <a:lnTo>
                  <a:pt x="13653" y="7022"/>
                </a:lnTo>
                <a:lnTo>
                  <a:pt x="13651" y="7035"/>
                </a:lnTo>
                <a:lnTo>
                  <a:pt x="13646" y="7060"/>
                </a:lnTo>
                <a:lnTo>
                  <a:pt x="13628" y="7118"/>
                </a:lnTo>
                <a:lnTo>
                  <a:pt x="13617" y="7159"/>
                </a:lnTo>
                <a:lnTo>
                  <a:pt x="13612" y="7183"/>
                </a:lnTo>
                <a:lnTo>
                  <a:pt x="13606" y="7211"/>
                </a:lnTo>
                <a:close/>
                <a:moveTo>
                  <a:pt x="13666" y="9260"/>
                </a:moveTo>
                <a:lnTo>
                  <a:pt x="13666" y="9260"/>
                </a:lnTo>
                <a:lnTo>
                  <a:pt x="13670" y="9238"/>
                </a:lnTo>
                <a:lnTo>
                  <a:pt x="13675" y="9206"/>
                </a:lnTo>
                <a:lnTo>
                  <a:pt x="13684" y="9118"/>
                </a:lnTo>
                <a:lnTo>
                  <a:pt x="13695" y="9004"/>
                </a:lnTo>
                <a:lnTo>
                  <a:pt x="13706" y="8874"/>
                </a:lnTo>
                <a:lnTo>
                  <a:pt x="13716" y="8735"/>
                </a:lnTo>
                <a:lnTo>
                  <a:pt x="13725" y="8598"/>
                </a:lnTo>
                <a:lnTo>
                  <a:pt x="13733" y="8471"/>
                </a:lnTo>
                <a:lnTo>
                  <a:pt x="13739" y="8362"/>
                </a:lnTo>
                <a:lnTo>
                  <a:pt x="13737" y="8319"/>
                </a:lnTo>
                <a:lnTo>
                  <a:pt x="13737" y="8282"/>
                </a:lnTo>
                <a:lnTo>
                  <a:pt x="13739" y="8254"/>
                </a:lnTo>
                <a:lnTo>
                  <a:pt x="13740" y="8236"/>
                </a:lnTo>
                <a:lnTo>
                  <a:pt x="13741" y="8232"/>
                </a:lnTo>
                <a:lnTo>
                  <a:pt x="13742" y="8234"/>
                </a:lnTo>
                <a:lnTo>
                  <a:pt x="13742" y="8257"/>
                </a:lnTo>
                <a:lnTo>
                  <a:pt x="13739" y="8362"/>
                </a:lnTo>
                <a:lnTo>
                  <a:pt x="13741" y="8449"/>
                </a:lnTo>
                <a:lnTo>
                  <a:pt x="13746" y="8546"/>
                </a:lnTo>
                <a:lnTo>
                  <a:pt x="13755" y="8753"/>
                </a:lnTo>
                <a:lnTo>
                  <a:pt x="13765" y="8932"/>
                </a:lnTo>
                <a:lnTo>
                  <a:pt x="13769" y="8997"/>
                </a:lnTo>
                <a:lnTo>
                  <a:pt x="13770" y="9038"/>
                </a:lnTo>
                <a:lnTo>
                  <a:pt x="13769" y="9055"/>
                </a:lnTo>
                <a:lnTo>
                  <a:pt x="13765" y="9073"/>
                </a:lnTo>
                <a:lnTo>
                  <a:pt x="13760" y="9091"/>
                </a:lnTo>
                <a:lnTo>
                  <a:pt x="13753" y="9110"/>
                </a:lnTo>
                <a:lnTo>
                  <a:pt x="13746" y="9128"/>
                </a:lnTo>
                <a:lnTo>
                  <a:pt x="13737" y="9147"/>
                </a:lnTo>
                <a:lnTo>
                  <a:pt x="13718" y="9182"/>
                </a:lnTo>
                <a:lnTo>
                  <a:pt x="13699" y="9213"/>
                </a:lnTo>
                <a:lnTo>
                  <a:pt x="13682" y="9237"/>
                </a:lnTo>
                <a:lnTo>
                  <a:pt x="13666" y="9260"/>
                </a:lnTo>
                <a:close/>
                <a:moveTo>
                  <a:pt x="14363" y="6840"/>
                </a:moveTo>
                <a:lnTo>
                  <a:pt x="14363" y="6840"/>
                </a:lnTo>
                <a:lnTo>
                  <a:pt x="14357" y="6873"/>
                </a:lnTo>
                <a:lnTo>
                  <a:pt x="14351" y="6904"/>
                </a:lnTo>
                <a:lnTo>
                  <a:pt x="14344" y="6934"/>
                </a:lnTo>
                <a:lnTo>
                  <a:pt x="14337" y="6961"/>
                </a:lnTo>
                <a:lnTo>
                  <a:pt x="14320" y="7016"/>
                </a:lnTo>
                <a:lnTo>
                  <a:pt x="14304" y="7065"/>
                </a:lnTo>
                <a:lnTo>
                  <a:pt x="14288" y="7113"/>
                </a:lnTo>
                <a:lnTo>
                  <a:pt x="14272" y="7160"/>
                </a:lnTo>
                <a:lnTo>
                  <a:pt x="14256" y="7208"/>
                </a:lnTo>
                <a:lnTo>
                  <a:pt x="14250" y="7232"/>
                </a:lnTo>
                <a:lnTo>
                  <a:pt x="14244" y="7256"/>
                </a:lnTo>
                <a:lnTo>
                  <a:pt x="14230" y="7316"/>
                </a:lnTo>
                <a:lnTo>
                  <a:pt x="14208" y="7389"/>
                </a:lnTo>
                <a:lnTo>
                  <a:pt x="14184" y="7470"/>
                </a:lnTo>
                <a:lnTo>
                  <a:pt x="14159" y="7551"/>
                </a:lnTo>
                <a:lnTo>
                  <a:pt x="14116" y="7688"/>
                </a:lnTo>
                <a:lnTo>
                  <a:pt x="14097" y="7746"/>
                </a:lnTo>
                <a:lnTo>
                  <a:pt x="14080" y="7693"/>
                </a:lnTo>
                <a:lnTo>
                  <a:pt x="14042" y="7569"/>
                </a:lnTo>
                <a:lnTo>
                  <a:pt x="14022" y="7497"/>
                </a:lnTo>
                <a:lnTo>
                  <a:pt x="14003" y="7426"/>
                </a:lnTo>
                <a:lnTo>
                  <a:pt x="13987" y="7364"/>
                </a:lnTo>
                <a:lnTo>
                  <a:pt x="13981" y="7338"/>
                </a:lnTo>
                <a:lnTo>
                  <a:pt x="13978" y="7316"/>
                </a:lnTo>
                <a:lnTo>
                  <a:pt x="13963" y="7221"/>
                </a:lnTo>
                <a:lnTo>
                  <a:pt x="13955" y="7162"/>
                </a:lnTo>
                <a:lnTo>
                  <a:pt x="13952" y="7132"/>
                </a:lnTo>
                <a:lnTo>
                  <a:pt x="13950" y="7101"/>
                </a:lnTo>
                <a:lnTo>
                  <a:pt x="13948" y="7068"/>
                </a:lnTo>
                <a:lnTo>
                  <a:pt x="13948" y="7035"/>
                </a:lnTo>
                <a:lnTo>
                  <a:pt x="13948" y="7002"/>
                </a:lnTo>
                <a:lnTo>
                  <a:pt x="13950" y="6969"/>
                </a:lnTo>
                <a:lnTo>
                  <a:pt x="13954" y="6936"/>
                </a:lnTo>
                <a:lnTo>
                  <a:pt x="13960" y="6904"/>
                </a:lnTo>
                <a:lnTo>
                  <a:pt x="13968" y="6871"/>
                </a:lnTo>
                <a:lnTo>
                  <a:pt x="13978" y="6840"/>
                </a:lnTo>
                <a:lnTo>
                  <a:pt x="13988" y="6809"/>
                </a:lnTo>
                <a:lnTo>
                  <a:pt x="13999" y="6775"/>
                </a:lnTo>
                <a:lnTo>
                  <a:pt x="14022" y="6703"/>
                </a:lnTo>
                <a:lnTo>
                  <a:pt x="14042" y="6629"/>
                </a:lnTo>
                <a:lnTo>
                  <a:pt x="14063" y="6553"/>
                </a:lnTo>
                <a:lnTo>
                  <a:pt x="14099" y="6417"/>
                </a:lnTo>
                <a:lnTo>
                  <a:pt x="14113" y="6363"/>
                </a:lnTo>
                <a:lnTo>
                  <a:pt x="14125" y="6321"/>
                </a:lnTo>
                <a:lnTo>
                  <a:pt x="14333" y="5697"/>
                </a:lnTo>
                <a:lnTo>
                  <a:pt x="14328" y="5723"/>
                </a:lnTo>
                <a:lnTo>
                  <a:pt x="14325" y="5753"/>
                </a:lnTo>
                <a:lnTo>
                  <a:pt x="14322" y="5786"/>
                </a:lnTo>
                <a:lnTo>
                  <a:pt x="14321" y="5825"/>
                </a:lnTo>
                <a:lnTo>
                  <a:pt x="14321" y="5866"/>
                </a:lnTo>
                <a:lnTo>
                  <a:pt x="14321" y="5909"/>
                </a:lnTo>
                <a:lnTo>
                  <a:pt x="14325" y="6000"/>
                </a:lnTo>
                <a:lnTo>
                  <a:pt x="14330" y="6094"/>
                </a:lnTo>
                <a:lnTo>
                  <a:pt x="14336" y="6184"/>
                </a:lnTo>
                <a:lnTo>
                  <a:pt x="14348" y="6337"/>
                </a:lnTo>
                <a:lnTo>
                  <a:pt x="14355" y="6398"/>
                </a:lnTo>
                <a:lnTo>
                  <a:pt x="14361" y="6459"/>
                </a:lnTo>
                <a:lnTo>
                  <a:pt x="14367" y="6521"/>
                </a:lnTo>
                <a:lnTo>
                  <a:pt x="14373" y="6583"/>
                </a:lnTo>
                <a:lnTo>
                  <a:pt x="14375" y="6645"/>
                </a:lnTo>
                <a:lnTo>
                  <a:pt x="14375" y="6678"/>
                </a:lnTo>
                <a:lnTo>
                  <a:pt x="14375" y="6709"/>
                </a:lnTo>
                <a:lnTo>
                  <a:pt x="14374" y="6742"/>
                </a:lnTo>
                <a:lnTo>
                  <a:pt x="14372" y="6774"/>
                </a:lnTo>
                <a:lnTo>
                  <a:pt x="14368" y="6808"/>
                </a:lnTo>
                <a:lnTo>
                  <a:pt x="14363" y="6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草"/>
          <p:cNvSpPr/>
          <p:nvPr/>
        </p:nvSpPr>
        <p:spPr bwMode="auto">
          <a:xfrm>
            <a:off x="1411605" y="5004435"/>
            <a:ext cx="1524000" cy="1181100"/>
          </a:xfrm>
          <a:custGeom>
            <a:avLst/>
            <a:gdLst>
              <a:gd name="T0" fmla="*/ 231222487 w 15227"/>
              <a:gd name="T1" fmla="*/ 71172885 h 9527"/>
              <a:gd name="T2" fmla="*/ 223631387 w 15227"/>
              <a:gd name="T3" fmla="*/ 65777666 h 9527"/>
              <a:gd name="T4" fmla="*/ 218028107 w 15227"/>
              <a:gd name="T5" fmla="*/ 77132737 h 9527"/>
              <a:gd name="T6" fmla="*/ 207024971 w 15227"/>
              <a:gd name="T7" fmla="*/ 78638301 h 9527"/>
              <a:gd name="T8" fmla="*/ 197399135 w 15227"/>
              <a:gd name="T9" fmla="*/ 100972023 h 9527"/>
              <a:gd name="T10" fmla="*/ 193611404 w 15227"/>
              <a:gd name="T11" fmla="*/ 74811550 h 9527"/>
              <a:gd name="T12" fmla="*/ 186255129 w 15227"/>
              <a:gd name="T13" fmla="*/ 78497206 h 9527"/>
              <a:gd name="T14" fmla="*/ 186380361 w 15227"/>
              <a:gd name="T15" fmla="*/ 50360516 h 9527"/>
              <a:gd name="T16" fmla="*/ 173248534 w 15227"/>
              <a:gd name="T17" fmla="*/ 52697367 h 9527"/>
              <a:gd name="T18" fmla="*/ 167316599 w 15227"/>
              <a:gd name="T19" fmla="*/ 50391843 h 9527"/>
              <a:gd name="T20" fmla="*/ 170368703 w 15227"/>
              <a:gd name="T21" fmla="*/ 92455656 h 9527"/>
              <a:gd name="T22" fmla="*/ 156203870 w 15227"/>
              <a:gd name="T23" fmla="*/ 59959034 h 9527"/>
              <a:gd name="T24" fmla="*/ 150412805 w 15227"/>
              <a:gd name="T25" fmla="*/ 51348562 h 9527"/>
              <a:gd name="T26" fmla="*/ 142821705 w 15227"/>
              <a:gd name="T27" fmla="*/ 45373046 h 9527"/>
              <a:gd name="T28" fmla="*/ 139112290 w 15227"/>
              <a:gd name="T29" fmla="*/ 97521568 h 9527"/>
              <a:gd name="T30" fmla="*/ 133430694 w 15227"/>
              <a:gd name="T31" fmla="*/ 77320949 h 9527"/>
              <a:gd name="T32" fmla="*/ 126700453 w 15227"/>
              <a:gd name="T33" fmla="*/ 61056849 h 9527"/>
              <a:gd name="T34" fmla="*/ 116652006 w 15227"/>
              <a:gd name="T35" fmla="*/ 50972140 h 9527"/>
              <a:gd name="T36" fmla="*/ 116511136 w 15227"/>
              <a:gd name="T37" fmla="*/ 72725564 h 9527"/>
              <a:gd name="T38" fmla="*/ 112175688 w 15227"/>
              <a:gd name="T39" fmla="*/ 82841600 h 9527"/>
              <a:gd name="T40" fmla="*/ 101939456 w 15227"/>
              <a:gd name="T41" fmla="*/ 66091309 h 9527"/>
              <a:gd name="T42" fmla="*/ 87899855 w 15227"/>
              <a:gd name="T43" fmla="*/ 29767811 h 9527"/>
              <a:gd name="T44" fmla="*/ 94473588 w 15227"/>
              <a:gd name="T45" fmla="*/ 93835913 h 9527"/>
              <a:gd name="T46" fmla="*/ 88713800 w 15227"/>
              <a:gd name="T47" fmla="*/ 115008915 h 9527"/>
              <a:gd name="T48" fmla="*/ 82593954 w 15227"/>
              <a:gd name="T49" fmla="*/ 79579357 h 9527"/>
              <a:gd name="T50" fmla="*/ 75722843 w 15227"/>
              <a:gd name="T51" fmla="*/ 87421196 h 9527"/>
              <a:gd name="T52" fmla="*/ 66363109 w 15227"/>
              <a:gd name="T53" fmla="*/ 51129024 h 9527"/>
              <a:gd name="T54" fmla="*/ 60791106 w 15227"/>
              <a:gd name="T55" fmla="*/ 45059403 h 9527"/>
              <a:gd name="T56" fmla="*/ 58255568 w 15227"/>
              <a:gd name="T57" fmla="*/ 1176257 h 9527"/>
              <a:gd name="T58" fmla="*/ 44967358 w 15227"/>
              <a:gd name="T59" fmla="*/ 34770819 h 9527"/>
              <a:gd name="T60" fmla="*/ 49537632 w 15227"/>
              <a:gd name="T61" fmla="*/ 87342754 h 9527"/>
              <a:gd name="T62" fmla="*/ 46892500 w 15227"/>
              <a:gd name="T63" fmla="*/ 92393003 h 9527"/>
              <a:gd name="T64" fmla="*/ 43887312 w 15227"/>
              <a:gd name="T65" fmla="*/ 84943249 h 9527"/>
              <a:gd name="T66" fmla="*/ 34261601 w 15227"/>
              <a:gd name="T67" fmla="*/ 62876182 h 9527"/>
              <a:gd name="T68" fmla="*/ 22757538 w 15227"/>
              <a:gd name="T69" fmla="*/ 21408329 h 9527"/>
              <a:gd name="T70" fmla="*/ 29957304 w 15227"/>
              <a:gd name="T71" fmla="*/ 87044774 h 9527"/>
              <a:gd name="T72" fmla="*/ 23164510 w 15227"/>
              <a:gd name="T73" fmla="*/ 96909945 h 9527"/>
              <a:gd name="T74" fmla="*/ 17248213 w 15227"/>
              <a:gd name="T75" fmla="*/ 103622517 h 9527"/>
              <a:gd name="T76" fmla="*/ 3709414 w 15227"/>
              <a:gd name="T77" fmla="*/ 60727542 h 9527"/>
              <a:gd name="T78" fmla="*/ 10079723 w 15227"/>
              <a:gd name="T79" fmla="*/ 108076680 h 9527"/>
              <a:gd name="T80" fmla="*/ 0 w 15227"/>
              <a:gd name="T81" fmla="*/ 98211634 h 9527"/>
              <a:gd name="T82" fmla="*/ 235917992 w 15227"/>
              <a:gd name="T83" fmla="*/ 97976433 h 9527"/>
              <a:gd name="T84" fmla="*/ 16027297 w 15227"/>
              <a:gd name="T85" fmla="*/ 138487567 h 9527"/>
              <a:gd name="T86" fmla="*/ 18359411 w 15227"/>
              <a:gd name="T87" fmla="*/ 130927919 h 9527"/>
              <a:gd name="T88" fmla="*/ 27171303 w 15227"/>
              <a:gd name="T89" fmla="*/ 97600011 h 9527"/>
              <a:gd name="T90" fmla="*/ 32946854 w 15227"/>
              <a:gd name="T91" fmla="*/ 70969010 h 9527"/>
              <a:gd name="T92" fmla="*/ 37125794 w 15227"/>
              <a:gd name="T93" fmla="*/ 131539668 h 9527"/>
              <a:gd name="T94" fmla="*/ 40412723 w 15227"/>
              <a:gd name="T95" fmla="*/ 120325692 h 9527"/>
              <a:gd name="T96" fmla="*/ 59116427 w 15227"/>
              <a:gd name="T97" fmla="*/ 118835792 h 9527"/>
              <a:gd name="T98" fmla="*/ 65064126 w 15227"/>
              <a:gd name="T99" fmla="*/ 117706525 h 9527"/>
              <a:gd name="T100" fmla="*/ 57989466 w 15227"/>
              <a:gd name="T101" fmla="*/ 63205489 h 9527"/>
              <a:gd name="T102" fmla="*/ 71684773 w 15227"/>
              <a:gd name="T103" fmla="*/ 124246674 h 9527"/>
              <a:gd name="T104" fmla="*/ 78101997 w 15227"/>
              <a:gd name="T105" fmla="*/ 111872230 h 9527"/>
              <a:gd name="T106" fmla="*/ 103551581 w 15227"/>
              <a:gd name="T107" fmla="*/ 89005327 h 9527"/>
              <a:gd name="T108" fmla="*/ 124634440 w 15227"/>
              <a:gd name="T109" fmla="*/ 73776389 h 9527"/>
              <a:gd name="T110" fmla="*/ 130519460 w 15227"/>
              <a:gd name="T111" fmla="*/ 91687273 h 9527"/>
              <a:gd name="T112" fmla="*/ 146750306 w 15227"/>
              <a:gd name="T113" fmla="*/ 105943704 h 9527"/>
              <a:gd name="T114" fmla="*/ 165125355 w 15227"/>
              <a:gd name="T115" fmla="*/ 111605576 h 9527"/>
              <a:gd name="T116" fmla="*/ 164092349 w 15227"/>
              <a:gd name="T117" fmla="*/ 126050343 h 9527"/>
              <a:gd name="T118" fmla="*/ 173718060 w 15227"/>
              <a:gd name="T119" fmla="*/ 121721612 h 9527"/>
              <a:gd name="T120" fmla="*/ 182999602 w 15227"/>
              <a:gd name="T121" fmla="*/ 80520413 h 9527"/>
              <a:gd name="T122" fmla="*/ 212862951 w 15227"/>
              <a:gd name="T123" fmla="*/ 102007059 h 9527"/>
              <a:gd name="T124" fmla="*/ 222003623 w 15227"/>
              <a:gd name="T125" fmla="*/ 117157680 h 95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227" h="9527">
                <a:moveTo>
                  <a:pt x="15224" y="4912"/>
                </a:moveTo>
                <a:lnTo>
                  <a:pt x="15224" y="4912"/>
                </a:lnTo>
                <a:lnTo>
                  <a:pt x="15222" y="4908"/>
                </a:lnTo>
                <a:lnTo>
                  <a:pt x="15220" y="4906"/>
                </a:lnTo>
                <a:lnTo>
                  <a:pt x="15218" y="4903"/>
                </a:lnTo>
                <a:lnTo>
                  <a:pt x="15215" y="4903"/>
                </a:lnTo>
                <a:lnTo>
                  <a:pt x="15212" y="4903"/>
                </a:lnTo>
                <a:lnTo>
                  <a:pt x="15208" y="4904"/>
                </a:lnTo>
                <a:lnTo>
                  <a:pt x="15201" y="4909"/>
                </a:lnTo>
                <a:lnTo>
                  <a:pt x="15191" y="4919"/>
                </a:lnTo>
                <a:lnTo>
                  <a:pt x="15180" y="4933"/>
                </a:lnTo>
                <a:lnTo>
                  <a:pt x="15169" y="4951"/>
                </a:lnTo>
                <a:lnTo>
                  <a:pt x="15157" y="4973"/>
                </a:lnTo>
                <a:lnTo>
                  <a:pt x="15144" y="4999"/>
                </a:lnTo>
                <a:lnTo>
                  <a:pt x="15131" y="5031"/>
                </a:lnTo>
                <a:lnTo>
                  <a:pt x="15117" y="5065"/>
                </a:lnTo>
                <a:lnTo>
                  <a:pt x="15103" y="5105"/>
                </a:lnTo>
                <a:lnTo>
                  <a:pt x="15089" y="5151"/>
                </a:lnTo>
                <a:lnTo>
                  <a:pt x="15075" y="5200"/>
                </a:lnTo>
                <a:lnTo>
                  <a:pt x="15060" y="5253"/>
                </a:lnTo>
                <a:lnTo>
                  <a:pt x="15046" y="5312"/>
                </a:lnTo>
                <a:lnTo>
                  <a:pt x="15019" y="5436"/>
                </a:lnTo>
                <a:lnTo>
                  <a:pt x="14995" y="5557"/>
                </a:lnTo>
                <a:lnTo>
                  <a:pt x="14974" y="5677"/>
                </a:lnTo>
                <a:lnTo>
                  <a:pt x="14954" y="5792"/>
                </a:lnTo>
                <a:lnTo>
                  <a:pt x="14938" y="5902"/>
                </a:lnTo>
                <a:lnTo>
                  <a:pt x="14923" y="6003"/>
                </a:lnTo>
                <a:lnTo>
                  <a:pt x="14898" y="6173"/>
                </a:lnTo>
                <a:lnTo>
                  <a:pt x="14891" y="6208"/>
                </a:lnTo>
                <a:lnTo>
                  <a:pt x="14884" y="6239"/>
                </a:lnTo>
                <a:lnTo>
                  <a:pt x="14874" y="6267"/>
                </a:lnTo>
                <a:lnTo>
                  <a:pt x="14864" y="6291"/>
                </a:lnTo>
                <a:lnTo>
                  <a:pt x="14853" y="6311"/>
                </a:lnTo>
                <a:lnTo>
                  <a:pt x="14841" y="6328"/>
                </a:lnTo>
                <a:lnTo>
                  <a:pt x="14835" y="6335"/>
                </a:lnTo>
                <a:lnTo>
                  <a:pt x="14829" y="6340"/>
                </a:lnTo>
                <a:lnTo>
                  <a:pt x="14823" y="6345"/>
                </a:lnTo>
                <a:lnTo>
                  <a:pt x="14817" y="6349"/>
                </a:lnTo>
                <a:lnTo>
                  <a:pt x="14811" y="6352"/>
                </a:lnTo>
                <a:lnTo>
                  <a:pt x="14807" y="6354"/>
                </a:lnTo>
                <a:lnTo>
                  <a:pt x="14801" y="6354"/>
                </a:lnTo>
                <a:lnTo>
                  <a:pt x="14795" y="6352"/>
                </a:lnTo>
                <a:lnTo>
                  <a:pt x="14790" y="6351"/>
                </a:lnTo>
                <a:lnTo>
                  <a:pt x="14784" y="6348"/>
                </a:lnTo>
                <a:lnTo>
                  <a:pt x="14779" y="6343"/>
                </a:lnTo>
                <a:lnTo>
                  <a:pt x="14774" y="6338"/>
                </a:lnTo>
                <a:lnTo>
                  <a:pt x="14769" y="6331"/>
                </a:lnTo>
                <a:lnTo>
                  <a:pt x="14766" y="6322"/>
                </a:lnTo>
                <a:lnTo>
                  <a:pt x="14762" y="6314"/>
                </a:lnTo>
                <a:lnTo>
                  <a:pt x="14759" y="6303"/>
                </a:lnTo>
                <a:lnTo>
                  <a:pt x="14755" y="6291"/>
                </a:lnTo>
                <a:lnTo>
                  <a:pt x="14753" y="6278"/>
                </a:lnTo>
                <a:lnTo>
                  <a:pt x="14749" y="6247"/>
                </a:lnTo>
                <a:lnTo>
                  <a:pt x="14733" y="6050"/>
                </a:lnTo>
                <a:lnTo>
                  <a:pt x="14712" y="5762"/>
                </a:lnTo>
                <a:lnTo>
                  <a:pt x="14701" y="5603"/>
                </a:lnTo>
                <a:lnTo>
                  <a:pt x="14690" y="5439"/>
                </a:lnTo>
                <a:lnTo>
                  <a:pt x="14682" y="5282"/>
                </a:lnTo>
                <a:lnTo>
                  <a:pt x="14674" y="5134"/>
                </a:lnTo>
                <a:lnTo>
                  <a:pt x="14673" y="5068"/>
                </a:lnTo>
                <a:lnTo>
                  <a:pt x="14674" y="5005"/>
                </a:lnTo>
                <a:lnTo>
                  <a:pt x="14677" y="4949"/>
                </a:lnTo>
                <a:lnTo>
                  <a:pt x="14682" y="4896"/>
                </a:lnTo>
                <a:lnTo>
                  <a:pt x="14688" y="4847"/>
                </a:lnTo>
                <a:lnTo>
                  <a:pt x="14696" y="4800"/>
                </a:lnTo>
                <a:lnTo>
                  <a:pt x="14707" y="4755"/>
                </a:lnTo>
                <a:lnTo>
                  <a:pt x="14718" y="4711"/>
                </a:lnTo>
                <a:lnTo>
                  <a:pt x="14730" y="4669"/>
                </a:lnTo>
                <a:lnTo>
                  <a:pt x="14743" y="4626"/>
                </a:lnTo>
                <a:lnTo>
                  <a:pt x="14773" y="4538"/>
                </a:lnTo>
                <a:lnTo>
                  <a:pt x="14805" y="4442"/>
                </a:lnTo>
                <a:lnTo>
                  <a:pt x="14821" y="4389"/>
                </a:lnTo>
                <a:lnTo>
                  <a:pt x="14838" y="4334"/>
                </a:lnTo>
                <a:lnTo>
                  <a:pt x="14867" y="4228"/>
                </a:lnTo>
                <a:lnTo>
                  <a:pt x="14888" y="4145"/>
                </a:lnTo>
                <a:lnTo>
                  <a:pt x="14904" y="4077"/>
                </a:lnTo>
                <a:lnTo>
                  <a:pt x="14916" y="4018"/>
                </a:lnTo>
                <a:lnTo>
                  <a:pt x="14927" y="3962"/>
                </a:lnTo>
                <a:lnTo>
                  <a:pt x="14939" y="3907"/>
                </a:lnTo>
                <a:lnTo>
                  <a:pt x="14952" y="3845"/>
                </a:lnTo>
                <a:lnTo>
                  <a:pt x="14971" y="3769"/>
                </a:lnTo>
                <a:lnTo>
                  <a:pt x="14982" y="3727"/>
                </a:lnTo>
                <a:lnTo>
                  <a:pt x="14990" y="3687"/>
                </a:lnTo>
                <a:lnTo>
                  <a:pt x="14998" y="3648"/>
                </a:lnTo>
                <a:lnTo>
                  <a:pt x="15004" y="3610"/>
                </a:lnTo>
                <a:lnTo>
                  <a:pt x="15008" y="3574"/>
                </a:lnTo>
                <a:lnTo>
                  <a:pt x="15012" y="3540"/>
                </a:lnTo>
                <a:lnTo>
                  <a:pt x="15016" y="3478"/>
                </a:lnTo>
                <a:lnTo>
                  <a:pt x="15018" y="3427"/>
                </a:lnTo>
                <a:lnTo>
                  <a:pt x="15018" y="3387"/>
                </a:lnTo>
                <a:lnTo>
                  <a:pt x="15016" y="3353"/>
                </a:lnTo>
                <a:lnTo>
                  <a:pt x="14959" y="3448"/>
                </a:lnTo>
                <a:lnTo>
                  <a:pt x="14897" y="3548"/>
                </a:lnTo>
                <a:lnTo>
                  <a:pt x="14823" y="3664"/>
                </a:lnTo>
                <a:lnTo>
                  <a:pt x="14785" y="3727"/>
                </a:lnTo>
                <a:lnTo>
                  <a:pt x="14749" y="3791"/>
                </a:lnTo>
                <a:lnTo>
                  <a:pt x="14713" y="3856"/>
                </a:lnTo>
                <a:lnTo>
                  <a:pt x="14680" y="3923"/>
                </a:lnTo>
                <a:lnTo>
                  <a:pt x="14665" y="3958"/>
                </a:lnTo>
                <a:lnTo>
                  <a:pt x="14649" y="3992"/>
                </a:lnTo>
                <a:lnTo>
                  <a:pt x="14635" y="4027"/>
                </a:lnTo>
                <a:lnTo>
                  <a:pt x="14620" y="4063"/>
                </a:lnTo>
                <a:lnTo>
                  <a:pt x="14607" y="4101"/>
                </a:lnTo>
                <a:lnTo>
                  <a:pt x="14595" y="4138"/>
                </a:lnTo>
                <a:lnTo>
                  <a:pt x="14582" y="4175"/>
                </a:lnTo>
                <a:lnTo>
                  <a:pt x="14571" y="4214"/>
                </a:lnTo>
                <a:lnTo>
                  <a:pt x="14560" y="4250"/>
                </a:lnTo>
                <a:lnTo>
                  <a:pt x="14550" y="4280"/>
                </a:lnTo>
                <a:lnTo>
                  <a:pt x="14539" y="4304"/>
                </a:lnTo>
                <a:lnTo>
                  <a:pt x="14529" y="4322"/>
                </a:lnTo>
                <a:lnTo>
                  <a:pt x="14524" y="4329"/>
                </a:lnTo>
                <a:lnTo>
                  <a:pt x="14519" y="4334"/>
                </a:lnTo>
                <a:lnTo>
                  <a:pt x="14515" y="4339"/>
                </a:lnTo>
                <a:lnTo>
                  <a:pt x="14510" y="4341"/>
                </a:lnTo>
                <a:lnTo>
                  <a:pt x="14505" y="4342"/>
                </a:lnTo>
                <a:lnTo>
                  <a:pt x="14500" y="4342"/>
                </a:lnTo>
                <a:lnTo>
                  <a:pt x="14495" y="4341"/>
                </a:lnTo>
                <a:lnTo>
                  <a:pt x="14491" y="4339"/>
                </a:lnTo>
                <a:lnTo>
                  <a:pt x="14487" y="4335"/>
                </a:lnTo>
                <a:lnTo>
                  <a:pt x="14482" y="4330"/>
                </a:lnTo>
                <a:lnTo>
                  <a:pt x="14474" y="4316"/>
                </a:lnTo>
                <a:lnTo>
                  <a:pt x="14464" y="4298"/>
                </a:lnTo>
                <a:lnTo>
                  <a:pt x="14456" y="4275"/>
                </a:lnTo>
                <a:lnTo>
                  <a:pt x="14447" y="4247"/>
                </a:lnTo>
                <a:lnTo>
                  <a:pt x="14439" y="4216"/>
                </a:lnTo>
                <a:lnTo>
                  <a:pt x="14431" y="4180"/>
                </a:lnTo>
                <a:lnTo>
                  <a:pt x="14422" y="4140"/>
                </a:lnTo>
                <a:lnTo>
                  <a:pt x="14408" y="4065"/>
                </a:lnTo>
                <a:lnTo>
                  <a:pt x="14395" y="4007"/>
                </a:lnTo>
                <a:lnTo>
                  <a:pt x="14384" y="3962"/>
                </a:lnTo>
                <a:lnTo>
                  <a:pt x="14377" y="3930"/>
                </a:lnTo>
                <a:lnTo>
                  <a:pt x="14367" y="3895"/>
                </a:lnTo>
                <a:lnTo>
                  <a:pt x="14363" y="3888"/>
                </a:lnTo>
                <a:lnTo>
                  <a:pt x="14351" y="3932"/>
                </a:lnTo>
                <a:lnTo>
                  <a:pt x="14322" y="4045"/>
                </a:lnTo>
                <a:lnTo>
                  <a:pt x="14306" y="4117"/>
                </a:lnTo>
                <a:lnTo>
                  <a:pt x="14288" y="4194"/>
                </a:lnTo>
                <a:lnTo>
                  <a:pt x="14272" y="4272"/>
                </a:lnTo>
                <a:lnTo>
                  <a:pt x="14260" y="4348"/>
                </a:lnTo>
                <a:lnTo>
                  <a:pt x="14254" y="4385"/>
                </a:lnTo>
                <a:lnTo>
                  <a:pt x="14250" y="4426"/>
                </a:lnTo>
                <a:lnTo>
                  <a:pt x="14248" y="4468"/>
                </a:lnTo>
                <a:lnTo>
                  <a:pt x="14247" y="4514"/>
                </a:lnTo>
                <a:lnTo>
                  <a:pt x="14244" y="4609"/>
                </a:lnTo>
                <a:lnTo>
                  <a:pt x="14244" y="4710"/>
                </a:lnTo>
                <a:lnTo>
                  <a:pt x="14244" y="4812"/>
                </a:lnTo>
                <a:lnTo>
                  <a:pt x="14243" y="4913"/>
                </a:lnTo>
                <a:lnTo>
                  <a:pt x="14241" y="4963"/>
                </a:lnTo>
                <a:lnTo>
                  <a:pt x="14238" y="5011"/>
                </a:lnTo>
                <a:lnTo>
                  <a:pt x="14235" y="5059"/>
                </a:lnTo>
                <a:lnTo>
                  <a:pt x="14230" y="5104"/>
                </a:lnTo>
                <a:lnTo>
                  <a:pt x="14223" y="5150"/>
                </a:lnTo>
                <a:lnTo>
                  <a:pt x="14213" y="5196"/>
                </a:lnTo>
                <a:lnTo>
                  <a:pt x="14202" y="5243"/>
                </a:lnTo>
                <a:lnTo>
                  <a:pt x="14188" y="5291"/>
                </a:lnTo>
                <a:lnTo>
                  <a:pt x="14173" y="5341"/>
                </a:lnTo>
                <a:lnTo>
                  <a:pt x="14157" y="5390"/>
                </a:lnTo>
                <a:lnTo>
                  <a:pt x="14122" y="5488"/>
                </a:lnTo>
                <a:lnTo>
                  <a:pt x="14086" y="5587"/>
                </a:lnTo>
                <a:lnTo>
                  <a:pt x="14050" y="5683"/>
                </a:lnTo>
                <a:lnTo>
                  <a:pt x="14034" y="5729"/>
                </a:lnTo>
                <a:lnTo>
                  <a:pt x="14018" y="5774"/>
                </a:lnTo>
                <a:lnTo>
                  <a:pt x="14004" y="5819"/>
                </a:lnTo>
                <a:lnTo>
                  <a:pt x="13992" y="5861"/>
                </a:lnTo>
                <a:lnTo>
                  <a:pt x="13981" y="5898"/>
                </a:lnTo>
                <a:lnTo>
                  <a:pt x="13972" y="5927"/>
                </a:lnTo>
                <a:lnTo>
                  <a:pt x="13963" y="5947"/>
                </a:lnTo>
                <a:lnTo>
                  <a:pt x="13960" y="5955"/>
                </a:lnTo>
                <a:lnTo>
                  <a:pt x="13956" y="5961"/>
                </a:lnTo>
                <a:lnTo>
                  <a:pt x="13952" y="5964"/>
                </a:lnTo>
                <a:lnTo>
                  <a:pt x="13949" y="5968"/>
                </a:lnTo>
                <a:lnTo>
                  <a:pt x="13945" y="5968"/>
                </a:lnTo>
                <a:lnTo>
                  <a:pt x="13942" y="5968"/>
                </a:lnTo>
                <a:lnTo>
                  <a:pt x="13939" y="5967"/>
                </a:lnTo>
                <a:lnTo>
                  <a:pt x="13937" y="5963"/>
                </a:lnTo>
                <a:lnTo>
                  <a:pt x="13931" y="5955"/>
                </a:lnTo>
                <a:lnTo>
                  <a:pt x="13926" y="5941"/>
                </a:lnTo>
                <a:lnTo>
                  <a:pt x="13922" y="5926"/>
                </a:lnTo>
                <a:lnTo>
                  <a:pt x="13915" y="5886"/>
                </a:lnTo>
                <a:lnTo>
                  <a:pt x="13909" y="5844"/>
                </a:lnTo>
                <a:lnTo>
                  <a:pt x="13903" y="5802"/>
                </a:lnTo>
                <a:lnTo>
                  <a:pt x="13896" y="5761"/>
                </a:lnTo>
                <a:lnTo>
                  <a:pt x="13889" y="5717"/>
                </a:lnTo>
                <a:lnTo>
                  <a:pt x="13879" y="5670"/>
                </a:lnTo>
                <a:lnTo>
                  <a:pt x="13872" y="5621"/>
                </a:lnTo>
                <a:lnTo>
                  <a:pt x="13868" y="5595"/>
                </a:lnTo>
                <a:lnTo>
                  <a:pt x="13866" y="5569"/>
                </a:lnTo>
                <a:lnTo>
                  <a:pt x="13865" y="5544"/>
                </a:lnTo>
                <a:lnTo>
                  <a:pt x="13863" y="5518"/>
                </a:lnTo>
                <a:lnTo>
                  <a:pt x="13863" y="5492"/>
                </a:lnTo>
                <a:lnTo>
                  <a:pt x="13866" y="5467"/>
                </a:lnTo>
                <a:lnTo>
                  <a:pt x="13868" y="5442"/>
                </a:lnTo>
                <a:lnTo>
                  <a:pt x="13873" y="5416"/>
                </a:lnTo>
                <a:lnTo>
                  <a:pt x="13884" y="5367"/>
                </a:lnTo>
                <a:lnTo>
                  <a:pt x="13894" y="5320"/>
                </a:lnTo>
                <a:lnTo>
                  <a:pt x="13902" y="5272"/>
                </a:lnTo>
                <a:lnTo>
                  <a:pt x="13909" y="5225"/>
                </a:lnTo>
                <a:lnTo>
                  <a:pt x="13915" y="5175"/>
                </a:lnTo>
                <a:lnTo>
                  <a:pt x="13921" y="5122"/>
                </a:lnTo>
                <a:lnTo>
                  <a:pt x="13927" y="5064"/>
                </a:lnTo>
                <a:lnTo>
                  <a:pt x="13933" y="5001"/>
                </a:lnTo>
                <a:lnTo>
                  <a:pt x="13934" y="4971"/>
                </a:lnTo>
                <a:lnTo>
                  <a:pt x="13934" y="4947"/>
                </a:lnTo>
                <a:lnTo>
                  <a:pt x="13933" y="4930"/>
                </a:lnTo>
                <a:lnTo>
                  <a:pt x="13930" y="4918"/>
                </a:lnTo>
                <a:lnTo>
                  <a:pt x="13927" y="4914"/>
                </a:lnTo>
                <a:lnTo>
                  <a:pt x="13925" y="4910"/>
                </a:lnTo>
                <a:lnTo>
                  <a:pt x="13922" y="4909"/>
                </a:lnTo>
                <a:lnTo>
                  <a:pt x="13919" y="4908"/>
                </a:lnTo>
                <a:lnTo>
                  <a:pt x="13916" y="4908"/>
                </a:lnTo>
                <a:lnTo>
                  <a:pt x="13913" y="4910"/>
                </a:lnTo>
                <a:lnTo>
                  <a:pt x="13906" y="4915"/>
                </a:lnTo>
                <a:lnTo>
                  <a:pt x="13897" y="4924"/>
                </a:lnTo>
                <a:lnTo>
                  <a:pt x="13889" y="4934"/>
                </a:lnTo>
                <a:lnTo>
                  <a:pt x="13880" y="4948"/>
                </a:lnTo>
                <a:lnTo>
                  <a:pt x="13872" y="4963"/>
                </a:lnTo>
                <a:lnTo>
                  <a:pt x="13865" y="4979"/>
                </a:lnTo>
                <a:lnTo>
                  <a:pt x="13856" y="4996"/>
                </a:lnTo>
                <a:lnTo>
                  <a:pt x="13844" y="5031"/>
                </a:lnTo>
                <a:lnTo>
                  <a:pt x="13811" y="5138"/>
                </a:lnTo>
                <a:lnTo>
                  <a:pt x="13766" y="5287"/>
                </a:lnTo>
                <a:lnTo>
                  <a:pt x="13710" y="5476"/>
                </a:lnTo>
                <a:lnTo>
                  <a:pt x="13698" y="5395"/>
                </a:lnTo>
                <a:lnTo>
                  <a:pt x="13669" y="5190"/>
                </a:lnTo>
                <a:lnTo>
                  <a:pt x="13652" y="5061"/>
                </a:lnTo>
                <a:lnTo>
                  <a:pt x="13635" y="4925"/>
                </a:lnTo>
                <a:lnTo>
                  <a:pt x="13620" y="4788"/>
                </a:lnTo>
                <a:lnTo>
                  <a:pt x="13606" y="4659"/>
                </a:lnTo>
                <a:lnTo>
                  <a:pt x="13602" y="4597"/>
                </a:lnTo>
                <a:lnTo>
                  <a:pt x="13597" y="4531"/>
                </a:lnTo>
                <a:lnTo>
                  <a:pt x="13594" y="4463"/>
                </a:lnTo>
                <a:lnTo>
                  <a:pt x="13592" y="4394"/>
                </a:lnTo>
                <a:lnTo>
                  <a:pt x="13588" y="4252"/>
                </a:lnTo>
                <a:lnTo>
                  <a:pt x="13586" y="4109"/>
                </a:lnTo>
                <a:lnTo>
                  <a:pt x="13584" y="3830"/>
                </a:lnTo>
                <a:lnTo>
                  <a:pt x="13581" y="3704"/>
                </a:lnTo>
                <a:lnTo>
                  <a:pt x="13579" y="3645"/>
                </a:lnTo>
                <a:lnTo>
                  <a:pt x="13576" y="3591"/>
                </a:lnTo>
                <a:lnTo>
                  <a:pt x="13573" y="3534"/>
                </a:lnTo>
                <a:lnTo>
                  <a:pt x="13568" y="3469"/>
                </a:lnTo>
                <a:lnTo>
                  <a:pt x="13555" y="3323"/>
                </a:lnTo>
                <a:lnTo>
                  <a:pt x="13538" y="3171"/>
                </a:lnTo>
                <a:lnTo>
                  <a:pt x="13520" y="3023"/>
                </a:lnTo>
                <a:lnTo>
                  <a:pt x="13502" y="2897"/>
                </a:lnTo>
                <a:lnTo>
                  <a:pt x="13493" y="2846"/>
                </a:lnTo>
                <a:lnTo>
                  <a:pt x="13487" y="2807"/>
                </a:lnTo>
                <a:lnTo>
                  <a:pt x="13481" y="2779"/>
                </a:lnTo>
                <a:lnTo>
                  <a:pt x="13479" y="2771"/>
                </a:lnTo>
                <a:lnTo>
                  <a:pt x="13477" y="2766"/>
                </a:lnTo>
                <a:lnTo>
                  <a:pt x="13475" y="2765"/>
                </a:lnTo>
                <a:lnTo>
                  <a:pt x="13474" y="2768"/>
                </a:lnTo>
                <a:lnTo>
                  <a:pt x="13473" y="2777"/>
                </a:lnTo>
                <a:lnTo>
                  <a:pt x="13473" y="2790"/>
                </a:lnTo>
                <a:lnTo>
                  <a:pt x="13471" y="2895"/>
                </a:lnTo>
                <a:lnTo>
                  <a:pt x="13466" y="3077"/>
                </a:lnTo>
                <a:lnTo>
                  <a:pt x="13457" y="3310"/>
                </a:lnTo>
                <a:lnTo>
                  <a:pt x="13447" y="3568"/>
                </a:lnTo>
                <a:lnTo>
                  <a:pt x="13436" y="3830"/>
                </a:lnTo>
                <a:lnTo>
                  <a:pt x="13423" y="4071"/>
                </a:lnTo>
                <a:lnTo>
                  <a:pt x="13417" y="4175"/>
                </a:lnTo>
                <a:lnTo>
                  <a:pt x="13411" y="4266"/>
                </a:lnTo>
                <a:lnTo>
                  <a:pt x="13405" y="4340"/>
                </a:lnTo>
                <a:lnTo>
                  <a:pt x="13399" y="4393"/>
                </a:lnTo>
                <a:lnTo>
                  <a:pt x="13391" y="4435"/>
                </a:lnTo>
                <a:lnTo>
                  <a:pt x="13383" y="4479"/>
                </a:lnTo>
                <a:lnTo>
                  <a:pt x="13371" y="4526"/>
                </a:lnTo>
                <a:lnTo>
                  <a:pt x="13356" y="4575"/>
                </a:lnTo>
                <a:lnTo>
                  <a:pt x="13325" y="4683"/>
                </a:lnTo>
                <a:lnTo>
                  <a:pt x="13288" y="4804"/>
                </a:lnTo>
                <a:lnTo>
                  <a:pt x="13268" y="4870"/>
                </a:lnTo>
                <a:lnTo>
                  <a:pt x="13247" y="4939"/>
                </a:lnTo>
                <a:lnTo>
                  <a:pt x="13227" y="5014"/>
                </a:lnTo>
                <a:lnTo>
                  <a:pt x="13206" y="5093"/>
                </a:lnTo>
                <a:lnTo>
                  <a:pt x="13187" y="5177"/>
                </a:lnTo>
                <a:lnTo>
                  <a:pt x="13168" y="5266"/>
                </a:lnTo>
                <a:lnTo>
                  <a:pt x="13149" y="5360"/>
                </a:lnTo>
                <a:lnTo>
                  <a:pt x="13132" y="5461"/>
                </a:lnTo>
                <a:lnTo>
                  <a:pt x="13117" y="5557"/>
                </a:lnTo>
                <a:lnTo>
                  <a:pt x="13105" y="5642"/>
                </a:lnTo>
                <a:lnTo>
                  <a:pt x="13096" y="5718"/>
                </a:lnTo>
                <a:lnTo>
                  <a:pt x="13090" y="5784"/>
                </a:lnTo>
                <a:lnTo>
                  <a:pt x="13086" y="5842"/>
                </a:lnTo>
                <a:lnTo>
                  <a:pt x="13084" y="5892"/>
                </a:lnTo>
                <a:lnTo>
                  <a:pt x="13084" y="5937"/>
                </a:lnTo>
                <a:lnTo>
                  <a:pt x="13085" y="5976"/>
                </a:lnTo>
                <a:lnTo>
                  <a:pt x="13087" y="6012"/>
                </a:lnTo>
                <a:lnTo>
                  <a:pt x="13091" y="6045"/>
                </a:lnTo>
                <a:lnTo>
                  <a:pt x="13101" y="6107"/>
                </a:lnTo>
                <a:lnTo>
                  <a:pt x="13109" y="6172"/>
                </a:lnTo>
                <a:lnTo>
                  <a:pt x="13114" y="6207"/>
                </a:lnTo>
                <a:lnTo>
                  <a:pt x="13116" y="6247"/>
                </a:lnTo>
                <a:lnTo>
                  <a:pt x="13117" y="6268"/>
                </a:lnTo>
                <a:lnTo>
                  <a:pt x="13117" y="6290"/>
                </a:lnTo>
                <a:lnTo>
                  <a:pt x="13116" y="6313"/>
                </a:lnTo>
                <a:lnTo>
                  <a:pt x="13115" y="6335"/>
                </a:lnTo>
                <a:lnTo>
                  <a:pt x="13111" y="6360"/>
                </a:lnTo>
                <a:lnTo>
                  <a:pt x="13108" y="6384"/>
                </a:lnTo>
                <a:lnTo>
                  <a:pt x="13099" y="6433"/>
                </a:lnTo>
                <a:lnTo>
                  <a:pt x="13087" y="6483"/>
                </a:lnTo>
                <a:lnTo>
                  <a:pt x="13073" y="6535"/>
                </a:lnTo>
                <a:lnTo>
                  <a:pt x="13057" y="6588"/>
                </a:lnTo>
                <a:lnTo>
                  <a:pt x="13040" y="6641"/>
                </a:lnTo>
                <a:lnTo>
                  <a:pt x="13004" y="6745"/>
                </a:lnTo>
                <a:lnTo>
                  <a:pt x="12968" y="6849"/>
                </a:lnTo>
                <a:lnTo>
                  <a:pt x="12936" y="6945"/>
                </a:lnTo>
                <a:lnTo>
                  <a:pt x="12922" y="6990"/>
                </a:lnTo>
                <a:lnTo>
                  <a:pt x="12910" y="7034"/>
                </a:lnTo>
                <a:lnTo>
                  <a:pt x="12898" y="7074"/>
                </a:lnTo>
                <a:lnTo>
                  <a:pt x="12886" y="7115"/>
                </a:lnTo>
                <a:lnTo>
                  <a:pt x="12860" y="7193"/>
                </a:lnTo>
                <a:lnTo>
                  <a:pt x="12834" y="7268"/>
                </a:lnTo>
                <a:lnTo>
                  <a:pt x="12807" y="7341"/>
                </a:lnTo>
                <a:lnTo>
                  <a:pt x="12781" y="7413"/>
                </a:lnTo>
                <a:lnTo>
                  <a:pt x="12757" y="7484"/>
                </a:lnTo>
                <a:lnTo>
                  <a:pt x="12745" y="7520"/>
                </a:lnTo>
                <a:lnTo>
                  <a:pt x="12735" y="7555"/>
                </a:lnTo>
                <a:lnTo>
                  <a:pt x="12725" y="7591"/>
                </a:lnTo>
                <a:lnTo>
                  <a:pt x="12716" y="7627"/>
                </a:lnTo>
                <a:lnTo>
                  <a:pt x="12712" y="7643"/>
                </a:lnTo>
                <a:lnTo>
                  <a:pt x="12709" y="7655"/>
                </a:lnTo>
                <a:lnTo>
                  <a:pt x="12705" y="7662"/>
                </a:lnTo>
                <a:lnTo>
                  <a:pt x="12702" y="7667"/>
                </a:lnTo>
                <a:lnTo>
                  <a:pt x="12700" y="7667"/>
                </a:lnTo>
                <a:lnTo>
                  <a:pt x="12699" y="7667"/>
                </a:lnTo>
                <a:lnTo>
                  <a:pt x="12697" y="7663"/>
                </a:lnTo>
                <a:lnTo>
                  <a:pt x="12694" y="7656"/>
                </a:lnTo>
                <a:lnTo>
                  <a:pt x="12692" y="7646"/>
                </a:lnTo>
                <a:lnTo>
                  <a:pt x="12688" y="7618"/>
                </a:lnTo>
                <a:lnTo>
                  <a:pt x="12685" y="7578"/>
                </a:lnTo>
                <a:lnTo>
                  <a:pt x="12679" y="7470"/>
                </a:lnTo>
                <a:lnTo>
                  <a:pt x="12673" y="7333"/>
                </a:lnTo>
                <a:lnTo>
                  <a:pt x="12666" y="7179"/>
                </a:lnTo>
                <a:lnTo>
                  <a:pt x="12662" y="7097"/>
                </a:lnTo>
                <a:lnTo>
                  <a:pt x="12656" y="7016"/>
                </a:lnTo>
                <a:lnTo>
                  <a:pt x="12650" y="6935"/>
                </a:lnTo>
                <a:lnTo>
                  <a:pt x="12642" y="6856"/>
                </a:lnTo>
                <a:lnTo>
                  <a:pt x="12634" y="6779"/>
                </a:lnTo>
                <a:lnTo>
                  <a:pt x="12628" y="6706"/>
                </a:lnTo>
                <a:lnTo>
                  <a:pt x="12622" y="6635"/>
                </a:lnTo>
                <a:lnTo>
                  <a:pt x="12618" y="6566"/>
                </a:lnTo>
                <a:lnTo>
                  <a:pt x="12612" y="6438"/>
                </a:lnTo>
                <a:lnTo>
                  <a:pt x="12607" y="6320"/>
                </a:lnTo>
                <a:lnTo>
                  <a:pt x="12603" y="6212"/>
                </a:lnTo>
                <a:lnTo>
                  <a:pt x="12598" y="6114"/>
                </a:lnTo>
                <a:lnTo>
                  <a:pt x="12595" y="6070"/>
                </a:lnTo>
                <a:lnTo>
                  <a:pt x="12592" y="6028"/>
                </a:lnTo>
                <a:lnTo>
                  <a:pt x="12588" y="5988"/>
                </a:lnTo>
                <a:lnTo>
                  <a:pt x="12583" y="5950"/>
                </a:lnTo>
                <a:lnTo>
                  <a:pt x="12577" y="5916"/>
                </a:lnTo>
                <a:lnTo>
                  <a:pt x="12570" y="5885"/>
                </a:lnTo>
                <a:lnTo>
                  <a:pt x="12562" y="5857"/>
                </a:lnTo>
                <a:lnTo>
                  <a:pt x="12554" y="5833"/>
                </a:lnTo>
                <a:lnTo>
                  <a:pt x="12545" y="5812"/>
                </a:lnTo>
                <a:lnTo>
                  <a:pt x="12537" y="5791"/>
                </a:lnTo>
                <a:lnTo>
                  <a:pt x="12519" y="5758"/>
                </a:lnTo>
                <a:lnTo>
                  <a:pt x="12503" y="5730"/>
                </a:lnTo>
                <a:lnTo>
                  <a:pt x="12490" y="5705"/>
                </a:lnTo>
                <a:lnTo>
                  <a:pt x="12485" y="5691"/>
                </a:lnTo>
                <a:lnTo>
                  <a:pt x="12482" y="5679"/>
                </a:lnTo>
                <a:lnTo>
                  <a:pt x="12479" y="5667"/>
                </a:lnTo>
                <a:lnTo>
                  <a:pt x="12478" y="5653"/>
                </a:lnTo>
                <a:lnTo>
                  <a:pt x="12479" y="5625"/>
                </a:lnTo>
                <a:lnTo>
                  <a:pt x="12482" y="5593"/>
                </a:lnTo>
                <a:lnTo>
                  <a:pt x="12485" y="5557"/>
                </a:lnTo>
                <a:lnTo>
                  <a:pt x="12490" y="5515"/>
                </a:lnTo>
                <a:lnTo>
                  <a:pt x="12523" y="5253"/>
                </a:lnTo>
                <a:lnTo>
                  <a:pt x="12529" y="5211"/>
                </a:lnTo>
                <a:lnTo>
                  <a:pt x="12532" y="5174"/>
                </a:lnTo>
                <a:lnTo>
                  <a:pt x="12535" y="5140"/>
                </a:lnTo>
                <a:lnTo>
                  <a:pt x="12536" y="5109"/>
                </a:lnTo>
                <a:lnTo>
                  <a:pt x="12536" y="5082"/>
                </a:lnTo>
                <a:lnTo>
                  <a:pt x="12536" y="5057"/>
                </a:lnTo>
                <a:lnTo>
                  <a:pt x="12535" y="5014"/>
                </a:lnTo>
                <a:lnTo>
                  <a:pt x="12531" y="4975"/>
                </a:lnTo>
                <a:lnTo>
                  <a:pt x="12527" y="4938"/>
                </a:lnTo>
                <a:lnTo>
                  <a:pt x="12524" y="4898"/>
                </a:lnTo>
                <a:lnTo>
                  <a:pt x="12523" y="4852"/>
                </a:lnTo>
                <a:lnTo>
                  <a:pt x="12523" y="4829"/>
                </a:lnTo>
                <a:lnTo>
                  <a:pt x="12521" y="4810"/>
                </a:lnTo>
                <a:lnTo>
                  <a:pt x="12519" y="4793"/>
                </a:lnTo>
                <a:lnTo>
                  <a:pt x="12515" y="4781"/>
                </a:lnTo>
                <a:lnTo>
                  <a:pt x="12512" y="4770"/>
                </a:lnTo>
                <a:lnTo>
                  <a:pt x="12508" y="4763"/>
                </a:lnTo>
                <a:lnTo>
                  <a:pt x="12503" y="4758"/>
                </a:lnTo>
                <a:lnTo>
                  <a:pt x="12499" y="4755"/>
                </a:lnTo>
                <a:lnTo>
                  <a:pt x="12494" y="4755"/>
                </a:lnTo>
                <a:lnTo>
                  <a:pt x="12489" y="4757"/>
                </a:lnTo>
                <a:lnTo>
                  <a:pt x="12484" y="4760"/>
                </a:lnTo>
                <a:lnTo>
                  <a:pt x="12479" y="4765"/>
                </a:lnTo>
                <a:lnTo>
                  <a:pt x="12475" y="4770"/>
                </a:lnTo>
                <a:lnTo>
                  <a:pt x="12471" y="4777"/>
                </a:lnTo>
                <a:lnTo>
                  <a:pt x="12467" y="4784"/>
                </a:lnTo>
                <a:lnTo>
                  <a:pt x="12464" y="4793"/>
                </a:lnTo>
                <a:lnTo>
                  <a:pt x="12460" y="4801"/>
                </a:lnTo>
                <a:lnTo>
                  <a:pt x="12454" y="4810"/>
                </a:lnTo>
                <a:lnTo>
                  <a:pt x="12448" y="4817"/>
                </a:lnTo>
                <a:lnTo>
                  <a:pt x="12440" y="4823"/>
                </a:lnTo>
                <a:lnTo>
                  <a:pt x="12430" y="4829"/>
                </a:lnTo>
                <a:lnTo>
                  <a:pt x="12422" y="4832"/>
                </a:lnTo>
                <a:lnTo>
                  <a:pt x="12412" y="4834"/>
                </a:lnTo>
                <a:lnTo>
                  <a:pt x="12403" y="4834"/>
                </a:lnTo>
                <a:lnTo>
                  <a:pt x="12394" y="4831"/>
                </a:lnTo>
                <a:lnTo>
                  <a:pt x="12389" y="4829"/>
                </a:lnTo>
                <a:lnTo>
                  <a:pt x="12386" y="4825"/>
                </a:lnTo>
                <a:lnTo>
                  <a:pt x="12382" y="4822"/>
                </a:lnTo>
                <a:lnTo>
                  <a:pt x="12380" y="4817"/>
                </a:lnTo>
                <a:lnTo>
                  <a:pt x="12376" y="4812"/>
                </a:lnTo>
                <a:lnTo>
                  <a:pt x="12374" y="4805"/>
                </a:lnTo>
                <a:lnTo>
                  <a:pt x="12371" y="4790"/>
                </a:lnTo>
                <a:lnTo>
                  <a:pt x="12370" y="4770"/>
                </a:lnTo>
                <a:lnTo>
                  <a:pt x="12371" y="4747"/>
                </a:lnTo>
                <a:lnTo>
                  <a:pt x="12375" y="4718"/>
                </a:lnTo>
                <a:lnTo>
                  <a:pt x="12380" y="4688"/>
                </a:lnTo>
                <a:lnTo>
                  <a:pt x="12383" y="4659"/>
                </a:lnTo>
                <a:lnTo>
                  <a:pt x="12384" y="4632"/>
                </a:lnTo>
                <a:lnTo>
                  <a:pt x="12386" y="4605"/>
                </a:lnTo>
                <a:lnTo>
                  <a:pt x="12384" y="4579"/>
                </a:lnTo>
                <a:lnTo>
                  <a:pt x="12384" y="4552"/>
                </a:lnTo>
                <a:lnTo>
                  <a:pt x="12381" y="4500"/>
                </a:lnTo>
                <a:lnTo>
                  <a:pt x="12376" y="4445"/>
                </a:lnTo>
                <a:lnTo>
                  <a:pt x="12372" y="4389"/>
                </a:lnTo>
                <a:lnTo>
                  <a:pt x="12371" y="4359"/>
                </a:lnTo>
                <a:lnTo>
                  <a:pt x="12371" y="4327"/>
                </a:lnTo>
                <a:lnTo>
                  <a:pt x="12372" y="4294"/>
                </a:lnTo>
                <a:lnTo>
                  <a:pt x="12375" y="4258"/>
                </a:lnTo>
                <a:lnTo>
                  <a:pt x="12377" y="4221"/>
                </a:lnTo>
                <a:lnTo>
                  <a:pt x="12377" y="4182"/>
                </a:lnTo>
                <a:lnTo>
                  <a:pt x="12376" y="4143"/>
                </a:lnTo>
                <a:lnTo>
                  <a:pt x="12374" y="4102"/>
                </a:lnTo>
                <a:lnTo>
                  <a:pt x="12370" y="4062"/>
                </a:lnTo>
                <a:lnTo>
                  <a:pt x="12365" y="4023"/>
                </a:lnTo>
                <a:lnTo>
                  <a:pt x="12360" y="3985"/>
                </a:lnTo>
                <a:lnTo>
                  <a:pt x="12354" y="3950"/>
                </a:lnTo>
                <a:lnTo>
                  <a:pt x="12348" y="3919"/>
                </a:lnTo>
                <a:lnTo>
                  <a:pt x="12341" y="3892"/>
                </a:lnTo>
                <a:lnTo>
                  <a:pt x="12334" y="3868"/>
                </a:lnTo>
                <a:lnTo>
                  <a:pt x="12327" y="3850"/>
                </a:lnTo>
                <a:lnTo>
                  <a:pt x="12323" y="3842"/>
                </a:lnTo>
                <a:lnTo>
                  <a:pt x="12320" y="3837"/>
                </a:lnTo>
                <a:lnTo>
                  <a:pt x="12316" y="3834"/>
                </a:lnTo>
                <a:lnTo>
                  <a:pt x="12312" y="3831"/>
                </a:lnTo>
                <a:lnTo>
                  <a:pt x="12310" y="3831"/>
                </a:lnTo>
                <a:lnTo>
                  <a:pt x="12306" y="3834"/>
                </a:lnTo>
                <a:lnTo>
                  <a:pt x="12304" y="3837"/>
                </a:lnTo>
                <a:lnTo>
                  <a:pt x="12300" y="3844"/>
                </a:lnTo>
                <a:lnTo>
                  <a:pt x="12288" y="3878"/>
                </a:lnTo>
                <a:lnTo>
                  <a:pt x="12274" y="3926"/>
                </a:lnTo>
                <a:lnTo>
                  <a:pt x="12260" y="3984"/>
                </a:lnTo>
                <a:lnTo>
                  <a:pt x="12245" y="4047"/>
                </a:lnTo>
                <a:lnTo>
                  <a:pt x="12232" y="4111"/>
                </a:lnTo>
                <a:lnTo>
                  <a:pt x="12221" y="4173"/>
                </a:lnTo>
                <a:lnTo>
                  <a:pt x="12217" y="4202"/>
                </a:lnTo>
                <a:lnTo>
                  <a:pt x="12214" y="4228"/>
                </a:lnTo>
                <a:lnTo>
                  <a:pt x="12213" y="4252"/>
                </a:lnTo>
                <a:lnTo>
                  <a:pt x="12211" y="4274"/>
                </a:lnTo>
                <a:lnTo>
                  <a:pt x="12209" y="4412"/>
                </a:lnTo>
                <a:lnTo>
                  <a:pt x="12204" y="4621"/>
                </a:lnTo>
                <a:lnTo>
                  <a:pt x="12199" y="4826"/>
                </a:lnTo>
                <a:lnTo>
                  <a:pt x="12197" y="4956"/>
                </a:lnTo>
                <a:lnTo>
                  <a:pt x="12195" y="5011"/>
                </a:lnTo>
                <a:lnTo>
                  <a:pt x="12190" y="5103"/>
                </a:lnTo>
                <a:lnTo>
                  <a:pt x="12174" y="5338"/>
                </a:lnTo>
                <a:lnTo>
                  <a:pt x="12153" y="5653"/>
                </a:lnTo>
                <a:lnTo>
                  <a:pt x="12126" y="5579"/>
                </a:lnTo>
                <a:lnTo>
                  <a:pt x="12099" y="5500"/>
                </a:lnTo>
                <a:lnTo>
                  <a:pt x="12065" y="5409"/>
                </a:lnTo>
                <a:lnTo>
                  <a:pt x="12030" y="5314"/>
                </a:lnTo>
                <a:lnTo>
                  <a:pt x="11995" y="5228"/>
                </a:lnTo>
                <a:lnTo>
                  <a:pt x="11980" y="5190"/>
                </a:lnTo>
                <a:lnTo>
                  <a:pt x="11966" y="5159"/>
                </a:lnTo>
                <a:lnTo>
                  <a:pt x="11954" y="5135"/>
                </a:lnTo>
                <a:lnTo>
                  <a:pt x="11945" y="5120"/>
                </a:lnTo>
                <a:lnTo>
                  <a:pt x="11936" y="5105"/>
                </a:lnTo>
                <a:lnTo>
                  <a:pt x="11927" y="5086"/>
                </a:lnTo>
                <a:lnTo>
                  <a:pt x="11918" y="5063"/>
                </a:lnTo>
                <a:lnTo>
                  <a:pt x="11909" y="5035"/>
                </a:lnTo>
                <a:lnTo>
                  <a:pt x="11900" y="5005"/>
                </a:lnTo>
                <a:lnTo>
                  <a:pt x="11891" y="4973"/>
                </a:lnTo>
                <a:lnTo>
                  <a:pt x="11874" y="4904"/>
                </a:lnTo>
                <a:lnTo>
                  <a:pt x="11858" y="4836"/>
                </a:lnTo>
                <a:lnTo>
                  <a:pt x="11844" y="4773"/>
                </a:lnTo>
                <a:lnTo>
                  <a:pt x="11826" y="4689"/>
                </a:lnTo>
                <a:lnTo>
                  <a:pt x="11823" y="4676"/>
                </a:lnTo>
                <a:lnTo>
                  <a:pt x="11823" y="4658"/>
                </a:lnTo>
                <a:lnTo>
                  <a:pt x="11825" y="4638"/>
                </a:lnTo>
                <a:lnTo>
                  <a:pt x="11827" y="4614"/>
                </a:lnTo>
                <a:lnTo>
                  <a:pt x="11834" y="4556"/>
                </a:lnTo>
                <a:lnTo>
                  <a:pt x="11844" y="4489"/>
                </a:lnTo>
                <a:lnTo>
                  <a:pt x="11856" y="4412"/>
                </a:lnTo>
                <a:lnTo>
                  <a:pt x="11868" y="4330"/>
                </a:lnTo>
                <a:lnTo>
                  <a:pt x="11877" y="4244"/>
                </a:lnTo>
                <a:lnTo>
                  <a:pt x="11882" y="4199"/>
                </a:lnTo>
                <a:lnTo>
                  <a:pt x="11885" y="4155"/>
                </a:lnTo>
                <a:lnTo>
                  <a:pt x="11888" y="4110"/>
                </a:lnTo>
                <a:lnTo>
                  <a:pt x="11892" y="4066"/>
                </a:lnTo>
                <a:lnTo>
                  <a:pt x="11897" y="4021"/>
                </a:lnTo>
                <a:lnTo>
                  <a:pt x="11902" y="3977"/>
                </a:lnTo>
                <a:lnTo>
                  <a:pt x="11909" y="3931"/>
                </a:lnTo>
                <a:lnTo>
                  <a:pt x="11915" y="3887"/>
                </a:lnTo>
                <a:lnTo>
                  <a:pt x="11923" y="3842"/>
                </a:lnTo>
                <a:lnTo>
                  <a:pt x="11932" y="3797"/>
                </a:lnTo>
                <a:lnTo>
                  <a:pt x="11941" y="3751"/>
                </a:lnTo>
                <a:lnTo>
                  <a:pt x="11952" y="3707"/>
                </a:lnTo>
                <a:lnTo>
                  <a:pt x="11963" y="3661"/>
                </a:lnTo>
                <a:lnTo>
                  <a:pt x="11975" y="3614"/>
                </a:lnTo>
                <a:lnTo>
                  <a:pt x="11988" y="3568"/>
                </a:lnTo>
                <a:lnTo>
                  <a:pt x="12002" y="3521"/>
                </a:lnTo>
                <a:lnTo>
                  <a:pt x="12018" y="3475"/>
                </a:lnTo>
                <a:lnTo>
                  <a:pt x="12034" y="3428"/>
                </a:lnTo>
                <a:lnTo>
                  <a:pt x="12070" y="3328"/>
                </a:lnTo>
                <a:lnTo>
                  <a:pt x="12112" y="3222"/>
                </a:lnTo>
                <a:lnTo>
                  <a:pt x="12156" y="3113"/>
                </a:lnTo>
                <a:lnTo>
                  <a:pt x="12201" y="3006"/>
                </a:lnTo>
                <a:lnTo>
                  <a:pt x="12244" y="2906"/>
                </a:lnTo>
                <a:lnTo>
                  <a:pt x="12284" y="2816"/>
                </a:lnTo>
                <a:lnTo>
                  <a:pt x="12318" y="2742"/>
                </a:lnTo>
                <a:lnTo>
                  <a:pt x="12345" y="2685"/>
                </a:lnTo>
                <a:lnTo>
                  <a:pt x="12354" y="2662"/>
                </a:lnTo>
                <a:lnTo>
                  <a:pt x="12362" y="2640"/>
                </a:lnTo>
                <a:lnTo>
                  <a:pt x="12368" y="2617"/>
                </a:lnTo>
                <a:lnTo>
                  <a:pt x="12370" y="2594"/>
                </a:lnTo>
                <a:lnTo>
                  <a:pt x="12371" y="2571"/>
                </a:lnTo>
                <a:lnTo>
                  <a:pt x="12371" y="2548"/>
                </a:lnTo>
                <a:lnTo>
                  <a:pt x="12370" y="2528"/>
                </a:lnTo>
                <a:lnTo>
                  <a:pt x="12368" y="2507"/>
                </a:lnTo>
                <a:lnTo>
                  <a:pt x="12364" y="2488"/>
                </a:lnTo>
                <a:lnTo>
                  <a:pt x="12360" y="2471"/>
                </a:lnTo>
                <a:lnTo>
                  <a:pt x="12353" y="2444"/>
                </a:lnTo>
                <a:lnTo>
                  <a:pt x="12347" y="2424"/>
                </a:lnTo>
                <a:lnTo>
                  <a:pt x="12345" y="2418"/>
                </a:lnTo>
                <a:lnTo>
                  <a:pt x="12291" y="2488"/>
                </a:lnTo>
                <a:lnTo>
                  <a:pt x="12234" y="2564"/>
                </a:lnTo>
                <a:lnTo>
                  <a:pt x="12169" y="2656"/>
                </a:lnTo>
                <a:lnTo>
                  <a:pt x="12135" y="2706"/>
                </a:lnTo>
                <a:lnTo>
                  <a:pt x="12101" y="2756"/>
                </a:lnTo>
                <a:lnTo>
                  <a:pt x="12069" y="2807"/>
                </a:lnTo>
                <a:lnTo>
                  <a:pt x="12038" y="2857"/>
                </a:lnTo>
                <a:lnTo>
                  <a:pt x="12012" y="2905"/>
                </a:lnTo>
                <a:lnTo>
                  <a:pt x="11989" y="2950"/>
                </a:lnTo>
                <a:lnTo>
                  <a:pt x="11980" y="2971"/>
                </a:lnTo>
                <a:lnTo>
                  <a:pt x="11971" y="2990"/>
                </a:lnTo>
                <a:lnTo>
                  <a:pt x="11964" y="3010"/>
                </a:lnTo>
                <a:lnTo>
                  <a:pt x="11959" y="3026"/>
                </a:lnTo>
                <a:lnTo>
                  <a:pt x="11938" y="3108"/>
                </a:lnTo>
                <a:lnTo>
                  <a:pt x="11908" y="3211"/>
                </a:lnTo>
                <a:lnTo>
                  <a:pt x="11837" y="3453"/>
                </a:lnTo>
                <a:lnTo>
                  <a:pt x="11802" y="3577"/>
                </a:lnTo>
                <a:lnTo>
                  <a:pt x="11772" y="3691"/>
                </a:lnTo>
                <a:lnTo>
                  <a:pt x="11759" y="3741"/>
                </a:lnTo>
                <a:lnTo>
                  <a:pt x="11749" y="3787"/>
                </a:lnTo>
                <a:lnTo>
                  <a:pt x="11742" y="3825"/>
                </a:lnTo>
                <a:lnTo>
                  <a:pt x="11737" y="3858"/>
                </a:lnTo>
                <a:lnTo>
                  <a:pt x="11733" y="3887"/>
                </a:lnTo>
                <a:lnTo>
                  <a:pt x="11727" y="3917"/>
                </a:lnTo>
                <a:lnTo>
                  <a:pt x="11719" y="3949"/>
                </a:lnTo>
                <a:lnTo>
                  <a:pt x="11709" y="3980"/>
                </a:lnTo>
                <a:lnTo>
                  <a:pt x="11700" y="4013"/>
                </a:lnTo>
                <a:lnTo>
                  <a:pt x="11688" y="4045"/>
                </a:lnTo>
                <a:lnTo>
                  <a:pt x="11665" y="4107"/>
                </a:lnTo>
                <a:lnTo>
                  <a:pt x="11642" y="4161"/>
                </a:lnTo>
                <a:lnTo>
                  <a:pt x="11622" y="4205"/>
                </a:lnTo>
                <a:lnTo>
                  <a:pt x="11604" y="4244"/>
                </a:lnTo>
                <a:lnTo>
                  <a:pt x="11277" y="3458"/>
                </a:lnTo>
                <a:lnTo>
                  <a:pt x="11214" y="3309"/>
                </a:lnTo>
                <a:lnTo>
                  <a:pt x="11140" y="3141"/>
                </a:lnTo>
                <a:lnTo>
                  <a:pt x="11059" y="2963"/>
                </a:lnTo>
                <a:lnTo>
                  <a:pt x="10980" y="2790"/>
                </a:lnTo>
                <a:lnTo>
                  <a:pt x="10960" y="2749"/>
                </a:lnTo>
                <a:lnTo>
                  <a:pt x="10939" y="2709"/>
                </a:lnTo>
                <a:lnTo>
                  <a:pt x="10918" y="2672"/>
                </a:lnTo>
                <a:lnTo>
                  <a:pt x="10896" y="2636"/>
                </a:lnTo>
                <a:lnTo>
                  <a:pt x="10874" y="2602"/>
                </a:lnTo>
                <a:lnTo>
                  <a:pt x="10851" y="2570"/>
                </a:lnTo>
                <a:lnTo>
                  <a:pt x="10830" y="2540"/>
                </a:lnTo>
                <a:lnTo>
                  <a:pt x="10807" y="2511"/>
                </a:lnTo>
                <a:lnTo>
                  <a:pt x="10766" y="2459"/>
                </a:lnTo>
                <a:lnTo>
                  <a:pt x="10728" y="2414"/>
                </a:lnTo>
                <a:lnTo>
                  <a:pt x="10694" y="2375"/>
                </a:lnTo>
                <a:lnTo>
                  <a:pt x="10669" y="2344"/>
                </a:lnTo>
                <a:lnTo>
                  <a:pt x="10658" y="2332"/>
                </a:lnTo>
                <a:lnTo>
                  <a:pt x="10647" y="2322"/>
                </a:lnTo>
                <a:lnTo>
                  <a:pt x="10636" y="2316"/>
                </a:lnTo>
                <a:lnTo>
                  <a:pt x="10628" y="2314"/>
                </a:lnTo>
                <a:lnTo>
                  <a:pt x="10618" y="2313"/>
                </a:lnTo>
                <a:lnTo>
                  <a:pt x="10610" y="2314"/>
                </a:lnTo>
                <a:lnTo>
                  <a:pt x="10603" y="2318"/>
                </a:lnTo>
                <a:lnTo>
                  <a:pt x="10596" y="2322"/>
                </a:lnTo>
                <a:lnTo>
                  <a:pt x="10591" y="2328"/>
                </a:lnTo>
                <a:lnTo>
                  <a:pt x="10586" y="2336"/>
                </a:lnTo>
                <a:lnTo>
                  <a:pt x="10581" y="2344"/>
                </a:lnTo>
                <a:lnTo>
                  <a:pt x="10579" y="2352"/>
                </a:lnTo>
                <a:lnTo>
                  <a:pt x="10578" y="2362"/>
                </a:lnTo>
                <a:lnTo>
                  <a:pt x="10576" y="2370"/>
                </a:lnTo>
                <a:lnTo>
                  <a:pt x="10578" y="2380"/>
                </a:lnTo>
                <a:lnTo>
                  <a:pt x="10580" y="2388"/>
                </a:lnTo>
                <a:lnTo>
                  <a:pt x="10593" y="2421"/>
                </a:lnTo>
                <a:lnTo>
                  <a:pt x="10618" y="2479"/>
                </a:lnTo>
                <a:lnTo>
                  <a:pt x="10694" y="2643"/>
                </a:lnTo>
                <a:lnTo>
                  <a:pt x="10776" y="2821"/>
                </a:lnTo>
                <a:lnTo>
                  <a:pt x="10808" y="2897"/>
                </a:lnTo>
                <a:lnTo>
                  <a:pt x="10831" y="2953"/>
                </a:lnTo>
                <a:lnTo>
                  <a:pt x="10841" y="2975"/>
                </a:lnTo>
                <a:lnTo>
                  <a:pt x="10850" y="2999"/>
                </a:lnTo>
                <a:lnTo>
                  <a:pt x="10874" y="3048"/>
                </a:lnTo>
                <a:lnTo>
                  <a:pt x="10902" y="3100"/>
                </a:lnTo>
                <a:lnTo>
                  <a:pt x="10932" y="3151"/>
                </a:lnTo>
                <a:lnTo>
                  <a:pt x="10963" y="3202"/>
                </a:lnTo>
                <a:lnTo>
                  <a:pt x="10994" y="3251"/>
                </a:lnTo>
                <a:lnTo>
                  <a:pt x="11026" y="3297"/>
                </a:lnTo>
                <a:lnTo>
                  <a:pt x="11054" y="3339"/>
                </a:lnTo>
                <a:lnTo>
                  <a:pt x="11069" y="3360"/>
                </a:lnTo>
                <a:lnTo>
                  <a:pt x="11085" y="3388"/>
                </a:lnTo>
                <a:lnTo>
                  <a:pt x="11100" y="3418"/>
                </a:lnTo>
                <a:lnTo>
                  <a:pt x="11117" y="3453"/>
                </a:lnTo>
                <a:lnTo>
                  <a:pt x="11134" y="3491"/>
                </a:lnTo>
                <a:lnTo>
                  <a:pt x="11151" y="3532"/>
                </a:lnTo>
                <a:lnTo>
                  <a:pt x="11167" y="3576"/>
                </a:lnTo>
                <a:lnTo>
                  <a:pt x="11184" y="3621"/>
                </a:lnTo>
                <a:lnTo>
                  <a:pt x="11201" y="3667"/>
                </a:lnTo>
                <a:lnTo>
                  <a:pt x="11217" y="3715"/>
                </a:lnTo>
                <a:lnTo>
                  <a:pt x="11232" y="3762"/>
                </a:lnTo>
                <a:lnTo>
                  <a:pt x="11247" y="3810"/>
                </a:lnTo>
                <a:lnTo>
                  <a:pt x="11260" y="3858"/>
                </a:lnTo>
                <a:lnTo>
                  <a:pt x="11272" y="3904"/>
                </a:lnTo>
                <a:lnTo>
                  <a:pt x="11283" y="3948"/>
                </a:lnTo>
                <a:lnTo>
                  <a:pt x="11291" y="3991"/>
                </a:lnTo>
                <a:lnTo>
                  <a:pt x="11310" y="4080"/>
                </a:lnTo>
                <a:lnTo>
                  <a:pt x="11333" y="4176"/>
                </a:lnTo>
                <a:lnTo>
                  <a:pt x="11358" y="4272"/>
                </a:lnTo>
                <a:lnTo>
                  <a:pt x="11382" y="4364"/>
                </a:lnTo>
                <a:lnTo>
                  <a:pt x="11423" y="4512"/>
                </a:lnTo>
                <a:lnTo>
                  <a:pt x="11440" y="4570"/>
                </a:lnTo>
                <a:lnTo>
                  <a:pt x="11321" y="4882"/>
                </a:lnTo>
                <a:lnTo>
                  <a:pt x="11291" y="4798"/>
                </a:lnTo>
                <a:lnTo>
                  <a:pt x="11259" y="4709"/>
                </a:lnTo>
                <a:lnTo>
                  <a:pt x="11221" y="4600"/>
                </a:lnTo>
                <a:lnTo>
                  <a:pt x="11182" y="4484"/>
                </a:lnTo>
                <a:lnTo>
                  <a:pt x="11146" y="4369"/>
                </a:lnTo>
                <a:lnTo>
                  <a:pt x="11130" y="4315"/>
                </a:lnTo>
                <a:lnTo>
                  <a:pt x="11117" y="4265"/>
                </a:lnTo>
                <a:lnTo>
                  <a:pt x="11106" y="4222"/>
                </a:lnTo>
                <a:lnTo>
                  <a:pt x="11099" y="4185"/>
                </a:lnTo>
                <a:lnTo>
                  <a:pt x="11088" y="4115"/>
                </a:lnTo>
                <a:lnTo>
                  <a:pt x="11077" y="4041"/>
                </a:lnTo>
                <a:lnTo>
                  <a:pt x="11056" y="3888"/>
                </a:lnTo>
                <a:lnTo>
                  <a:pt x="11024" y="3636"/>
                </a:lnTo>
                <a:lnTo>
                  <a:pt x="11021" y="3614"/>
                </a:lnTo>
                <a:lnTo>
                  <a:pt x="11017" y="3596"/>
                </a:lnTo>
                <a:lnTo>
                  <a:pt x="11014" y="3580"/>
                </a:lnTo>
                <a:lnTo>
                  <a:pt x="11009" y="3568"/>
                </a:lnTo>
                <a:lnTo>
                  <a:pt x="11004" y="3559"/>
                </a:lnTo>
                <a:lnTo>
                  <a:pt x="10999" y="3552"/>
                </a:lnTo>
                <a:lnTo>
                  <a:pt x="10994" y="3547"/>
                </a:lnTo>
                <a:lnTo>
                  <a:pt x="10990" y="3544"/>
                </a:lnTo>
                <a:lnTo>
                  <a:pt x="10985" y="3546"/>
                </a:lnTo>
                <a:lnTo>
                  <a:pt x="10980" y="3548"/>
                </a:lnTo>
                <a:lnTo>
                  <a:pt x="10976" y="3554"/>
                </a:lnTo>
                <a:lnTo>
                  <a:pt x="10973" y="3562"/>
                </a:lnTo>
                <a:lnTo>
                  <a:pt x="10969" y="3573"/>
                </a:lnTo>
                <a:lnTo>
                  <a:pt x="10967" y="3586"/>
                </a:lnTo>
                <a:lnTo>
                  <a:pt x="10966" y="3602"/>
                </a:lnTo>
                <a:lnTo>
                  <a:pt x="10966" y="3620"/>
                </a:lnTo>
                <a:lnTo>
                  <a:pt x="10967" y="3681"/>
                </a:lnTo>
                <a:lnTo>
                  <a:pt x="10969" y="3776"/>
                </a:lnTo>
                <a:lnTo>
                  <a:pt x="10980" y="4015"/>
                </a:lnTo>
                <a:lnTo>
                  <a:pt x="10994" y="4334"/>
                </a:lnTo>
                <a:lnTo>
                  <a:pt x="10975" y="4256"/>
                </a:lnTo>
                <a:lnTo>
                  <a:pt x="10930" y="4068"/>
                </a:lnTo>
                <a:lnTo>
                  <a:pt x="10875" y="3839"/>
                </a:lnTo>
                <a:lnTo>
                  <a:pt x="10851" y="3729"/>
                </a:lnTo>
                <a:lnTo>
                  <a:pt x="10831" y="3636"/>
                </a:lnTo>
                <a:lnTo>
                  <a:pt x="10821" y="3591"/>
                </a:lnTo>
                <a:lnTo>
                  <a:pt x="10809" y="3544"/>
                </a:lnTo>
                <a:lnTo>
                  <a:pt x="10794" y="3495"/>
                </a:lnTo>
                <a:lnTo>
                  <a:pt x="10777" y="3442"/>
                </a:lnTo>
                <a:lnTo>
                  <a:pt x="10758" y="3387"/>
                </a:lnTo>
                <a:lnTo>
                  <a:pt x="10736" y="3330"/>
                </a:lnTo>
                <a:lnTo>
                  <a:pt x="10690" y="3213"/>
                </a:lnTo>
                <a:lnTo>
                  <a:pt x="10642" y="3091"/>
                </a:lnTo>
                <a:lnTo>
                  <a:pt x="10594" y="2971"/>
                </a:lnTo>
                <a:lnTo>
                  <a:pt x="10547" y="2855"/>
                </a:lnTo>
                <a:lnTo>
                  <a:pt x="10505" y="2745"/>
                </a:lnTo>
                <a:lnTo>
                  <a:pt x="10398" y="2453"/>
                </a:lnTo>
                <a:lnTo>
                  <a:pt x="10266" y="2090"/>
                </a:lnTo>
                <a:lnTo>
                  <a:pt x="10204" y="1925"/>
                </a:lnTo>
                <a:lnTo>
                  <a:pt x="10152" y="1791"/>
                </a:lnTo>
                <a:lnTo>
                  <a:pt x="10133" y="1742"/>
                </a:lnTo>
                <a:lnTo>
                  <a:pt x="10117" y="1708"/>
                </a:lnTo>
                <a:lnTo>
                  <a:pt x="10113" y="1698"/>
                </a:lnTo>
                <a:lnTo>
                  <a:pt x="10108" y="1690"/>
                </a:lnTo>
                <a:lnTo>
                  <a:pt x="10105" y="1688"/>
                </a:lnTo>
                <a:lnTo>
                  <a:pt x="10105" y="1689"/>
                </a:lnTo>
                <a:lnTo>
                  <a:pt x="10104" y="1692"/>
                </a:lnTo>
                <a:lnTo>
                  <a:pt x="10105" y="1701"/>
                </a:lnTo>
                <a:lnTo>
                  <a:pt x="10109" y="1719"/>
                </a:lnTo>
                <a:lnTo>
                  <a:pt x="10120" y="1776"/>
                </a:lnTo>
                <a:lnTo>
                  <a:pt x="10137" y="1859"/>
                </a:lnTo>
                <a:lnTo>
                  <a:pt x="10159" y="1963"/>
                </a:lnTo>
                <a:lnTo>
                  <a:pt x="10217" y="2220"/>
                </a:lnTo>
                <a:lnTo>
                  <a:pt x="10287" y="2517"/>
                </a:lnTo>
                <a:lnTo>
                  <a:pt x="10323" y="2670"/>
                </a:lnTo>
                <a:lnTo>
                  <a:pt x="10360" y="2820"/>
                </a:lnTo>
                <a:lnTo>
                  <a:pt x="10396" y="2963"/>
                </a:lnTo>
                <a:lnTo>
                  <a:pt x="10430" y="3096"/>
                </a:lnTo>
                <a:lnTo>
                  <a:pt x="10462" y="3214"/>
                </a:lnTo>
                <a:lnTo>
                  <a:pt x="10491" y="3315"/>
                </a:lnTo>
                <a:lnTo>
                  <a:pt x="10504" y="3356"/>
                </a:lnTo>
                <a:lnTo>
                  <a:pt x="10515" y="3392"/>
                </a:lnTo>
                <a:lnTo>
                  <a:pt x="10526" y="3421"/>
                </a:lnTo>
                <a:lnTo>
                  <a:pt x="10535" y="3442"/>
                </a:lnTo>
                <a:lnTo>
                  <a:pt x="10552" y="3483"/>
                </a:lnTo>
                <a:lnTo>
                  <a:pt x="10569" y="3529"/>
                </a:lnTo>
                <a:lnTo>
                  <a:pt x="10588" y="3582"/>
                </a:lnTo>
                <a:lnTo>
                  <a:pt x="10606" y="3639"/>
                </a:lnTo>
                <a:lnTo>
                  <a:pt x="10626" y="3702"/>
                </a:lnTo>
                <a:lnTo>
                  <a:pt x="10645" y="3768"/>
                </a:lnTo>
                <a:lnTo>
                  <a:pt x="10686" y="3906"/>
                </a:lnTo>
                <a:lnTo>
                  <a:pt x="10725" y="4049"/>
                </a:lnTo>
                <a:lnTo>
                  <a:pt x="10766" y="4190"/>
                </a:lnTo>
                <a:lnTo>
                  <a:pt x="10787" y="4257"/>
                </a:lnTo>
                <a:lnTo>
                  <a:pt x="10807" y="4321"/>
                </a:lnTo>
                <a:lnTo>
                  <a:pt x="10826" y="4381"/>
                </a:lnTo>
                <a:lnTo>
                  <a:pt x="10847" y="4437"/>
                </a:lnTo>
                <a:lnTo>
                  <a:pt x="10855" y="4463"/>
                </a:lnTo>
                <a:lnTo>
                  <a:pt x="10863" y="4491"/>
                </a:lnTo>
                <a:lnTo>
                  <a:pt x="10871" y="4519"/>
                </a:lnTo>
                <a:lnTo>
                  <a:pt x="10877" y="4546"/>
                </a:lnTo>
                <a:lnTo>
                  <a:pt x="10883" y="4575"/>
                </a:lnTo>
                <a:lnTo>
                  <a:pt x="10886" y="4605"/>
                </a:lnTo>
                <a:lnTo>
                  <a:pt x="10890" y="4634"/>
                </a:lnTo>
                <a:lnTo>
                  <a:pt x="10892" y="4664"/>
                </a:lnTo>
                <a:lnTo>
                  <a:pt x="10896" y="4724"/>
                </a:lnTo>
                <a:lnTo>
                  <a:pt x="10897" y="4786"/>
                </a:lnTo>
                <a:lnTo>
                  <a:pt x="10896" y="4848"/>
                </a:lnTo>
                <a:lnTo>
                  <a:pt x="10893" y="4909"/>
                </a:lnTo>
                <a:lnTo>
                  <a:pt x="10889" y="4972"/>
                </a:lnTo>
                <a:lnTo>
                  <a:pt x="10884" y="5033"/>
                </a:lnTo>
                <a:lnTo>
                  <a:pt x="10874" y="5153"/>
                </a:lnTo>
                <a:lnTo>
                  <a:pt x="10869" y="5211"/>
                </a:lnTo>
                <a:lnTo>
                  <a:pt x="10865" y="5266"/>
                </a:lnTo>
                <a:lnTo>
                  <a:pt x="10862" y="5320"/>
                </a:lnTo>
                <a:lnTo>
                  <a:pt x="10861" y="5372"/>
                </a:lnTo>
                <a:lnTo>
                  <a:pt x="10862" y="5475"/>
                </a:lnTo>
                <a:lnTo>
                  <a:pt x="10866" y="5582"/>
                </a:lnTo>
                <a:lnTo>
                  <a:pt x="10872" y="5689"/>
                </a:lnTo>
                <a:lnTo>
                  <a:pt x="10878" y="5795"/>
                </a:lnTo>
                <a:lnTo>
                  <a:pt x="10885" y="5895"/>
                </a:lnTo>
                <a:lnTo>
                  <a:pt x="10892" y="5985"/>
                </a:lnTo>
                <a:lnTo>
                  <a:pt x="10906" y="6129"/>
                </a:lnTo>
                <a:lnTo>
                  <a:pt x="10907" y="6141"/>
                </a:lnTo>
                <a:lnTo>
                  <a:pt x="10907" y="6152"/>
                </a:lnTo>
                <a:lnTo>
                  <a:pt x="10907" y="6160"/>
                </a:lnTo>
                <a:lnTo>
                  <a:pt x="10906" y="6167"/>
                </a:lnTo>
                <a:lnTo>
                  <a:pt x="10903" y="6171"/>
                </a:lnTo>
                <a:lnTo>
                  <a:pt x="10900" y="6174"/>
                </a:lnTo>
                <a:lnTo>
                  <a:pt x="10897" y="6174"/>
                </a:lnTo>
                <a:lnTo>
                  <a:pt x="10892" y="6174"/>
                </a:lnTo>
                <a:lnTo>
                  <a:pt x="10889" y="6171"/>
                </a:lnTo>
                <a:lnTo>
                  <a:pt x="10883" y="6167"/>
                </a:lnTo>
                <a:lnTo>
                  <a:pt x="10872" y="6154"/>
                </a:lnTo>
                <a:lnTo>
                  <a:pt x="10859" y="6136"/>
                </a:lnTo>
                <a:lnTo>
                  <a:pt x="10844" y="6113"/>
                </a:lnTo>
                <a:lnTo>
                  <a:pt x="10830" y="6087"/>
                </a:lnTo>
                <a:lnTo>
                  <a:pt x="10814" y="6056"/>
                </a:lnTo>
                <a:lnTo>
                  <a:pt x="10799" y="6022"/>
                </a:lnTo>
                <a:lnTo>
                  <a:pt x="10783" y="5987"/>
                </a:lnTo>
                <a:lnTo>
                  <a:pt x="10767" y="5949"/>
                </a:lnTo>
                <a:lnTo>
                  <a:pt x="10753" y="5910"/>
                </a:lnTo>
                <a:lnTo>
                  <a:pt x="10740" y="5870"/>
                </a:lnTo>
                <a:lnTo>
                  <a:pt x="10728" y="5832"/>
                </a:lnTo>
                <a:lnTo>
                  <a:pt x="10662" y="5609"/>
                </a:lnTo>
                <a:lnTo>
                  <a:pt x="10618" y="5460"/>
                </a:lnTo>
                <a:lnTo>
                  <a:pt x="10570" y="5295"/>
                </a:lnTo>
                <a:lnTo>
                  <a:pt x="10521" y="5126"/>
                </a:lnTo>
                <a:lnTo>
                  <a:pt x="10475" y="4957"/>
                </a:lnTo>
                <a:lnTo>
                  <a:pt x="10454" y="4877"/>
                </a:lnTo>
                <a:lnTo>
                  <a:pt x="10435" y="4799"/>
                </a:lnTo>
                <a:lnTo>
                  <a:pt x="10417" y="4727"/>
                </a:lnTo>
                <a:lnTo>
                  <a:pt x="10401" y="4659"/>
                </a:lnTo>
                <a:lnTo>
                  <a:pt x="10386" y="4596"/>
                </a:lnTo>
                <a:lnTo>
                  <a:pt x="10371" y="4532"/>
                </a:lnTo>
                <a:lnTo>
                  <a:pt x="10354" y="4468"/>
                </a:lnTo>
                <a:lnTo>
                  <a:pt x="10337" y="4405"/>
                </a:lnTo>
                <a:lnTo>
                  <a:pt x="10300" y="4282"/>
                </a:lnTo>
                <a:lnTo>
                  <a:pt x="10264" y="4162"/>
                </a:lnTo>
                <a:lnTo>
                  <a:pt x="10229" y="4048"/>
                </a:lnTo>
                <a:lnTo>
                  <a:pt x="10197" y="3941"/>
                </a:lnTo>
                <a:lnTo>
                  <a:pt x="10182" y="3890"/>
                </a:lnTo>
                <a:lnTo>
                  <a:pt x="10170" y="3842"/>
                </a:lnTo>
                <a:lnTo>
                  <a:pt x="10158" y="3797"/>
                </a:lnTo>
                <a:lnTo>
                  <a:pt x="10149" y="3753"/>
                </a:lnTo>
                <a:lnTo>
                  <a:pt x="10140" y="3715"/>
                </a:lnTo>
                <a:lnTo>
                  <a:pt x="10133" y="3681"/>
                </a:lnTo>
                <a:lnTo>
                  <a:pt x="10125" y="3652"/>
                </a:lnTo>
                <a:lnTo>
                  <a:pt x="10116" y="3630"/>
                </a:lnTo>
                <a:lnTo>
                  <a:pt x="10108" y="3610"/>
                </a:lnTo>
                <a:lnTo>
                  <a:pt x="10101" y="3595"/>
                </a:lnTo>
                <a:lnTo>
                  <a:pt x="10093" y="3585"/>
                </a:lnTo>
                <a:lnTo>
                  <a:pt x="10086" y="3578"/>
                </a:lnTo>
                <a:lnTo>
                  <a:pt x="10083" y="3576"/>
                </a:lnTo>
                <a:lnTo>
                  <a:pt x="10079" y="3574"/>
                </a:lnTo>
                <a:lnTo>
                  <a:pt x="10077" y="3574"/>
                </a:lnTo>
                <a:lnTo>
                  <a:pt x="10073" y="3576"/>
                </a:lnTo>
                <a:lnTo>
                  <a:pt x="10069" y="3577"/>
                </a:lnTo>
                <a:lnTo>
                  <a:pt x="10067" y="3579"/>
                </a:lnTo>
                <a:lnTo>
                  <a:pt x="10061" y="3585"/>
                </a:lnTo>
                <a:lnTo>
                  <a:pt x="10056" y="3595"/>
                </a:lnTo>
                <a:lnTo>
                  <a:pt x="10052" y="3606"/>
                </a:lnTo>
                <a:lnTo>
                  <a:pt x="10049" y="3620"/>
                </a:lnTo>
                <a:lnTo>
                  <a:pt x="10045" y="3636"/>
                </a:lnTo>
                <a:lnTo>
                  <a:pt x="10042" y="3654"/>
                </a:lnTo>
                <a:lnTo>
                  <a:pt x="10036" y="3675"/>
                </a:lnTo>
                <a:lnTo>
                  <a:pt x="10028" y="3698"/>
                </a:lnTo>
                <a:lnTo>
                  <a:pt x="10020" y="3722"/>
                </a:lnTo>
                <a:lnTo>
                  <a:pt x="10001" y="3774"/>
                </a:lnTo>
                <a:lnTo>
                  <a:pt x="9980" y="3823"/>
                </a:lnTo>
                <a:lnTo>
                  <a:pt x="9970" y="3845"/>
                </a:lnTo>
                <a:lnTo>
                  <a:pt x="9960" y="3864"/>
                </a:lnTo>
                <a:lnTo>
                  <a:pt x="9950" y="3880"/>
                </a:lnTo>
                <a:lnTo>
                  <a:pt x="9943" y="3892"/>
                </a:lnTo>
                <a:lnTo>
                  <a:pt x="9936" y="3900"/>
                </a:lnTo>
                <a:lnTo>
                  <a:pt x="9934" y="3901"/>
                </a:lnTo>
                <a:lnTo>
                  <a:pt x="9931" y="3902"/>
                </a:lnTo>
                <a:lnTo>
                  <a:pt x="9929" y="3901"/>
                </a:lnTo>
                <a:lnTo>
                  <a:pt x="9928" y="3898"/>
                </a:lnTo>
                <a:lnTo>
                  <a:pt x="9926" y="3894"/>
                </a:lnTo>
                <a:lnTo>
                  <a:pt x="9926" y="3888"/>
                </a:lnTo>
                <a:lnTo>
                  <a:pt x="9924" y="3793"/>
                </a:lnTo>
                <a:lnTo>
                  <a:pt x="9923" y="3723"/>
                </a:lnTo>
                <a:lnTo>
                  <a:pt x="9923" y="3645"/>
                </a:lnTo>
                <a:lnTo>
                  <a:pt x="9924" y="3561"/>
                </a:lnTo>
                <a:lnTo>
                  <a:pt x="9926" y="3477"/>
                </a:lnTo>
                <a:lnTo>
                  <a:pt x="9929" y="3436"/>
                </a:lnTo>
                <a:lnTo>
                  <a:pt x="9932" y="3397"/>
                </a:lnTo>
                <a:lnTo>
                  <a:pt x="9936" y="3359"/>
                </a:lnTo>
                <a:lnTo>
                  <a:pt x="9942" y="3324"/>
                </a:lnTo>
                <a:lnTo>
                  <a:pt x="9946" y="3291"/>
                </a:lnTo>
                <a:lnTo>
                  <a:pt x="9948" y="3258"/>
                </a:lnTo>
                <a:lnTo>
                  <a:pt x="9948" y="3227"/>
                </a:lnTo>
                <a:lnTo>
                  <a:pt x="9947" y="3196"/>
                </a:lnTo>
                <a:lnTo>
                  <a:pt x="9943" y="3166"/>
                </a:lnTo>
                <a:lnTo>
                  <a:pt x="9938" y="3135"/>
                </a:lnTo>
                <a:lnTo>
                  <a:pt x="9934" y="3103"/>
                </a:lnTo>
                <a:lnTo>
                  <a:pt x="9926" y="3071"/>
                </a:lnTo>
                <a:lnTo>
                  <a:pt x="9895" y="2935"/>
                </a:lnTo>
                <a:lnTo>
                  <a:pt x="9888" y="2898"/>
                </a:lnTo>
                <a:lnTo>
                  <a:pt x="9881" y="2859"/>
                </a:lnTo>
                <a:lnTo>
                  <a:pt x="9873" y="2819"/>
                </a:lnTo>
                <a:lnTo>
                  <a:pt x="9867" y="2775"/>
                </a:lnTo>
                <a:lnTo>
                  <a:pt x="9845" y="2583"/>
                </a:lnTo>
                <a:lnTo>
                  <a:pt x="9821" y="2373"/>
                </a:lnTo>
                <a:lnTo>
                  <a:pt x="9807" y="2265"/>
                </a:lnTo>
                <a:lnTo>
                  <a:pt x="9794" y="2159"/>
                </a:lnTo>
                <a:lnTo>
                  <a:pt x="9780" y="2057"/>
                </a:lnTo>
                <a:lnTo>
                  <a:pt x="9763" y="1958"/>
                </a:lnTo>
                <a:lnTo>
                  <a:pt x="9756" y="1917"/>
                </a:lnTo>
                <a:lnTo>
                  <a:pt x="9749" y="1890"/>
                </a:lnTo>
                <a:lnTo>
                  <a:pt x="9746" y="1880"/>
                </a:lnTo>
                <a:lnTo>
                  <a:pt x="9743" y="1873"/>
                </a:lnTo>
                <a:lnTo>
                  <a:pt x="9740" y="1869"/>
                </a:lnTo>
                <a:lnTo>
                  <a:pt x="9738" y="1867"/>
                </a:lnTo>
                <a:lnTo>
                  <a:pt x="9735" y="1868"/>
                </a:lnTo>
                <a:lnTo>
                  <a:pt x="9733" y="1871"/>
                </a:lnTo>
                <a:lnTo>
                  <a:pt x="9732" y="1875"/>
                </a:lnTo>
                <a:lnTo>
                  <a:pt x="9729" y="1881"/>
                </a:lnTo>
                <a:lnTo>
                  <a:pt x="9727" y="1898"/>
                </a:lnTo>
                <a:lnTo>
                  <a:pt x="9724" y="1921"/>
                </a:lnTo>
                <a:lnTo>
                  <a:pt x="9721" y="1978"/>
                </a:lnTo>
                <a:lnTo>
                  <a:pt x="9720" y="2042"/>
                </a:lnTo>
                <a:lnTo>
                  <a:pt x="9718" y="2152"/>
                </a:lnTo>
                <a:lnTo>
                  <a:pt x="9718" y="2244"/>
                </a:lnTo>
                <a:lnTo>
                  <a:pt x="9717" y="2301"/>
                </a:lnTo>
                <a:lnTo>
                  <a:pt x="9715" y="2361"/>
                </a:lnTo>
                <a:lnTo>
                  <a:pt x="9711" y="2426"/>
                </a:lnTo>
                <a:lnTo>
                  <a:pt x="9706" y="2492"/>
                </a:lnTo>
                <a:lnTo>
                  <a:pt x="9699" y="2559"/>
                </a:lnTo>
                <a:lnTo>
                  <a:pt x="9690" y="2626"/>
                </a:lnTo>
                <a:lnTo>
                  <a:pt x="9678" y="2696"/>
                </a:lnTo>
                <a:lnTo>
                  <a:pt x="9667" y="2769"/>
                </a:lnTo>
                <a:lnTo>
                  <a:pt x="9646" y="2921"/>
                </a:lnTo>
                <a:lnTo>
                  <a:pt x="9628" y="3071"/>
                </a:lnTo>
                <a:lnTo>
                  <a:pt x="9615" y="3205"/>
                </a:lnTo>
                <a:lnTo>
                  <a:pt x="9610" y="3274"/>
                </a:lnTo>
                <a:lnTo>
                  <a:pt x="9607" y="3356"/>
                </a:lnTo>
                <a:lnTo>
                  <a:pt x="9604" y="3445"/>
                </a:lnTo>
                <a:lnTo>
                  <a:pt x="9603" y="3535"/>
                </a:lnTo>
                <a:lnTo>
                  <a:pt x="9604" y="3621"/>
                </a:lnTo>
                <a:lnTo>
                  <a:pt x="9607" y="3697"/>
                </a:lnTo>
                <a:lnTo>
                  <a:pt x="9610" y="3758"/>
                </a:lnTo>
                <a:lnTo>
                  <a:pt x="9613" y="3781"/>
                </a:lnTo>
                <a:lnTo>
                  <a:pt x="9615" y="3799"/>
                </a:lnTo>
                <a:lnTo>
                  <a:pt x="9615" y="3803"/>
                </a:lnTo>
                <a:lnTo>
                  <a:pt x="9615" y="3804"/>
                </a:lnTo>
                <a:lnTo>
                  <a:pt x="9615" y="3803"/>
                </a:lnTo>
                <a:lnTo>
                  <a:pt x="9610" y="3788"/>
                </a:lnTo>
                <a:lnTo>
                  <a:pt x="9588" y="3713"/>
                </a:lnTo>
                <a:lnTo>
                  <a:pt x="9553" y="3586"/>
                </a:lnTo>
                <a:lnTo>
                  <a:pt x="9509" y="3424"/>
                </a:lnTo>
                <a:lnTo>
                  <a:pt x="9463" y="3240"/>
                </a:lnTo>
                <a:lnTo>
                  <a:pt x="9439" y="3147"/>
                </a:lnTo>
                <a:lnTo>
                  <a:pt x="9417" y="3052"/>
                </a:lnTo>
                <a:lnTo>
                  <a:pt x="9395" y="2959"/>
                </a:lnTo>
                <a:lnTo>
                  <a:pt x="9377" y="2871"/>
                </a:lnTo>
                <a:lnTo>
                  <a:pt x="9360" y="2790"/>
                </a:lnTo>
                <a:lnTo>
                  <a:pt x="9347" y="2715"/>
                </a:lnTo>
                <a:lnTo>
                  <a:pt x="9338" y="2648"/>
                </a:lnTo>
                <a:lnTo>
                  <a:pt x="9328" y="2583"/>
                </a:lnTo>
                <a:lnTo>
                  <a:pt x="9312" y="2464"/>
                </a:lnTo>
                <a:lnTo>
                  <a:pt x="9302" y="2355"/>
                </a:lnTo>
                <a:lnTo>
                  <a:pt x="9292" y="2254"/>
                </a:lnTo>
                <a:lnTo>
                  <a:pt x="9276" y="2062"/>
                </a:lnTo>
                <a:lnTo>
                  <a:pt x="9268" y="1968"/>
                </a:lnTo>
                <a:lnTo>
                  <a:pt x="9258" y="1869"/>
                </a:lnTo>
                <a:lnTo>
                  <a:pt x="9254" y="1820"/>
                </a:lnTo>
                <a:lnTo>
                  <a:pt x="9251" y="1771"/>
                </a:lnTo>
                <a:lnTo>
                  <a:pt x="9249" y="1724"/>
                </a:lnTo>
                <a:lnTo>
                  <a:pt x="9249" y="1678"/>
                </a:lnTo>
                <a:lnTo>
                  <a:pt x="9249" y="1634"/>
                </a:lnTo>
                <a:lnTo>
                  <a:pt x="9250" y="1592"/>
                </a:lnTo>
                <a:lnTo>
                  <a:pt x="9252" y="1553"/>
                </a:lnTo>
                <a:lnTo>
                  <a:pt x="9255" y="1517"/>
                </a:lnTo>
                <a:lnTo>
                  <a:pt x="9261" y="1454"/>
                </a:lnTo>
                <a:lnTo>
                  <a:pt x="9267" y="1406"/>
                </a:lnTo>
                <a:lnTo>
                  <a:pt x="9274" y="1365"/>
                </a:lnTo>
                <a:lnTo>
                  <a:pt x="9260" y="1395"/>
                </a:lnTo>
                <a:lnTo>
                  <a:pt x="9243" y="1430"/>
                </a:lnTo>
                <a:lnTo>
                  <a:pt x="9223" y="1474"/>
                </a:lnTo>
                <a:lnTo>
                  <a:pt x="9202" y="1526"/>
                </a:lnTo>
                <a:lnTo>
                  <a:pt x="9179" y="1583"/>
                </a:lnTo>
                <a:lnTo>
                  <a:pt x="9159" y="1645"/>
                </a:lnTo>
                <a:lnTo>
                  <a:pt x="9149" y="1675"/>
                </a:lnTo>
                <a:lnTo>
                  <a:pt x="9139" y="1706"/>
                </a:lnTo>
                <a:lnTo>
                  <a:pt x="9132" y="1737"/>
                </a:lnTo>
                <a:lnTo>
                  <a:pt x="9126" y="1770"/>
                </a:lnTo>
                <a:lnTo>
                  <a:pt x="9123" y="1802"/>
                </a:lnTo>
                <a:lnTo>
                  <a:pt x="9119" y="1837"/>
                </a:lnTo>
                <a:lnTo>
                  <a:pt x="9117" y="1873"/>
                </a:lnTo>
                <a:lnTo>
                  <a:pt x="9115" y="1911"/>
                </a:lnTo>
                <a:lnTo>
                  <a:pt x="9115" y="1996"/>
                </a:lnTo>
                <a:lnTo>
                  <a:pt x="9118" y="2090"/>
                </a:lnTo>
                <a:lnTo>
                  <a:pt x="9121" y="2199"/>
                </a:lnTo>
                <a:lnTo>
                  <a:pt x="9124" y="2322"/>
                </a:lnTo>
                <a:lnTo>
                  <a:pt x="9125" y="2463"/>
                </a:lnTo>
                <a:lnTo>
                  <a:pt x="9126" y="2589"/>
                </a:lnTo>
                <a:lnTo>
                  <a:pt x="9127" y="2674"/>
                </a:lnTo>
                <a:lnTo>
                  <a:pt x="9129" y="2728"/>
                </a:lnTo>
                <a:lnTo>
                  <a:pt x="9131" y="2762"/>
                </a:lnTo>
                <a:lnTo>
                  <a:pt x="9132" y="2785"/>
                </a:lnTo>
                <a:lnTo>
                  <a:pt x="9131" y="2808"/>
                </a:lnTo>
                <a:lnTo>
                  <a:pt x="9130" y="2840"/>
                </a:lnTo>
                <a:lnTo>
                  <a:pt x="9125" y="2893"/>
                </a:lnTo>
                <a:lnTo>
                  <a:pt x="9120" y="2948"/>
                </a:lnTo>
                <a:lnTo>
                  <a:pt x="9117" y="2969"/>
                </a:lnTo>
                <a:lnTo>
                  <a:pt x="9114" y="2984"/>
                </a:lnTo>
                <a:lnTo>
                  <a:pt x="9111" y="2996"/>
                </a:lnTo>
                <a:lnTo>
                  <a:pt x="9107" y="3005"/>
                </a:lnTo>
                <a:lnTo>
                  <a:pt x="9103" y="3012"/>
                </a:lnTo>
                <a:lnTo>
                  <a:pt x="9100" y="3018"/>
                </a:lnTo>
                <a:lnTo>
                  <a:pt x="9090" y="3026"/>
                </a:lnTo>
                <a:lnTo>
                  <a:pt x="9079" y="3037"/>
                </a:lnTo>
                <a:lnTo>
                  <a:pt x="9073" y="3046"/>
                </a:lnTo>
                <a:lnTo>
                  <a:pt x="9066" y="3055"/>
                </a:lnTo>
                <a:lnTo>
                  <a:pt x="9059" y="3070"/>
                </a:lnTo>
                <a:lnTo>
                  <a:pt x="9052" y="3087"/>
                </a:lnTo>
                <a:lnTo>
                  <a:pt x="9037" y="3121"/>
                </a:lnTo>
                <a:lnTo>
                  <a:pt x="9028" y="3150"/>
                </a:lnTo>
                <a:lnTo>
                  <a:pt x="9022" y="3173"/>
                </a:lnTo>
                <a:lnTo>
                  <a:pt x="9018" y="3192"/>
                </a:lnTo>
                <a:lnTo>
                  <a:pt x="9013" y="3226"/>
                </a:lnTo>
                <a:lnTo>
                  <a:pt x="9011" y="3244"/>
                </a:lnTo>
                <a:lnTo>
                  <a:pt x="9006" y="3264"/>
                </a:lnTo>
                <a:lnTo>
                  <a:pt x="9004" y="3282"/>
                </a:lnTo>
                <a:lnTo>
                  <a:pt x="9001" y="3312"/>
                </a:lnTo>
                <a:lnTo>
                  <a:pt x="8995" y="3403"/>
                </a:lnTo>
                <a:lnTo>
                  <a:pt x="8992" y="3520"/>
                </a:lnTo>
                <a:lnTo>
                  <a:pt x="8988" y="3654"/>
                </a:lnTo>
                <a:lnTo>
                  <a:pt x="8986" y="3788"/>
                </a:lnTo>
                <a:lnTo>
                  <a:pt x="8986" y="3911"/>
                </a:lnTo>
                <a:lnTo>
                  <a:pt x="8987" y="3964"/>
                </a:lnTo>
                <a:lnTo>
                  <a:pt x="8988" y="4008"/>
                </a:lnTo>
                <a:lnTo>
                  <a:pt x="8989" y="4043"/>
                </a:lnTo>
                <a:lnTo>
                  <a:pt x="8992" y="4066"/>
                </a:lnTo>
                <a:lnTo>
                  <a:pt x="9000" y="4109"/>
                </a:lnTo>
                <a:lnTo>
                  <a:pt x="9012" y="4167"/>
                </a:lnTo>
                <a:lnTo>
                  <a:pt x="9042" y="4308"/>
                </a:lnTo>
                <a:lnTo>
                  <a:pt x="9056" y="4382"/>
                </a:lnTo>
                <a:lnTo>
                  <a:pt x="9068" y="4448"/>
                </a:lnTo>
                <a:lnTo>
                  <a:pt x="9077" y="4503"/>
                </a:lnTo>
                <a:lnTo>
                  <a:pt x="9079" y="4524"/>
                </a:lnTo>
                <a:lnTo>
                  <a:pt x="9081" y="4540"/>
                </a:lnTo>
                <a:lnTo>
                  <a:pt x="9081" y="4569"/>
                </a:lnTo>
                <a:lnTo>
                  <a:pt x="9078" y="4600"/>
                </a:lnTo>
                <a:lnTo>
                  <a:pt x="9073" y="4633"/>
                </a:lnTo>
                <a:lnTo>
                  <a:pt x="9067" y="4667"/>
                </a:lnTo>
                <a:lnTo>
                  <a:pt x="9060" y="4700"/>
                </a:lnTo>
                <a:lnTo>
                  <a:pt x="9049" y="4733"/>
                </a:lnTo>
                <a:lnTo>
                  <a:pt x="9043" y="4748"/>
                </a:lnTo>
                <a:lnTo>
                  <a:pt x="9037" y="4764"/>
                </a:lnTo>
                <a:lnTo>
                  <a:pt x="9029" y="4778"/>
                </a:lnTo>
                <a:lnTo>
                  <a:pt x="9022" y="4793"/>
                </a:lnTo>
                <a:lnTo>
                  <a:pt x="9013" y="4808"/>
                </a:lnTo>
                <a:lnTo>
                  <a:pt x="9007" y="4829"/>
                </a:lnTo>
                <a:lnTo>
                  <a:pt x="9000" y="4852"/>
                </a:lnTo>
                <a:lnTo>
                  <a:pt x="8995" y="4878"/>
                </a:lnTo>
                <a:lnTo>
                  <a:pt x="8990" y="4906"/>
                </a:lnTo>
                <a:lnTo>
                  <a:pt x="8987" y="4937"/>
                </a:lnTo>
                <a:lnTo>
                  <a:pt x="8981" y="5003"/>
                </a:lnTo>
                <a:lnTo>
                  <a:pt x="8976" y="5071"/>
                </a:lnTo>
                <a:lnTo>
                  <a:pt x="8971" y="5141"/>
                </a:lnTo>
                <a:lnTo>
                  <a:pt x="8966" y="5207"/>
                </a:lnTo>
                <a:lnTo>
                  <a:pt x="8962" y="5267"/>
                </a:lnTo>
                <a:lnTo>
                  <a:pt x="8956" y="5347"/>
                </a:lnTo>
                <a:lnTo>
                  <a:pt x="8946" y="5462"/>
                </a:lnTo>
                <a:lnTo>
                  <a:pt x="8924" y="5754"/>
                </a:lnTo>
                <a:lnTo>
                  <a:pt x="8904" y="6040"/>
                </a:lnTo>
                <a:lnTo>
                  <a:pt x="8894" y="6149"/>
                </a:lnTo>
                <a:lnTo>
                  <a:pt x="8888" y="6218"/>
                </a:lnTo>
                <a:lnTo>
                  <a:pt x="8885" y="6238"/>
                </a:lnTo>
                <a:lnTo>
                  <a:pt x="8880" y="6256"/>
                </a:lnTo>
                <a:lnTo>
                  <a:pt x="8875" y="6271"/>
                </a:lnTo>
                <a:lnTo>
                  <a:pt x="8870" y="6283"/>
                </a:lnTo>
                <a:lnTo>
                  <a:pt x="8863" y="6291"/>
                </a:lnTo>
                <a:lnTo>
                  <a:pt x="8857" y="6298"/>
                </a:lnTo>
                <a:lnTo>
                  <a:pt x="8850" y="6302"/>
                </a:lnTo>
                <a:lnTo>
                  <a:pt x="8844" y="6303"/>
                </a:lnTo>
                <a:lnTo>
                  <a:pt x="8837" y="6302"/>
                </a:lnTo>
                <a:lnTo>
                  <a:pt x="8829" y="6298"/>
                </a:lnTo>
                <a:lnTo>
                  <a:pt x="8823" y="6292"/>
                </a:lnTo>
                <a:lnTo>
                  <a:pt x="8817" y="6284"/>
                </a:lnTo>
                <a:lnTo>
                  <a:pt x="8811" y="6274"/>
                </a:lnTo>
                <a:lnTo>
                  <a:pt x="8807" y="6262"/>
                </a:lnTo>
                <a:lnTo>
                  <a:pt x="8802" y="6248"/>
                </a:lnTo>
                <a:lnTo>
                  <a:pt x="8798" y="6232"/>
                </a:lnTo>
                <a:lnTo>
                  <a:pt x="8778" y="6114"/>
                </a:lnTo>
                <a:lnTo>
                  <a:pt x="8742" y="5925"/>
                </a:lnTo>
                <a:lnTo>
                  <a:pt x="8720" y="5816"/>
                </a:lnTo>
                <a:lnTo>
                  <a:pt x="8696" y="5706"/>
                </a:lnTo>
                <a:lnTo>
                  <a:pt x="8673" y="5601"/>
                </a:lnTo>
                <a:lnTo>
                  <a:pt x="8650" y="5505"/>
                </a:lnTo>
                <a:lnTo>
                  <a:pt x="8641" y="5462"/>
                </a:lnTo>
                <a:lnTo>
                  <a:pt x="8632" y="5422"/>
                </a:lnTo>
                <a:lnTo>
                  <a:pt x="8628" y="5384"/>
                </a:lnTo>
                <a:lnTo>
                  <a:pt x="8624" y="5349"/>
                </a:lnTo>
                <a:lnTo>
                  <a:pt x="8622" y="5315"/>
                </a:lnTo>
                <a:lnTo>
                  <a:pt x="8622" y="5283"/>
                </a:lnTo>
                <a:lnTo>
                  <a:pt x="8622" y="5252"/>
                </a:lnTo>
                <a:lnTo>
                  <a:pt x="8624" y="5222"/>
                </a:lnTo>
                <a:lnTo>
                  <a:pt x="8628" y="5192"/>
                </a:lnTo>
                <a:lnTo>
                  <a:pt x="8632" y="5163"/>
                </a:lnTo>
                <a:lnTo>
                  <a:pt x="8642" y="5103"/>
                </a:lnTo>
                <a:lnTo>
                  <a:pt x="8654" y="5040"/>
                </a:lnTo>
                <a:lnTo>
                  <a:pt x="8665" y="4972"/>
                </a:lnTo>
                <a:lnTo>
                  <a:pt x="8677" y="4900"/>
                </a:lnTo>
                <a:lnTo>
                  <a:pt x="8690" y="4829"/>
                </a:lnTo>
                <a:lnTo>
                  <a:pt x="8702" y="4761"/>
                </a:lnTo>
                <a:lnTo>
                  <a:pt x="8715" y="4699"/>
                </a:lnTo>
                <a:lnTo>
                  <a:pt x="8738" y="4593"/>
                </a:lnTo>
                <a:lnTo>
                  <a:pt x="8754" y="4526"/>
                </a:lnTo>
                <a:lnTo>
                  <a:pt x="8755" y="4516"/>
                </a:lnTo>
                <a:lnTo>
                  <a:pt x="8755" y="4513"/>
                </a:lnTo>
                <a:lnTo>
                  <a:pt x="8755" y="4509"/>
                </a:lnTo>
                <a:lnTo>
                  <a:pt x="8753" y="4508"/>
                </a:lnTo>
                <a:lnTo>
                  <a:pt x="8751" y="4506"/>
                </a:lnTo>
                <a:lnTo>
                  <a:pt x="8749" y="4506"/>
                </a:lnTo>
                <a:lnTo>
                  <a:pt x="8745" y="4504"/>
                </a:lnTo>
                <a:lnTo>
                  <a:pt x="8738" y="4507"/>
                </a:lnTo>
                <a:lnTo>
                  <a:pt x="8730" y="4510"/>
                </a:lnTo>
                <a:lnTo>
                  <a:pt x="8719" y="4516"/>
                </a:lnTo>
                <a:lnTo>
                  <a:pt x="8708" y="4524"/>
                </a:lnTo>
                <a:lnTo>
                  <a:pt x="8696" y="4534"/>
                </a:lnTo>
                <a:lnTo>
                  <a:pt x="8683" y="4545"/>
                </a:lnTo>
                <a:lnTo>
                  <a:pt x="8670" y="4560"/>
                </a:lnTo>
                <a:lnTo>
                  <a:pt x="8656" y="4574"/>
                </a:lnTo>
                <a:lnTo>
                  <a:pt x="8643" y="4590"/>
                </a:lnTo>
                <a:lnTo>
                  <a:pt x="8630" y="4608"/>
                </a:lnTo>
                <a:lnTo>
                  <a:pt x="8618" y="4626"/>
                </a:lnTo>
                <a:lnTo>
                  <a:pt x="8606" y="4645"/>
                </a:lnTo>
                <a:lnTo>
                  <a:pt x="8595" y="4667"/>
                </a:lnTo>
                <a:lnTo>
                  <a:pt x="8584" y="4691"/>
                </a:lnTo>
                <a:lnTo>
                  <a:pt x="8575" y="4718"/>
                </a:lnTo>
                <a:lnTo>
                  <a:pt x="8565" y="4749"/>
                </a:lnTo>
                <a:lnTo>
                  <a:pt x="8555" y="4782"/>
                </a:lnTo>
                <a:lnTo>
                  <a:pt x="8547" y="4817"/>
                </a:lnTo>
                <a:lnTo>
                  <a:pt x="8539" y="4854"/>
                </a:lnTo>
                <a:lnTo>
                  <a:pt x="8531" y="4891"/>
                </a:lnTo>
                <a:lnTo>
                  <a:pt x="8525" y="4930"/>
                </a:lnTo>
                <a:lnTo>
                  <a:pt x="8519" y="4969"/>
                </a:lnTo>
                <a:lnTo>
                  <a:pt x="8515" y="5008"/>
                </a:lnTo>
                <a:lnTo>
                  <a:pt x="8510" y="5047"/>
                </a:lnTo>
                <a:lnTo>
                  <a:pt x="8506" y="5086"/>
                </a:lnTo>
                <a:lnTo>
                  <a:pt x="8504" y="5123"/>
                </a:lnTo>
                <a:lnTo>
                  <a:pt x="8503" y="5159"/>
                </a:lnTo>
                <a:lnTo>
                  <a:pt x="8501" y="5194"/>
                </a:lnTo>
                <a:lnTo>
                  <a:pt x="8501" y="5225"/>
                </a:lnTo>
                <a:lnTo>
                  <a:pt x="8500" y="5257"/>
                </a:lnTo>
                <a:lnTo>
                  <a:pt x="8498" y="5284"/>
                </a:lnTo>
                <a:lnTo>
                  <a:pt x="8494" y="5308"/>
                </a:lnTo>
                <a:lnTo>
                  <a:pt x="8489" y="5331"/>
                </a:lnTo>
                <a:lnTo>
                  <a:pt x="8485" y="5350"/>
                </a:lnTo>
                <a:lnTo>
                  <a:pt x="8479" y="5366"/>
                </a:lnTo>
                <a:lnTo>
                  <a:pt x="8473" y="5379"/>
                </a:lnTo>
                <a:lnTo>
                  <a:pt x="8465" y="5389"/>
                </a:lnTo>
                <a:lnTo>
                  <a:pt x="8462" y="5391"/>
                </a:lnTo>
                <a:lnTo>
                  <a:pt x="8457" y="5393"/>
                </a:lnTo>
                <a:lnTo>
                  <a:pt x="8453" y="5396"/>
                </a:lnTo>
                <a:lnTo>
                  <a:pt x="8449" y="5396"/>
                </a:lnTo>
                <a:lnTo>
                  <a:pt x="8444" y="5396"/>
                </a:lnTo>
                <a:lnTo>
                  <a:pt x="8439" y="5393"/>
                </a:lnTo>
                <a:lnTo>
                  <a:pt x="8434" y="5391"/>
                </a:lnTo>
                <a:lnTo>
                  <a:pt x="8429" y="5387"/>
                </a:lnTo>
                <a:lnTo>
                  <a:pt x="8420" y="5377"/>
                </a:lnTo>
                <a:lnTo>
                  <a:pt x="8409" y="5362"/>
                </a:lnTo>
                <a:lnTo>
                  <a:pt x="8398" y="5342"/>
                </a:lnTo>
                <a:lnTo>
                  <a:pt x="8387" y="5319"/>
                </a:lnTo>
                <a:lnTo>
                  <a:pt x="8376" y="5293"/>
                </a:lnTo>
                <a:lnTo>
                  <a:pt x="8366" y="5266"/>
                </a:lnTo>
                <a:lnTo>
                  <a:pt x="8356" y="5237"/>
                </a:lnTo>
                <a:lnTo>
                  <a:pt x="8337" y="5177"/>
                </a:lnTo>
                <a:lnTo>
                  <a:pt x="8319" y="5116"/>
                </a:lnTo>
                <a:lnTo>
                  <a:pt x="8301" y="5056"/>
                </a:lnTo>
                <a:lnTo>
                  <a:pt x="8283" y="4999"/>
                </a:lnTo>
                <a:lnTo>
                  <a:pt x="8266" y="4950"/>
                </a:lnTo>
                <a:lnTo>
                  <a:pt x="8258" y="4930"/>
                </a:lnTo>
                <a:lnTo>
                  <a:pt x="8249" y="4912"/>
                </a:lnTo>
                <a:lnTo>
                  <a:pt x="8242" y="4894"/>
                </a:lnTo>
                <a:lnTo>
                  <a:pt x="8236" y="4872"/>
                </a:lnTo>
                <a:lnTo>
                  <a:pt x="8230" y="4849"/>
                </a:lnTo>
                <a:lnTo>
                  <a:pt x="8226" y="4824"/>
                </a:lnTo>
                <a:lnTo>
                  <a:pt x="8223" y="4796"/>
                </a:lnTo>
                <a:lnTo>
                  <a:pt x="8220" y="4767"/>
                </a:lnTo>
                <a:lnTo>
                  <a:pt x="8218" y="4707"/>
                </a:lnTo>
                <a:lnTo>
                  <a:pt x="8218" y="4646"/>
                </a:lnTo>
                <a:lnTo>
                  <a:pt x="8218" y="4586"/>
                </a:lnTo>
                <a:lnTo>
                  <a:pt x="8220" y="4482"/>
                </a:lnTo>
                <a:lnTo>
                  <a:pt x="8223" y="4333"/>
                </a:lnTo>
                <a:lnTo>
                  <a:pt x="8227" y="4108"/>
                </a:lnTo>
                <a:lnTo>
                  <a:pt x="8232" y="3870"/>
                </a:lnTo>
                <a:lnTo>
                  <a:pt x="8235" y="3765"/>
                </a:lnTo>
                <a:lnTo>
                  <a:pt x="8235" y="3680"/>
                </a:lnTo>
                <a:lnTo>
                  <a:pt x="8235" y="3609"/>
                </a:lnTo>
                <a:lnTo>
                  <a:pt x="8232" y="3543"/>
                </a:lnTo>
                <a:lnTo>
                  <a:pt x="8230" y="3483"/>
                </a:lnTo>
                <a:lnTo>
                  <a:pt x="8227" y="3430"/>
                </a:lnTo>
                <a:lnTo>
                  <a:pt x="8223" y="3352"/>
                </a:lnTo>
                <a:lnTo>
                  <a:pt x="8220" y="3324"/>
                </a:lnTo>
                <a:lnTo>
                  <a:pt x="8173" y="3485"/>
                </a:lnTo>
                <a:lnTo>
                  <a:pt x="8139" y="3606"/>
                </a:lnTo>
                <a:lnTo>
                  <a:pt x="8117" y="3680"/>
                </a:lnTo>
                <a:lnTo>
                  <a:pt x="8113" y="3692"/>
                </a:lnTo>
                <a:lnTo>
                  <a:pt x="8111" y="3709"/>
                </a:lnTo>
                <a:lnTo>
                  <a:pt x="8105" y="3758"/>
                </a:lnTo>
                <a:lnTo>
                  <a:pt x="8100" y="3822"/>
                </a:lnTo>
                <a:lnTo>
                  <a:pt x="8095" y="3893"/>
                </a:lnTo>
                <a:lnTo>
                  <a:pt x="8092" y="3967"/>
                </a:lnTo>
                <a:lnTo>
                  <a:pt x="8089" y="4037"/>
                </a:lnTo>
                <a:lnTo>
                  <a:pt x="8087" y="4096"/>
                </a:lnTo>
                <a:lnTo>
                  <a:pt x="8087" y="4140"/>
                </a:lnTo>
                <a:lnTo>
                  <a:pt x="8086" y="4158"/>
                </a:lnTo>
                <a:lnTo>
                  <a:pt x="8085" y="4180"/>
                </a:lnTo>
                <a:lnTo>
                  <a:pt x="8080" y="4229"/>
                </a:lnTo>
                <a:lnTo>
                  <a:pt x="8072" y="4282"/>
                </a:lnTo>
                <a:lnTo>
                  <a:pt x="8064" y="4337"/>
                </a:lnTo>
                <a:lnTo>
                  <a:pt x="8048" y="4429"/>
                </a:lnTo>
                <a:lnTo>
                  <a:pt x="8042" y="4467"/>
                </a:lnTo>
                <a:lnTo>
                  <a:pt x="8028" y="4426"/>
                </a:lnTo>
                <a:lnTo>
                  <a:pt x="7993" y="4333"/>
                </a:lnTo>
                <a:lnTo>
                  <a:pt x="7955" y="4228"/>
                </a:lnTo>
                <a:lnTo>
                  <a:pt x="7937" y="4185"/>
                </a:lnTo>
                <a:lnTo>
                  <a:pt x="7924" y="4155"/>
                </a:lnTo>
                <a:lnTo>
                  <a:pt x="7921" y="4149"/>
                </a:lnTo>
                <a:lnTo>
                  <a:pt x="7919" y="4140"/>
                </a:lnTo>
                <a:lnTo>
                  <a:pt x="7915" y="4119"/>
                </a:lnTo>
                <a:lnTo>
                  <a:pt x="7913" y="4091"/>
                </a:lnTo>
                <a:lnTo>
                  <a:pt x="7911" y="4059"/>
                </a:lnTo>
                <a:lnTo>
                  <a:pt x="7911" y="4023"/>
                </a:lnTo>
                <a:lnTo>
                  <a:pt x="7911" y="3982"/>
                </a:lnTo>
                <a:lnTo>
                  <a:pt x="7914" y="3941"/>
                </a:lnTo>
                <a:lnTo>
                  <a:pt x="7916" y="3896"/>
                </a:lnTo>
                <a:lnTo>
                  <a:pt x="7922" y="3810"/>
                </a:lnTo>
                <a:lnTo>
                  <a:pt x="7932" y="3727"/>
                </a:lnTo>
                <a:lnTo>
                  <a:pt x="7937" y="3690"/>
                </a:lnTo>
                <a:lnTo>
                  <a:pt x="7942" y="3656"/>
                </a:lnTo>
                <a:lnTo>
                  <a:pt x="7948" y="3628"/>
                </a:lnTo>
                <a:lnTo>
                  <a:pt x="7952" y="3606"/>
                </a:lnTo>
                <a:lnTo>
                  <a:pt x="7957" y="3585"/>
                </a:lnTo>
                <a:lnTo>
                  <a:pt x="7961" y="3564"/>
                </a:lnTo>
                <a:lnTo>
                  <a:pt x="7962" y="3540"/>
                </a:lnTo>
                <a:lnTo>
                  <a:pt x="7963" y="3515"/>
                </a:lnTo>
                <a:lnTo>
                  <a:pt x="7963" y="3491"/>
                </a:lnTo>
                <a:lnTo>
                  <a:pt x="7961" y="3466"/>
                </a:lnTo>
                <a:lnTo>
                  <a:pt x="7957" y="3418"/>
                </a:lnTo>
                <a:lnTo>
                  <a:pt x="7951" y="3375"/>
                </a:lnTo>
                <a:lnTo>
                  <a:pt x="7945" y="3340"/>
                </a:lnTo>
                <a:lnTo>
                  <a:pt x="7938" y="3309"/>
                </a:lnTo>
                <a:lnTo>
                  <a:pt x="7819" y="3620"/>
                </a:lnTo>
                <a:lnTo>
                  <a:pt x="7802" y="3669"/>
                </a:lnTo>
                <a:lnTo>
                  <a:pt x="7784" y="3726"/>
                </a:lnTo>
                <a:lnTo>
                  <a:pt x="7765" y="3786"/>
                </a:lnTo>
                <a:lnTo>
                  <a:pt x="7747" y="3848"/>
                </a:lnTo>
                <a:lnTo>
                  <a:pt x="7713" y="3970"/>
                </a:lnTo>
                <a:lnTo>
                  <a:pt x="7686" y="4066"/>
                </a:lnTo>
                <a:lnTo>
                  <a:pt x="7680" y="4089"/>
                </a:lnTo>
                <a:lnTo>
                  <a:pt x="7674" y="4116"/>
                </a:lnTo>
                <a:lnTo>
                  <a:pt x="7662" y="4184"/>
                </a:lnTo>
                <a:lnTo>
                  <a:pt x="7650" y="4262"/>
                </a:lnTo>
                <a:lnTo>
                  <a:pt x="7638" y="4342"/>
                </a:lnTo>
                <a:lnTo>
                  <a:pt x="7620" y="4482"/>
                </a:lnTo>
                <a:lnTo>
                  <a:pt x="7612" y="4540"/>
                </a:lnTo>
                <a:lnTo>
                  <a:pt x="7600" y="4414"/>
                </a:lnTo>
                <a:lnTo>
                  <a:pt x="7571" y="4121"/>
                </a:lnTo>
                <a:lnTo>
                  <a:pt x="7553" y="3952"/>
                </a:lnTo>
                <a:lnTo>
                  <a:pt x="7537" y="3789"/>
                </a:lnTo>
                <a:lnTo>
                  <a:pt x="7521" y="3649"/>
                </a:lnTo>
                <a:lnTo>
                  <a:pt x="7508" y="3547"/>
                </a:lnTo>
                <a:lnTo>
                  <a:pt x="7496" y="3470"/>
                </a:lnTo>
                <a:lnTo>
                  <a:pt x="7483" y="3394"/>
                </a:lnTo>
                <a:lnTo>
                  <a:pt x="7468" y="3321"/>
                </a:lnTo>
                <a:lnTo>
                  <a:pt x="7453" y="3250"/>
                </a:lnTo>
                <a:lnTo>
                  <a:pt x="7435" y="3181"/>
                </a:lnTo>
                <a:lnTo>
                  <a:pt x="7416" y="3117"/>
                </a:lnTo>
                <a:lnTo>
                  <a:pt x="7396" y="3055"/>
                </a:lnTo>
                <a:lnTo>
                  <a:pt x="7374" y="2998"/>
                </a:lnTo>
                <a:lnTo>
                  <a:pt x="7362" y="2971"/>
                </a:lnTo>
                <a:lnTo>
                  <a:pt x="7350" y="2946"/>
                </a:lnTo>
                <a:lnTo>
                  <a:pt x="7338" y="2923"/>
                </a:lnTo>
                <a:lnTo>
                  <a:pt x="7325" y="2901"/>
                </a:lnTo>
                <a:lnTo>
                  <a:pt x="7312" y="2881"/>
                </a:lnTo>
                <a:lnTo>
                  <a:pt x="7298" y="2863"/>
                </a:lnTo>
                <a:lnTo>
                  <a:pt x="7284" y="2846"/>
                </a:lnTo>
                <a:lnTo>
                  <a:pt x="7270" y="2831"/>
                </a:lnTo>
                <a:lnTo>
                  <a:pt x="7242" y="2802"/>
                </a:lnTo>
                <a:lnTo>
                  <a:pt x="7216" y="2775"/>
                </a:lnTo>
                <a:lnTo>
                  <a:pt x="7189" y="2753"/>
                </a:lnTo>
                <a:lnTo>
                  <a:pt x="7167" y="2730"/>
                </a:lnTo>
                <a:lnTo>
                  <a:pt x="7155" y="2719"/>
                </a:lnTo>
                <a:lnTo>
                  <a:pt x="7140" y="2708"/>
                </a:lnTo>
                <a:lnTo>
                  <a:pt x="7126" y="2698"/>
                </a:lnTo>
                <a:lnTo>
                  <a:pt x="7109" y="2689"/>
                </a:lnTo>
                <a:lnTo>
                  <a:pt x="7075" y="2671"/>
                </a:lnTo>
                <a:lnTo>
                  <a:pt x="7040" y="2656"/>
                </a:lnTo>
                <a:lnTo>
                  <a:pt x="7009" y="2643"/>
                </a:lnTo>
                <a:lnTo>
                  <a:pt x="6983" y="2634"/>
                </a:lnTo>
                <a:lnTo>
                  <a:pt x="6959" y="2626"/>
                </a:lnTo>
                <a:lnTo>
                  <a:pt x="6985" y="2664"/>
                </a:lnTo>
                <a:lnTo>
                  <a:pt x="7014" y="2703"/>
                </a:lnTo>
                <a:lnTo>
                  <a:pt x="7050" y="2750"/>
                </a:lnTo>
                <a:lnTo>
                  <a:pt x="7088" y="2799"/>
                </a:lnTo>
                <a:lnTo>
                  <a:pt x="7108" y="2823"/>
                </a:lnTo>
                <a:lnTo>
                  <a:pt x="7128" y="2845"/>
                </a:lnTo>
                <a:lnTo>
                  <a:pt x="7146" y="2865"/>
                </a:lnTo>
                <a:lnTo>
                  <a:pt x="7164" y="2883"/>
                </a:lnTo>
                <a:lnTo>
                  <a:pt x="7181" y="2898"/>
                </a:lnTo>
                <a:lnTo>
                  <a:pt x="7197" y="2909"/>
                </a:lnTo>
                <a:lnTo>
                  <a:pt x="7209" y="2918"/>
                </a:lnTo>
                <a:lnTo>
                  <a:pt x="7221" y="2929"/>
                </a:lnTo>
                <a:lnTo>
                  <a:pt x="7230" y="2942"/>
                </a:lnTo>
                <a:lnTo>
                  <a:pt x="7240" y="2956"/>
                </a:lnTo>
                <a:lnTo>
                  <a:pt x="7247" y="2971"/>
                </a:lnTo>
                <a:lnTo>
                  <a:pt x="7254" y="2988"/>
                </a:lnTo>
                <a:lnTo>
                  <a:pt x="7260" y="3005"/>
                </a:lnTo>
                <a:lnTo>
                  <a:pt x="7265" y="3023"/>
                </a:lnTo>
                <a:lnTo>
                  <a:pt x="7274" y="3060"/>
                </a:lnTo>
                <a:lnTo>
                  <a:pt x="7282" y="3096"/>
                </a:lnTo>
                <a:lnTo>
                  <a:pt x="7290" y="3130"/>
                </a:lnTo>
                <a:lnTo>
                  <a:pt x="7295" y="3145"/>
                </a:lnTo>
                <a:lnTo>
                  <a:pt x="7300" y="3160"/>
                </a:lnTo>
                <a:lnTo>
                  <a:pt x="7305" y="3178"/>
                </a:lnTo>
                <a:lnTo>
                  <a:pt x="7310" y="3201"/>
                </a:lnTo>
                <a:lnTo>
                  <a:pt x="7314" y="3230"/>
                </a:lnTo>
                <a:lnTo>
                  <a:pt x="7317" y="3262"/>
                </a:lnTo>
                <a:lnTo>
                  <a:pt x="7320" y="3299"/>
                </a:lnTo>
                <a:lnTo>
                  <a:pt x="7323" y="3340"/>
                </a:lnTo>
                <a:lnTo>
                  <a:pt x="7326" y="3428"/>
                </a:lnTo>
                <a:lnTo>
                  <a:pt x="7328" y="3521"/>
                </a:lnTo>
                <a:lnTo>
                  <a:pt x="7329" y="3615"/>
                </a:lnTo>
                <a:lnTo>
                  <a:pt x="7330" y="3785"/>
                </a:lnTo>
                <a:lnTo>
                  <a:pt x="7331" y="3824"/>
                </a:lnTo>
                <a:lnTo>
                  <a:pt x="7334" y="3871"/>
                </a:lnTo>
                <a:lnTo>
                  <a:pt x="7338" y="3924"/>
                </a:lnTo>
                <a:lnTo>
                  <a:pt x="7344" y="3983"/>
                </a:lnTo>
                <a:lnTo>
                  <a:pt x="7352" y="4044"/>
                </a:lnTo>
                <a:lnTo>
                  <a:pt x="7360" y="4110"/>
                </a:lnTo>
                <a:lnTo>
                  <a:pt x="7379" y="4247"/>
                </a:lnTo>
                <a:lnTo>
                  <a:pt x="7401" y="4387"/>
                </a:lnTo>
                <a:lnTo>
                  <a:pt x="7424" y="4519"/>
                </a:lnTo>
                <a:lnTo>
                  <a:pt x="7444" y="4637"/>
                </a:lnTo>
                <a:lnTo>
                  <a:pt x="7463" y="4734"/>
                </a:lnTo>
                <a:lnTo>
                  <a:pt x="7472" y="4778"/>
                </a:lnTo>
                <a:lnTo>
                  <a:pt x="7480" y="4829"/>
                </a:lnTo>
                <a:lnTo>
                  <a:pt x="7497" y="4944"/>
                </a:lnTo>
                <a:lnTo>
                  <a:pt x="7514" y="5073"/>
                </a:lnTo>
                <a:lnTo>
                  <a:pt x="7529" y="5208"/>
                </a:lnTo>
                <a:lnTo>
                  <a:pt x="7546" y="5343"/>
                </a:lnTo>
                <a:lnTo>
                  <a:pt x="7563" y="5472"/>
                </a:lnTo>
                <a:lnTo>
                  <a:pt x="7580" y="5587"/>
                </a:lnTo>
                <a:lnTo>
                  <a:pt x="7588" y="5639"/>
                </a:lnTo>
                <a:lnTo>
                  <a:pt x="7597" y="5683"/>
                </a:lnTo>
                <a:lnTo>
                  <a:pt x="7600" y="5706"/>
                </a:lnTo>
                <a:lnTo>
                  <a:pt x="7604" y="5732"/>
                </a:lnTo>
                <a:lnTo>
                  <a:pt x="7606" y="5761"/>
                </a:lnTo>
                <a:lnTo>
                  <a:pt x="7609" y="5794"/>
                </a:lnTo>
                <a:lnTo>
                  <a:pt x="7612" y="5864"/>
                </a:lnTo>
                <a:lnTo>
                  <a:pt x="7614" y="5944"/>
                </a:lnTo>
                <a:lnTo>
                  <a:pt x="7614" y="6029"/>
                </a:lnTo>
                <a:lnTo>
                  <a:pt x="7611" y="6119"/>
                </a:lnTo>
                <a:lnTo>
                  <a:pt x="7609" y="6211"/>
                </a:lnTo>
                <a:lnTo>
                  <a:pt x="7606" y="6301"/>
                </a:lnTo>
                <a:lnTo>
                  <a:pt x="7598" y="6472"/>
                </a:lnTo>
                <a:lnTo>
                  <a:pt x="7591" y="6617"/>
                </a:lnTo>
                <a:lnTo>
                  <a:pt x="7582" y="6751"/>
                </a:lnTo>
                <a:lnTo>
                  <a:pt x="7497" y="6221"/>
                </a:lnTo>
                <a:lnTo>
                  <a:pt x="7432" y="5825"/>
                </a:lnTo>
                <a:lnTo>
                  <a:pt x="7406" y="5672"/>
                </a:lnTo>
                <a:lnTo>
                  <a:pt x="7389" y="5580"/>
                </a:lnTo>
                <a:lnTo>
                  <a:pt x="7377" y="5520"/>
                </a:lnTo>
                <a:lnTo>
                  <a:pt x="7361" y="5454"/>
                </a:lnTo>
                <a:lnTo>
                  <a:pt x="7344" y="5381"/>
                </a:lnTo>
                <a:lnTo>
                  <a:pt x="7324" y="5307"/>
                </a:lnTo>
                <a:lnTo>
                  <a:pt x="7302" y="5229"/>
                </a:lnTo>
                <a:lnTo>
                  <a:pt x="7278" y="5152"/>
                </a:lnTo>
                <a:lnTo>
                  <a:pt x="7253" y="5075"/>
                </a:lnTo>
                <a:lnTo>
                  <a:pt x="7225" y="5001"/>
                </a:lnTo>
                <a:lnTo>
                  <a:pt x="7199" y="4933"/>
                </a:lnTo>
                <a:lnTo>
                  <a:pt x="7173" y="4873"/>
                </a:lnTo>
                <a:lnTo>
                  <a:pt x="7147" y="4822"/>
                </a:lnTo>
                <a:lnTo>
                  <a:pt x="7122" y="4775"/>
                </a:lnTo>
                <a:lnTo>
                  <a:pt x="7097" y="4731"/>
                </a:lnTo>
                <a:lnTo>
                  <a:pt x="7072" y="4692"/>
                </a:lnTo>
                <a:lnTo>
                  <a:pt x="7045" y="4653"/>
                </a:lnTo>
                <a:lnTo>
                  <a:pt x="7018" y="4615"/>
                </a:lnTo>
                <a:lnTo>
                  <a:pt x="6991" y="4576"/>
                </a:lnTo>
                <a:lnTo>
                  <a:pt x="6966" y="4538"/>
                </a:lnTo>
                <a:lnTo>
                  <a:pt x="6924" y="4472"/>
                </a:lnTo>
                <a:lnTo>
                  <a:pt x="6895" y="4425"/>
                </a:lnTo>
                <a:lnTo>
                  <a:pt x="6884" y="4407"/>
                </a:lnTo>
                <a:lnTo>
                  <a:pt x="6893" y="4449"/>
                </a:lnTo>
                <a:lnTo>
                  <a:pt x="6902" y="4494"/>
                </a:lnTo>
                <a:lnTo>
                  <a:pt x="6914" y="4548"/>
                </a:lnTo>
                <a:lnTo>
                  <a:pt x="6930" y="4609"/>
                </a:lnTo>
                <a:lnTo>
                  <a:pt x="6947" y="4670"/>
                </a:lnTo>
                <a:lnTo>
                  <a:pt x="6956" y="4700"/>
                </a:lnTo>
                <a:lnTo>
                  <a:pt x="6967" y="4728"/>
                </a:lnTo>
                <a:lnTo>
                  <a:pt x="6978" y="4754"/>
                </a:lnTo>
                <a:lnTo>
                  <a:pt x="6989" y="4778"/>
                </a:lnTo>
                <a:lnTo>
                  <a:pt x="7000" y="4801"/>
                </a:lnTo>
                <a:lnTo>
                  <a:pt x="7010" y="4826"/>
                </a:lnTo>
                <a:lnTo>
                  <a:pt x="7033" y="4882"/>
                </a:lnTo>
                <a:lnTo>
                  <a:pt x="7055" y="4943"/>
                </a:lnTo>
                <a:lnTo>
                  <a:pt x="7078" y="5008"/>
                </a:lnTo>
                <a:lnTo>
                  <a:pt x="7122" y="5145"/>
                </a:lnTo>
                <a:lnTo>
                  <a:pt x="7167" y="5282"/>
                </a:lnTo>
                <a:lnTo>
                  <a:pt x="7171" y="5300"/>
                </a:lnTo>
                <a:lnTo>
                  <a:pt x="7177" y="5320"/>
                </a:lnTo>
                <a:lnTo>
                  <a:pt x="7186" y="5365"/>
                </a:lnTo>
                <a:lnTo>
                  <a:pt x="7194" y="5416"/>
                </a:lnTo>
                <a:lnTo>
                  <a:pt x="7200" y="5474"/>
                </a:lnTo>
                <a:lnTo>
                  <a:pt x="7206" y="5536"/>
                </a:lnTo>
                <a:lnTo>
                  <a:pt x="7211" y="5601"/>
                </a:lnTo>
                <a:lnTo>
                  <a:pt x="7215" y="5670"/>
                </a:lnTo>
                <a:lnTo>
                  <a:pt x="7218" y="5738"/>
                </a:lnTo>
                <a:lnTo>
                  <a:pt x="7223" y="5878"/>
                </a:lnTo>
                <a:lnTo>
                  <a:pt x="7224" y="6009"/>
                </a:lnTo>
                <a:lnTo>
                  <a:pt x="7225" y="6125"/>
                </a:lnTo>
                <a:lnTo>
                  <a:pt x="7225" y="6218"/>
                </a:lnTo>
                <a:lnTo>
                  <a:pt x="7227" y="6262"/>
                </a:lnTo>
                <a:lnTo>
                  <a:pt x="7228" y="6316"/>
                </a:lnTo>
                <a:lnTo>
                  <a:pt x="7235" y="6446"/>
                </a:lnTo>
                <a:lnTo>
                  <a:pt x="7245" y="6595"/>
                </a:lnTo>
                <a:lnTo>
                  <a:pt x="7256" y="6748"/>
                </a:lnTo>
                <a:lnTo>
                  <a:pt x="7276" y="7011"/>
                </a:lnTo>
                <a:lnTo>
                  <a:pt x="7286" y="7122"/>
                </a:lnTo>
                <a:lnTo>
                  <a:pt x="7240" y="6856"/>
                </a:lnTo>
                <a:lnTo>
                  <a:pt x="7191" y="6573"/>
                </a:lnTo>
                <a:lnTo>
                  <a:pt x="7132" y="6236"/>
                </a:lnTo>
                <a:lnTo>
                  <a:pt x="7067" y="5878"/>
                </a:lnTo>
                <a:lnTo>
                  <a:pt x="7003" y="5533"/>
                </a:lnTo>
                <a:lnTo>
                  <a:pt x="6973" y="5375"/>
                </a:lnTo>
                <a:lnTo>
                  <a:pt x="6946" y="5234"/>
                </a:lnTo>
                <a:lnTo>
                  <a:pt x="6921" y="5112"/>
                </a:lnTo>
                <a:lnTo>
                  <a:pt x="6900" y="5015"/>
                </a:lnTo>
                <a:lnTo>
                  <a:pt x="6864" y="4862"/>
                </a:lnTo>
                <a:lnTo>
                  <a:pt x="6835" y="4734"/>
                </a:lnTo>
                <a:lnTo>
                  <a:pt x="6811" y="4624"/>
                </a:lnTo>
                <a:lnTo>
                  <a:pt x="6788" y="4531"/>
                </a:lnTo>
                <a:lnTo>
                  <a:pt x="6777" y="4489"/>
                </a:lnTo>
                <a:lnTo>
                  <a:pt x="6765" y="4448"/>
                </a:lnTo>
                <a:lnTo>
                  <a:pt x="6753" y="4409"/>
                </a:lnTo>
                <a:lnTo>
                  <a:pt x="6741" y="4371"/>
                </a:lnTo>
                <a:lnTo>
                  <a:pt x="6727" y="4333"/>
                </a:lnTo>
                <a:lnTo>
                  <a:pt x="6712" y="4294"/>
                </a:lnTo>
                <a:lnTo>
                  <a:pt x="6696" y="4254"/>
                </a:lnTo>
                <a:lnTo>
                  <a:pt x="6676" y="4214"/>
                </a:lnTo>
                <a:lnTo>
                  <a:pt x="6643" y="4143"/>
                </a:lnTo>
                <a:lnTo>
                  <a:pt x="6619" y="4096"/>
                </a:lnTo>
                <a:lnTo>
                  <a:pt x="6610" y="4080"/>
                </a:lnTo>
                <a:lnTo>
                  <a:pt x="6603" y="4069"/>
                </a:lnTo>
                <a:lnTo>
                  <a:pt x="6597" y="4062"/>
                </a:lnTo>
                <a:lnTo>
                  <a:pt x="6594" y="4060"/>
                </a:lnTo>
                <a:lnTo>
                  <a:pt x="6592" y="4060"/>
                </a:lnTo>
                <a:lnTo>
                  <a:pt x="6590" y="4061"/>
                </a:lnTo>
                <a:lnTo>
                  <a:pt x="6589" y="4066"/>
                </a:lnTo>
                <a:lnTo>
                  <a:pt x="6587" y="4073"/>
                </a:lnTo>
                <a:lnTo>
                  <a:pt x="6587" y="4083"/>
                </a:lnTo>
                <a:lnTo>
                  <a:pt x="6587" y="4140"/>
                </a:lnTo>
                <a:lnTo>
                  <a:pt x="6587" y="4156"/>
                </a:lnTo>
                <a:lnTo>
                  <a:pt x="6585" y="4172"/>
                </a:lnTo>
                <a:lnTo>
                  <a:pt x="6583" y="4186"/>
                </a:lnTo>
                <a:lnTo>
                  <a:pt x="6578" y="4199"/>
                </a:lnTo>
                <a:lnTo>
                  <a:pt x="6573" y="4211"/>
                </a:lnTo>
                <a:lnTo>
                  <a:pt x="6568" y="4222"/>
                </a:lnTo>
                <a:lnTo>
                  <a:pt x="6562" y="4232"/>
                </a:lnTo>
                <a:lnTo>
                  <a:pt x="6556" y="4239"/>
                </a:lnTo>
                <a:lnTo>
                  <a:pt x="6550" y="4244"/>
                </a:lnTo>
                <a:lnTo>
                  <a:pt x="6543" y="4247"/>
                </a:lnTo>
                <a:lnTo>
                  <a:pt x="6537" y="4248"/>
                </a:lnTo>
                <a:lnTo>
                  <a:pt x="6531" y="4246"/>
                </a:lnTo>
                <a:lnTo>
                  <a:pt x="6526" y="4242"/>
                </a:lnTo>
                <a:lnTo>
                  <a:pt x="6521" y="4236"/>
                </a:lnTo>
                <a:lnTo>
                  <a:pt x="6517" y="4227"/>
                </a:lnTo>
                <a:lnTo>
                  <a:pt x="6513" y="4214"/>
                </a:lnTo>
                <a:lnTo>
                  <a:pt x="6508" y="4196"/>
                </a:lnTo>
                <a:lnTo>
                  <a:pt x="6500" y="4167"/>
                </a:lnTo>
                <a:lnTo>
                  <a:pt x="6475" y="4089"/>
                </a:lnTo>
                <a:lnTo>
                  <a:pt x="6402" y="3878"/>
                </a:lnTo>
                <a:lnTo>
                  <a:pt x="6364" y="3767"/>
                </a:lnTo>
                <a:lnTo>
                  <a:pt x="6330" y="3666"/>
                </a:lnTo>
                <a:lnTo>
                  <a:pt x="6304" y="3583"/>
                </a:lnTo>
                <a:lnTo>
                  <a:pt x="6296" y="3553"/>
                </a:lnTo>
                <a:lnTo>
                  <a:pt x="6291" y="3531"/>
                </a:lnTo>
                <a:lnTo>
                  <a:pt x="6288" y="3513"/>
                </a:lnTo>
                <a:lnTo>
                  <a:pt x="6287" y="3491"/>
                </a:lnTo>
                <a:lnTo>
                  <a:pt x="6286" y="3466"/>
                </a:lnTo>
                <a:lnTo>
                  <a:pt x="6286" y="3437"/>
                </a:lnTo>
                <a:lnTo>
                  <a:pt x="6287" y="3374"/>
                </a:lnTo>
                <a:lnTo>
                  <a:pt x="6291" y="3304"/>
                </a:lnTo>
                <a:lnTo>
                  <a:pt x="6298" y="3227"/>
                </a:lnTo>
                <a:lnTo>
                  <a:pt x="6308" y="3150"/>
                </a:lnTo>
                <a:lnTo>
                  <a:pt x="6314" y="3111"/>
                </a:lnTo>
                <a:lnTo>
                  <a:pt x="6321" y="3072"/>
                </a:lnTo>
                <a:lnTo>
                  <a:pt x="6328" y="3035"/>
                </a:lnTo>
                <a:lnTo>
                  <a:pt x="6335" y="2998"/>
                </a:lnTo>
                <a:lnTo>
                  <a:pt x="6339" y="2980"/>
                </a:lnTo>
                <a:lnTo>
                  <a:pt x="6341" y="2962"/>
                </a:lnTo>
                <a:lnTo>
                  <a:pt x="6342" y="2944"/>
                </a:lnTo>
                <a:lnTo>
                  <a:pt x="6344" y="2926"/>
                </a:lnTo>
                <a:lnTo>
                  <a:pt x="6342" y="2909"/>
                </a:lnTo>
                <a:lnTo>
                  <a:pt x="6341" y="2892"/>
                </a:lnTo>
                <a:lnTo>
                  <a:pt x="6339" y="2875"/>
                </a:lnTo>
                <a:lnTo>
                  <a:pt x="6335" y="2858"/>
                </a:lnTo>
                <a:lnTo>
                  <a:pt x="6328" y="2826"/>
                </a:lnTo>
                <a:lnTo>
                  <a:pt x="6317" y="2795"/>
                </a:lnTo>
                <a:lnTo>
                  <a:pt x="6305" y="2766"/>
                </a:lnTo>
                <a:lnTo>
                  <a:pt x="6293" y="2739"/>
                </a:lnTo>
                <a:lnTo>
                  <a:pt x="6280" y="2715"/>
                </a:lnTo>
                <a:lnTo>
                  <a:pt x="6266" y="2692"/>
                </a:lnTo>
                <a:lnTo>
                  <a:pt x="6253" y="2673"/>
                </a:lnTo>
                <a:lnTo>
                  <a:pt x="6241" y="2656"/>
                </a:lnTo>
                <a:lnTo>
                  <a:pt x="6223" y="2635"/>
                </a:lnTo>
                <a:lnTo>
                  <a:pt x="6216" y="2626"/>
                </a:lnTo>
                <a:lnTo>
                  <a:pt x="6204" y="2710"/>
                </a:lnTo>
                <a:lnTo>
                  <a:pt x="6192" y="2796"/>
                </a:lnTo>
                <a:lnTo>
                  <a:pt x="6175" y="2892"/>
                </a:lnTo>
                <a:lnTo>
                  <a:pt x="6159" y="2983"/>
                </a:lnTo>
                <a:lnTo>
                  <a:pt x="6150" y="3024"/>
                </a:lnTo>
                <a:lnTo>
                  <a:pt x="6142" y="3058"/>
                </a:lnTo>
                <a:lnTo>
                  <a:pt x="6133" y="3085"/>
                </a:lnTo>
                <a:lnTo>
                  <a:pt x="6130" y="3095"/>
                </a:lnTo>
                <a:lnTo>
                  <a:pt x="6126" y="3102"/>
                </a:lnTo>
                <a:lnTo>
                  <a:pt x="6123" y="3107"/>
                </a:lnTo>
                <a:lnTo>
                  <a:pt x="6119" y="3108"/>
                </a:lnTo>
                <a:lnTo>
                  <a:pt x="6118" y="3107"/>
                </a:lnTo>
                <a:lnTo>
                  <a:pt x="6117" y="3106"/>
                </a:lnTo>
                <a:lnTo>
                  <a:pt x="6113" y="3101"/>
                </a:lnTo>
                <a:lnTo>
                  <a:pt x="6100" y="3064"/>
                </a:lnTo>
                <a:lnTo>
                  <a:pt x="6080" y="3011"/>
                </a:lnTo>
                <a:lnTo>
                  <a:pt x="6030" y="2868"/>
                </a:lnTo>
                <a:lnTo>
                  <a:pt x="5999" y="2784"/>
                </a:lnTo>
                <a:lnTo>
                  <a:pt x="5965" y="2696"/>
                </a:lnTo>
                <a:lnTo>
                  <a:pt x="5929" y="2608"/>
                </a:lnTo>
                <a:lnTo>
                  <a:pt x="5910" y="2565"/>
                </a:lnTo>
                <a:lnTo>
                  <a:pt x="5891" y="2522"/>
                </a:lnTo>
                <a:lnTo>
                  <a:pt x="5815" y="2361"/>
                </a:lnTo>
                <a:lnTo>
                  <a:pt x="5748" y="2213"/>
                </a:lnTo>
                <a:lnTo>
                  <a:pt x="5688" y="2077"/>
                </a:lnTo>
                <a:lnTo>
                  <a:pt x="5661" y="2016"/>
                </a:lnTo>
                <a:lnTo>
                  <a:pt x="5638" y="1958"/>
                </a:lnTo>
                <a:lnTo>
                  <a:pt x="5616" y="1898"/>
                </a:lnTo>
                <a:lnTo>
                  <a:pt x="5591" y="1830"/>
                </a:lnTo>
                <a:lnTo>
                  <a:pt x="5569" y="1758"/>
                </a:lnTo>
                <a:lnTo>
                  <a:pt x="5546" y="1684"/>
                </a:lnTo>
                <a:lnTo>
                  <a:pt x="5505" y="1550"/>
                </a:lnTo>
                <a:lnTo>
                  <a:pt x="5475" y="1454"/>
                </a:lnTo>
                <a:lnTo>
                  <a:pt x="5468" y="1437"/>
                </a:lnTo>
                <a:lnTo>
                  <a:pt x="5458" y="1419"/>
                </a:lnTo>
                <a:lnTo>
                  <a:pt x="5446" y="1401"/>
                </a:lnTo>
                <a:lnTo>
                  <a:pt x="5433" y="1382"/>
                </a:lnTo>
                <a:lnTo>
                  <a:pt x="5417" y="1364"/>
                </a:lnTo>
                <a:lnTo>
                  <a:pt x="5402" y="1347"/>
                </a:lnTo>
                <a:lnTo>
                  <a:pt x="5385" y="1330"/>
                </a:lnTo>
                <a:lnTo>
                  <a:pt x="5369" y="1314"/>
                </a:lnTo>
                <a:lnTo>
                  <a:pt x="5354" y="1301"/>
                </a:lnTo>
                <a:lnTo>
                  <a:pt x="5339" y="1289"/>
                </a:lnTo>
                <a:lnTo>
                  <a:pt x="5326" y="1279"/>
                </a:lnTo>
                <a:lnTo>
                  <a:pt x="5314" y="1272"/>
                </a:lnTo>
                <a:lnTo>
                  <a:pt x="5306" y="1269"/>
                </a:lnTo>
                <a:lnTo>
                  <a:pt x="5300" y="1267"/>
                </a:lnTo>
                <a:lnTo>
                  <a:pt x="5297" y="1267"/>
                </a:lnTo>
                <a:lnTo>
                  <a:pt x="5296" y="1270"/>
                </a:lnTo>
                <a:lnTo>
                  <a:pt x="5296" y="1272"/>
                </a:lnTo>
                <a:lnTo>
                  <a:pt x="5297" y="1276"/>
                </a:lnTo>
                <a:lnTo>
                  <a:pt x="5308" y="1312"/>
                </a:lnTo>
                <a:lnTo>
                  <a:pt x="5326" y="1382"/>
                </a:lnTo>
                <a:lnTo>
                  <a:pt x="5351" y="1474"/>
                </a:lnTo>
                <a:lnTo>
                  <a:pt x="5379" y="1583"/>
                </a:lnTo>
                <a:lnTo>
                  <a:pt x="5405" y="1700"/>
                </a:lnTo>
                <a:lnTo>
                  <a:pt x="5418" y="1758"/>
                </a:lnTo>
                <a:lnTo>
                  <a:pt x="5430" y="1814"/>
                </a:lnTo>
                <a:lnTo>
                  <a:pt x="5441" y="1868"/>
                </a:lnTo>
                <a:lnTo>
                  <a:pt x="5450" y="1919"/>
                </a:lnTo>
                <a:lnTo>
                  <a:pt x="5456" y="1964"/>
                </a:lnTo>
                <a:lnTo>
                  <a:pt x="5461" y="2003"/>
                </a:lnTo>
                <a:lnTo>
                  <a:pt x="5462" y="2022"/>
                </a:lnTo>
                <a:lnTo>
                  <a:pt x="5465" y="2041"/>
                </a:lnTo>
                <a:lnTo>
                  <a:pt x="5469" y="2063"/>
                </a:lnTo>
                <a:lnTo>
                  <a:pt x="5474" y="2084"/>
                </a:lnTo>
                <a:lnTo>
                  <a:pt x="5487" y="2130"/>
                </a:lnTo>
                <a:lnTo>
                  <a:pt x="5501" y="2179"/>
                </a:lnTo>
                <a:lnTo>
                  <a:pt x="5519" y="2231"/>
                </a:lnTo>
                <a:lnTo>
                  <a:pt x="5540" y="2283"/>
                </a:lnTo>
                <a:lnTo>
                  <a:pt x="5560" y="2336"/>
                </a:lnTo>
                <a:lnTo>
                  <a:pt x="5583" y="2388"/>
                </a:lnTo>
                <a:lnTo>
                  <a:pt x="5628" y="2493"/>
                </a:lnTo>
                <a:lnTo>
                  <a:pt x="5668" y="2588"/>
                </a:lnTo>
                <a:lnTo>
                  <a:pt x="5703" y="2668"/>
                </a:lnTo>
                <a:lnTo>
                  <a:pt x="5716" y="2702"/>
                </a:lnTo>
                <a:lnTo>
                  <a:pt x="5727" y="2730"/>
                </a:lnTo>
                <a:lnTo>
                  <a:pt x="5797" y="2933"/>
                </a:lnTo>
                <a:lnTo>
                  <a:pt x="5907" y="3248"/>
                </a:lnTo>
                <a:lnTo>
                  <a:pt x="6054" y="3664"/>
                </a:lnTo>
                <a:lnTo>
                  <a:pt x="6054" y="3888"/>
                </a:lnTo>
                <a:lnTo>
                  <a:pt x="6061" y="4157"/>
                </a:lnTo>
                <a:lnTo>
                  <a:pt x="6066" y="4370"/>
                </a:lnTo>
                <a:lnTo>
                  <a:pt x="6067" y="4460"/>
                </a:lnTo>
                <a:lnTo>
                  <a:pt x="6068" y="4526"/>
                </a:lnTo>
                <a:lnTo>
                  <a:pt x="6066" y="4718"/>
                </a:lnTo>
                <a:lnTo>
                  <a:pt x="6061" y="5034"/>
                </a:lnTo>
                <a:lnTo>
                  <a:pt x="6056" y="5378"/>
                </a:lnTo>
                <a:lnTo>
                  <a:pt x="6054" y="5529"/>
                </a:lnTo>
                <a:lnTo>
                  <a:pt x="6054" y="5653"/>
                </a:lnTo>
                <a:lnTo>
                  <a:pt x="6053" y="5709"/>
                </a:lnTo>
                <a:lnTo>
                  <a:pt x="6050" y="5773"/>
                </a:lnTo>
                <a:lnTo>
                  <a:pt x="6047" y="5840"/>
                </a:lnTo>
                <a:lnTo>
                  <a:pt x="6042" y="5911"/>
                </a:lnTo>
                <a:lnTo>
                  <a:pt x="6036" y="5983"/>
                </a:lnTo>
                <a:lnTo>
                  <a:pt x="6030" y="6057"/>
                </a:lnTo>
                <a:lnTo>
                  <a:pt x="6014" y="6199"/>
                </a:lnTo>
                <a:lnTo>
                  <a:pt x="5999" y="6326"/>
                </a:lnTo>
                <a:lnTo>
                  <a:pt x="5992" y="6380"/>
                </a:lnTo>
                <a:lnTo>
                  <a:pt x="5984" y="6426"/>
                </a:lnTo>
                <a:lnTo>
                  <a:pt x="5978" y="6462"/>
                </a:lnTo>
                <a:lnTo>
                  <a:pt x="5972" y="6487"/>
                </a:lnTo>
                <a:lnTo>
                  <a:pt x="5970" y="6495"/>
                </a:lnTo>
                <a:lnTo>
                  <a:pt x="5968" y="6500"/>
                </a:lnTo>
                <a:lnTo>
                  <a:pt x="5966" y="6501"/>
                </a:lnTo>
                <a:lnTo>
                  <a:pt x="5965" y="6499"/>
                </a:lnTo>
                <a:lnTo>
                  <a:pt x="5962" y="6486"/>
                </a:lnTo>
                <a:lnTo>
                  <a:pt x="5956" y="6460"/>
                </a:lnTo>
                <a:lnTo>
                  <a:pt x="5942" y="6384"/>
                </a:lnTo>
                <a:lnTo>
                  <a:pt x="5925" y="6281"/>
                </a:lnTo>
                <a:lnTo>
                  <a:pt x="5907" y="6166"/>
                </a:lnTo>
                <a:lnTo>
                  <a:pt x="5889" y="6046"/>
                </a:lnTo>
                <a:lnTo>
                  <a:pt x="5875" y="5937"/>
                </a:lnTo>
                <a:lnTo>
                  <a:pt x="5864" y="5845"/>
                </a:lnTo>
                <a:lnTo>
                  <a:pt x="5862" y="5812"/>
                </a:lnTo>
                <a:lnTo>
                  <a:pt x="5861" y="5788"/>
                </a:lnTo>
                <a:lnTo>
                  <a:pt x="5859" y="5762"/>
                </a:lnTo>
                <a:lnTo>
                  <a:pt x="5856" y="5729"/>
                </a:lnTo>
                <a:lnTo>
                  <a:pt x="5850" y="5688"/>
                </a:lnTo>
                <a:lnTo>
                  <a:pt x="5843" y="5641"/>
                </a:lnTo>
                <a:lnTo>
                  <a:pt x="5823" y="5536"/>
                </a:lnTo>
                <a:lnTo>
                  <a:pt x="5802" y="5430"/>
                </a:lnTo>
                <a:lnTo>
                  <a:pt x="5780" y="5332"/>
                </a:lnTo>
                <a:lnTo>
                  <a:pt x="5769" y="5291"/>
                </a:lnTo>
                <a:lnTo>
                  <a:pt x="5761" y="5259"/>
                </a:lnTo>
                <a:lnTo>
                  <a:pt x="5752" y="5236"/>
                </a:lnTo>
                <a:lnTo>
                  <a:pt x="5750" y="5228"/>
                </a:lnTo>
                <a:lnTo>
                  <a:pt x="5748" y="5223"/>
                </a:lnTo>
                <a:lnTo>
                  <a:pt x="5745" y="5222"/>
                </a:lnTo>
                <a:lnTo>
                  <a:pt x="5743" y="5224"/>
                </a:lnTo>
                <a:lnTo>
                  <a:pt x="5743" y="5229"/>
                </a:lnTo>
                <a:lnTo>
                  <a:pt x="5742" y="5238"/>
                </a:lnTo>
                <a:lnTo>
                  <a:pt x="5740" y="5379"/>
                </a:lnTo>
                <a:lnTo>
                  <a:pt x="5737" y="5587"/>
                </a:lnTo>
                <a:lnTo>
                  <a:pt x="5736" y="5699"/>
                </a:lnTo>
                <a:lnTo>
                  <a:pt x="5736" y="5806"/>
                </a:lnTo>
                <a:lnTo>
                  <a:pt x="5738" y="5902"/>
                </a:lnTo>
                <a:lnTo>
                  <a:pt x="5739" y="5944"/>
                </a:lnTo>
                <a:lnTo>
                  <a:pt x="5742" y="5980"/>
                </a:lnTo>
                <a:lnTo>
                  <a:pt x="5750" y="6063"/>
                </a:lnTo>
                <a:lnTo>
                  <a:pt x="5762" y="6171"/>
                </a:lnTo>
                <a:lnTo>
                  <a:pt x="5795" y="6429"/>
                </a:lnTo>
                <a:lnTo>
                  <a:pt x="5826" y="6682"/>
                </a:lnTo>
                <a:lnTo>
                  <a:pt x="5838" y="6782"/>
                </a:lnTo>
                <a:lnTo>
                  <a:pt x="5846" y="6856"/>
                </a:lnTo>
                <a:lnTo>
                  <a:pt x="5852" y="6942"/>
                </a:lnTo>
                <a:lnTo>
                  <a:pt x="5862" y="7077"/>
                </a:lnTo>
                <a:lnTo>
                  <a:pt x="5881" y="7422"/>
                </a:lnTo>
                <a:lnTo>
                  <a:pt x="5898" y="7747"/>
                </a:lnTo>
                <a:lnTo>
                  <a:pt x="5904" y="7858"/>
                </a:lnTo>
                <a:lnTo>
                  <a:pt x="5905" y="7909"/>
                </a:lnTo>
                <a:lnTo>
                  <a:pt x="5905" y="7912"/>
                </a:lnTo>
                <a:lnTo>
                  <a:pt x="5903" y="7912"/>
                </a:lnTo>
                <a:lnTo>
                  <a:pt x="5900" y="7909"/>
                </a:lnTo>
                <a:lnTo>
                  <a:pt x="5898" y="7905"/>
                </a:lnTo>
                <a:lnTo>
                  <a:pt x="5888" y="7889"/>
                </a:lnTo>
                <a:lnTo>
                  <a:pt x="5876" y="7864"/>
                </a:lnTo>
                <a:lnTo>
                  <a:pt x="5845" y="7794"/>
                </a:lnTo>
                <a:lnTo>
                  <a:pt x="5807" y="7703"/>
                </a:lnTo>
                <a:lnTo>
                  <a:pt x="5766" y="7600"/>
                </a:lnTo>
                <a:lnTo>
                  <a:pt x="5724" y="7490"/>
                </a:lnTo>
                <a:lnTo>
                  <a:pt x="5685" y="7383"/>
                </a:lnTo>
                <a:lnTo>
                  <a:pt x="5668" y="7333"/>
                </a:lnTo>
                <a:lnTo>
                  <a:pt x="5653" y="7286"/>
                </a:lnTo>
                <a:lnTo>
                  <a:pt x="5638" y="7238"/>
                </a:lnTo>
                <a:lnTo>
                  <a:pt x="5625" y="7184"/>
                </a:lnTo>
                <a:lnTo>
                  <a:pt x="5610" y="7126"/>
                </a:lnTo>
                <a:lnTo>
                  <a:pt x="5595" y="7062"/>
                </a:lnTo>
                <a:lnTo>
                  <a:pt x="5565" y="6929"/>
                </a:lnTo>
                <a:lnTo>
                  <a:pt x="5536" y="6791"/>
                </a:lnTo>
                <a:lnTo>
                  <a:pt x="5507" y="6656"/>
                </a:lnTo>
                <a:lnTo>
                  <a:pt x="5480" y="6533"/>
                </a:lnTo>
                <a:lnTo>
                  <a:pt x="5467" y="6477"/>
                </a:lnTo>
                <a:lnTo>
                  <a:pt x="5455" y="6428"/>
                </a:lnTo>
                <a:lnTo>
                  <a:pt x="5441" y="6386"/>
                </a:lnTo>
                <a:lnTo>
                  <a:pt x="5430" y="6351"/>
                </a:lnTo>
                <a:lnTo>
                  <a:pt x="5411" y="6295"/>
                </a:lnTo>
                <a:lnTo>
                  <a:pt x="5396" y="6244"/>
                </a:lnTo>
                <a:lnTo>
                  <a:pt x="5385" y="6199"/>
                </a:lnTo>
                <a:lnTo>
                  <a:pt x="5376" y="6154"/>
                </a:lnTo>
                <a:lnTo>
                  <a:pt x="5370" y="6108"/>
                </a:lnTo>
                <a:lnTo>
                  <a:pt x="5366" y="6059"/>
                </a:lnTo>
                <a:lnTo>
                  <a:pt x="5356" y="5935"/>
                </a:lnTo>
                <a:lnTo>
                  <a:pt x="5354" y="5899"/>
                </a:lnTo>
                <a:lnTo>
                  <a:pt x="5354" y="5864"/>
                </a:lnTo>
                <a:lnTo>
                  <a:pt x="5354" y="5831"/>
                </a:lnTo>
                <a:lnTo>
                  <a:pt x="5355" y="5798"/>
                </a:lnTo>
                <a:lnTo>
                  <a:pt x="5357" y="5765"/>
                </a:lnTo>
                <a:lnTo>
                  <a:pt x="5360" y="5734"/>
                </a:lnTo>
                <a:lnTo>
                  <a:pt x="5367" y="5670"/>
                </a:lnTo>
                <a:lnTo>
                  <a:pt x="5386" y="5545"/>
                </a:lnTo>
                <a:lnTo>
                  <a:pt x="5394" y="5481"/>
                </a:lnTo>
                <a:lnTo>
                  <a:pt x="5400" y="5416"/>
                </a:lnTo>
                <a:lnTo>
                  <a:pt x="5403" y="5381"/>
                </a:lnTo>
                <a:lnTo>
                  <a:pt x="5405" y="5347"/>
                </a:lnTo>
                <a:lnTo>
                  <a:pt x="5406" y="5273"/>
                </a:lnTo>
                <a:lnTo>
                  <a:pt x="5408" y="5195"/>
                </a:lnTo>
                <a:lnTo>
                  <a:pt x="5406" y="5116"/>
                </a:lnTo>
                <a:lnTo>
                  <a:pt x="5403" y="4953"/>
                </a:lnTo>
                <a:lnTo>
                  <a:pt x="5402" y="4872"/>
                </a:lnTo>
                <a:lnTo>
                  <a:pt x="5400" y="4793"/>
                </a:lnTo>
                <a:lnTo>
                  <a:pt x="5399" y="4753"/>
                </a:lnTo>
                <a:lnTo>
                  <a:pt x="5397" y="4711"/>
                </a:lnTo>
                <a:lnTo>
                  <a:pt x="5392" y="4668"/>
                </a:lnTo>
                <a:lnTo>
                  <a:pt x="5387" y="4624"/>
                </a:lnTo>
                <a:lnTo>
                  <a:pt x="5380" y="4581"/>
                </a:lnTo>
                <a:lnTo>
                  <a:pt x="5373" y="4539"/>
                </a:lnTo>
                <a:lnTo>
                  <a:pt x="5366" y="4501"/>
                </a:lnTo>
                <a:lnTo>
                  <a:pt x="5358" y="4465"/>
                </a:lnTo>
                <a:lnTo>
                  <a:pt x="5350" y="4432"/>
                </a:lnTo>
                <a:lnTo>
                  <a:pt x="5344" y="4406"/>
                </a:lnTo>
                <a:lnTo>
                  <a:pt x="5337" y="4384"/>
                </a:lnTo>
                <a:lnTo>
                  <a:pt x="5332" y="4370"/>
                </a:lnTo>
                <a:lnTo>
                  <a:pt x="5328" y="4361"/>
                </a:lnTo>
                <a:lnTo>
                  <a:pt x="5326" y="4361"/>
                </a:lnTo>
                <a:lnTo>
                  <a:pt x="5326" y="4363"/>
                </a:lnTo>
                <a:lnTo>
                  <a:pt x="5325" y="4372"/>
                </a:lnTo>
                <a:lnTo>
                  <a:pt x="5326" y="4393"/>
                </a:lnTo>
                <a:lnTo>
                  <a:pt x="5328" y="4420"/>
                </a:lnTo>
                <a:lnTo>
                  <a:pt x="5328" y="4454"/>
                </a:lnTo>
                <a:lnTo>
                  <a:pt x="5328" y="4491"/>
                </a:lnTo>
                <a:lnTo>
                  <a:pt x="5326" y="4533"/>
                </a:lnTo>
                <a:lnTo>
                  <a:pt x="5319" y="4626"/>
                </a:lnTo>
                <a:lnTo>
                  <a:pt x="5310" y="4722"/>
                </a:lnTo>
                <a:lnTo>
                  <a:pt x="5291" y="4906"/>
                </a:lnTo>
                <a:lnTo>
                  <a:pt x="5285" y="4979"/>
                </a:lnTo>
                <a:lnTo>
                  <a:pt x="5283" y="5008"/>
                </a:lnTo>
                <a:lnTo>
                  <a:pt x="5282" y="5031"/>
                </a:lnTo>
                <a:lnTo>
                  <a:pt x="5280" y="5051"/>
                </a:lnTo>
                <a:lnTo>
                  <a:pt x="5277" y="5074"/>
                </a:lnTo>
                <a:lnTo>
                  <a:pt x="5271" y="5098"/>
                </a:lnTo>
                <a:lnTo>
                  <a:pt x="5263" y="5122"/>
                </a:lnTo>
                <a:lnTo>
                  <a:pt x="5255" y="5146"/>
                </a:lnTo>
                <a:lnTo>
                  <a:pt x="5244" y="5169"/>
                </a:lnTo>
                <a:lnTo>
                  <a:pt x="5233" y="5190"/>
                </a:lnTo>
                <a:lnTo>
                  <a:pt x="5223" y="5208"/>
                </a:lnTo>
                <a:lnTo>
                  <a:pt x="5212" y="5223"/>
                </a:lnTo>
                <a:lnTo>
                  <a:pt x="5206" y="5229"/>
                </a:lnTo>
                <a:lnTo>
                  <a:pt x="5201" y="5234"/>
                </a:lnTo>
                <a:lnTo>
                  <a:pt x="5196" y="5237"/>
                </a:lnTo>
                <a:lnTo>
                  <a:pt x="5191" y="5240"/>
                </a:lnTo>
                <a:lnTo>
                  <a:pt x="5187" y="5240"/>
                </a:lnTo>
                <a:lnTo>
                  <a:pt x="5182" y="5238"/>
                </a:lnTo>
                <a:lnTo>
                  <a:pt x="5178" y="5236"/>
                </a:lnTo>
                <a:lnTo>
                  <a:pt x="5175" y="5232"/>
                </a:lnTo>
                <a:lnTo>
                  <a:pt x="5171" y="5225"/>
                </a:lnTo>
                <a:lnTo>
                  <a:pt x="5169" y="5218"/>
                </a:lnTo>
                <a:lnTo>
                  <a:pt x="5166" y="5207"/>
                </a:lnTo>
                <a:lnTo>
                  <a:pt x="5165" y="5195"/>
                </a:lnTo>
                <a:lnTo>
                  <a:pt x="5164" y="5181"/>
                </a:lnTo>
                <a:lnTo>
                  <a:pt x="5164" y="5164"/>
                </a:lnTo>
                <a:lnTo>
                  <a:pt x="5163" y="5124"/>
                </a:lnTo>
                <a:lnTo>
                  <a:pt x="5161" y="5079"/>
                </a:lnTo>
                <a:lnTo>
                  <a:pt x="5157" y="4973"/>
                </a:lnTo>
                <a:lnTo>
                  <a:pt x="5149" y="4853"/>
                </a:lnTo>
                <a:lnTo>
                  <a:pt x="5141" y="4724"/>
                </a:lnTo>
                <a:lnTo>
                  <a:pt x="5133" y="4596"/>
                </a:lnTo>
                <a:lnTo>
                  <a:pt x="5125" y="4473"/>
                </a:lnTo>
                <a:lnTo>
                  <a:pt x="5121" y="4364"/>
                </a:lnTo>
                <a:lnTo>
                  <a:pt x="5119" y="4316"/>
                </a:lnTo>
                <a:lnTo>
                  <a:pt x="5119" y="4274"/>
                </a:lnTo>
                <a:lnTo>
                  <a:pt x="5118" y="4230"/>
                </a:lnTo>
                <a:lnTo>
                  <a:pt x="5115" y="4181"/>
                </a:lnTo>
                <a:lnTo>
                  <a:pt x="5110" y="4125"/>
                </a:lnTo>
                <a:lnTo>
                  <a:pt x="5103" y="4066"/>
                </a:lnTo>
                <a:lnTo>
                  <a:pt x="5094" y="4002"/>
                </a:lnTo>
                <a:lnTo>
                  <a:pt x="5086" y="3938"/>
                </a:lnTo>
                <a:lnTo>
                  <a:pt x="5066" y="3810"/>
                </a:lnTo>
                <a:lnTo>
                  <a:pt x="5047" y="3691"/>
                </a:lnTo>
                <a:lnTo>
                  <a:pt x="5032" y="3594"/>
                </a:lnTo>
                <a:lnTo>
                  <a:pt x="5015" y="3502"/>
                </a:lnTo>
                <a:lnTo>
                  <a:pt x="5020" y="3572"/>
                </a:lnTo>
                <a:lnTo>
                  <a:pt x="5029" y="3743"/>
                </a:lnTo>
                <a:lnTo>
                  <a:pt x="5035" y="3847"/>
                </a:lnTo>
                <a:lnTo>
                  <a:pt x="5040" y="3953"/>
                </a:lnTo>
                <a:lnTo>
                  <a:pt x="5044" y="4053"/>
                </a:lnTo>
                <a:lnTo>
                  <a:pt x="5045" y="4140"/>
                </a:lnTo>
                <a:lnTo>
                  <a:pt x="5044" y="4180"/>
                </a:lnTo>
                <a:lnTo>
                  <a:pt x="5042" y="4222"/>
                </a:lnTo>
                <a:lnTo>
                  <a:pt x="5039" y="4266"/>
                </a:lnTo>
                <a:lnTo>
                  <a:pt x="5035" y="4312"/>
                </a:lnTo>
                <a:lnTo>
                  <a:pt x="5026" y="4403"/>
                </a:lnTo>
                <a:lnTo>
                  <a:pt x="5015" y="4492"/>
                </a:lnTo>
                <a:lnTo>
                  <a:pt x="4994" y="4645"/>
                </a:lnTo>
                <a:lnTo>
                  <a:pt x="4988" y="4699"/>
                </a:lnTo>
                <a:lnTo>
                  <a:pt x="4986" y="4719"/>
                </a:lnTo>
                <a:lnTo>
                  <a:pt x="4985" y="4734"/>
                </a:lnTo>
                <a:lnTo>
                  <a:pt x="4979" y="4951"/>
                </a:lnTo>
                <a:lnTo>
                  <a:pt x="4963" y="5372"/>
                </a:lnTo>
                <a:lnTo>
                  <a:pt x="4940" y="5965"/>
                </a:lnTo>
                <a:lnTo>
                  <a:pt x="4935" y="5949"/>
                </a:lnTo>
                <a:lnTo>
                  <a:pt x="4920" y="5902"/>
                </a:lnTo>
                <a:lnTo>
                  <a:pt x="4898" y="5831"/>
                </a:lnTo>
                <a:lnTo>
                  <a:pt x="4886" y="5786"/>
                </a:lnTo>
                <a:lnTo>
                  <a:pt x="4874" y="5738"/>
                </a:lnTo>
                <a:lnTo>
                  <a:pt x="4861" y="5687"/>
                </a:lnTo>
                <a:lnTo>
                  <a:pt x="4849" y="5631"/>
                </a:lnTo>
                <a:lnTo>
                  <a:pt x="4838" y="5574"/>
                </a:lnTo>
                <a:lnTo>
                  <a:pt x="4829" y="5515"/>
                </a:lnTo>
                <a:lnTo>
                  <a:pt x="4819" y="5454"/>
                </a:lnTo>
                <a:lnTo>
                  <a:pt x="4813" y="5391"/>
                </a:lnTo>
                <a:lnTo>
                  <a:pt x="4808" y="5330"/>
                </a:lnTo>
                <a:lnTo>
                  <a:pt x="4808" y="5299"/>
                </a:lnTo>
                <a:lnTo>
                  <a:pt x="4807" y="5267"/>
                </a:lnTo>
                <a:lnTo>
                  <a:pt x="4808" y="5148"/>
                </a:lnTo>
                <a:lnTo>
                  <a:pt x="4812" y="5037"/>
                </a:lnTo>
                <a:lnTo>
                  <a:pt x="4818" y="4930"/>
                </a:lnTo>
                <a:lnTo>
                  <a:pt x="4824" y="4830"/>
                </a:lnTo>
                <a:lnTo>
                  <a:pt x="4831" y="4735"/>
                </a:lnTo>
                <a:lnTo>
                  <a:pt x="4838" y="4646"/>
                </a:lnTo>
                <a:lnTo>
                  <a:pt x="4851" y="4482"/>
                </a:lnTo>
                <a:lnTo>
                  <a:pt x="4854" y="4443"/>
                </a:lnTo>
                <a:lnTo>
                  <a:pt x="4855" y="4406"/>
                </a:lnTo>
                <a:lnTo>
                  <a:pt x="4855" y="4372"/>
                </a:lnTo>
                <a:lnTo>
                  <a:pt x="4854" y="4339"/>
                </a:lnTo>
                <a:lnTo>
                  <a:pt x="4851" y="4308"/>
                </a:lnTo>
                <a:lnTo>
                  <a:pt x="4849" y="4281"/>
                </a:lnTo>
                <a:lnTo>
                  <a:pt x="4845" y="4257"/>
                </a:lnTo>
                <a:lnTo>
                  <a:pt x="4843" y="4234"/>
                </a:lnTo>
                <a:lnTo>
                  <a:pt x="4839" y="4216"/>
                </a:lnTo>
                <a:lnTo>
                  <a:pt x="4836" y="4202"/>
                </a:lnTo>
                <a:lnTo>
                  <a:pt x="4832" y="4190"/>
                </a:lnTo>
                <a:lnTo>
                  <a:pt x="4829" y="4182"/>
                </a:lnTo>
                <a:lnTo>
                  <a:pt x="4826" y="4180"/>
                </a:lnTo>
                <a:lnTo>
                  <a:pt x="4825" y="4180"/>
                </a:lnTo>
                <a:lnTo>
                  <a:pt x="4824" y="4181"/>
                </a:lnTo>
                <a:lnTo>
                  <a:pt x="4823" y="4188"/>
                </a:lnTo>
                <a:lnTo>
                  <a:pt x="4823" y="4199"/>
                </a:lnTo>
                <a:lnTo>
                  <a:pt x="4821" y="4217"/>
                </a:lnTo>
                <a:lnTo>
                  <a:pt x="4819" y="4240"/>
                </a:lnTo>
                <a:lnTo>
                  <a:pt x="4812" y="4304"/>
                </a:lnTo>
                <a:lnTo>
                  <a:pt x="4802" y="4383"/>
                </a:lnTo>
                <a:lnTo>
                  <a:pt x="4789" y="4470"/>
                </a:lnTo>
                <a:lnTo>
                  <a:pt x="4775" y="4558"/>
                </a:lnTo>
                <a:lnTo>
                  <a:pt x="4759" y="4641"/>
                </a:lnTo>
                <a:lnTo>
                  <a:pt x="4746" y="4712"/>
                </a:lnTo>
                <a:lnTo>
                  <a:pt x="4738" y="4741"/>
                </a:lnTo>
                <a:lnTo>
                  <a:pt x="4732" y="4763"/>
                </a:lnTo>
                <a:lnTo>
                  <a:pt x="4728" y="4787"/>
                </a:lnTo>
                <a:lnTo>
                  <a:pt x="4720" y="4818"/>
                </a:lnTo>
                <a:lnTo>
                  <a:pt x="4706" y="4897"/>
                </a:lnTo>
                <a:lnTo>
                  <a:pt x="4692" y="4992"/>
                </a:lnTo>
                <a:lnTo>
                  <a:pt x="4677" y="5092"/>
                </a:lnTo>
                <a:lnTo>
                  <a:pt x="4653" y="5266"/>
                </a:lnTo>
                <a:lnTo>
                  <a:pt x="4644" y="5342"/>
                </a:lnTo>
                <a:lnTo>
                  <a:pt x="4570" y="5069"/>
                </a:lnTo>
                <a:lnTo>
                  <a:pt x="4451" y="4629"/>
                </a:lnTo>
                <a:lnTo>
                  <a:pt x="4430" y="4546"/>
                </a:lnTo>
                <a:lnTo>
                  <a:pt x="4409" y="4461"/>
                </a:lnTo>
                <a:lnTo>
                  <a:pt x="4390" y="4373"/>
                </a:lnTo>
                <a:lnTo>
                  <a:pt x="4373" y="4283"/>
                </a:lnTo>
                <a:lnTo>
                  <a:pt x="4358" y="4187"/>
                </a:lnTo>
                <a:lnTo>
                  <a:pt x="4343" y="4085"/>
                </a:lnTo>
                <a:lnTo>
                  <a:pt x="4329" y="3976"/>
                </a:lnTo>
                <a:lnTo>
                  <a:pt x="4318" y="3858"/>
                </a:lnTo>
                <a:lnTo>
                  <a:pt x="4306" y="3747"/>
                </a:lnTo>
                <a:lnTo>
                  <a:pt x="4295" y="3660"/>
                </a:lnTo>
                <a:lnTo>
                  <a:pt x="4284" y="3586"/>
                </a:lnTo>
                <a:lnTo>
                  <a:pt x="4275" y="3526"/>
                </a:lnTo>
                <a:lnTo>
                  <a:pt x="4265" y="3471"/>
                </a:lnTo>
                <a:lnTo>
                  <a:pt x="4257" y="3417"/>
                </a:lnTo>
                <a:lnTo>
                  <a:pt x="4249" y="3360"/>
                </a:lnTo>
                <a:lnTo>
                  <a:pt x="4243" y="3294"/>
                </a:lnTo>
                <a:lnTo>
                  <a:pt x="4240" y="3260"/>
                </a:lnTo>
                <a:lnTo>
                  <a:pt x="4235" y="3228"/>
                </a:lnTo>
                <a:lnTo>
                  <a:pt x="4230" y="3202"/>
                </a:lnTo>
                <a:lnTo>
                  <a:pt x="4223" y="3179"/>
                </a:lnTo>
                <a:lnTo>
                  <a:pt x="4217" y="3160"/>
                </a:lnTo>
                <a:lnTo>
                  <a:pt x="4210" y="3144"/>
                </a:lnTo>
                <a:lnTo>
                  <a:pt x="4203" y="3133"/>
                </a:lnTo>
                <a:lnTo>
                  <a:pt x="4199" y="3130"/>
                </a:lnTo>
                <a:lnTo>
                  <a:pt x="4195" y="3127"/>
                </a:lnTo>
                <a:lnTo>
                  <a:pt x="4192" y="3125"/>
                </a:lnTo>
                <a:lnTo>
                  <a:pt x="4188" y="3125"/>
                </a:lnTo>
                <a:lnTo>
                  <a:pt x="4186" y="3126"/>
                </a:lnTo>
                <a:lnTo>
                  <a:pt x="4182" y="3127"/>
                </a:lnTo>
                <a:lnTo>
                  <a:pt x="4180" y="3131"/>
                </a:lnTo>
                <a:lnTo>
                  <a:pt x="4177" y="3136"/>
                </a:lnTo>
                <a:lnTo>
                  <a:pt x="4173" y="3148"/>
                </a:lnTo>
                <a:lnTo>
                  <a:pt x="4169" y="3166"/>
                </a:lnTo>
                <a:lnTo>
                  <a:pt x="4168" y="3187"/>
                </a:lnTo>
                <a:lnTo>
                  <a:pt x="4168" y="3216"/>
                </a:lnTo>
                <a:lnTo>
                  <a:pt x="4169" y="3250"/>
                </a:lnTo>
                <a:lnTo>
                  <a:pt x="4171" y="3286"/>
                </a:lnTo>
                <a:lnTo>
                  <a:pt x="4170" y="3322"/>
                </a:lnTo>
                <a:lnTo>
                  <a:pt x="4169" y="3359"/>
                </a:lnTo>
                <a:lnTo>
                  <a:pt x="4165" y="3398"/>
                </a:lnTo>
                <a:lnTo>
                  <a:pt x="4162" y="3436"/>
                </a:lnTo>
                <a:lnTo>
                  <a:pt x="4156" y="3475"/>
                </a:lnTo>
                <a:lnTo>
                  <a:pt x="4143" y="3554"/>
                </a:lnTo>
                <a:lnTo>
                  <a:pt x="4129" y="3636"/>
                </a:lnTo>
                <a:lnTo>
                  <a:pt x="4115" y="3721"/>
                </a:lnTo>
                <a:lnTo>
                  <a:pt x="4109" y="3765"/>
                </a:lnTo>
                <a:lnTo>
                  <a:pt x="4103" y="3810"/>
                </a:lnTo>
                <a:lnTo>
                  <a:pt x="4098" y="3856"/>
                </a:lnTo>
                <a:lnTo>
                  <a:pt x="4094" y="3902"/>
                </a:lnTo>
                <a:lnTo>
                  <a:pt x="4091" y="3992"/>
                </a:lnTo>
                <a:lnTo>
                  <a:pt x="4088" y="4073"/>
                </a:lnTo>
                <a:lnTo>
                  <a:pt x="4086" y="4198"/>
                </a:lnTo>
                <a:lnTo>
                  <a:pt x="4084" y="4239"/>
                </a:lnTo>
                <a:lnTo>
                  <a:pt x="4082" y="4253"/>
                </a:lnTo>
                <a:lnTo>
                  <a:pt x="4080" y="4263"/>
                </a:lnTo>
                <a:lnTo>
                  <a:pt x="4078" y="4269"/>
                </a:lnTo>
                <a:lnTo>
                  <a:pt x="4076" y="4270"/>
                </a:lnTo>
                <a:lnTo>
                  <a:pt x="4074" y="4270"/>
                </a:lnTo>
                <a:lnTo>
                  <a:pt x="4073" y="4270"/>
                </a:lnTo>
                <a:lnTo>
                  <a:pt x="4070" y="4268"/>
                </a:lnTo>
                <a:lnTo>
                  <a:pt x="4066" y="4258"/>
                </a:lnTo>
                <a:lnTo>
                  <a:pt x="4018" y="4162"/>
                </a:lnTo>
                <a:lnTo>
                  <a:pt x="3937" y="3999"/>
                </a:lnTo>
                <a:lnTo>
                  <a:pt x="3894" y="3910"/>
                </a:lnTo>
                <a:lnTo>
                  <a:pt x="3854" y="3824"/>
                </a:lnTo>
                <a:lnTo>
                  <a:pt x="3821" y="3751"/>
                </a:lnTo>
                <a:lnTo>
                  <a:pt x="3809" y="3720"/>
                </a:lnTo>
                <a:lnTo>
                  <a:pt x="3798" y="3695"/>
                </a:lnTo>
                <a:lnTo>
                  <a:pt x="3791" y="3673"/>
                </a:lnTo>
                <a:lnTo>
                  <a:pt x="3786" y="3650"/>
                </a:lnTo>
                <a:lnTo>
                  <a:pt x="3783" y="3627"/>
                </a:lnTo>
                <a:lnTo>
                  <a:pt x="3782" y="3604"/>
                </a:lnTo>
                <a:lnTo>
                  <a:pt x="3783" y="3582"/>
                </a:lnTo>
                <a:lnTo>
                  <a:pt x="3785" y="3558"/>
                </a:lnTo>
                <a:lnTo>
                  <a:pt x="3788" y="3534"/>
                </a:lnTo>
                <a:lnTo>
                  <a:pt x="3793" y="3509"/>
                </a:lnTo>
                <a:lnTo>
                  <a:pt x="3804" y="3458"/>
                </a:lnTo>
                <a:lnTo>
                  <a:pt x="3817" y="3403"/>
                </a:lnTo>
                <a:lnTo>
                  <a:pt x="3830" y="3344"/>
                </a:lnTo>
                <a:lnTo>
                  <a:pt x="3836" y="3312"/>
                </a:lnTo>
                <a:lnTo>
                  <a:pt x="3842" y="3280"/>
                </a:lnTo>
                <a:lnTo>
                  <a:pt x="3853" y="3214"/>
                </a:lnTo>
                <a:lnTo>
                  <a:pt x="3860" y="3149"/>
                </a:lnTo>
                <a:lnTo>
                  <a:pt x="3866" y="3084"/>
                </a:lnTo>
                <a:lnTo>
                  <a:pt x="3872" y="3018"/>
                </a:lnTo>
                <a:lnTo>
                  <a:pt x="3884" y="2873"/>
                </a:lnTo>
                <a:lnTo>
                  <a:pt x="3893" y="2791"/>
                </a:lnTo>
                <a:lnTo>
                  <a:pt x="3902" y="2701"/>
                </a:lnTo>
                <a:lnTo>
                  <a:pt x="3907" y="2655"/>
                </a:lnTo>
                <a:lnTo>
                  <a:pt x="3909" y="2613"/>
                </a:lnTo>
                <a:lnTo>
                  <a:pt x="3912" y="2576"/>
                </a:lnTo>
                <a:lnTo>
                  <a:pt x="3912" y="2541"/>
                </a:lnTo>
                <a:lnTo>
                  <a:pt x="3912" y="2510"/>
                </a:lnTo>
                <a:lnTo>
                  <a:pt x="3911" y="2482"/>
                </a:lnTo>
                <a:lnTo>
                  <a:pt x="3908" y="2457"/>
                </a:lnTo>
                <a:lnTo>
                  <a:pt x="3906" y="2435"/>
                </a:lnTo>
                <a:lnTo>
                  <a:pt x="3902" y="2416"/>
                </a:lnTo>
                <a:lnTo>
                  <a:pt x="3900" y="2400"/>
                </a:lnTo>
                <a:lnTo>
                  <a:pt x="3894" y="2378"/>
                </a:lnTo>
                <a:lnTo>
                  <a:pt x="3889" y="2363"/>
                </a:lnTo>
                <a:lnTo>
                  <a:pt x="3887" y="2360"/>
                </a:lnTo>
                <a:lnTo>
                  <a:pt x="3834" y="2552"/>
                </a:lnTo>
                <a:lnTo>
                  <a:pt x="3793" y="2697"/>
                </a:lnTo>
                <a:lnTo>
                  <a:pt x="3769" y="2790"/>
                </a:lnTo>
                <a:lnTo>
                  <a:pt x="3757" y="2833"/>
                </a:lnTo>
                <a:lnTo>
                  <a:pt x="3734" y="2912"/>
                </a:lnTo>
                <a:lnTo>
                  <a:pt x="3705" y="3010"/>
                </a:lnTo>
                <a:lnTo>
                  <a:pt x="3672" y="3112"/>
                </a:lnTo>
                <a:lnTo>
                  <a:pt x="3655" y="3161"/>
                </a:lnTo>
                <a:lnTo>
                  <a:pt x="3639" y="3205"/>
                </a:lnTo>
                <a:lnTo>
                  <a:pt x="3624" y="3244"/>
                </a:lnTo>
                <a:lnTo>
                  <a:pt x="3610" y="3274"/>
                </a:lnTo>
                <a:lnTo>
                  <a:pt x="3603" y="3285"/>
                </a:lnTo>
                <a:lnTo>
                  <a:pt x="3597" y="3294"/>
                </a:lnTo>
                <a:lnTo>
                  <a:pt x="3592" y="3300"/>
                </a:lnTo>
                <a:lnTo>
                  <a:pt x="3587" y="3303"/>
                </a:lnTo>
                <a:lnTo>
                  <a:pt x="3585" y="3304"/>
                </a:lnTo>
                <a:lnTo>
                  <a:pt x="3584" y="3303"/>
                </a:lnTo>
                <a:lnTo>
                  <a:pt x="3581" y="3302"/>
                </a:lnTo>
                <a:lnTo>
                  <a:pt x="3580" y="3299"/>
                </a:lnTo>
                <a:lnTo>
                  <a:pt x="3578" y="3291"/>
                </a:lnTo>
                <a:lnTo>
                  <a:pt x="3575" y="3280"/>
                </a:lnTo>
                <a:lnTo>
                  <a:pt x="3573" y="3243"/>
                </a:lnTo>
                <a:lnTo>
                  <a:pt x="3573" y="3187"/>
                </a:lnTo>
                <a:lnTo>
                  <a:pt x="3574" y="3118"/>
                </a:lnTo>
                <a:lnTo>
                  <a:pt x="3577" y="3036"/>
                </a:lnTo>
                <a:lnTo>
                  <a:pt x="3584" y="2841"/>
                </a:lnTo>
                <a:lnTo>
                  <a:pt x="3595" y="2623"/>
                </a:lnTo>
                <a:lnTo>
                  <a:pt x="3618" y="2182"/>
                </a:lnTo>
                <a:lnTo>
                  <a:pt x="3634" y="1855"/>
                </a:lnTo>
                <a:lnTo>
                  <a:pt x="3642" y="1732"/>
                </a:lnTo>
                <a:lnTo>
                  <a:pt x="3649" y="1591"/>
                </a:lnTo>
                <a:lnTo>
                  <a:pt x="3658" y="1438"/>
                </a:lnTo>
                <a:lnTo>
                  <a:pt x="3670" y="1279"/>
                </a:lnTo>
                <a:lnTo>
                  <a:pt x="3684" y="1123"/>
                </a:lnTo>
                <a:lnTo>
                  <a:pt x="3692" y="1048"/>
                </a:lnTo>
                <a:lnTo>
                  <a:pt x="3699" y="974"/>
                </a:lnTo>
                <a:lnTo>
                  <a:pt x="3709" y="905"/>
                </a:lnTo>
                <a:lnTo>
                  <a:pt x="3718" y="840"/>
                </a:lnTo>
                <a:lnTo>
                  <a:pt x="3728" y="781"/>
                </a:lnTo>
                <a:lnTo>
                  <a:pt x="3739" y="727"/>
                </a:lnTo>
                <a:lnTo>
                  <a:pt x="3744" y="701"/>
                </a:lnTo>
                <a:lnTo>
                  <a:pt x="3748" y="675"/>
                </a:lnTo>
                <a:lnTo>
                  <a:pt x="3752" y="647"/>
                </a:lnTo>
                <a:lnTo>
                  <a:pt x="3754" y="619"/>
                </a:lnTo>
                <a:lnTo>
                  <a:pt x="3758" y="561"/>
                </a:lnTo>
                <a:lnTo>
                  <a:pt x="3759" y="501"/>
                </a:lnTo>
                <a:lnTo>
                  <a:pt x="3758" y="440"/>
                </a:lnTo>
                <a:lnTo>
                  <a:pt x="3756" y="379"/>
                </a:lnTo>
                <a:lnTo>
                  <a:pt x="3751" y="321"/>
                </a:lnTo>
                <a:lnTo>
                  <a:pt x="3746" y="263"/>
                </a:lnTo>
                <a:lnTo>
                  <a:pt x="3740" y="209"/>
                </a:lnTo>
                <a:lnTo>
                  <a:pt x="3734" y="160"/>
                </a:lnTo>
                <a:lnTo>
                  <a:pt x="3722" y="75"/>
                </a:lnTo>
                <a:lnTo>
                  <a:pt x="3712" y="20"/>
                </a:lnTo>
                <a:lnTo>
                  <a:pt x="3709" y="0"/>
                </a:lnTo>
                <a:lnTo>
                  <a:pt x="3605" y="389"/>
                </a:lnTo>
                <a:lnTo>
                  <a:pt x="3521" y="701"/>
                </a:lnTo>
                <a:lnTo>
                  <a:pt x="3457" y="935"/>
                </a:lnTo>
                <a:lnTo>
                  <a:pt x="3447" y="973"/>
                </a:lnTo>
                <a:lnTo>
                  <a:pt x="3437" y="1009"/>
                </a:lnTo>
                <a:lnTo>
                  <a:pt x="3430" y="1045"/>
                </a:lnTo>
                <a:lnTo>
                  <a:pt x="3424" y="1081"/>
                </a:lnTo>
                <a:lnTo>
                  <a:pt x="3413" y="1152"/>
                </a:lnTo>
                <a:lnTo>
                  <a:pt x="3402" y="1225"/>
                </a:lnTo>
                <a:lnTo>
                  <a:pt x="3393" y="1306"/>
                </a:lnTo>
                <a:lnTo>
                  <a:pt x="3380" y="1396"/>
                </a:lnTo>
                <a:lnTo>
                  <a:pt x="3371" y="1445"/>
                </a:lnTo>
                <a:lnTo>
                  <a:pt x="3362" y="1498"/>
                </a:lnTo>
                <a:lnTo>
                  <a:pt x="3351" y="1556"/>
                </a:lnTo>
                <a:lnTo>
                  <a:pt x="3338" y="1617"/>
                </a:lnTo>
                <a:lnTo>
                  <a:pt x="3326" y="1681"/>
                </a:lnTo>
                <a:lnTo>
                  <a:pt x="3315" y="1744"/>
                </a:lnTo>
                <a:lnTo>
                  <a:pt x="3306" y="1808"/>
                </a:lnTo>
                <a:lnTo>
                  <a:pt x="3300" y="1871"/>
                </a:lnTo>
                <a:lnTo>
                  <a:pt x="3296" y="1933"/>
                </a:lnTo>
                <a:lnTo>
                  <a:pt x="3292" y="1993"/>
                </a:lnTo>
                <a:lnTo>
                  <a:pt x="3291" y="2053"/>
                </a:lnTo>
                <a:lnTo>
                  <a:pt x="3290" y="2111"/>
                </a:lnTo>
                <a:lnTo>
                  <a:pt x="3291" y="2167"/>
                </a:lnTo>
                <a:lnTo>
                  <a:pt x="3292" y="2221"/>
                </a:lnTo>
                <a:lnTo>
                  <a:pt x="3297" y="2322"/>
                </a:lnTo>
                <a:lnTo>
                  <a:pt x="3303" y="2414"/>
                </a:lnTo>
                <a:lnTo>
                  <a:pt x="3309" y="2493"/>
                </a:lnTo>
                <a:lnTo>
                  <a:pt x="3311" y="2537"/>
                </a:lnTo>
                <a:lnTo>
                  <a:pt x="3314" y="2598"/>
                </a:lnTo>
                <a:lnTo>
                  <a:pt x="3317" y="2755"/>
                </a:lnTo>
                <a:lnTo>
                  <a:pt x="3320" y="2944"/>
                </a:lnTo>
                <a:lnTo>
                  <a:pt x="3322" y="3144"/>
                </a:lnTo>
                <a:lnTo>
                  <a:pt x="3323" y="3496"/>
                </a:lnTo>
                <a:lnTo>
                  <a:pt x="3323" y="3650"/>
                </a:lnTo>
                <a:lnTo>
                  <a:pt x="3273" y="3476"/>
                </a:lnTo>
                <a:lnTo>
                  <a:pt x="3190" y="3190"/>
                </a:lnTo>
                <a:lnTo>
                  <a:pt x="3181" y="3159"/>
                </a:lnTo>
                <a:lnTo>
                  <a:pt x="3172" y="3120"/>
                </a:lnTo>
                <a:lnTo>
                  <a:pt x="3162" y="3076"/>
                </a:lnTo>
                <a:lnTo>
                  <a:pt x="3153" y="3026"/>
                </a:lnTo>
                <a:lnTo>
                  <a:pt x="3132" y="2915"/>
                </a:lnTo>
                <a:lnTo>
                  <a:pt x="3112" y="2793"/>
                </a:lnTo>
                <a:lnTo>
                  <a:pt x="3094" y="2667"/>
                </a:lnTo>
                <a:lnTo>
                  <a:pt x="3077" y="2543"/>
                </a:lnTo>
                <a:lnTo>
                  <a:pt x="3065" y="2428"/>
                </a:lnTo>
                <a:lnTo>
                  <a:pt x="3060" y="2376"/>
                </a:lnTo>
                <a:lnTo>
                  <a:pt x="3056" y="2330"/>
                </a:lnTo>
                <a:lnTo>
                  <a:pt x="3049" y="2221"/>
                </a:lnTo>
                <a:lnTo>
                  <a:pt x="3038" y="2083"/>
                </a:lnTo>
                <a:lnTo>
                  <a:pt x="3013" y="1773"/>
                </a:lnTo>
                <a:lnTo>
                  <a:pt x="2982" y="1395"/>
                </a:lnTo>
                <a:lnTo>
                  <a:pt x="2954" y="1521"/>
                </a:lnTo>
                <a:lnTo>
                  <a:pt x="2925" y="1658"/>
                </a:lnTo>
                <a:lnTo>
                  <a:pt x="2893" y="1825"/>
                </a:lnTo>
                <a:lnTo>
                  <a:pt x="2886" y="1871"/>
                </a:lnTo>
                <a:lnTo>
                  <a:pt x="2880" y="1917"/>
                </a:lnTo>
                <a:lnTo>
                  <a:pt x="2875" y="1966"/>
                </a:lnTo>
                <a:lnTo>
                  <a:pt x="2873" y="2016"/>
                </a:lnTo>
                <a:lnTo>
                  <a:pt x="2870" y="2065"/>
                </a:lnTo>
                <a:lnTo>
                  <a:pt x="2870" y="2116"/>
                </a:lnTo>
                <a:lnTo>
                  <a:pt x="2871" y="2166"/>
                </a:lnTo>
                <a:lnTo>
                  <a:pt x="2873" y="2217"/>
                </a:lnTo>
                <a:lnTo>
                  <a:pt x="2875" y="2265"/>
                </a:lnTo>
                <a:lnTo>
                  <a:pt x="2879" y="2313"/>
                </a:lnTo>
                <a:lnTo>
                  <a:pt x="2882" y="2358"/>
                </a:lnTo>
                <a:lnTo>
                  <a:pt x="2887" y="2403"/>
                </a:lnTo>
                <a:lnTo>
                  <a:pt x="2897" y="2483"/>
                </a:lnTo>
                <a:lnTo>
                  <a:pt x="2907" y="2552"/>
                </a:lnTo>
                <a:lnTo>
                  <a:pt x="2935" y="2701"/>
                </a:lnTo>
                <a:lnTo>
                  <a:pt x="2971" y="2888"/>
                </a:lnTo>
                <a:lnTo>
                  <a:pt x="2992" y="2988"/>
                </a:lnTo>
                <a:lnTo>
                  <a:pt x="3012" y="3089"/>
                </a:lnTo>
                <a:lnTo>
                  <a:pt x="3034" y="3186"/>
                </a:lnTo>
                <a:lnTo>
                  <a:pt x="3056" y="3280"/>
                </a:lnTo>
                <a:lnTo>
                  <a:pt x="3067" y="3326"/>
                </a:lnTo>
                <a:lnTo>
                  <a:pt x="3078" y="3374"/>
                </a:lnTo>
                <a:lnTo>
                  <a:pt x="3098" y="3476"/>
                </a:lnTo>
                <a:lnTo>
                  <a:pt x="3118" y="3585"/>
                </a:lnTo>
                <a:lnTo>
                  <a:pt x="3138" y="3697"/>
                </a:lnTo>
                <a:lnTo>
                  <a:pt x="3157" y="3809"/>
                </a:lnTo>
                <a:lnTo>
                  <a:pt x="3177" y="3919"/>
                </a:lnTo>
                <a:lnTo>
                  <a:pt x="3198" y="4026"/>
                </a:lnTo>
                <a:lnTo>
                  <a:pt x="3208" y="4077"/>
                </a:lnTo>
                <a:lnTo>
                  <a:pt x="3220" y="4125"/>
                </a:lnTo>
                <a:lnTo>
                  <a:pt x="3229" y="4174"/>
                </a:lnTo>
                <a:lnTo>
                  <a:pt x="3238" y="4227"/>
                </a:lnTo>
                <a:lnTo>
                  <a:pt x="3245" y="4281"/>
                </a:lnTo>
                <a:lnTo>
                  <a:pt x="3251" y="4337"/>
                </a:lnTo>
                <a:lnTo>
                  <a:pt x="3256" y="4393"/>
                </a:lnTo>
                <a:lnTo>
                  <a:pt x="3259" y="4448"/>
                </a:lnTo>
                <a:lnTo>
                  <a:pt x="3262" y="4501"/>
                </a:lnTo>
                <a:lnTo>
                  <a:pt x="3264" y="4551"/>
                </a:lnTo>
                <a:lnTo>
                  <a:pt x="3265" y="4640"/>
                </a:lnTo>
                <a:lnTo>
                  <a:pt x="3265" y="4705"/>
                </a:lnTo>
                <a:lnTo>
                  <a:pt x="3264" y="4739"/>
                </a:lnTo>
                <a:lnTo>
                  <a:pt x="3264" y="4741"/>
                </a:lnTo>
                <a:lnTo>
                  <a:pt x="3264" y="4734"/>
                </a:lnTo>
                <a:lnTo>
                  <a:pt x="3263" y="4725"/>
                </a:lnTo>
                <a:lnTo>
                  <a:pt x="3261" y="4715"/>
                </a:lnTo>
                <a:lnTo>
                  <a:pt x="3253" y="4685"/>
                </a:lnTo>
                <a:lnTo>
                  <a:pt x="3243" y="4647"/>
                </a:lnTo>
                <a:lnTo>
                  <a:pt x="3227" y="4603"/>
                </a:lnTo>
                <a:lnTo>
                  <a:pt x="3209" y="4555"/>
                </a:lnTo>
                <a:lnTo>
                  <a:pt x="3190" y="4502"/>
                </a:lnTo>
                <a:lnTo>
                  <a:pt x="3147" y="4394"/>
                </a:lnTo>
                <a:lnTo>
                  <a:pt x="3106" y="4292"/>
                </a:lnTo>
                <a:lnTo>
                  <a:pt x="3070" y="4210"/>
                </a:lnTo>
                <a:lnTo>
                  <a:pt x="3047" y="4160"/>
                </a:lnTo>
                <a:lnTo>
                  <a:pt x="3041" y="4151"/>
                </a:lnTo>
                <a:lnTo>
                  <a:pt x="3041" y="4150"/>
                </a:lnTo>
                <a:lnTo>
                  <a:pt x="3041" y="4151"/>
                </a:lnTo>
                <a:lnTo>
                  <a:pt x="3041" y="4155"/>
                </a:lnTo>
                <a:lnTo>
                  <a:pt x="3044" y="4173"/>
                </a:lnTo>
                <a:lnTo>
                  <a:pt x="3048" y="4203"/>
                </a:lnTo>
                <a:lnTo>
                  <a:pt x="3056" y="4294"/>
                </a:lnTo>
                <a:lnTo>
                  <a:pt x="3067" y="4415"/>
                </a:lnTo>
                <a:lnTo>
                  <a:pt x="3077" y="4554"/>
                </a:lnTo>
                <a:lnTo>
                  <a:pt x="3086" y="4698"/>
                </a:lnTo>
                <a:lnTo>
                  <a:pt x="3094" y="4834"/>
                </a:lnTo>
                <a:lnTo>
                  <a:pt x="3098" y="4949"/>
                </a:lnTo>
                <a:lnTo>
                  <a:pt x="3101" y="4995"/>
                </a:lnTo>
                <a:lnTo>
                  <a:pt x="3101" y="5031"/>
                </a:lnTo>
                <a:lnTo>
                  <a:pt x="3101" y="5063"/>
                </a:lnTo>
                <a:lnTo>
                  <a:pt x="3103" y="5098"/>
                </a:lnTo>
                <a:lnTo>
                  <a:pt x="3108" y="5178"/>
                </a:lnTo>
                <a:lnTo>
                  <a:pt x="3118" y="5265"/>
                </a:lnTo>
                <a:lnTo>
                  <a:pt x="3129" y="5355"/>
                </a:lnTo>
                <a:lnTo>
                  <a:pt x="3142" y="5444"/>
                </a:lnTo>
                <a:lnTo>
                  <a:pt x="3157" y="5529"/>
                </a:lnTo>
                <a:lnTo>
                  <a:pt x="3165" y="5569"/>
                </a:lnTo>
                <a:lnTo>
                  <a:pt x="3173" y="5605"/>
                </a:lnTo>
                <a:lnTo>
                  <a:pt x="3181" y="5639"/>
                </a:lnTo>
                <a:lnTo>
                  <a:pt x="3190" y="5669"/>
                </a:lnTo>
                <a:lnTo>
                  <a:pt x="3197" y="5699"/>
                </a:lnTo>
                <a:lnTo>
                  <a:pt x="3204" y="5735"/>
                </a:lnTo>
                <a:lnTo>
                  <a:pt x="3209" y="5774"/>
                </a:lnTo>
                <a:lnTo>
                  <a:pt x="3213" y="5819"/>
                </a:lnTo>
                <a:lnTo>
                  <a:pt x="3216" y="5866"/>
                </a:lnTo>
                <a:lnTo>
                  <a:pt x="3219" y="5916"/>
                </a:lnTo>
                <a:lnTo>
                  <a:pt x="3221" y="6023"/>
                </a:lnTo>
                <a:lnTo>
                  <a:pt x="3222" y="6135"/>
                </a:lnTo>
                <a:lnTo>
                  <a:pt x="3221" y="6247"/>
                </a:lnTo>
                <a:lnTo>
                  <a:pt x="3220" y="6355"/>
                </a:lnTo>
                <a:lnTo>
                  <a:pt x="3220" y="6454"/>
                </a:lnTo>
                <a:lnTo>
                  <a:pt x="3219" y="6500"/>
                </a:lnTo>
                <a:lnTo>
                  <a:pt x="3215" y="6541"/>
                </a:lnTo>
                <a:lnTo>
                  <a:pt x="3210" y="6579"/>
                </a:lnTo>
                <a:lnTo>
                  <a:pt x="3204" y="6614"/>
                </a:lnTo>
                <a:lnTo>
                  <a:pt x="3197" y="6647"/>
                </a:lnTo>
                <a:lnTo>
                  <a:pt x="3187" y="6677"/>
                </a:lnTo>
                <a:lnTo>
                  <a:pt x="3177" y="6707"/>
                </a:lnTo>
                <a:lnTo>
                  <a:pt x="3166" y="6736"/>
                </a:lnTo>
                <a:lnTo>
                  <a:pt x="3141" y="6792"/>
                </a:lnTo>
                <a:lnTo>
                  <a:pt x="3113" y="6853"/>
                </a:lnTo>
                <a:lnTo>
                  <a:pt x="3098" y="6887"/>
                </a:lnTo>
                <a:lnTo>
                  <a:pt x="3084" y="6923"/>
                </a:lnTo>
                <a:lnTo>
                  <a:pt x="3070" y="6961"/>
                </a:lnTo>
                <a:lnTo>
                  <a:pt x="3056" y="7004"/>
                </a:lnTo>
                <a:lnTo>
                  <a:pt x="3049" y="7024"/>
                </a:lnTo>
                <a:lnTo>
                  <a:pt x="3043" y="7042"/>
                </a:lnTo>
                <a:lnTo>
                  <a:pt x="3037" y="7055"/>
                </a:lnTo>
                <a:lnTo>
                  <a:pt x="3031" y="7066"/>
                </a:lnTo>
                <a:lnTo>
                  <a:pt x="3025" y="7073"/>
                </a:lnTo>
                <a:lnTo>
                  <a:pt x="3020" y="7078"/>
                </a:lnTo>
                <a:lnTo>
                  <a:pt x="3016" y="7080"/>
                </a:lnTo>
                <a:lnTo>
                  <a:pt x="3011" y="7080"/>
                </a:lnTo>
                <a:lnTo>
                  <a:pt x="3007" y="7077"/>
                </a:lnTo>
                <a:lnTo>
                  <a:pt x="3002" y="7072"/>
                </a:lnTo>
                <a:lnTo>
                  <a:pt x="2999" y="7065"/>
                </a:lnTo>
                <a:lnTo>
                  <a:pt x="2995" y="7055"/>
                </a:lnTo>
                <a:lnTo>
                  <a:pt x="2989" y="7031"/>
                </a:lnTo>
                <a:lnTo>
                  <a:pt x="2984" y="7000"/>
                </a:lnTo>
                <a:lnTo>
                  <a:pt x="2980" y="6965"/>
                </a:lnTo>
                <a:lnTo>
                  <a:pt x="2976" y="6924"/>
                </a:lnTo>
                <a:lnTo>
                  <a:pt x="2972" y="6882"/>
                </a:lnTo>
                <a:lnTo>
                  <a:pt x="2971" y="6837"/>
                </a:lnTo>
                <a:lnTo>
                  <a:pt x="2968" y="6746"/>
                </a:lnTo>
                <a:lnTo>
                  <a:pt x="2968" y="6662"/>
                </a:lnTo>
                <a:lnTo>
                  <a:pt x="2968" y="6591"/>
                </a:lnTo>
                <a:lnTo>
                  <a:pt x="2970" y="6530"/>
                </a:lnTo>
                <a:lnTo>
                  <a:pt x="2974" y="6475"/>
                </a:lnTo>
                <a:lnTo>
                  <a:pt x="2980" y="6423"/>
                </a:lnTo>
                <a:lnTo>
                  <a:pt x="2988" y="6372"/>
                </a:lnTo>
                <a:lnTo>
                  <a:pt x="2999" y="6314"/>
                </a:lnTo>
                <a:lnTo>
                  <a:pt x="3026" y="6173"/>
                </a:lnTo>
                <a:lnTo>
                  <a:pt x="3040" y="6102"/>
                </a:lnTo>
                <a:lnTo>
                  <a:pt x="3044" y="6076"/>
                </a:lnTo>
                <a:lnTo>
                  <a:pt x="3047" y="6054"/>
                </a:lnTo>
                <a:lnTo>
                  <a:pt x="3048" y="6036"/>
                </a:lnTo>
                <a:lnTo>
                  <a:pt x="3048" y="6021"/>
                </a:lnTo>
                <a:lnTo>
                  <a:pt x="3047" y="6009"/>
                </a:lnTo>
                <a:lnTo>
                  <a:pt x="3046" y="5999"/>
                </a:lnTo>
                <a:lnTo>
                  <a:pt x="3042" y="5989"/>
                </a:lnTo>
                <a:lnTo>
                  <a:pt x="3037" y="5980"/>
                </a:lnTo>
                <a:lnTo>
                  <a:pt x="3026" y="5961"/>
                </a:lnTo>
                <a:lnTo>
                  <a:pt x="3020" y="5947"/>
                </a:lnTo>
                <a:lnTo>
                  <a:pt x="3013" y="5932"/>
                </a:lnTo>
                <a:lnTo>
                  <a:pt x="3005" y="5914"/>
                </a:lnTo>
                <a:lnTo>
                  <a:pt x="2996" y="5891"/>
                </a:lnTo>
                <a:lnTo>
                  <a:pt x="2994" y="5885"/>
                </a:lnTo>
                <a:lnTo>
                  <a:pt x="2992" y="5881"/>
                </a:lnTo>
                <a:lnTo>
                  <a:pt x="2988" y="5881"/>
                </a:lnTo>
                <a:lnTo>
                  <a:pt x="2984" y="5883"/>
                </a:lnTo>
                <a:lnTo>
                  <a:pt x="2982" y="5887"/>
                </a:lnTo>
                <a:lnTo>
                  <a:pt x="2978" y="5895"/>
                </a:lnTo>
                <a:lnTo>
                  <a:pt x="2971" y="5915"/>
                </a:lnTo>
                <a:lnTo>
                  <a:pt x="2964" y="5943"/>
                </a:lnTo>
                <a:lnTo>
                  <a:pt x="2957" y="5975"/>
                </a:lnTo>
                <a:lnTo>
                  <a:pt x="2941" y="6052"/>
                </a:lnTo>
                <a:lnTo>
                  <a:pt x="2928" y="6132"/>
                </a:lnTo>
                <a:lnTo>
                  <a:pt x="2918" y="6205"/>
                </a:lnTo>
                <a:lnTo>
                  <a:pt x="2907" y="6277"/>
                </a:lnTo>
                <a:lnTo>
                  <a:pt x="2900" y="6237"/>
                </a:lnTo>
                <a:lnTo>
                  <a:pt x="2883" y="6136"/>
                </a:lnTo>
                <a:lnTo>
                  <a:pt x="2874" y="6071"/>
                </a:lnTo>
                <a:lnTo>
                  <a:pt x="2864" y="6001"/>
                </a:lnTo>
                <a:lnTo>
                  <a:pt x="2856" y="5931"/>
                </a:lnTo>
                <a:lnTo>
                  <a:pt x="2849" y="5861"/>
                </a:lnTo>
                <a:lnTo>
                  <a:pt x="2846" y="5830"/>
                </a:lnTo>
                <a:lnTo>
                  <a:pt x="2846" y="5801"/>
                </a:lnTo>
                <a:lnTo>
                  <a:pt x="2846" y="5776"/>
                </a:lnTo>
                <a:lnTo>
                  <a:pt x="2847" y="5752"/>
                </a:lnTo>
                <a:lnTo>
                  <a:pt x="2850" y="5730"/>
                </a:lnTo>
                <a:lnTo>
                  <a:pt x="2853" y="5709"/>
                </a:lnTo>
                <a:lnTo>
                  <a:pt x="2858" y="5690"/>
                </a:lnTo>
                <a:lnTo>
                  <a:pt x="2863" y="5672"/>
                </a:lnTo>
                <a:lnTo>
                  <a:pt x="2876" y="5636"/>
                </a:lnTo>
                <a:lnTo>
                  <a:pt x="2891" y="5599"/>
                </a:lnTo>
                <a:lnTo>
                  <a:pt x="2906" y="5556"/>
                </a:lnTo>
                <a:lnTo>
                  <a:pt x="2915" y="5532"/>
                </a:lnTo>
                <a:lnTo>
                  <a:pt x="2923" y="5505"/>
                </a:lnTo>
                <a:lnTo>
                  <a:pt x="2930" y="5479"/>
                </a:lnTo>
                <a:lnTo>
                  <a:pt x="2936" y="5456"/>
                </a:lnTo>
                <a:lnTo>
                  <a:pt x="2941" y="5436"/>
                </a:lnTo>
                <a:lnTo>
                  <a:pt x="2945" y="5416"/>
                </a:lnTo>
                <a:lnTo>
                  <a:pt x="2948" y="5381"/>
                </a:lnTo>
                <a:lnTo>
                  <a:pt x="2951" y="5349"/>
                </a:lnTo>
                <a:lnTo>
                  <a:pt x="2952" y="5314"/>
                </a:lnTo>
                <a:lnTo>
                  <a:pt x="2954" y="5271"/>
                </a:lnTo>
                <a:lnTo>
                  <a:pt x="2959" y="5218"/>
                </a:lnTo>
                <a:lnTo>
                  <a:pt x="2968" y="5150"/>
                </a:lnTo>
                <a:lnTo>
                  <a:pt x="2972" y="5111"/>
                </a:lnTo>
                <a:lnTo>
                  <a:pt x="2976" y="5074"/>
                </a:lnTo>
                <a:lnTo>
                  <a:pt x="2978" y="5039"/>
                </a:lnTo>
                <a:lnTo>
                  <a:pt x="2980" y="5005"/>
                </a:lnTo>
                <a:lnTo>
                  <a:pt x="2981" y="4974"/>
                </a:lnTo>
                <a:lnTo>
                  <a:pt x="2980" y="4945"/>
                </a:lnTo>
                <a:lnTo>
                  <a:pt x="2978" y="4892"/>
                </a:lnTo>
                <a:lnTo>
                  <a:pt x="2975" y="4850"/>
                </a:lnTo>
                <a:lnTo>
                  <a:pt x="2971" y="4819"/>
                </a:lnTo>
                <a:lnTo>
                  <a:pt x="2968" y="4793"/>
                </a:lnTo>
                <a:lnTo>
                  <a:pt x="2962" y="4837"/>
                </a:lnTo>
                <a:lnTo>
                  <a:pt x="2956" y="4884"/>
                </a:lnTo>
                <a:lnTo>
                  <a:pt x="2947" y="4943"/>
                </a:lnTo>
                <a:lnTo>
                  <a:pt x="2936" y="5008"/>
                </a:lnTo>
                <a:lnTo>
                  <a:pt x="2923" y="5074"/>
                </a:lnTo>
                <a:lnTo>
                  <a:pt x="2916" y="5106"/>
                </a:lnTo>
                <a:lnTo>
                  <a:pt x="2909" y="5138"/>
                </a:lnTo>
                <a:lnTo>
                  <a:pt x="2901" y="5166"/>
                </a:lnTo>
                <a:lnTo>
                  <a:pt x="2893" y="5194"/>
                </a:lnTo>
                <a:lnTo>
                  <a:pt x="2876" y="5241"/>
                </a:lnTo>
                <a:lnTo>
                  <a:pt x="2861" y="5284"/>
                </a:lnTo>
                <a:lnTo>
                  <a:pt x="2845" y="5323"/>
                </a:lnTo>
                <a:lnTo>
                  <a:pt x="2832" y="5355"/>
                </a:lnTo>
                <a:lnTo>
                  <a:pt x="2811" y="5401"/>
                </a:lnTo>
                <a:lnTo>
                  <a:pt x="2804" y="5416"/>
                </a:lnTo>
                <a:lnTo>
                  <a:pt x="2799" y="5375"/>
                </a:lnTo>
                <a:lnTo>
                  <a:pt x="2789" y="5271"/>
                </a:lnTo>
                <a:lnTo>
                  <a:pt x="2784" y="5204"/>
                </a:lnTo>
                <a:lnTo>
                  <a:pt x="2779" y="5128"/>
                </a:lnTo>
                <a:lnTo>
                  <a:pt x="2775" y="5050"/>
                </a:lnTo>
                <a:lnTo>
                  <a:pt x="2774" y="4972"/>
                </a:lnTo>
                <a:lnTo>
                  <a:pt x="2774" y="4866"/>
                </a:lnTo>
                <a:lnTo>
                  <a:pt x="2772" y="4718"/>
                </a:lnTo>
                <a:lnTo>
                  <a:pt x="2768" y="4542"/>
                </a:lnTo>
                <a:lnTo>
                  <a:pt x="2763" y="4352"/>
                </a:lnTo>
                <a:lnTo>
                  <a:pt x="2757" y="4163"/>
                </a:lnTo>
                <a:lnTo>
                  <a:pt x="2749" y="3990"/>
                </a:lnTo>
                <a:lnTo>
                  <a:pt x="2745" y="3914"/>
                </a:lnTo>
                <a:lnTo>
                  <a:pt x="2740" y="3848"/>
                </a:lnTo>
                <a:lnTo>
                  <a:pt x="2736" y="3794"/>
                </a:lnTo>
                <a:lnTo>
                  <a:pt x="2730" y="3753"/>
                </a:lnTo>
                <a:lnTo>
                  <a:pt x="2718" y="3689"/>
                </a:lnTo>
                <a:lnTo>
                  <a:pt x="2706" y="3628"/>
                </a:lnTo>
                <a:lnTo>
                  <a:pt x="2694" y="3577"/>
                </a:lnTo>
                <a:lnTo>
                  <a:pt x="2682" y="3534"/>
                </a:lnTo>
                <a:lnTo>
                  <a:pt x="2671" y="3502"/>
                </a:lnTo>
                <a:lnTo>
                  <a:pt x="2667" y="3491"/>
                </a:lnTo>
                <a:lnTo>
                  <a:pt x="2662" y="3485"/>
                </a:lnTo>
                <a:lnTo>
                  <a:pt x="2660" y="3482"/>
                </a:lnTo>
                <a:lnTo>
                  <a:pt x="2659" y="3483"/>
                </a:lnTo>
                <a:lnTo>
                  <a:pt x="2658" y="3484"/>
                </a:lnTo>
                <a:lnTo>
                  <a:pt x="2656" y="3490"/>
                </a:lnTo>
                <a:lnTo>
                  <a:pt x="2655" y="3502"/>
                </a:lnTo>
                <a:lnTo>
                  <a:pt x="2653" y="3634"/>
                </a:lnTo>
                <a:lnTo>
                  <a:pt x="2647" y="3860"/>
                </a:lnTo>
                <a:lnTo>
                  <a:pt x="2642" y="3979"/>
                </a:lnTo>
                <a:lnTo>
                  <a:pt x="2637" y="4089"/>
                </a:lnTo>
                <a:lnTo>
                  <a:pt x="2631" y="4175"/>
                </a:lnTo>
                <a:lnTo>
                  <a:pt x="2629" y="4208"/>
                </a:lnTo>
                <a:lnTo>
                  <a:pt x="2626" y="4229"/>
                </a:lnTo>
                <a:lnTo>
                  <a:pt x="2620" y="4271"/>
                </a:lnTo>
                <a:lnTo>
                  <a:pt x="2615" y="4327"/>
                </a:lnTo>
                <a:lnTo>
                  <a:pt x="2609" y="4390"/>
                </a:lnTo>
                <a:lnTo>
                  <a:pt x="2606" y="4455"/>
                </a:lnTo>
                <a:lnTo>
                  <a:pt x="2599" y="4567"/>
                </a:lnTo>
                <a:lnTo>
                  <a:pt x="2596" y="4615"/>
                </a:lnTo>
                <a:lnTo>
                  <a:pt x="2576" y="4546"/>
                </a:lnTo>
                <a:lnTo>
                  <a:pt x="2554" y="4478"/>
                </a:lnTo>
                <a:lnTo>
                  <a:pt x="2529" y="4401"/>
                </a:lnTo>
                <a:lnTo>
                  <a:pt x="2505" y="4329"/>
                </a:lnTo>
                <a:lnTo>
                  <a:pt x="2483" y="4270"/>
                </a:lnTo>
                <a:lnTo>
                  <a:pt x="2475" y="4251"/>
                </a:lnTo>
                <a:lnTo>
                  <a:pt x="2468" y="4239"/>
                </a:lnTo>
                <a:lnTo>
                  <a:pt x="2465" y="4236"/>
                </a:lnTo>
                <a:lnTo>
                  <a:pt x="2464" y="4236"/>
                </a:lnTo>
                <a:lnTo>
                  <a:pt x="2463" y="4239"/>
                </a:lnTo>
                <a:lnTo>
                  <a:pt x="2463" y="4244"/>
                </a:lnTo>
                <a:lnTo>
                  <a:pt x="2465" y="4396"/>
                </a:lnTo>
                <a:lnTo>
                  <a:pt x="2470" y="4657"/>
                </a:lnTo>
                <a:lnTo>
                  <a:pt x="2477" y="5015"/>
                </a:lnTo>
                <a:lnTo>
                  <a:pt x="2438" y="4890"/>
                </a:lnTo>
                <a:lnTo>
                  <a:pt x="2348" y="4604"/>
                </a:lnTo>
                <a:lnTo>
                  <a:pt x="2298" y="4442"/>
                </a:lnTo>
                <a:lnTo>
                  <a:pt x="2253" y="4289"/>
                </a:lnTo>
                <a:lnTo>
                  <a:pt x="2217" y="4163"/>
                </a:lnTo>
                <a:lnTo>
                  <a:pt x="2203" y="4115"/>
                </a:lnTo>
                <a:lnTo>
                  <a:pt x="2196" y="4080"/>
                </a:lnTo>
                <a:lnTo>
                  <a:pt x="2191" y="4054"/>
                </a:lnTo>
                <a:lnTo>
                  <a:pt x="2189" y="4031"/>
                </a:lnTo>
                <a:lnTo>
                  <a:pt x="2189" y="4009"/>
                </a:lnTo>
                <a:lnTo>
                  <a:pt x="2190" y="3991"/>
                </a:lnTo>
                <a:lnTo>
                  <a:pt x="2194" y="3974"/>
                </a:lnTo>
                <a:lnTo>
                  <a:pt x="2199" y="3959"/>
                </a:lnTo>
                <a:lnTo>
                  <a:pt x="2205" y="3944"/>
                </a:lnTo>
                <a:lnTo>
                  <a:pt x="2212" y="3932"/>
                </a:lnTo>
                <a:lnTo>
                  <a:pt x="2220" y="3920"/>
                </a:lnTo>
                <a:lnTo>
                  <a:pt x="2229" y="3908"/>
                </a:lnTo>
                <a:lnTo>
                  <a:pt x="2248" y="3884"/>
                </a:lnTo>
                <a:lnTo>
                  <a:pt x="2267" y="3859"/>
                </a:lnTo>
                <a:lnTo>
                  <a:pt x="2275" y="3845"/>
                </a:lnTo>
                <a:lnTo>
                  <a:pt x="2285" y="3829"/>
                </a:lnTo>
                <a:lnTo>
                  <a:pt x="2292" y="3812"/>
                </a:lnTo>
                <a:lnTo>
                  <a:pt x="2300" y="3794"/>
                </a:lnTo>
                <a:lnTo>
                  <a:pt x="2313" y="3761"/>
                </a:lnTo>
                <a:lnTo>
                  <a:pt x="2324" y="3728"/>
                </a:lnTo>
                <a:lnTo>
                  <a:pt x="2331" y="3698"/>
                </a:lnTo>
                <a:lnTo>
                  <a:pt x="2337" y="3673"/>
                </a:lnTo>
                <a:lnTo>
                  <a:pt x="2340" y="3652"/>
                </a:lnTo>
                <a:lnTo>
                  <a:pt x="2344" y="3636"/>
                </a:lnTo>
                <a:lnTo>
                  <a:pt x="2318" y="3638"/>
                </a:lnTo>
                <a:lnTo>
                  <a:pt x="2289" y="3643"/>
                </a:lnTo>
                <a:lnTo>
                  <a:pt x="2253" y="3648"/>
                </a:lnTo>
                <a:lnTo>
                  <a:pt x="2214" y="3656"/>
                </a:lnTo>
                <a:lnTo>
                  <a:pt x="2175" y="3667"/>
                </a:lnTo>
                <a:lnTo>
                  <a:pt x="2157" y="3673"/>
                </a:lnTo>
                <a:lnTo>
                  <a:pt x="2139" y="3679"/>
                </a:lnTo>
                <a:lnTo>
                  <a:pt x="2122" y="3686"/>
                </a:lnTo>
                <a:lnTo>
                  <a:pt x="2106" y="3695"/>
                </a:lnTo>
                <a:lnTo>
                  <a:pt x="2081" y="3711"/>
                </a:lnTo>
                <a:lnTo>
                  <a:pt x="2062" y="3727"/>
                </a:lnTo>
                <a:lnTo>
                  <a:pt x="2046" y="3743"/>
                </a:lnTo>
                <a:lnTo>
                  <a:pt x="2034" y="3756"/>
                </a:lnTo>
                <a:lnTo>
                  <a:pt x="2026" y="3768"/>
                </a:lnTo>
                <a:lnTo>
                  <a:pt x="2021" y="3776"/>
                </a:lnTo>
                <a:lnTo>
                  <a:pt x="2017" y="3785"/>
                </a:lnTo>
                <a:lnTo>
                  <a:pt x="1966" y="3643"/>
                </a:lnTo>
                <a:lnTo>
                  <a:pt x="1917" y="3508"/>
                </a:lnTo>
                <a:lnTo>
                  <a:pt x="1869" y="3369"/>
                </a:lnTo>
                <a:lnTo>
                  <a:pt x="1847" y="3302"/>
                </a:lnTo>
                <a:lnTo>
                  <a:pt x="1821" y="3233"/>
                </a:lnTo>
                <a:lnTo>
                  <a:pt x="1794" y="3162"/>
                </a:lnTo>
                <a:lnTo>
                  <a:pt x="1764" y="3087"/>
                </a:lnTo>
                <a:lnTo>
                  <a:pt x="1730" y="3005"/>
                </a:lnTo>
                <a:lnTo>
                  <a:pt x="1692" y="2917"/>
                </a:lnTo>
                <a:lnTo>
                  <a:pt x="1603" y="2715"/>
                </a:lnTo>
                <a:lnTo>
                  <a:pt x="1579" y="2662"/>
                </a:lnTo>
                <a:lnTo>
                  <a:pt x="1559" y="2616"/>
                </a:lnTo>
                <a:lnTo>
                  <a:pt x="1543" y="2573"/>
                </a:lnTo>
                <a:lnTo>
                  <a:pt x="1529" y="2536"/>
                </a:lnTo>
                <a:lnTo>
                  <a:pt x="1517" y="2501"/>
                </a:lnTo>
                <a:lnTo>
                  <a:pt x="1509" y="2470"/>
                </a:lnTo>
                <a:lnTo>
                  <a:pt x="1502" y="2441"/>
                </a:lnTo>
                <a:lnTo>
                  <a:pt x="1496" y="2415"/>
                </a:lnTo>
                <a:lnTo>
                  <a:pt x="1492" y="2388"/>
                </a:lnTo>
                <a:lnTo>
                  <a:pt x="1489" y="2363"/>
                </a:lnTo>
                <a:lnTo>
                  <a:pt x="1483" y="2310"/>
                </a:lnTo>
                <a:lnTo>
                  <a:pt x="1477" y="2251"/>
                </a:lnTo>
                <a:lnTo>
                  <a:pt x="1468" y="2181"/>
                </a:lnTo>
                <a:lnTo>
                  <a:pt x="1463" y="2137"/>
                </a:lnTo>
                <a:lnTo>
                  <a:pt x="1460" y="2086"/>
                </a:lnTo>
                <a:lnTo>
                  <a:pt x="1456" y="2028"/>
                </a:lnTo>
                <a:lnTo>
                  <a:pt x="1454" y="1966"/>
                </a:lnTo>
                <a:lnTo>
                  <a:pt x="1450" y="1831"/>
                </a:lnTo>
                <a:lnTo>
                  <a:pt x="1450" y="1695"/>
                </a:lnTo>
                <a:lnTo>
                  <a:pt x="1450" y="1568"/>
                </a:lnTo>
                <a:lnTo>
                  <a:pt x="1451" y="1463"/>
                </a:lnTo>
                <a:lnTo>
                  <a:pt x="1454" y="1365"/>
                </a:lnTo>
                <a:lnTo>
                  <a:pt x="1430" y="1451"/>
                </a:lnTo>
                <a:lnTo>
                  <a:pt x="1376" y="1656"/>
                </a:lnTo>
                <a:lnTo>
                  <a:pt x="1346" y="1777"/>
                </a:lnTo>
                <a:lnTo>
                  <a:pt x="1316" y="1897"/>
                </a:lnTo>
                <a:lnTo>
                  <a:pt x="1291" y="2005"/>
                </a:lnTo>
                <a:lnTo>
                  <a:pt x="1283" y="2052"/>
                </a:lnTo>
                <a:lnTo>
                  <a:pt x="1276" y="2092"/>
                </a:lnTo>
                <a:lnTo>
                  <a:pt x="1271" y="2128"/>
                </a:lnTo>
                <a:lnTo>
                  <a:pt x="1267" y="2164"/>
                </a:lnTo>
                <a:lnTo>
                  <a:pt x="1266" y="2199"/>
                </a:lnTo>
                <a:lnTo>
                  <a:pt x="1265" y="2233"/>
                </a:lnTo>
                <a:lnTo>
                  <a:pt x="1266" y="2267"/>
                </a:lnTo>
                <a:lnTo>
                  <a:pt x="1267" y="2301"/>
                </a:lnTo>
                <a:lnTo>
                  <a:pt x="1271" y="2334"/>
                </a:lnTo>
                <a:lnTo>
                  <a:pt x="1273" y="2367"/>
                </a:lnTo>
                <a:lnTo>
                  <a:pt x="1282" y="2429"/>
                </a:lnTo>
                <a:lnTo>
                  <a:pt x="1290" y="2488"/>
                </a:lnTo>
                <a:lnTo>
                  <a:pt x="1299" y="2545"/>
                </a:lnTo>
                <a:lnTo>
                  <a:pt x="1305" y="2596"/>
                </a:lnTo>
                <a:lnTo>
                  <a:pt x="1307" y="2611"/>
                </a:lnTo>
                <a:lnTo>
                  <a:pt x="1311" y="2626"/>
                </a:lnTo>
                <a:lnTo>
                  <a:pt x="1320" y="2662"/>
                </a:lnTo>
                <a:lnTo>
                  <a:pt x="1334" y="2704"/>
                </a:lnTo>
                <a:lnTo>
                  <a:pt x="1350" y="2753"/>
                </a:lnTo>
                <a:lnTo>
                  <a:pt x="1370" y="2805"/>
                </a:lnTo>
                <a:lnTo>
                  <a:pt x="1391" y="2861"/>
                </a:lnTo>
                <a:lnTo>
                  <a:pt x="1439" y="2977"/>
                </a:lnTo>
                <a:lnTo>
                  <a:pt x="1490" y="3094"/>
                </a:lnTo>
                <a:lnTo>
                  <a:pt x="1539" y="3204"/>
                </a:lnTo>
                <a:lnTo>
                  <a:pt x="1582" y="3298"/>
                </a:lnTo>
                <a:lnTo>
                  <a:pt x="1617" y="3369"/>
                </a:lnTo>
                <a:lnTo>
                  <a:pt x="1632" y="3399"/>
                </a:lnTo>
                <a:lnTo>
                  <a:pt x="1647" y="3435"/>
                </a:lnTo>
                <a:lnTo>
                  <a:pt x="1665" y="3475"/>
                </a:lnTo>
                <a:lnTo>
                  <a:pt x="1683" y="3518"/>
                </a:lnTo>
                <a:lnTo>
                  <a:pt x="1701" y="3565"/>
                </a:lnTo>
                <a:lnTo>
                  <a:pt x="1719" y="3615"/>
                </a:lnTo>
                <a:lnTo>
                  <a:pt x="1737" y="3667"/>
                </a:lnTo>
                <a:lnTo>
                  <a:pt x="1754" y="3721"/>
                </a:lnTo>
                <a:lnTo>
                  <a:pt x="1770" y="3775"/>
                </a:lnTo>
                <a:lnTo>
                  <a:pt x="1785" y="3830"/>
                </a:lnTo>
                <a:lnTo>
                  <a:pt x="1799" y="3886"/>
                </a:lnTo>
                <a:lnTo>
                  <a:pt x="1809" y="3940"/>
                </a:lnTo>
                <a:lnTo>
                  <a:pt x="1818" y="3994"/>
                </a:lnTo>
                <a:lnTo>
                  <a:pt x="1823" y="4044"/>
                </a:lnTo>
                <a:lnTo>
                  <a:pt x="1825" y="4069"/>
                </a:lnTo>
                <a:lnTo>
                  <a:pt x="1826" y="4093"/>
                </a:lnTo>
                <a:lnTo>
                  <a:pt x="1826" y="4117"/>
                </a:lnTo>
                <a:lnTo>
                  <a:pt x="1825" y="4140"/>
                </a:lnTo>
                <a:lnTo>
                  <a:pt x="1820" y="4223"/>
                </a:lnTo>
                <a:lnTo>
                  <a:pt x="1818" y="4296"/>
                </a:lnTo>
                <a:lnTo>
                  <a:pt x="1818" y="4363"/>
                </a:lnTo>
                <a:lnTo>
                  <a:pt x="1818" y="4424"/>
                </a:lnTo>
                <a:lnTo>
                  <a:pt x="1817" y="4483"/>
                </a:lnTo>
                <a:lnTo>
                  <a:pt x="1817" y="4543"/>
                </a:lnTo>
                <a:lnTo>
                  <a:pt x="1814" y="4605"/>
                </a:lnTo>
                <a:lnTo>
                  <a:pt x="1809" y="4674"/>
                </a:lnTo>
                <a:lnTo>
                  <a:pt x="1808" y="4713"/>
                </a:lnTo>
                <a:lnTo>
                  <a:pt x="1809" y="4760"/>
                </a:lnTo>
                <a:lnTo>
                  <a:pt x="1812" y="4812"/>
                </a:lnTo>
                <a:lnTo>
                  <a:pt x="1815" y="4867"/>
                </a:lnTo>
                <a:lnTo>
                  <a:pt x="1821" y="4927"/>
                </a:lnTo>
                <a:lnTo>
                  <a:pt x="1829" y="4990"/>
                </a:lnTo>
                <a:lnTo>
                  <a:pt x="1845" y="5118"/>
                </a:lnTo>
                <a:lnTo>
                  <a:pt x="1863" y="5246"/>
                </a:lnTo>
                <a:lnTo>
                  <a:pt x="1883" y="5365"/>
                </a:lnTo>
                <a:lnTo>
                  <a:pt x="1914" y="5550"/>
                </a:lnTo>
                <a:lnTo>
                  <a:pt x="1919" y="5589"/>
                </a:lnTo>
                <a:lnTo>
                  <a:pt x="1925" y="5642"/>
                </a:lnTo>
                <a:lnTo>
                  <a:pt x="1931" y="5705"/>
                </a:lnTo>
                <a:lnTo>
                  <a:pt x="1935" y="5776"/>
                </a:lnTo>
                <a:lnTo>
                  <a:pt x="1945" y="5933"/>
                </a:lnTo>
                <a:lnTo>
                  <a:pt x="1955" y="6099"/>
                </a:lnTo>
                <a:lnTo>
                  <a:pt x="1962" y="6256"/>
                </a:lnTo>
                <a:lnTo>
                  <a:pt x="1968" y="6388"/>
                </a:lnTo>
                <a:lnTo>
                  <a:pt x="1973" y="6515"/>
                </a:lnTo>
                <a:lnTo>
                  <a:pt x="1921" y="6339"/>
                </a:lnTo>
                <a:lnTo>
                  <a:pt x="1801" y="5941"/>
                </a:lnTo>
                <a:lnTo>
                  <a:pt x="1731" y="5717"/>
                </a:lnTo>
                <a:lnTo>
                  <a:pt x="1666" y="5506"/>
                </a:lnTo>
                <a:lnTo>
                  <a:pt x="1611" y="5335"/>
                </a:lnTo>
                <a:lnTo>
                  <a:pt x="1589" y="5270"/>
                </a:lnTo>
                <a:lnTo>
                  <a:pt x="1573" y="5223"/>
                </a:lnTo>
                <a:lnTo>
                  <a:pt x="1558" y="5187"/>
                </a:lnTo>
                <a:lnTo>
                  <a:pt x="1541" y="5148"/>
                </a:lnTo>
                <a:lnTo>
                  <a:pt x="1507" y="5073"/>
                </a:lnTo>
                <a:lnTo>
                  <a:pt x="1469" y="4997"/>
                </a:lnTo>
                <a:lnTo>
                  <a:pt x="1433" y="4928"/>
                </a:lnTo>
                <a:lnTo>
                  <a:pt x="1401" y="4868"/>
                </a:lnTo>
                <a:lnTo>
                  <a:pt x="1374" y="4820"/>
                </a:lnTo>
                <a:lnTo>
                  <a:pt x="1350" y="4778"/>
                </a:lnTo>
                <a:lnTo>
                  <a:pt x="1346" y="4806"/>
                </a:lnTo>
                <a:lnTo>
                  <a:pt x="1341" y="4837"/>
                </a:lnTo>
                <a:lnTo>
                  <a:pt x="1337" y="4878"/>
                </a:lnTo>
                <a:lnTo>
                  <a:pt x="1334" y="4926"/>
                </a:lnTo>
                <a:lnTo>
                  <a:pt x="1331" y="4978"/>
                </a:lnTo>
                <a:lnTo>
                  <a:pt x="1331" y="5005"/>
                </a:lnTo>
                <a:lnTo>
                  <a:pt x="1331" y="5034"/>
                </a:lnTo>
                <a:lnTo>
                  <a:pt x="1332" y="5062"/>
                </a:lnTo>
                <a:lnTo>
                  <a:pt x="1335" y="5089"/>
                </a:lnTo>
                <a:lnTo>
                  <a:pt x="1338" y="5118"/>
                </a:lnTo>
                <a:lnTo>
                  <a:pt x="1343" y="5146"/>
                </a:lnTo>
                <a:lnTo>
                  <a:pt x="1349" y="5176"/>
                </a:lnTo>
                <a:lnTo>
                  <a:pt x="1355" y="5205"/>
                </a:lnTo>
                <a:lnTo>
                  <a:pt x="1364" y="5234"/>
                </a:lnTo>
                <a:lnTo>
                  <a:pt x="1372" y="5264"/>
                </a:lnTo>
                <a:lnTo>
                  <a:pt x="1390" y="5321"/>
                </a:lnTo>
                <a:lnTo>
                  <a:pt x="1410" y="5378"/>
                </a:lnTo>
                <a:lnTo>
                  <a:pt x="1431" y="5430"/>
                </a:lnTo>
                <a:lnTo>
                  <a:pt x="1450" y="5478"/>
                </a:lnTo>
                <a:lnTo>
                  <a:pt x="1468" y="5520"/>
                </a:lnTo>
                <a:lnTo>
                  <a:pt x="1505" y="5610"/>
                </a:lnTo>
                <a:lnTo>
                  <a:pt x="1526" y="5659"/>
                </a:lnTo>
                <a:lnTo>
                  <a:pt x="1545" y="5711"/>
                </a:lnTo>
                <a:lnTo>
                  <a:pt x="1562" y="5762"/>
                </a:lnTo>
                <a:lnTo>
                  <a:pt x="1569" y="5786"/>
                </a:lnTo>
                <a:lnTo>
                  <a:pt x="1575" y="5810"/>
                </a:lnTo>
                <a:lnTo>
                  <a:pt x="1580" y="5832"/>
                </a:lnTo>
                <a:lnTo>
                  <a:pt x="1583" y="5854"/>
                </a:lnTo>
                <a:lnTo>
                  <a:pt x="1586" y="5873"/>
                </a:lnTo>
                <a:lnTo>
                  <a:pt x="1587" y="5891"/>
                </a:lnTo>
                <a:lnTo>
                  <a:pt x="1587" y="5908"/>
                </a:lnTo>
                <a:lnTo>
                  <a:pt x="1585" y="5922"/>
                </a:lnTo>
                <a:lnTo>
                  <a:pt x="1582" y="5937"/>
                </a:lnTo>
                <a:lnTo>
                  <a:pt x="1580" y="5951"/>
                </a:lnTo>
                <a:lnTo>
                  <a:pt x="1575" y="5964"/>
                </a:lnTo>
                <a:lnTo>
                  <a:pt x="1570" y="5977"/>
                </a:lnTo>
                <a:lnTo>
                  <a:pt x="1559" y="6004"/>
                </a:lnTo>
                <a:lnTo>
                  <a:pt x="1546" y="6031"/>
                </a:lnTo>
                <a:lnTo>
                  <a:pt x="1531" y="6060"/>
                </a:lnTo>
                <a:lnTo>
                  <a:pt x="1515" y="6092"/>
                </a:lnTo>
                <a:lnTo>
                  <a:pt x="1498" y="6129"/>
                </a:lnTo>
                <a:lnTo>
                  <a:pt x="1490" y="6152"/>
                </a:lnTo>
                <a:lnTo>
                  <a:pt x="1480" y="6179"/>
                </a:lnTo>
                <a:lnTo>
                  <a:pt x="1458" y="6249"/>
                </a:lnTo>
                <a:lnTo>
                  <a:pt x="1437" y="6328"/>
                </a:lnTo>
                <a:lnTo>
                  <a:pt x="1414" y="6406"/>
                </a:lnTo>
                <a:lnTo>
                  <a:pt x="1395" y="6475"/>
                </a:lnTo>
                <a:lnTo>
                  <a:pt x="1386" y="6502"/>
                </a:lnTo>
                <a:lnTo>
                  <a:pt x="1379" y="6525"/>
                </a:lnTo>
                <a:lnTo>
                  <a:pt x="1373" y="6540"/>
                </a:lnTo>
                <a:lnTo>
                  <a:pt x="1371" y="6543"/>
                </a:lnTo>
                <a:lnTo>
                  <a:pt x="1368" y="6546"/>
                </a:lnTo>
                <a:lnTo>
                  <a:pt x="1367" y="6546"/>
                </a:lnTo>
                <a:lnTo>
                  <a:pt x="1366" y="6542"/>
                </a:lnTo>
                <a:lnTo>
                  <a:pt x="1365" y="6529"/>
                </a:lnTo>
                <a:lnTo>
                  <a:pt x="1365" y="6483"/>
                </a:lnTo>
                <a:lnTo>
                  <a:pt x="1367" y="6426"/>
                </a:lnTo>
                <a:lnTo>
                  <a:pt x="1372" y="6289"/>
                </a:lnTo>
                <a:lnTo>
                  <a:pt x="1377" y="6146"/>
                </a:lnTo>
                <a:lnTo>
                  <a:pt x="1379" y="6081"/>
                </a:lnTo>
                <a:lnTo>
                  <a:pt x="1379" y="6024"/>
                </a:lnTo>
                <a:lnTo>
                  <a:pt x="1379" y="6011"/>
                </a:lnTo>
                <a:lnTo>
                  <a:pt x="1378" y="5997"/>
                </a:lnTo>
                <a:lnTo>
                  <a:pt x="1372" y="5965"/>
                </a:lnTo>
                <a:lnTo>
                  <a:pt x="1365" y="5929"/>
                </a:lnTo>
                <a:lnTo>
                  <a:pt x="1354" y="5892"/>
                </a:lnTo>
                <a:lnTo>
                  <a:pt x="1342" y="5851"/>
                </a:lnTo>
                <a:lnTo>
                  <a:pt x="1328" y="5810"/>
                </a:lnTo>
                <a:lnTo>
                  <a:pt x="1313" y="5770"/>
                </a:lnTo>
                <a:lnTo>
                  <a:pt x="1298" y="5730"/>
                </a:lnTo>
                <a:lnTo>
                  <a:pt x="1267" y="5654"/>
                </a:lnTo>
                <a:lnTo>
                  <a:pt x="1242" y="5593"/>
                </a:lnTo>
                <a:lnTo>
                  <a:pt x="1216" y="5535"/>
                </a:lnTo>
                <a:lnTo>
                  <a:pt x="1210" y="5562"/>
                </a:lnTo>
                <a:lnTo>
                  <a:pt x="1203" y="5592"/>
                </a:lnTo>
                <a:lnTo>
                  <a:pt x="1194" y="5629"/>
                </a:lnTo>
                <a:lnTo>
                  <a:pt x="1186" y="5671"/>
                </a:lnTo>
                <a:lnTo>
                  <a:pt x="1179" y="5717"/>
                </a:lnTo>
                <a:lnTo>
                  <a:pt x="1174" y="5760"/>
                </a:lnTo>
                <a:lnTo>
                  <a:pt x="1173" y="5782"/>
                </a:lnTo>
                <a:lnTo>
                  <a:pt x="1171" y="5802"/>
                </a:lnTo>
                <a:lnTo>
                  <a:pt x="1171" y="5824"/>
                </a:lnTo>
                <a:lnTo>
                  <a:pt x="1170" y="5849"/>
                </a:lnTo>
                <a:lnTo>
                  <a:pt x="1165" y="5910"/>
                </a:lnTo>
                <a:lnTo>
                  <a:pt x="1151" y="6054"/>
                </a:lnTo>
                <a:lnTo>
                  <a:pt x="1145" y="6129"/>
                </a:lnTo>
                <a:lnTo>
                  <a:pt x="1140" y="6199"/>
                </a:lnTo>
                <a:lnTo>
                  <a:pt x="1139" y="6230"/>
                </a:lnTo>
                <a:lnTo>
                  <a:pt x="1139" y="6260"/>
                </a:lnTo>
                <a:lnTo>
                  <a:pt x="1140" y="6285"/>
                </a:lnTo>
                <a:lnTo>
                  <a:pt x="1143" y="6307"/>
                </a:lnTo>
                <a:lnTo>
                  <a:pt x="1147" y="6357"/>
                </a:lnTo>
                <a:lnTo>
                  <a:pt x="1152" y="6423"/>
                </a:lnTo>
                <a:lnTo>
                  <a:pt x="1156" y="6498"/>
                </a:lnTo>
                <a:lnTo>
                  <a:pt x="1157" y="6572"/>
                </a:lnTo>
                <a:lnTo>
                  <a:pt x="1157" y="6606"/>
                </a:lnTo>
                <a:lnTo>
                  <a:pt x="1156" y="6637"/>
                </a:lnTo>
                <a:lnTo>
                  <a:pt x="1153" y="6664"/>
                </a:lnTo>
                <a:lnTo>
                  <a:pt x="1150" y="6684"/>
                </a:lnTo>
                <a:lnTo>
                  <a:pt x="1149" y="6692"/>
                </a:lnTo>
                <a:lnTo>
                  <a:pt x="1146" y="6698"/>
                </a:lnTo>
                <a:lnTo>
                  <a:pt x="1144" y="6703"/>
                </a:lnTo>
                <a:lnTo>
                  <a:pt x="1141" y="6706"/>
                </a:lnTo>
                <a:lnTo>
                  <a:pt x="1138" y="6706"/>
                </a:lnTo>
                <a:lnTo>
                  <a:pt x="1135" y="6704"/>
                </a:lnTo>
                <a:lnTo>
                  <a:pt x="1131" y="6700"/>
                </a:lnTo>
                <a:lnTo>
                  <a:pt x="1127" y="6692"/>
                </a:lnTo>
                <a:lnTo>
                  <a:pt x="1123" y="6683"/>
                </a:lnTo>
                <a:lnTo>
                  <a:pt x="1118" y="6672"/>
                </a:lnTo>
                <a:lnTo>
                  <a:pt x="1110" y="6643"/>
                </a:lnTo>
                <a:lnTo>
                  <a:pt x="1102" y="6607"/>
                </a:lnTo>
                <a:lnTo>
                  <a:pt x="1093" y="6565"/>
                </a:lnTo>
                <a:lnTo>
                  <a:pt x="1085" y="6518"/>
                </a:lnTo>
                <a:lnTo>
                  <a:pt x="1076" y="6466"/>
                </a:lnTo>
                <a:lnTo>
                  <a:pt x="1061" y="6352"/>
                </a:lnTo>
                <a:lnTo>
                  <a:pt x="1027" y="6110"/>
                </a:lnTo>
                <a:lnTo>
                  <a:pt x="1010" y="5994"/>
                </a:lnTo>
                <a:lnTo>
                  <a:pt x="994" y="5891"/>
                </a:lnTo>
                <a:lnTo>
                  <a:pt x="986" y="5843"/>
                </a:lnTo>
                <a:lnTo>
                  <a:pt x="979" y="5794"/>
                </a:lnTo>
                <a:lnTo>
                  <a:pt x="973" y="5742"/>
                </a:lnTo>
                <a:lnTo>
                  <a:pt x="968" y="5690"/>
                </a:lnTo>
                <a:lnTo>
                  <a:pt x="964" y="5637"/>
                </a:lnTo>
                <a:lnTo>
                  <a:pt x="960" y="5583"/>
                </a:lnTo>
                <a:lnTo>
                  <a:pt x="955" y="5474"/>
                </a:lnTo>
                <a:lnTo>
                  <a:pt x="951" y="5363"/>
                </a:lnTo>
                <a:lnTo>
                  <a:pt x="950" y="5254"/>
                </a:lnTo>
                <a:lnTo>
                  <a:pt x="949" y="5045"/>
                </a:lnTo>
                <a:lnTo>
                  <a:pt x="949" y="4997"/>
                </a:lnTo>
                <a:lnTo>
                  <a:pt x="947" y="4950"/>
                </a:lnTo>
                <a:lnTo>
                  <a:pt x="945" y="4908"/>
                </a:lnTo>
                <a:lnTo>
                  <a:pt x="942" y="4867"/>
                </a:lnTo>
                <a:lnTo>
                  <a:pt x="938" y="4830"/>
                </a:lnTo>
                <a:lnTo>
                  <a:pt x="935" y="4796"/>
                </a:lnTo>
                <a:lnTo>
                  <a:pt x="926" y="4737"/>
                </a:lnTo>
                <a:lnTo>
                  <a:pt x="919" y="4691"/>
                </a:lnTo>
                <a:lnTo>
                  <a:pt x="912" y="4657"/>
                </a:lnTo>
                <a:lnTo>
                  <a:pt x="905" y="4629"/>
                </a:lnTo>
                <a:lnTo>
                  <a:pt x="861" y="4731"/>
                </a:lnTo>
                <a:lnTo>
                  <a:pt x="786" y="4912"/>
                </a:lnTo>
                <a:lnTo>
                  <a:pt x="778" y="4933"/>
                </a:lnTo>
                <a:lnTo>
                  <a:pt x="771" y="4959"/>
                </a:lnTo>
                <a:lnTo>
                  <a:pt x="765" y="4987"/>
                </a:lnTo>
                <a:lnTo>
                  <a:pt x="760" y="5017"/>
                </a:lnTo>
                <a:lnTo>
                  <a:pt x="756" y="5051"/>
                </a:lnTo>
                <a:lnTo>
                  <a:pt x="752" y="5083"/>
                </a:lnTo>
                <a:lnTo>
                  <a:pt x="747" y="5151"/>
                </a:lnTo>
                <a:lnTo>
                  <a:pt x="744" y="5213"/>
                </a:lnTo>
                <a:lnTo>
                  <a:pt x="742" y="5264"/>
                </a:lnTo>
                <a:lnTo>
                  <a:pt x="741" y="5312"/>
                </a:lnTo>
                <a:lnTo>
                  <a:pt x="622" y="4956"/>
                </a:lnTo>
                <a:lnTo>
                  <a:pt x="609" y="4915"/>
                </a:lnTo>
                <a:lnTo>
                  <a:pt x="598" y="4876"/>
                </a:lnTo>
                <a:lnTo>
                  <a:pt x="578" y="4800"/>
                </a:lnTo>
                <a:lnTo>
                  <a:pt x="559" y="4727"/>
                </a:lnTo>
                <a:lnTo>
                  <a:pt x="539" y="4653"/>
                </a:lnTo>
                <a:lnTo>
                  <a:pt x="529" y="4616"/>
                </a:lnTo>
                <a:lnTo>
                  <a:pt x="517" y="4579"/>
                </a:lnTo>
                <a:lnTo>
                  <a:pt x="502" y="4539"/>
                </a:lnTo>
                <a:lnTo>
                  <a:pt x="487" y="4500"/>
                </a:lnTo>
                <a:lnTo>
                  <a:pt x="470" y="4457"/>
                </a:lnTo>
                <a:lnTo>
                  <a:pt x="449" y="4413"/>
                </a:lnTo>
                <a:lnTo>
                  <a:pt x="426" y="4366"/>
                </a:lnTo>
                <a:lnTo>
                  <a:pt x="400" y="4318"/>
                </a:lnTo>
                <a:lnTo>
                  <a:pt x="374" y="4270"/>
                </a:lnTo>
                <a:lnTo>
                  <a:pt x="352" y="4226"/>
                </a:lnTo>
                <a:lnTo>
                  <a:pt x="333" y="4185"/>
                </a:lnTo>
                <a:lnTo>
                  <a:pt x="316" y="4149"/>
                </a:lnTo>
                <a:lnTo>
                  <a:pt x="303" y="4114"/>
                </a:lnTo>
                <a:lnTo>
                  <a:pt x="291" y="4084"/>
                </a:lnTo>
                <a:lnTo>
                  <a:pt x="282" y="4055"/>
                </a:lnTo>
                <a:lnTo>
                  <a:pt x="274" y="4029"/>
                </a:lnTo>
                <a:lnTo>
                  <a:pt x="263" y="3983"/>
                </a:lnTo>
                <a:lnTo>
                  <a:pt x="255" y="3942"/>
                </a:lnTo>
                <a:lnTo>
                  <a:pt x="246" y="3906"/>
                </a:lnTo>
                <a:lnTo>
                  <a:pt x="241" y="3889"/>
                </a:lnTo>
                <a:lnTo>
                  <a:pt x="237" y="3872"/>
                </a:lnTo>
                <a:lnTo>
                  <a:pt x="222" y="3824"/>
                </a:lnTo>
                <a:lnTo>
                  <a:pt x="203" y="3751"/>
                </a:lnTo>
                <a:lnTo>
                  <a:pt x="159" y="3577"/>
                </a:lnTo>
                <a:lnTo>
                  <a:pt x="138" y="3496"/>
                </a:lnTo>
                <a:lnTo>
                  <a:pt x="120" y="3435"/>
                </a:lnTo>
                <a:lnTo>
                  <a:pt x="113" y="3415"/>
                </a:lnTo>
                <a:lnTo>
                  <a:pt x="108" y="3404"/>
                </a:lnTo>
                <a:lnTo>
                  <a:pt x="106" y="3401"/>
                </a:lnTo>
                <a:lnTo>
                  <a:pt x="104" y="3403"/>
                </a:lnTo>
                <a:lnTo>
                  <a:pt x="103" y="3406"/>
                </a:lnTo>
                <a:lnTo>
                  <a:pt x="103" y="3412"/>
                </a:lnTo>
                <a:lnTo>
                  <a:pt x="104" y="3464"/>
                </a:lnTo>
                <a:lnTo>
                  <a:pt x="107" y="3548"/>
                </a:lnTo>
                <a:lnTo>
                  <a:pt x="112" y="3654"/>
                </a:lnTo>
                <a:lnTo>
                  <a:pt x="118" y="3776"/>
                </a:lnTo>
                <a:lnTo>
                  <a:pt x="128" y="3907"/>
                </a:lnTo>
                <a:lnTo>
                  <a:pt x="134" y="3973"/>
                </a:lnTo>
                <a:lnTo>
                  <a:pt x="141" y="4039"/>
                </a:lnTo>
                <a:lnTo>
                  <a:pt x="149" y="4103"/>
                </a:lnTo>
                <a:lnTo>
                  <a:pt x="157" y="4163"/>
                </a:lnTo>
                <a:lnTo>
                  <a:pt x="167" y="4221"/>
                </a:lnTo>
                <a:lnTo>
                  <a:pt x="178" y="4274"/>
                </a:lnTo>
                <a:lnTo>
                  <a:pt x="190" y="4322"/>
                </a:lnTo>
                <a:lnTo>
                  <a:pt x="203" y="4369"/>
                </a:lnTo>
                <a:lnTo>
                  <a:pt x="216" y="4414"/>
                </a:lnTo>
                <a:lnTo>
                  <a:pt x="232" y="4456"/>
                </a:lnTo>
                <a:lnTo>
                  <a:pt x="249" y="4498"/>
                </a:lnTo>
                <a:lnTo>
                  <a:pt x="265" y="4539"/>
                </a:lnTo>
                <a:lnTo>
                  <a:pt x="283" y="4578"/>
                </a:lnTo>
                <a:lnTo>
                  <a:pt x="302" y="4617"/>
                </a:lnTo>
                <a:lnTo>
                  <a:pt x="340" y="4693"/>
                </a:lnTo>
                <a:lnTo>
                  <a:pt x="380" y="4769"/>
                </a:lnTo>
                <a:lnTo>
                  <a:pt x="420" y="4846"/>
                </a:lnTo>
                <a:lnTo>
                  <a:pt x="440" y="4885"/>
                </a:lnTo>
                <a:lnTo>
                  <a:pt x="459" y="4926"/>
                </a:lnTo>
                <a:lnTo>
                  <a:pt x="469" y="4948"/>
                </a:lnTo>
                <a:lnTo>
                  <a:pt x="478" y="4971"/>
                </a:lnTo>
                <a:lnTo>
                  <a:pt x="497" y="5021"/>
                </a:lnTo>
                <a:lnTo>
                  <a:pt x="514" y="5076"/>
                </a:lnTo>
                <a:lnTo>
                  <a:pt x="531" y="5135"/>
                </a:lnTo>
                <a:lnTo>
                  <a:pt x="548" y="5196"/>
                </a:lnTo>
                <a:lnTo>
                  <a:pt x="563" y="5261"/>
                </a:lnTo>
                <a:lnTo>
                  <a:pt x="578" y="5327"/>
                </a:lnTo>
                <a:lnTo>
                  <a:pt x="591" y="5393"/>
                </a:lnTo>
                <a:lnTo>
                  <a:pt x="604" y="5461"/>
                </a:lnTo>
                <a:lnTo>
                  <a:pt x="616" y="5527"/>
                </a:lnTo>
                <a:lnTo>
                  <a:pt x="637" y="5653"/>
                </a:lnTo>
                <a:lnTo>
                  <a:pt x="654" y="5766"/>
                </a:lnTo>
                <a:lnTo>
                  <a:pt x="667" y="5861"/>
                </a:lnTo>
                <a:lnTo>
                  <a:pt x="678" y="5944"/>
                </a:lnTo>
                <a:lnTo>
                  <a:pt x="687" y="6022"/>
                </a:lnTo>
                <a:lnTo>
                  <a:pt x="694" y="6095"/>
                </a:lnTo>
                <a:lnTo>
                  <a:pt x="700" y="6162"/>
                </a:lnTo>
                <a:lnTo>
                  <a:pt x="705" y="6223"/>
                </a:lnTo>
                <a:lnTo>
                  <a:pt x="709" y="6274"/>
                </a:lnTo>
                <a:lnTo>
                  <a:pt x="711" y="6317"/>
                </a:lnTo>
                <a:lnTo>
                  <a:pt x="711" y="6351"/>
                </a:lnTo>
                <a:lnTo>
                  <a:pt x="716" y="6436"/>
                </a:lnTo>
                <a:lnTo>
                  <a:pt x="726" y="6617"/>
                </a:lnTo>
                <a:lnTo>
                  <a:pt x="756" y="7128"/>
                </a:lnTo>
                <a:lnTo>
                  <a:pt x="801" y="7849"/>
                </a:lnTo>
                <a:lnTo>
                  <a:pt x="751" y="7565"/>
                </a:lnTo>
                <a:lnTo>
                  <a:pt x="706" y="7311"/>
                </a:lnTo>
                <a:lnTo>
                  <a:pt x="667" y="7078"/>
                </a:lnTo>
                <a:lnTo>
                  <a:pt x="660" y="7024"/>
                </a:lnTo>
                <a:lnTo>
                  <a:pt x="651" y="6960"/>
                </a:lnTo>
                <a:lnTo>
                  <a:pt x="644" y="6891"/>
                </a:lnTo>
                <a:lnTo>
                  <a:pt x="636" y="6815"/>
                </a:lnTo>
                <a:lnTo>
                  <a:pt x="622" y="6648"/>
                </a:lnTo>
                <a:lnTo>
                  <a:pt x="608" y="6470"/>
                </a:lnTo>
                <a:lnTo>
                  <a:pt x="593" y="6289"/>
                </a:lnTo>
                <a:lnTo>
                  <a:pt x="579" y="6114"/>
                </a:lnTo>
                <a:lnTo>
                  <a:pt x="565" y="5953"/>
                </a:lnTo>
                <a:lnTo>
                  <a:pt x="556" y="5881"/>
                </a:lnTo>
                <a:lnTo>
                  <a:pt x="549" y="5816"/>
                </a:lnTo>
                <a:lnTo>
                  <a:pt x="539" y="5756"/>
                </a:lnTo>
                <a:lnTo>
                  <a:pt x="529" y="5697"/>
                </a:lnTo>
                <a:lnTo>
                  <a:pt x="517" y="5640"/>
                </a:lnTo>
                <a:lnTo>
                  <a:pt x="505" y="5585"/>
                </a:lnTo>
                <a:lnTo>
                  <a:pt x="491" y="5530"/>
                </a:lnTo>
                <a:lnTo>
                  <a:pt x="477" y="5481"/>
                </a:lnTo>
                <a:lnTo>
                  <a:pt x="464" y="5433"/>
                </a:lnTo>
                <a:lnTo>
                  <a:pt x="450" y="5390"/>
                </a:lnTo>
                <a:lnTo>
                  <a:pt x="425" y="5314"/>
                </a:lnTo>
                <a:lnTo>
                  <a:pt x="405" y="5258"/>
                </a:lnTo>
                <a:lnTo>
                  <a:pt x="390" y="5222"/>
                </a:lnTo>
                <a:lnTo>
                  <a:pt x="386" y="5208"/>
                </a:lnTo>
                <a:lnTo>
                  <a:pt x="402" y="5788"/>
                </a:lnTo>
                <a:lnTo>
                  <a:pt x="417" y="6248"/>
                </a:lnTo>
                <a:lnTo>
                  <a:pt x="424" y="6444"/>
                </a:lnTo>
                <a:lnTo>
                  <a:pt x="430" y="6589"/>
                </a:lnTo>
                <a:lnTo>
                  <a:pt x="434" y="6645"/>
                </a:lnTo>
                <a:lnTo>
                  <a:pt x="438" y="6703"/>
                </a:lnTo>
                <a:lnTo>
                  <a:pt x="444" y="6761"/>
                </a:lnTo>
                <a:lnTo>
                  <a:pt x="450" y="6819"/>
                </a:lnTo>
                <a:lnTo>
                  <a:pt x="465" y="6925"/>
                </a:lnTo>
                <a:lnTo>
                  <a:pt x="478" y="7016"/>
                </a:lnTo>
                <a:lnTo>
                  <a:pt x="487" y="7078"/>
                </a:lnTo>
                <a:lnTo>
                  <a:pt x="489" y="7097"/>
                </a:lnTo>
                <a:lnTo>
                  <a:pt x="488" y="7106"/>
                </a:lnTo>
                <a:lnTo>
                  <a:pt x="488" y="7107"/>
                </a:lnTo>
                <a:lnTo>
                  <a:pt x="487" y="7107"/>
                </a:lnTo>
                <a:lnTo>
                  <a:pt x="485" y="7103"/>
                </a:lnTo>
                <a:lnTo>
                  <a:pt x="481" y="7089"/>
                </a:lnTo>
                <a:lnTo>
                  <a:pt x="471" y="7061"/>
                </a:lnTo>
                <a:lnTo>
                  <a:pt x="459" y="7019"/>
                </a:lnTo>
                <a:lnTo>
                  <a:pt x="446" y="6969"/>
                </a:lnTo>
                <a:lnTo>
                  <a:pt x="434" y="6918"/>
                </a:lnTo>
                <a:lnTo>
                  <a:pt x="410" y="6820"/>
                </a:lnTo>
                <a:lnTo>
                  <a:pt x="388" y="6721"/>
                </a:lnTo>
                <a:lnTo>
                  <a:pt x="365" y="6624"/>
                </a:lnTo>
                <a:lnTo>
                  <a:pt x="353" y="6576"/>
                </a:lnTo>
                <a:lnTo>
                  <a:pt x="340" y="6529"/>
                </a:lnTo>
                <a:lnTo>
                  <a:pt x="327" y="6482"/>
                </a:lnTo>
                <a:lnTo>
                  <a:pt x="311" y="6436"/>
                </a:lnTo>
                <a:lnTo>
                  <a:pt x="295" y="6392"/>
                </a:lnTo>
                <a:lnTo>
                  <a:pt x="277" y="6348"/>
                </a:lnTo>
                <a:lnTo>
                  <a:pt x="258" y="6304"/>
                </a:lnTo>
                <a:lnTo>
                  <a:pt x="237" y="6262"/>
                </a:lnTo>
                <a:lnTo>
                  <a:pt x="215" y="6219"/>
                </a:lnTo>
                <a:lnTo>
                  <a:pt x="193" y="6171"/>
                </a:lnTo>
                <a:lnTo>
                  <a:pt x="172" y="6120"/>
                </a:lnTo>
                <a:lnTo>
                  <a:pt x="153" y="6069"/>
                </a:lnTo>
                <a:lnTo>
                  <a:pt x="132" y="6016"/>
                </a:lnTo>
                <a:lnTo>
                  <a:pt x="114" y="5962"/>
                </a:lnTo>
                <a:lnTo>
                  <a:pt x="97" y="5910"/>
                </a:lnTo>
                <a:lnTo>
                  <a:pt x="82" y="5860"/>
                </a:lnTo>
                <a:lnTo>
                  <a:pt x="54" y="5767"/>
                </a:lnTo>
                <a:lnTo>
                  <a:pt x="32" y="5693"/>
                </a:lnTo>
                <a:lnTo>
                  <a:pt x="14" y="5624"/>
                </a:lnTo>
                <a:lnTo>
                  <a:pt x="12" y="5690"/>
                </a:lnTo>
                <a:lnTo>
                  <a:pt x="7" y="5854"/>
                </a:lnTo>
                <a:lnTo>
                  <a:pt x="2" y="6063"/>
                </a:lnTo>
                <a:lnTo>
                  <a:pt x="0" y="6167"/>
                </a:lnTo>
                <a:lnTo>
                  <a:pt x="0" y="6262"/>
                </a:lnTo>
                <a:lnTo>
                  <a:pt x="1" y="6311"/>
                </a:lnTo>
                <a:lnTo>
                  <a:pt x="5" y="6368"/>
                </a:lnTo>
                <a:lnTo>
                  <a:pt x="11" y="6430"/>
                </a:lnTo>
                <a:lnTo>
                  <a:pt x="19" y="6499"/>
                </a:lnTo>
                <a:lnTo>
                  <a:pt x="29" y="6572"/>
                </a:lnTo>
                <a:lnTo>
                  <a:pt x="41" y="6650"/>
                </a:lnTo>
                <a:lnTo>
                  <a:pt x="54" y="6730"/>
                </a:lnTo>
                <a:lnTo>
                  <a:pt x="68" y="6811"/>
                </a:lnTo>
                <a:lnTo>
                  <a:pt x="98" y="6976"/>
                </a:lnTo>
                <a:lnTo>
                  <a:pt x="131" y="7135"/>
                </a:lnTo>
                <a:lnTo>
                  <a:pt x="162" y="7280"/>
                </a:lnTo>
                <a:lnTo>
                  <a:pt x="192" y="7405"/>
                </a:lnTo>
                <a:lnTo>
                  <a:pt x="207" y="7463"/>
                </a:lnTo>
                <a:lnTo>
                  <a:pt x="220" y="7524"/>
                </a:lnTo>
                <a:lnTo>
                  <a:pt x="247" y="7652"/>
                </a:lnTo>
                <a:lnTo>
                  <a:pt x="302" y="7920"/>
                </a:lnTo>
                <a:lnTo>
                  <a:pt x="328" y="8046"/>
                </a:lnTo>
                <a:lnTo>
                  <a:pt x="353" y="8159"/>
                </a:lnTo>
                <a:lnTo>
                  <a:pt x="365" y="8210"/>
                </a:lnTo>
                <a:lnTo>
                  <a:pt x="377" y="8254"/>
                </a:lnTo>
                <a:lnTo>
                  <a:pt x="389" y="8293"/>
                </a:lnTo>
                <a:lnTo>
                  <a:pt x="400" y="8325"/>
                </a:lnTo>
                <a:lnTo>
                  <a:pt x="405" y="8338"/>
                </a:lnTo>
                <a:lnTo>
                  <a:pt x="410" y="8354"/>
                </a:lnTo>
                <a:lnTo>
                  <a:pt x="417" y="8384"/>
                </a:lnTo>
                <a:lnTo>
                  <a:pt x="423" y="8417"/>
                </a:lnTo>
                <a:lnTo>
                  <a:pt x="425" y="8450"/>
                </a:lnTo>
                <a:lnTo>
                  <a:pt x="428" y="8485"/>
                </a:lnTo>
                <a:lnTo>
                  <a:pt x="429" y="8520"/>
                </a:lnTo>
                <a:lnTo>
                  <a:pt x="428" y="8592"/>
                </a:lnTo>
                <a:lnTo>
                  <a:pt x="426" y="8664"/>
                </a:lnTo>
                <a:lnTo>
                  <a:pt x="426" y="8699"/>
                </a:lnTo>
                <a:lnTo>
                  <a:pt x="428" y="8734"/>
                </a:lnTo>
                <a:lnTo>
                  <a:pt x="429" y="8767"/>
                </a:lnTo>
                <a:lnTo>
                  <a:pt x="432" y="8800"/>
                </a:lnTo>
                <a:lnTo>
                  <a:pt x="437" y="8830"/>
                </a:lnTo>
                <a:lnTo>
                  <a:pt x="444" y="8859"/>
                </a:lnTo>
                <a:lnTo>
                  <a:pt x="453" y="8891"/>
                </a:lnTo>
                <a:lnTo>
                  <a:pt x="464" y="8931"/>
                </a:lnTo>
                <a:lnTo>
                  <a:pt x="484" y="9026"/>
                </a:lnTo>
                <a:lnTo>
                  <a:pt x="507" y="9135"/>
                </a:lnTo>
                <a:lnTo>
                  <a:pt x="527" y="9249"/>
                </a:lnTo>
                <a:lnTo>
                  <a:pt x="563" y="9444"/>
                </a:lnTo>
                <a:lnTo>
                  <a:pt x="578" y="9527"/>
                </a:lnTo>
                <a:lnTo>
                  <a:pt x="14942" y="9527"/>
                </a:lnTo>
                <a:lnTo>
                  <a:pt x="14935" y="9178"/>
                </a:lnTo>
                <a:lnTo>
                  <a:pt x="14922" y="8390"/>
                </a:lnTo>
                <a:lnTo>
                  <a:pt x="14915" y="7949"/>
                </a:lnTo>
                <a:lnTo>
                  <a:pt x="14911" y="7542"/>
                </a:lnTo>
                <a:lnTo>
                  <a:pt x="14910" y="7366"/>
                </a:lnTo>
                <a:lnTo>
                  <a:pt x="14910" y="7216"/>
                </a:lnTo>
                <a:lnTo>
                  <a:pt x="14910" y="7098"/>
                </a:lnTo>
                <a:lnTo>
                  <a:pt x="14912" y="7019"/>
                </a:lnTo>
                <a:lnTo>
                  <a:pt x="14916" y="6963"/>
                </a:lnTo>
                <a:lnTo>
                  <a:pt x="14920" y="6912"/>
                </a:lnTo>
                <a:lnTo>
                  <a:pt x="14926" y="6865"/>
                </a:lnTo>
                <a:lnTo>
                  <a:pt x="14932" y="6822"/>
                </a:lnTo>
                <a:lnTo>
                  <a:pt x="14939" y="6781"/>
                </a:lnTo>
                <a:lnTo>
                  <a:pt x="14946" y="6743"/>
                </a:lnTo>
                <a:lnTo>
                  <a:pt x="14954" y="6706"/>
                </a:lnTo>
                <a:lnTo>
                  <a:pt x="14964" y="6668"/>
                </a:lnTo>
                <a:lnTo>
                  <a:pt x="14984" y="6594"/>
                </a:lnTo>
                <a:lnTo>
                  <a:pt x="15008" y="6512"/>
                </a:lnTo>
                <a:lnTo>
                  <a:pt x="15034" y="6418"/>
                </a:lnTo>
                <a:lnTo>
                  <a:pt x="15047" y="6364"/>
                </a:lnTo>
                <a:lnTo>
                  <a:pt x="15060" y="6307"/>
                </a:lnTo>
                <a:lnTo>
                  <a:pt x="15073" y="6247"/>
                </a:lnTo>
                <a:lnTo>
                  <a:pt x="15085" y="6190"/>
                </a:lnTo>
                <a:lnTo>
                  <a:pt x="15095" y="6135"/>
                </a:lnTo>
                <a:lnTo>
                  <a:pt x="15105" y="6083"/>
                </a:lnTo>
                <a:lnTo>
                  <a:pt x="15112" y="6033"/>
                </a:lnTo>
                <a:lnTo>
                  <a:pt x="15118" y="5983"/>
                </a:lnTo>
                <a:lnTo>
                  <a:pt x="15130" y="5887"/>
                </a:lnTo>
                <a:lnTo>
                  <a:pt x="15138" y="5792"/>
                </a:lnTo>
                <a:lnTo>
                  <a:pt x="15147" y="5697"/>
                </a:lnTo>
                <a:lnTo>
                  <a:pt x="15155" y="5598"/>
                </a:lnTo>
                <a:lnTo>
                  <a:pt x="15165" y="5491"/>
                </a:lnTo>
                <a:lnTo>
                  <a:pt x="15177" y="5381"/>
                </a:lnTo>
                <a:lnTo>
                  <a:pt x="15189" y="5281"/>
                </a:lnTo>
                <a:lnTo>
                  <a:pt x="15210" y="5106"/>
                </a:lnTo>
                <a:lnTo>
                  <a:pt x="15220" y="5035"/>
                </a:lnTo>
                <a:lnTo>
                  <a:pt x="15225" y="4979"/>
                </a:lnTo>
                <a:lnTo>
                  <a:pt x="15226" y="4956"/>
                </a:lnTo>
                <a:lnTo>
                  <a:pt x="15227" y="4937"/>
                </a:lnTo>
                <a:lnTo>
                  <a:pt x="15226" y="4922"/>
                </a:lnTo>
                <a:lnTo>
                  <a:pt x="15224" y="4912"/>
                </a:lnTo>
                <a:close/>
                <a:moveTo>
                  <a:pt x="667" y="8622"/>
                </a:moveTo>
                <a:lnTo>
                  <a:pt x="667" y="8622"/>
                </a:lnTo>
                <a:lnTo>
                  <a:pt x="658" y="8606"/>
                </a:lnTo>
                <a:lnTo>
                  <a:pt x="649" y="8587"/>
                </a:lnTo>
                <a:lnTo>
                  <a:pt x="627" y="8542"/>
                </a:lnTo>
                <a:lnTo>
                  <a:pt x="604" y="8489"/>
                </a:lnTo>
                <a:lnTo>
                  <a:pt x="580" y="8429"/>
                </a:lnTo>
                <a:lnTo>
                  <a:pt x="556" y="8366"/>
                </a:lnTo>
                <a:lnTo>
                  <a:pt x="536" y="8305"/>
                </a:lnTo>
                <a:lnTo>
                  <a:pt x="518" y="8245"/>
                </a:lnTo>
                <a:lnTo>
                  <a:pt x="511" y="8217"/>
                </a:lnTo>
                <a:lnTo>
                  <a:pt x="505" y="8192"/>
                </a:lnTo>
                <a:lnTo>
                  <a:pt x="493" y="8139"/>
                </a:lnTo>
                <a:lnTo>
                  <a:pt x="482" y="8085"/>
                </a:lnTo>
                <a:lnTo>
                  <a:pt x="472" y="8027"/>
                </a:lnTo>
                <a:lnTo>
                  <a:pt x="464" y="7971"/>
                </a:lnTo>
                <a:lnTo>
                  <a:pt x="455" y="7914"/>
                </a:lnTo>
                <a:lnTo>
                  <a:pt x="449" y="7859"/>
                </a:lnTo>
                <a:lnTo>
                  <a:pt x="446" y="7809"/>
                </a:lnTo>
                <a:lnTo>
                  <a:pt x="444" y="7761"/>
                </a:lnTo>
                <a:lnTo>
                  <a:pt x="444" y="7708"/>
                </a:lnTo>
                <a:lnTo>
                  <a:pt x="442" y="7642"/>
                </a:lnTo>
                <a:lnTo>
                  <a:pt x="437" y="7494"/>
                </a:lnTo>
                <a:lnTo>
                  <a:pt x="430" y="7316"/>
                </a:lnTo>
                <a:lnTo>
                  <a:pt x="447" y="7358"/>
                </a:lnTo>
                <a:lnTo>
                  <a:pt x="465" y="7405"/>
                </a:lnTo>
                <a:lnTo>
                  <a:pt x="488" y="7464"/>
                </a:lnTo>
                <a:lnTo>
                  <a:pt x="512" y="7532"/>
                </a:lnTo>
                <a:lnTo>
                  <a:pt x="536" y="7603"/>
                </a:lnTo>
                <a:lnTo>
                  <a:pt x="559" y="7676"/>
                </a:lnTo>
                <a:lnTo>
                  <a:pt x="569" y="7711"/>
                </a:lnTo>
                <a:lnTo>
                  <a:pt x="578" y="7746"/>
                </a:lnTo>
                <a:lnTo>
                  <a:pt x="593" y="7807"/>
                </a:lnTo>
                <a:lnTo>
                  <a:pt x="609" y="7860"/>
                </a:lnTo>
                <a:lnTo>
                  <a:pt x="633" y="7952"/>
                </a:lnTo>
                <a:lnTo>
                  <a:pt x="644" y="7995"/>
                </a:lnTo>
                <a:lnTo>
                  <a:pt x="654" y="8040"/>
                </a:lnTo>
                <a:lnTo>
                  <a:pt x="661" y="8090"/>
                </a:lnTo>
                <a:lnTo>
                  <a:pt x="667" y="8146"/>
                </a:lnTo>
                <a:lnTo>
                  <a:pt x="669" y="8179"/>
                </a:lnTo>
                <a:lnTo>
                  <a:pt x="672" y="8213"/>
                </a:lnTo>
                <a:lnTo>
                  <a:pt x="674" y="8290"/>
                </a:lnTo>
                <a:lnTo>
                  <a:pt x="674" y="8368"/>
                </a:lnTo>
                <a:lnTo>
                  <a:pt x="673" y="8445"/>
                </a:lnTo>
                <a:lnTo>
                  <a:pt x="669" y="8570"/>
                </a:lnTo>
                <a:lnTo>
                  <a:pt x="667" y="8622"/>
                </a:lnTo>
                <a:close/>
                <a:moveTo>
                  <a:pt x="1024" y="8830"/>
                </a:moveTo>
                <a:lnTo>
                  <a:pt x="1024" y="8830"/>
                </a:lnTo>
                <a:lnTo>
                  <a:pt x="1016" y="8765"/>
                </a:lnTo>
                <a:lnTo>
                  <a:pt x="1008" y="8694"/>
                </a:lnTo>
                <a:lnTo>
                  <a:pt x="988" y="8548"/>
                </a:lnTo>
                <a:lnTo>
                  <a:pt x="979" y="8477"/>
                </a:lnTo>
                <a:lnTo>
                  <a:pt x="971" y="8412"/>
                </a:lnTo>
                <a:lnTo>
                  <a:pt x="966" y="8355"/>
                </a:lnTo>
                <a:lnTo>
                  <a:pt x="965" y="8331"/>
                </a:lnTo>
                <a:lnTo>
                  <a:pt x="964" y="8310"/>
                </a:lnTo>
                <a:lnTo>
                  <a:pt x="965" y="8262"/>
                </a:lnTo>
                <a:lnTo>
                  <a:pt x="966" y="8198"/>
                </a:lnTo>
                <a:lnTo>
                  <a:pt x="970" y="8046"/>
                </a:lnTo>
                <a:lnTo>
                  <a:pt x="971" y="7971"/>
                </a:lnTo>
                <a:lnTo>
                  <a:pt x="971" y="7901"/>
                </a:lnTo>
                <a:lnTo>
                  <a:pt x="968" y="7845"/>
                </a:lnTo>
                <a:lnTo>
                  <a:pt x="966" y="7822"/>
                </a:lnTo>
                <a:lnTo>
                  <a:pt x="964" y="7805"/>
                </a:lnTo>
                <a:lnTo>
                  <a:pt x="962" y="7795"/>
                </a:lnTo>
                <a:lnTo>
                  <a:pt x="962" y="7793"/>
                </a:lnTo>
                <a:lnTo>
                  <a:pt x="964" y="7792"/>
                </a:lnTo>
                <a:lnTo>
                  <a:pt x="966" y="7795"/>
                </a:lnTo>
                <a:lnTo>
                  <a:pt x="970" y="7804"/>
                </a:lnTo>
                <a:lnTo>
                  <a:pt x="982" y="7835"/>
                </a:lnTo>
                <a:lnTo>
                  <a:pt x="996" y="7882"/>
                </a:lnTo>
                <a:lnTo>
                  <a:pt x="1010" y="7937"/>
                </a:lnTo>
                <a:lnTo>
                  <a:pt x="1018" y="7966"/>
                </a:lnTo>
                <a:lnTo>
                  <a:pt x="1025" y="7995"/>
                </a:lnTo>
                <a:lnTo>
                  <a:pt x="1030" y="8025"/>
                </a:lnTo>
                <a:lnTo>
                  <a:pt x="1034" y="8052"/>
                </a:lnTo>
                <a:lnTo>
                  <a:pt x="1037" y="8079"/>
                </a:lnTo>
                <a:lnTo>
                  <a:pt x="1038" y="8102"/>
                </a:lnTo>
                <a:lnTo>
                  <a:pt x="1040" y="8187"/>
                </a:lnTo>
                <a:lnTo>
                  <a:pt x="1045" y="8337"/>
                </a:lnTo>
                <a:lnTo>
                  <a:pt x="1061" y="8740"/>
                </a:lnTo>
                <a:lnTo>
                  <a:pt x="1082" y="9289"/>
                </a:lnTo>
                <a:lnTo>
                  <a:pt x="1078" y="9268"/>
                </a:lnTo>
                <a:lnTo>
                  <a:pt x="1072" y="9247"/>
                </a:lnTo>
                <a:lnTo>
                  <a:pt x="1063" y="9196"/>
                </a:lnTo>
                <a:lnTo>
                  <a:pt x="1055" y="9141"/>
                </a:lnTo>
                <a:lnTo>
                  <a:pt x="1048" y="9081"/>
                </a:lnTo>
                <a:lnTo>
                  <a:pt x="1040" y="9020"/>
                </a:lnTo>
                <a:lnTo>
                  <a:pt x="1034" y="8956"/>
                </a:lnTo>
                <a:lnTo>
                  <a:pt x="1024" y="8830"/>
                </a:lnTo>
                <a:close/>
                <a:moveTo>
                  <a:pt x="1187" y="9008"/>
                </a:moveTo>
                <a:lnTo>
                  <a:pt x="1187" y="9008"/>
                </a:lnTo>
                <a:lnTo>
                  <a:pt x="1171" y="8928"/>
                </a:lnTo>
                <a:lnTo>
                  <a:pt x="1162" y="8877"/>
                </a:lnTo>
                <a:lnTo>
                  <a:pt x="1153" y="8821"/>
                </a:lnTo>
                <a:lnTo>
                  <a:pt x="1146" y="8767"/>
                </a:lnTo>
                <a:lnTo>
                  <a:pt x="1140" y="8716"/>
                </a:lnTo>
                <a:lnTo>
                  <a:pt x="1139" y="8692"/>
                </a:lnTo>
                <a:lnTo>
                  <a:pt x="1139" y="8670"/>
                </a:lnTo>
                <a:lnTo>
                  <a:pt x="1140" y="8652"/>
                </a:lnTo>
                <a:lnTo>
                  <a:pt x="1143" y="8636"/>
                </a:lnTo>
                <a:lnTo>
                  <a:pt x="1153" y="8573"/>
                </a:lnTo>
                <a:lnTo>
                  <a:pt x="1159" y="8533"/>
                </a:lnTo>
                <a:lnTo>
                  <a:pt x="1165" y="8493"/>
                </a:lnTo>
                <a:lnTo>
                  <a:pt x="1170" y="8454"/>
                </a:lnTo>
                <a:lnTo>
                  <a:pt x="1174" y="8417"/>
                </a:lnTo>
                <a:lnTo>
                  <a:pt x="1174" y="8383"/>
                </a:lnTo>
                <a:lnTo>
                  <a:pt x="1174" y="8370"/>
                </a:lnTo>
                <a:lnTo>
                  <a:pt x="1173" y="8358"/>
                </a:lnTo>
                <a:lnTo>
                  <a:pt x="1170" y="8338"/>
                </a:lnTo>
                <a:lnTo>
                  <a:pt x="1170" y="8336"/>
                </a:lnTo>
                <a:lnTo>
                  <a:pt x="1171" y="8340"/>
                </a:lnTo>
                <a:lnTo>
                  <a:pt x="1173" y="8348"/>
                </a:lnTo>
                <a:lnTo>
                  <a:pt x="1173" y="8358"/>
                </a:lnTo>
                <a:lnTo>
                  <a:pt x="1187" y="8432"/>
                </a:lnTo>
                <a:lnTo>
                  <a:pt x="1206" y="8533"/>
                </a:lnTo>
                <a:lnTo>
                  <a:pt x="1216" y="8585"/>
                </a:lnTo>
                <a:lnTo>
                  <a:pt x="1224" y="8632"/>
                </a:lnTo>
                <a:lnTo>
                  <a:pt x="1229" y="8670"/>
                </a:lnTo>
                <a:lnTo>
                  <a:pt x="1231" y="8695"/>
                </a:lnTo>
                <a:lnTo>
                  <a:pt x="1229" y="8727"/>
                </a:lnTo>
                <a:lnTo>
                  <a:pt x="1224" y="8770"/>
                </a:lnTo>
                <a:lnTo>
                  <a:pt x="1217" y="8820"/>
                </a:lnTo>
                <a:lnTo>
                  <a:pt x="1209" y="8874"/>
                </a:lnTo>
                <a:lnTo>
                  <a:pt x="1193" y="8967"/>
                </a:lnTo>
                <a:lnTo>
                  <a:pt x="1187" y="9008"/>
                </a:lnTo>
                <a:close/>
                <a:moveTo>
                  <a:pt x="2003" y="8265"/>
                </a:moveTo>
                <a:lnTo>
                  <a:pt x="2003" y="8265"/>
                </a:lnTo>
                <a:lnTo>
                  <a:pt x="2005" y="8289"/>
                </a:lnTo>
                <a:lnTo>
                  <a:pt x="2006" y="8317"/>
                </a:lnTo>
                <a:lnTo>
                  <a:pt x="2009" y="8379"/>
                </a:lnTo>
                <a:lnTo>
                  <a:pt x="2008" y="8453"/>
                </a:lnTo>
                <a:lnTo>
                  <a:pt x="2006" y="8533"/>
                </a:lnTo>
                <a:lnTo>
                  <a:pt x="2002" y="8618"/>
                </a:lnTo>
                <a:lnTo>
                  <a:pt x="1997" y="8707"/>
                </a:lnTo>
                <a:lnTo>
                  <a:pt x="1991" y="8799"/>
                </a:lnTo>
                <a:lnTo>
                  <a:pt x="1984" y="8889"/>
                </a:lnTo>
                <a:lnTo>
                  <a:pt x="1970" y="9058"/>
                </a:lnTo>
                <a:lnTo>
                  <a:pt x="1957" y="9200"/>
                </a:lnTo>
                <a:lnTo>
                  <a:pt x="1944" y="9335"/>
                </a:lnTo>
                <a:lnTo>
                  <a:pt x="1937" y="9316"/>
                </a:lnTo>
                <a:lnTo>
                  <a:pt x="1926" y="9285"/>
                </a:lnTo>
                <a:lnTo>
                  <a:pt x="1897" y="9192"/>
                </a:lnTo>
                <a:lnTo>
                  <a:pt x="1861" y="9064"/>
                </a:lnTo>
                <a:lnTo>
                  <a:pt x="1821" y="8915"/>
                </a:lnTo>
                <a:lnTo>
                  <a:pt x="1779" y="8757"/>
                </a:lnTo>
                <a:lnTo>
                  <a:pt x="1738" y="8599"/>
                </a:lnTo>
                <a:lnTo>
                  <a:pt x="1704" y="8456"/>
                </a:lnTo>
                <a:lnTo>
                  <a:pt x="1676" y="8340"/>
                </a:lnTo>
                <a:lnTo>
                  <a:pt x="1653" y="8232"/>
                </a:lnTo>
                <a:lnTo>
                  <a:pt x="1628" y="8110"/>
                </a:lnTo>
                <a:lnTo>
                  <a:pt x="1603" y="7980"/>
                </a:lnTo>
                <a:lnTo>
                  <a:pt x="1580" y="7848"/>
                </a:lnTo>
                <a:lnTo>
                  <a:pt x="1559" y="7717"/>
                </a:lnTo>
                <a:lnTo>
                  <a:pt x="1550" y="7655"/>
                </a:lnTo>
                <a:lnTo>
                  <a:pt x="1543" y="7595"/>
                </a:lnTo>
                <a:lnTo>
                  <a:pt x="1537" y="7537"/>
                </a:lnTo>
                <a:lnTo>
                  <a:pt x="1532" y="7483"/>
                </a:lnTo>
                <a:lnTo>
                  <a:pt x="1529" y="7434"/>
                </a:lnTo>
                <a:lnTo>
                  <a:pt x="1528" y="7389"/>
                </a:lnTo>
                <a:lnTo>
                  <a:pt x="1527" y="7296"/>
                </a:lnTo>
                <a:lnTo>
                  <a:pt x="1523" y="7185"/>
                </a:lnTo>
                <a:lnTo>
                  <a:pt x="1520" y="7064"/>
                </a:lnTo>
                <a:lnTo>
                  <a:pt x="1516" y="6939"/>
                </a:lnTo>
                <a:lnTo>
                  <a:pt x="1515" y="6819"/>
                </a:lnTo>
                <a:lnTo>
                  <a:pt x="1515" y="6761"/>
                </a:lnTo>
                <a:lnTo>
                  <a:pt x="1515" y="6708"/>
                </a:lnTo>
                <a:lnTo>
                  <a:pt x="1517" y="6657"/>
                </a:lnTo>
                <a:lnTo>
                  <a:pt x="1520" y="6614"/>
                </a:lnTo>
                <a:lnTo>
                  <a:pt x="1523" y="6576"/>
                </a:lnTo>
                <a:lnTo>
                  <a:pt x="1528" y="6545"/>
                </a:lnTo>
                <a:lnTo>
                  <a:pt x="1541" y="6480"/>
                </a:lnTo>
                <a:lnTo>
                  <a:pt x="1559" y="6403"/>
                </a:lnTo>
                <a:lnTo>
                  <a:pt x="1598" y="6236"/>
                </a:lnTo>
                <a:lnTo>
                  <a:pt x="1647" y="6040"/>
                </a:lnTo>
                <a:lnTo>
                  <a:pt x="1664" y="6072"/>
                </a:lnTo>
                <a:lnTo>
                  <a:pt x="1683" y="6112"/>
                </a:lnTo>
                <a:lnTo>
                  <a:pt x="1707" y="6161"/>
                </a:lnTo>
                <a:lnTo>
                  <a:pt x="1736" y="6223"/>
                </a:lnTo>
                <a:lnTo>
                  <a:pt x="1765" y="6290"/>
                </a:lnTo>
                <a:lnTo>
                  <a:pt x="1796" y="6363"/>
                </a:lnTo>
                <a:lnTo>
                  <a:pt x="1825" y="6440"/>
                </a:lnTo>
                <a:lnTo>
                  <a:pt x="1839" y="6478"/>
                </a:lnTo>
                <a:lnTo>
                  <a:pt x="1855" y="6513"/>
                </a:lnTo>
                <a:lnTo>
                  <a:pt x="1872" y="6548"/>
                </a:lnTo>
                <a:lnTo>
                  <a:pt x="1889" y="6583"/>
                </a:lnTo>
                <a:lnTo>
                  <a:pt x="1923" y="6650"/>
                </a:lnTo>
                <a:lnTo>
                  <a:pt x="1941" y="6685"/>
                </a:lnTo>
                <a:lnTo>
                  <a:pt x="1958" y="6722"/>
                </a:lnTo>
                <a:lnTo>
                  <a:pt x="1974" y="6761"/>
                </a:lnTo>
                <a:lnTo>
                  <a:pt x="1990" y="6802"/>
                </a:lnTo>
                <a:lnTo>
                  <a:pt x="2004" y="6846"/>
                </a:lnTo>
                <a:lnTo>
                  <a:pt x="2016" y="6895"/>
                </a:lnTo>
                <a:lnTo>
                  <a:pt x="2028" y="6948"/>
                </a:lnTo>
                <a:lnTo>
                  <a:pt x="2032" y="6976"/>
                </a:lnTo>
                <a:lnTo>
                  <a:pt x="2036" y="7006"/>
                </a:lnTo>
                <a:lnTo>
                  <a:pt x="2040" y="7036"/>
                </a:lnTo>
                <a:lnTo>
                  <a:pt x="2044" y="7068"/>
                </a:lnTo>
                <a:lnTo>
                  <a:pt x="2046" y="7102"/>
                </a:lnTo>
                <a:lnTo>
                  <a:pt x="2047" y="7138"/>
                </a:lnTo>
                <a:lnTo>
                  <a:pt x="2048" y="7211"/>
                </a:lnTo>
                <a:lnTo>
                  <a:pt x="2048" y="7287"/>
                </a:lnTo>
                <a:lnTo>
                  <a:pt x="2046" y="7365"/>
                </a:lnTo>
                <a:lnTo>
                  <a:pt x="2042" y="7443"/>
                </a:lnTo>
                <a:lnTo>
                  <a:pt x="2038" y="7523"/>
                </a:lnTo>
                <a:lnTo>
                  <a:pt x="2032" y="7602"/>
                </a:lnTo>
                <a:lnTo>
                  <a:pt x="2020" y="7757"/>
                </a:lnTo>
                <a:lnTo>
                  <a:pt x="2008" y="7906"/>
                </a:lnTo>
                <a:lnTo>
                  <a:pt x="2003" y="7977"/>
                </a:lnTo>
                <a:lnTo>
                  <a:pt x="1999" y="8043"/>
                </a:lnTo>
                <a:lnTo>
                  <a:pt x="1997" y="8107"/>
                </a:lnTo>
                <a:lnTo>
                  <a:pt x="1997" y="8164"/>
                </a:lnTo>
                <a:lnTo>
                  <a:pt x="1998" y="8218"/>
                </a:lnTo>
                <a:lnTo>
                  <a:pt x="2000" y="8242"/>
                </a:lnTo>
                <a:lnTo>
                  <a:pt x="2003" y="8265"/>
                </a:lnTo>
                <a:close/>
                <a:moveTo>
                  <a:pt x="2255" y="6692"/>
                </a:moveTo>
                <a:lnTo>
                  <a:pt x="2255" y="6692"/>
                </a:lnTo>
                <a:lnTo>
                  <a:pt x="2249" y="6629"/>
                </a:lnTo>
                <a:lnTo>
                  <a:pt x="2242" y="6545"/>
                </a:lnTo>
                <a:lnTo>
                  <a:pt x="2225" y="6344"/>
                </a:lnTo>
                <a:lnTo>
                  <a:pt x="2209" y="6154"/>
                </a:lnTo>
                <a:lnTo>
                  <a:pt x="2202" y="6083"/>
                </a:lnTo>
                <a:lnTo>
                  <a:pt x="2199" y="6058"/>
                </a:lnTo>
                <a:lnTo>
                  <a:pt x="2196" y="6040"/>
                </a:lnTo>
                <a:lnTo>
                  <a:pt x="2189" y="6009"/>
                </a:lnTo>
                <a:lnTo>
                  <a:pt x="2181" y="5973"/>
                </a:lnTo>
                <a:lnTo>
                  <a:pt x="2170" y="5929"/>
                </a:lnTo>
                <a:lnTo>
                  <a:pt x="2160" y="5880"/>
                </a:lnTo>
                <a:lnTo>
                  <a:pt x="2152" y="5824"/>
                </a:lnTo>
                <a:lnTo>
                  <a:pt x="2147" y="5792"/>
                </a:lnTo>
                <a:lnTo>
                  <a:pt x="2143" y="5760"/>
                </a:lnTo>
                <a:lnTo>
                  <a:pt x="2141" y="5725"/>
                </a:lnTo>
                <a:lnTo>
                  <a:pt x="2139" y="5688"/>
                </a:lnTo>
                <a:lnTo>
                  <a:pt x="2137" y="5649"/>
                </a:lnTo>
                <a:lnTo>
                  <a:pt x="2136" y="5609"/>
                </a:lnTo>
                <a:lnTo>
                  <a:pt x="2136" y="5559"/>
                </a:lnTo>
                <a:lnTo>
                  <a:pt x="2134" y="5497"/>
                </a:lnTo>
                <a:lnTo>
                  <a:pt x="2128" y="5339"/>
                </a:lnTo>
                <a:lnTo>
                  <a:pt x="2111" y="4967"/>
                </a:lnTo>
                <a:lnTo>
                  <a:pt x="2102" y="4790"/>
                </a:lnTo>
                <a:lnTo>
                  <a:pt x="2100" y="4712"/>
                </a:lnTo>
                <a:lnTo>
                  <a:pt x="2099" y="4645"/>
                </a:lnTo>
                <a:lnTo>
                  <a:pt x="2099" y="4590"/>
                </a:lnTo>
                <a:lnTo>
                  <a:pt x="2099" y="4550"/>
                </a:lnTo>
                <a:lnTo>
                  <a:pt x="2100" y="4537"/>
                </a:lnTo>
                <a:lnTo>
                  <a:pt x="2102" y="4528"/>
                </a:lnTo>
                <a:lnTo>
                  <a:pt x="2104" y="4525"/>
                </a:lnTo>
                <a:lnTo>
                  <a:pt x="2105" y="4525"/>
                </a:lnTo>
                <a:lnTo>
                  <a:pt x="2106" y="4526"/>
                </a:lnTo>
                <a:lnTo>
                  <a:pt x="2113" y="4539"/>
                </a:lnTo>
                <a:lnTo>
                  <a:pt x="2123" y="4564"/>
                </a:lnTo>
                <a:lnTo>
                  <a:pt x="2136" y="4598"/>
                </a:lnTo>
                <a:lnTo>
                  <a:pt x="2149" y="4639"/>
                </a:lnTo>
                <a:lnTo>
                  <a:pt x="2182" y="4740"/>
                </a:lnTo>
                <a:lnTo>
                  <a:pt x="2218" y="4854"/>
                </a:lnTo>
                <a:lnTo>
                  <a:pt x="2254" y="4972"/>
                </a:lnTo>
                <a:lnTo>
                  <a:pt x="2286" y="5083"/>
                </a:lnTo>
                <a:lnTo>
                  <a:pt x="2313" y="5175"/>
                </a:lnTo>
                <a:lnTo>
                  <a:pt x="2330" y="5238"/>
                </a:lnTo>
                <a:lnTo>
                  <a:pt x="2340" y="5282"/>
                </a:lnTo>
                <a:lnTo>
                  <a:pt x="2354" y="5325"/>
                </a:lnTo>
                <a:lnTo>
                  <a:pt x="2379" y="5410"/>
                </a:lnTo>
                <a:lnTo>
                  <a:pt x="2391" y="5454"/>
                </a:lnTo>
                <a:lnTo>
                  <a:pt x="2403" y="5499"/>
                </a:lnTo>
                <a:lnTo>
                  <a:pt x="2411" y="5545"/>
                </a:lnTo>
                <a:lnTo>
                  <a:pt x="2415" y="5569"/>
                </a:lnTo>
                <a:lnTo>
                  <a:pt x="2418" y="5594"/>
                </a:lnTo>
                <a:lnTo>
                  <a:pt x="2421" y="5621"/>
                </a:lnTo>
                <a:lnTo>
                  <a:pt x="2422" y="5648"/>
                </a:lnTo>
                <a:lnTo>
                  <a:pt x="2424" y="5711"/>
                </a:lnTo>
                <a:lnTo>
                  <a:pt x="2424" y="5779"/>
                </a:lnTo>
                <a:lnTo>
                  <a:pt x="2422" y="5850"/>
                </a:lnTo>
                <a:lnTo>
                  <a:pt x="2418" y="5923"/>
                </a:lnTo>
                <a:lnTo>
                  <a:pt x="2414" y="5995"/>
                </a:lnTo>
                <a:lnTo>
                  <a:pt x="2409" y="6064"/>
                </a:lnTo>
                <a:lnTo>
                  <a:pt x="2403" y="6129"/>
                </a:lnTo>
                <a:lnTo>
                  <a:pt x="2393" y="6224"/>
                </a:lnTo>
                <a:lnTo>
                  <a:pt x="2376" y="6372"/>
                </a:lnTo>
                <a:lnTo>
                  <a:pt x="2331" y="6746"/>
                </a:lnTo>
                <a:lnTo>
                  <a:pt x="2269" y="7241"/>
                </a:lnTo>
                <a:lnTo>
                  <a:pt x="2269" y="7156"/>
                </a:lnTo>
                <a:lnTo>
                  <a:pt x="2268" y="7000"/>
                </a:lnTo>
                <a:lnTo>
                  <a:pt x="2266" y="6913"/>
                </a:lnTo>
                <a:lnTo>
                  <a:pt x="2263" y="6828"/>
                </a:lnTo>
                <a:lnTo>
                  <a:pt x="2260" y="6752"/>
                </a:lnTo>
                <a:lnTo>
                  <a:pt x="2257" y="6720"/>
                </a:lnTo>
                <a:lnTo>
                  <a:pt x="2255" y="6692"/>
                </a:lnTo>
                <a:close/>
                <a:moveTo>
                  <a:pt x="2566" y="8741"/>
                </a:moveTo>
                <a:lnTo>
                  <a:pt x="2566" y="8741"/>
                </a:lnTo>
                <a:lnTo>
                  <a:pt x="2563" y="8772"/>
                </a:lnTo>
                <a:lnTo>
                  <a:pt x="2558" y="8808"/>
                </a:lnTo>
                <a:lnTo>
                  <a:pt x="2552" y="8847"/>
                </a:lnTo>
                <a:lnTo>
                  <a:pt x="2545" y="8885"/>
                </a:lnTo>
                <a:lnTo>
                  <a:pt x="2527" y="8967"/>
                </a:lnTo>
                <a:lnTo>
                  <a:pt x="2509" y="9046"/>
                </a:lnTo>
                <a:lnTo>
                  <a:pt x="2492" y="9118"/>
                </a:lnTo>
                <a:lnTo>
                  <a:pt x="2476" y="9177"/>
                </a:lnTo>
                <a:lnTo>
                  <a:pt x="2463" y="9230"/>
                </a:lnTo>
                <a:lnTo>
                  <a:pt x="2445" y="9189"/>
                </a:lnTo>
                <a:lnTo>
                  <a:pt x="2428" y="9143"/>
                </a:lnTo>
                <a:lnTo>
                  <a:pt x="2410" y="9095"/>
                </a:lnTo>
                <a:lnTo>
                  <a:pt x="2394" y="9043"/>
                </a:lnTo>
                <a:lnTo>
                  <a:pt x="2387" y="9015"/>
                </a:lnTo>
                <a:lnTo>
                  <a:pt x="2380" y="8987"/>
                </a:lnTo>
                <a:lnTo>
                  <a:pt x="2374" y="8957"/>
                </a:lnTo>
                <a:lnTo>
                  <a:pt x="2369" y="8927"/>
                </a:lnTo>
                <a:lnTo>
                  <a:pt x="2364" y="8897"/>
                </a:lnTo>
                <a:lnTo>
                  <a:pt x="2362" y="8865"/>
                </a:lnTo>
                <a:lnTo>
                  <a:pt x="2360" y="8832"/>
                </a:lnTo>
                <a:lnTo>
                  <a:pt x="2358" y="8800"/>
                </a:lnTo>
                <a:lnTo>
                  <a:pt x="2360" y="8730"/>
                </a:lnTo>
                <a:lnTo>
                  <a:pt x="2361" y="8658"/>
                </a:lnTo>
                <a:lnTo>
                  <a:pt x="2366" y="8514"/>
                </a:lnTo>
                <a:lnTo>
                  <a:pt x="2372" y="8387"/>
                </a:lnTo>
                <a:lnTo>
                  <a:pt x="2373" y="8335"/>
                </a:lnTo>
                <a:lnTo>
                  <a:pt x="2374" y="8295"/>
                </a:lnTo>
                <a:lnTo>
                  <a:pt x="2374" y="8277"/>
                </a:lnTo>
                <a:lnTo>
                  <a:pt x="2375" y="8257"/>
                </a:lnTo>
                <a:lnTo>
                  <a:pt x="2380" y="8211"/>
                </a:lnTo>
                <a:lnTo>
                  <a:pt x="2387" y="8162"/>
                </a:lnTo>
                <a:lnTo>
                  <a:pt x="2396" y="8113"/>
                </a:lnTo>
                <a:lnTo>
                  <a:pt x="2411" y="8032"/>
                </a:lnTo>
                <a:lnTo>
                  <a:pt x="2418" y="7998"/>
                </a:lnTo>
                <a:lnTo>
                  <a:pt x="2426" y="8037"/>
                </a:lnTo>
                <a:lnTo>
                  <a:pt x="2446" y="8133"/>
                </a:lnTo>
                <a:lnTo>
                  <a:pt x="2459" y="8193"/>
                </a:lnTo>
                <a:lnTo>
                  <a:pt x="2475" y="8256"/>
                </a:lnTo>
                <a:lnTo>
                  <a:pt x="2491" y="8316"/>
                </a:lnTo>
                <a:lnTo>
                  <a:pt x="2507" y="8370"/>
                </a:lnTo>
                <a:lnTo>
                  <a:pt x="2523" y="8417"/>
                </a:lnTo>
                <a:lnTo>
                  <a:pt x="2537" y="8461"/>
                </a:lnTo>
                <a:lnTo>
                  <a:pt x="2549" y="8502"/>
                </a:lnTo>
                <a:lnTo>
                  <a:pt x="2559" y="8544"/>
                </a:lnTo>
                <a:lnTo>
                  <a:pt x="2563" y="8564"/>
                </a:lnTo>
                <a:lnTo>
                  <a:pt x="2566" y="8586"/>
                </a:lnTo>
                <a:lnTo>
                  <a:pt x="2569" y="8609"/>
                </a:lnTo>
                <a:lnTo>
                  <a:pt x="2570" y="8633"/>
                </a:lnTo>
                <a:lnTo>
                  <a:pt x="2570" y="8657"/>
                </a:lnTo>
                <a:lnTo>
                  <a:pt x="2570" y="8683"/>
                </a:lnTo>
                <a:lnTo>
                  <a:pt x="2569" y="8711"/>
                </a:lnTo>
                <a:lnTo>
                  <a:pt x="2566" y="8741"/>
                </a:lnTo>
                <a:close/>
                <a:moveTo>
                  <a:pt x="2582" y="7672"/>
                </a:moveTo>
                <a:lnTo>
                  <a:pt x="2582" y="7672"/>
                </a:lnTo>
                <a:lnTo>
                  <a:pt x="2542" y="7595"/>
                </a:lnTo>
                <a:lnTo>
                  <a:pt x="2521" y="7550"/>
                </a:lnTo>
                <a:lnTo>
                  <a:pt x="2510" y="7526"/>
                </a:lnTo>
                <a:lnTo>
                  <a:pt x="2500" y="7501"/>
                </a:lnTo>
                <a:lnTo>
                  <a:pt x="2491" y="7476"/>
                </a:lnTo>
                <a:lnTo>
                  <a:pt x="2482" y="7449"/>
                </a:lnTo>
                <a:lnTo>
                  <a:pt x="2475" y="7423"/>
                </a:lnTo>
                <a:lnTo>
                  <a:pt x="2469" y="7396"/>
                </a:lnTo>
                <a:lnTo>
                  <a:pt x="2464" y="7369"/>
                </a:lnTo>
                <a:lnTo>
                  <a:pt x="2462" y="7341"/>
                </a:lnTo>
                <a:lnTo>
                  <a:pt x="2461" y="7314"/>
                </a:lnTo>
                <a:lnTo>
                  <a:pt x="2463" y="7286"/>
                </a:lnTo>
                <a:lnTo>
                  <a:pt x="2469" y="7227"/>
                </a:lnTo>
                <a:lnTo>
                  <a:pt x="2479" y="7162"/>
                </a:lnTo>
                <a:lnTo>
                  <a:pt x="2489" y="7094"/>
                </a:lnTo>
                <a:lnTo>
                  <a:pt x="2500" y="7026"/>
                </a:lnTo>
                <a:lnTo>
                  <a:pt x="2521" y="6901"/>
                </a:lnTo>
                <a:lnTo>
                  <a:pt x="2537" y="6811"/>
                </a:lnTo>
                <a:lnTo>
                  <a:pt x="2540" y="6798"/>
                </a:lnTo>
                <a:lnTo>
                  <a:pt x="2543" y="6791"/>
                </a:lnTo>
                <a:lnTo>
                  <a:pt x="2545" y="6790"/>
                </a:lnTo>
                <a:lnTo>
                  <a:pt x="2547" y="6790"/>
                </a:lnTo>
                <a:lnTo>
                  <a:pt x="2548" y="6791"/>
                </a:lnTo>
                <a:lnTo>
                  <a:pt x="2551" y="6793"/>
                </a:lnTo>
                <a:lnTo>
                  <a:pt x="2554" y="6802"/>
                </a:lnTo>
                <a:lnTo>
                  <a:pt x="2558" y="6814"/>
                </a:lnTo>
                <a:lnTo>
                  <a:pt x="2566" y="6849"/>
                </a:lnTo>
                <a:lnTo>
                  <a:pt x="2575" y="6891"/>
                </a:lnTo>
                <a:lnTo>
                  <a:pt x="2583" y="6936"/>
                </a:lnTo>
                <a:lnTo>
                  <a:pt x="2596" y="7019"/>
                </a:lnTo>
                <a:lnTo>
                  <a:pt x="2599" y="7041"/>
                </a:lnTo>
                <a:lnTo>
                  <a:pt x="2600" y="7072"/>
                </a:lnTo>
                <a:lnTo>
                  <a:pt x="2600" y="7112"/>
                </a:lnTo>
                <a:lnTo>
                  <a:pt x="2600" y="7159"/>
                </a:lnTo>
                <a:lnTo>
                  <a:pt x="2597" y="7264"/>
                </a:lnTo>
                <a:lnTo>
                  <a:pt x="2594" y="7378"/>
                </a:lnTo>
                <a:lnTo>
                  <a:pt x="2585" y="7581"/>
                </a:lnTo>
                <a:lnTo>
                  <a:pt x="2582" y="7672"/>
                </a:lnTo>
                <a:close/>
                <a:moveTo>
                  <a:pt x="3279" y="7167"/>
                </a:moveTo>
                <a:lnTo>
                  <a:pt x="3279" y="7167"/>
                </a:lnTo>
                <a:lnTo>
                  <a:pt x="3275" y="7207"/>
                </a:lnTo>
                <a:lnTo>
                  <a:pt x="3268" y="7258"/>
                </a:lnTo>
                <a:lnTo>
                  <a:pt x="3250" y="7386"/>
                </a:lnTo>
                <a:lnTo>
                  <a:pt x="3226" y="7537"/>
                </a:lnTo>
                <a:lnTo>
                  <a:pt x="3199" y="7694"/>
                </a:lnTo>
                <a:lnTo>
                  <a:pt x="3151" y="7968"/>
                </a:lnTo>
                <a:lnTo>
                  <a:pt x="3131" y="8087"/>
                </a:lnTo>
                <a:lnTo>
                  <a:pt x="3125" y="8071"/>
                </a:lnTo>
                <a:lnTo>
                  <a:pt x="3120" y="8051"/>
                </a:lnTo>
                <a:lnTo>
                  <a:pt x="3117" y="8031"/>
                </a:lnTo>
                <a:lnTo>
                  <a:pt x="3113" y="8010"/>
                </a:lnTo>
                <a:lnTo>
                  <a:pt x="3107" y="7965"/>
                </a:lnTo>
                <a:lnTo>
                  <a:pt x="3102" y="7914"/>
                </a:lnTo>
                <a:lnTo>
                  <a:pt x="3095" y="7806"/>
                </a:lnTo>
                <a:lnTo>
                  <a:pt x="3091" y="7747"/>
                </a:lnTo>
                <a:lnTo>
                  <a:pt x="3085" y="7687"/>
                </a:lnTo>
                <a:lnTo>
                  <a:pt x="3083" y="7656"/>
                </a:lnTo>
                <a:lnTo>
                  <a:pt x="3078" y="7626"/>
                </a:lnTo>
                <a:lnTo>
                  <a:pt x="3067" y="7565"/>
                </a:lnTo>
                <a:lnTo>
                  <a:pt x="3055" y="7505"/>
                </a:lnTo>
                <a:lnTo>
                  <a:pt x="3049" y="7475"/>
                </a:lnTo>
                <a:lnTo>
                  <a:pt x="3046" y="7446"/>
                </a:lnTo>
                <a:lnTo>
                  <a:pt x="3042" y="7417"/>
                </a:lnTo>
                <a:lnTo>
                  <a:pt x="3040" y="7388"/>
                </a:lnTo>
                <a:lnTo>
                  <a:pt x="3038" y="7359"/>
                </a:lnTo>
                <a:lnTo>
                  <a:pt x="3040" y="7332"/>
                </a:lnTo>
                <a:lnTo>
                  <a:pt x="3043" y="7305"/>
                </a:lnTo>
                <a:lnTo>
                  <a:pt x="3050" y="7277"/>
                </a:lnTo>
                <a:lnTo>
                  <a:pt x="3054" y="7265"/>
                </a:lnTo>
                <a:lnTo>
                  <a:pt x="3059" y="7252"/>
                </a:lnTo>
                <a:lnTo>
                  <a:pt x="3065" y="7239"/>
                </a:lnTo>
                <a:lnTo>
                  <a:pt x="3071" y="7227"/>
                </a:lnTo>
                <a:lnTo>
                  <a:pt x="3187" y="7013"/>
                </a:lnTo>
                <a:lnTo>
                  <a:pt x="3249" y="6900"/>
                </a:lnTo>
                <a:lnTo>
                  <a:pt x="3251" y="6904"/>
                </a:lnTo>
                <a:lnTo>
                  <a:pt x="3256" y="6917"/>
                </a:lnTo>
                <a:lnTo>
                  <a:pt x="3262" y="6937"/>
                </a:lnTo>
                <a:lnTo>
                  <a:pt x="3269" y="6967"/>
                </a:lnTo>
                <a:lnTo>
                  <a:pt x="3273" y="6984"/>
                </a:lnTo>
                <a:lnTo>
                  <a:pt x="3276" y="7005"/>
                </a:lnTo>
                <a:lnTo>
                  <a:pt x="3279" y="7026"/>
                </a:lnTo>
                <a:lnTo>
                  <a:pt x="3280" y="7050"/>
                </a:lnTo>
                <a:lnTo>
                  <a:pt x="3281" y="7077"/>
                </a:lnTo>
                <a:lnTo>
                  <a:pt x="3282" y="7104"/>
                </a:lnTo>
                <a:lnTo>
                  <a:pt x="3281" y="7135"/>
                </a:lnTo>
                <a:lnTo>
                  <a:pt x="3279" y="7167"/>
                </a:lnTo>
                <a:close/>
                <a:moveTo>
                  <a:pt x="3694" y="7984"/>
                </a:moveTo>
                <a:lnTo>
                  <a:pt x="3694" y="7984"/>
                </a:lnTo>
                <a:lnTo>
                  <a:pt x="3692" y="7948"/>
                </a:lnTo>
                <a:lnTo>
                  <a:pt x="3692" y="7895"/>
                </a:lnTo>
                <a:lnTo>
                  <a:pt x="3693" y="7827"/>
                </a:lnTo>
                <a:lnTo>
                  <a:pt x="3694" y="7746"/>
                </a:lnTo>
                <a:lnTo>
                  <a:pt x="3702" y="7559"/>
                </a:lnTo>
                <a:lnTo>
                  <a:pt x="3711" y="7354"/>
                </a:lnTo>
                <a:lnTo>
                  <a:pt x="3721" y="7157"/>
                </a:lnTo>
                <a:lnTo>
                  <a:pt x="3730" y="6988"/>
                </a:lnTo>
                <a:lnTo>
                  <a:pt x="3739" y="6826"/>
                </a:lnTo>
                <a:lnTo>
                  <a:pt x="3741" y="6925"/>
                </a:lnTo>
                <a:lnTo>
                  <a:pt x="3745" y="7031"/>
                </a:lnTo>
                <a:lnTo>
                  <a:pt x="3750" y="7159"/>
                </a:lnTo>
                <a:lnTo>
                  <a:pt x="3756" y="7292"/>
                </a:lnTo>
                <a:lnTo>
                  <a:pt x="3764" y="7420"/>
                </a:lnTo>
                <a:lnTo>
                  <a:pt x="3768" y="7479"/>
                </a:lnTo>
                <a:lnTo>
                  <a:pt x="3772" y="7532"/>
                </a:lnTo>
                <a:lnTo>
                  <a:pt x="3777" y="7577"/>
                </a:lnTo>
                <a:lnTo>
                  <a:pt x="3783" y="7613"/>
                </a:lnTo>
                <a:lnTo>
                  <a:pt x="3788" y="7649"/>
                </a:lnTo>
                <a:lnTo>
                  <a:pt x="3793" y="7696"/>
                </a:lnTo>
                <a:lnTo>
                  <a:pt x="3797" y="7751"/>
                </a:lnTo>
                <a:lnTo>
                  <a:pt x="3800" y="7813"/>
                </a:lnTo>
                <a:lnTo>
                  <a:pt x="3806" y="7952"/>
                </a:lnTo>
                <a:lnTo>
                  <a:pt x="3810" y="8096"/>
                </a:lnTo>
                <a:lnTo>
                  <a:pt x="3812" y="8234"/>
                </a:lnTo>
                <a:lnTo>
                  <a:pt x="3812" y="8349"/>
                </a:lnTo>
                <a:lnTo>
                  <a:pt x="3813" y="8457"/>
                </a:lnTo>
                <a:lnTo>
                  <a:pt x="3803" y="8439"/>
                </a:lnTo>
                <a:lnTo>
                  <a:pt x="3792" y="8418"/>
                </a:lnTo>
                <a:lnTo>
                  <a:pt x="3781" y="8393"/>
                </a:lnTo>
                <a:lnTo>
                  <a:pt x="3771" y="8365"/>
                </a:lnTo>
                <a:lnTo>
                  <a:pt x="3762" y="8336"/>
                </a:lnTo>
                <a:lnTo>
                  <a:pt x="3753" y="8304"/>
                </a:lnTo>
                <a:lnTo>
                  <a:pt x="3745" y="8271"/>
                </a:lnTo>
                <a:lnTo>
                  <a:pt x="3736" y="8238"/>
                </a:lnTo>
                <a:lnTo>
                  <a:pt x="3723" y="8169"/>
                </a:lnTo>
                <a:lnTo>
                  <a:pt x="3711" y="8102"/>
                </a:lnTo>
                <a:lnTo>
                  <a:pt x="3702" y="8038"/>
                </a:lnTo>
                <a:lnTo>
                  <a:pt x="3694" y="7984"/>
                </a:lnTo>
                <a:close/>
                <a:moveTo>
                  <a:pt x="4480" y="7568"/>
                </a:moveTo>
                <a:lnTo>
                  <a:pt x="4480" y="7568"/>
                </a:lnTo>
                <a:lnTo>
                  <a:pt x="4479" y="7603"/>
                </a:lnTo>
                <a:lnTo>
                  <a:pt x="4475" y="7644"/>
                </a:lnTo>
                <a:lnTo>
                  <a:pt x="4469" y="7692"/>
                </a:lnTo>
                <a:lnTo>
                  <a:pt x="4462" y="7745"/>
                </a:lnTo>
                <a:lnTo>
                  <a:pt x="4443" y="7859"/>
                </a:lnTo>
                <a:lnTo>
                  <a:pt x="4421" y="7979"/>
                </a:lnTo>
                <a:lnTo>
                  <a:pt x="4380" y="8198"/>
                </a:lnTo>
                <a:lnTo>
                  <a:pt x="4367" y="8277"/>
                </a:lnTo>
                <a:lnTo>
                  <a:pt x="4364" y="8306"/>
                </a:lnTo>
                <a:lnTo>
                  <a:pt x="4362" y="8325"/>
                </a:lnTo>
                <a:lnTo>
                  <a:pt x="4361" y="8365"/>
                </a:lnTo>
                <a:lnTo>
                  <a:pt x="4358" y="8426"/>
                </a:lnTo>
                <a:lnTo>
                  <a:pt x="4347" y="8575"/>
                </a:lnTo>
                <a:lnTo>
                  <a:pt x="4332" y="8770"/>
                </a:lnTo>
                <a:lnTo>
                  <a:pt x="4320" y="8747"/>
                </a:lnTo>
                <a:lnTo>
                  <a:pt x="4292" y="8692"/>
                </a:lnTo>
                <a:lnTo>
                  <a:pt x="4275" y="8657"/>
                </a:lnTo>
                <a:lnTo>
                  <a:pt x="4257" y="8620"/>
                </a:lnTo>
                <a:lnTo>
                  <a:pt x="4241" y="8582"/>
                </a:lnTo>
                <a:lnTo>
                  <a:pt x="4228" y="8548"/>
                </a:lnTo>
                <a:lnTo>
                  <a:pt x="4222" y="8529"/>
                </a:lnTo>
                <a:lnTo>
                  <a:pt x="4215" y="8510"/>
                </a:lnTo>
                <a:lnTo>
                  <a:pt x="4195" y="8465"/>
                </a:lnTo>
                <a:lnTo>
                  <a:pt x="4173" y="8412"/>
                </a:lnTo>
                <a:lnTo>
                  <a:pt x="4162" y="8383"/>
                </a:lnTo>
                <a:lnTo>
                  <a:pt x="4151" y="8353"/>
                </a:lnTo>
                <a:lnTo>
                  <a:pt x="4140" y="8320"/>
                </a:lnTo>
                <a:lnTo>
                  <a:pt x="4129" y="8287"/>
                </a:lnTo>
                <a:lnTo>
                  <a:pt x="4120" y="8252"/>
                </a:lnTo>
                <a:lnTo>
                  <a:pt x="4111" y="8216"/>
                </a:lnTo>
                <a:lnTo>
                  <a:pt x="4104" y="8177"/>
                </a:lnTo>
                <a:lnTo>
                  <a:pt x="4099" y="8139"/>
                </a:lnTo>
                <a:lnTo>
                  <a:pt x="4096" y="8099"/>
                </a:lnTo>
                <a:lnTo>
                  <a:pt x="4094" y="8057"/>
                </a:lnTo>
                <a:lnTo>
                  <a:pt x="4096" y="8015"/>
                </a:lnTo>
                <a:lnTo>
                  <a:pt x="4097" y="7973"/>
                </a:lnTo>
                <a:lnTo>
                  <a:pt x="4099" y="7930"/>
                </a:lnTo>
                <a:lnTo>
                  <a:pt x="4103" y="7888"/>
                </a:lnTo>
                <a:lnTo>
                  <a:pt x="4110" y="7803"/>
                </a:lnTo>
                <a:lnTo>
                  <a:pt x="4121" y="7720"/>
                </a:lnTo>
                <a:lnTo>
                  <a:pt x="4133" y="7642"/>
                </a:lnTo>
                <a:lnTo>
                  <a:pt x="4145" y="7569"/>
                </a:lnTo>
                <a:lnTo>
                  <a:pt x="4157" y="7505"/>
                </a:lnTo>
                <a:lnTo>
                  <a:pt x="4169" y="7449"/>
                </a:lnTo>
                <a:lnTo>
                  <a:pt x="4185" y="7386"/>
                </a:lnTo>
                <a:lnTo>
                  <a:pt x="4207" y="7299"/>
                </a:lnTo>
                <a:lnTo>
                  <a:pt x="4233" y="7198"/>
                </a:lnTo>
                <a:lnTo>
                  <a:pt x="4260" y="7091"/>
                </a:lnTo>
                <a:lnTo>
                  <a:pt x="4284" y="6987"/>
                </a:lnTo>
                <a:lnTo>
                  <a:pt x="4295" y="6937"/>
                </a:lnTo>
                <a:lnTo>
                  <a:pt x="4305" y="6892"/>
                </a:lnTo>
                <a:lnTo>
                  <a:pt x="4312" y="6851"/>
                </a:lnTo>
                <a:lnTo>
                  <a:pt x="4317" y="6816"/>
                </a:lnTo>
                <a:lnTo>
                  <a:pt x="4318" y="6787"/>
                </a:lnTo>
                <a:lnTo>
                  <a:pt x="4318" y="6776"/>
                </a:lnTo>
                <a:lnTo>
                  <a:pt x="4318" y="6767"/>
                </a:lnTo>
                <a:lnTo>
                  <a:pt x="4258" y="6410"/>
                </a:lnTo>
                <a:lnTo>
                  <a:pt x="4224" y="6539"/>
                </a:lnTo>
                <a:lnTo>
                  <a:pt x="4195" y="6655"/>
                </a:lnTo>
                <a:lnTo>
                  <a:pt x="4169" y="6767"/>
                </a:lnTo>
                <a:lnTo>
                  <a:pt x="4158" y="6820"/>
                </a:lnTo>
                <a:lnTo>
                  <a:pt x="4147" y="6877"/>
                </a:lnTo>
                <a:lnTo>
                  <a:pt x="4127" y="6999"/>
                </a:lnTo>
                <a:lnTo>
                  <a:pt x="4094" y="7197"/>
                </a:lnTo>
                <a:lnTo>
                  <a:pt x="4079" y="7281"/>
                </a:lnTo>
                <a:lnTo>
                  <a:pt x="4060" y="7378"/>
                </a:lnTo>
                <a:lnTo>
                  <a:pt x="4036" y="7494"/>
                </a:lnTo>
                <a:lnTo>
                  <a:pt x="4019" y="7239"/>
                </a:lnTo>
                <a:lnTo>
                  <a:pt x="4004" y="7036"/>
                </a:lnTo>
                <a:lnTo>
                  <a:pt x="3997" y="6949"/>
                </a:lnTo>
                <a:lnTo>
                  <a:pt x="3991" y="6885"/>
                </a:lnTo>
                <a:lnTo>
                  <a:pt x="3986" y="6828"/>
                </a:lnTo>
                <a:lnTo>
                  <a:pt x="3982" y="6761"/>
                </a:lnTo>
                <a:lnTo>
                  <a:pt x="3977" y="6685"/>
                </a:lnTo>
                <a:lnTo>
                  <a:pt x="3971" y="6603"/>
                </a:lnTo>
                <a:lnTo>
                  <a:pt x="3962" y="6519"/>
                </a:lnTo>
                <a:lnTo>
                  <a:pt x="3958" y="6476"/>
                </a:lnTo>
                <a:lnTo>
                  <a:pt x="3952" y="6434"/>
                </a:lnTo>
                <a:lnTo>
                  <a:pt x="3944" y="6393"/>
                </a:lnTo>
                <a:lnTo>
                  <a:pt x="3936" y="6354"/>
                </a:lnTo>
                <a:lnTo>
                  <a:pt x="3927" y="6314"/>
                </a:lnTo>
                <a:lnTo>
                  <a:pt x="3917" y="6277"/>
                </a:lnTo>
                <a:lnTo>
                  <a:pt x="3871" y="6125"/>
                </a:lnTo>
                <a:lnTo>
                  <a:pt x="3848" y="6047"/>
                </a:lnTo>
                <a:lnTo>
                  <a:pt x="3828" y="5971"/>
                </a:lnTo>
                <a:lnTo>
                  <a:pt x="3810" y="5899"/>
                </a:lnTo>
                <a:lnTo>
                  <a:pt x="3795" y="5837"/>
                </a:lnTo>
                <a:lnTo>
                  <a:pt x="3791" y="5808"/>
                </a:lnTo>
                <a:lnTo>
                  <a:pt x="3787" y="5783"/>
                </a:lnTo>
                <a:lnTo>
                  <a:pt x="3785" y="5761"/>
                </a:lnTo>
                <a:lnTo>
                  <a:pt x="3783" y="5742"/>
                </a:lnTo>
                <a:lnTo>
                  <a:pt x="3782" y="5706"/>
                </a:lnTo>
                <a:lnTo>
                  <a:pt x="3781" y="5665"/>
                </a:lnTo>
                <a:lnTo>
                  <a:pt x="3777" y="5568"/>
                </a:lnTo>
                <a:lnTo>
                  <a:pt x="3777" y="5514"/>
                </a:lnTo>
                <a:lnTo>
                  <a:pt x="3777" y="5455"/>
                </a:lnTo>
                <a:lnTo>
                  <a:pt x="3779" y="5392"/>
                </a:lnTo>
                <a:lnTo>
                  <a:pt x="3783" y="5327"/>
                </a:lnTo>
                <a:lnTo>
                  <a:pt x="3791" y="5249"/>
                </a:lnTo>
                <a:lnTo>
                  <a:pt x="3801" y="5154"/>
                </a:lnTo>
                <a:lnTo>
                  <a:pt x="3827" y="4949"/>
                </a:lnTo>
                <a:lnTo>
                  <a:pt x="3848" y="4776"/>
                </a:lnTo>
                <a:lnTo>
                  <a:pt x="3858" y="4704"/>
                </a:lnTo>
                <a:lnTo>
                  <a:pt x="3634" y="5015"/>
                </a:lnTo>
                <a:lnTo>
                  <a:pt x="3694" y="4021"/>
                </a:lnTo>
                <a:lnTo>
                  <a:pt x="3705" y="4030"/>
                </a:lnTo>
                <a:lnTo>
                  <a:pt x="3733" y="4055"/>
                </a:lnTo>
                <a:lnTo>
                  <a:pt x="3753" y="4073"/>
                </a:lnTo>
                <a:lnTo>
                  <a:pt x="3776" y="4096"/>
                </a:lnTo>
                <a:lnTo>
                  <a:pt x="3801" y="4123"/>
                </a:lnTo>
                <a:lnTo>
                  <a:pt x="3828" y="4155"/>
                </a:lnTo>
                <a:lnTo>
                  <a:pt x="3858" y="4193"/>
                </a:lnTo>
                <a:lnTo>
                  <a:pt x="3893" y="4239"/>
                </a:lnTo>
                <a:lnTo>
                  <a:pt x="3929" y="4292"/>
                </a:lnTo>
                <a:lnTo>
                  <a:pt x="3967" y="4349"/>
                </a:lnTo>
                <a:lnTo>
                  <a:pt x="4004" y="4411"/>
                </a:lnTo>
                <a:lnTo>
                  <a:pt x="4021" y="4442"/>
                </a:lnTo>
                <a:lnTo>
                  <a:pt x="4038" y="4474"/>
                </a:lnTo>
                <a:lnTo>
                  <a:pt x="4055" y="4506"/>
                </a:lnTo>
                <a:lnTo>
                  <a:pt x="4069" y="4538"/>
                </a:lnTo>
                <a:lnTo>
                  <a:pt x="4082" y="4569"/>
                </a:lnTo>
                <a:lnTo>
                  <a:pt x="4094" y="4600"/>
                </a:lnTo>
                <a:lnTo>
                  <a:pt x="4119" y="4667"/>
                </a:lnTo>
                <a:lnTo>
                  <a:pt x="4144" y="4741"/>
                </a:lnTo>
                <a:lnTo>
                  <a:pt x="4169" y="4820"/>
                </a:lnTo>
                <a:lnTo>
                  <a:pt x="4195" y="4902"/>
                </a:lnTo>
                <a:lnTo>
                  <a:pt x="4219" y="4984"/>
                </a:lnTo>
                <a:lnTo>
                  <a:pt x="4241" y="5061"/>
                </a:lnTo>
                <a:lnTo>
                  <a:pt x="4259" y="5132"/>
                </a:lnTo>
                <a:lnTo>
                  <a:pt x="4273" y="5194"/>
                </a:lnTo>
                <a:lnTo>
                  <a:pt x="4302" y="5338"/>
                </a:lnTo>
                <a:lnTo>
                  <a:pt x="4319" y="5430"/>
                </a:lnTo>
                <a:lnTo>
                  <a:pt x="4338" y="5527"/>
                </a:lnTo>
                <a:lnTo>
                  <a:pt x="4355" y="5628"/>
                </a:lnTo>
                <a:lnTo>
                  <a:pt x="4371" y="5728"/>
                </a:lnTo>
                <a:lnTo>
                  <a:pt x="4384" y="5821"/>
                </a:lnTo>
                <a:lnTo>
                  <a:pt x="4388" y="5866"/>
                </a:lnTo>
                <a:lnTo>
                  <a:pt x="4391" y="5905"/>
                </a:lnTo>
                <a:lnTo>
                  <a:pt x="4395" y="5944"/>
                </a:lnTo>
                <a:lnTo>
                  <a:pt x="4401" y="5982"/>
                </a:lnTo>
                <a:lnTo>
                  <a:pt x="4407" y="6018"/>
                </a:lnTo>
                <a:lnTo>
                  <a:pt x="4414" y="6056"/>
                </a:lnTo>
                <a:lnTo>
                  <a:pt x="4431" y="6126"/>
                </a:lnTo>
                <a:lnTo>
                  <a:pt x="4449" y="6197"/>
                </a:lnTo>
                <a:lnTo>
                  <a:pt x="4467" y="6268"/>
                </a:lnTo>
                <a:lnTo>
                  <a:pt x="4474" y="6305"/>
                </a:lnTo>
                <a:lnTo>
                  <a:pt x="4481" y="6341"/>
                </a:lnTo>
                <a:lnTo>
                  <a:pt x="4487" y="6380"/>
                </a:lnTo>
                <a:lnTo>
                  <a:pt x="4492" y="6418"/>
                </a:lnTo>
                <a:lnTo>
                  <a:pt x="4495" y="6458"/>
                </a:lnTo>
                <a:lnTo>
                  <a:pt x="4496" y="6499"/>
                </a:lnTo>
                <a:lnTo>
                  <a:pt x="4495" y="6602"/>
                </a:lnTo>
                <a:lnTo>
                  <a:pt x="4493" y="6737"/>
                </a:lnTo>
                <a:lnTo>
                  <a:pt x="4489" y="7056"/>
                </a:lnTo>
                <a:lnTo>
                  <a:pt x="4483" y="7364"/>
                </a:lnTo>
                <a:lnTo>
                  <a:pt x="4480" y="7568"/>
                </a:lnTo>
                <a:close/>
                <a:moveTo>
                  <a:pt x="4688" y="8192"/>
                </a:moveTo>
                <a:lnTo>
                  <a:pt x="4688" y="8192"/>
                </a:lnTo>
                <a:lnTo>
                  <a:pt x="4684" y="8213"/>
                </a:lnTo>
                <a:lnTo>
                  <a:pt x="4680" y="8240"/>
                </a:lnTo>
                <a:lnTo>
                  <a:pt x="4664" y="8305"/>
                </a:lnTo>
                <a:lnTo>
                  <a:pt x="4645" y="8378"/>
                </a:lnTo>
                <a:lnTo>
                  <a:pt x="4623" y="8453"/>
                </a:lnTo>
                <a:lnTo>
                  <a:pt x="4586" y="8581"/>
                </a:lnTo>
                <a:lnTo>
                  <a:pt x="4570" y="8636"/>
                </a:lnTo>
                <a:lnTo>
                  <a:pt x="4570" y="8413"/>
                </a:lnTo>
                <a:lnTo>
                  <a:pt x="4568" y="8389"/>
                </a:lnTo>
                <a:lnTo>
                  <a:pt x="4567" y="8358"/>
                </a:lnTo>
                <a:lnTo>
                  <a:pt x="4565" y="8323"/>
                </a:lnTo>
                <a:lnTo>
                  <a:pt x="4565" y="8284"/>
                </a:lnTo>
                <a:lnTo>
                  <a:pt x="4568" y="8199"/>
                </a:lnTo>
                <a:lnTo>
                  <a:pt x="4571" y="8105"/>
                </a:lnTo>
                <a:lnTo>
                  <a:pt x="4580" y="7922"/>
                </a:lnTo>
                <a:lnTo>
                  <a:pt x="4583" y="7841"/>
                </a:lnTo>
                <a:lnTo>
                  <a:pt x="4585" y="7775"/>
                </a:lnTo>
                <a:lnTo>
                  <a:pt x="4586" y="7724"/>
                </a:lnTo>
                <a:lnTo>
                  <a:pt x="4591" y="7655"/>
                </a:lnTo>
                <a:lnTo>
                  <a:pt x="4597" y="7573"/>
                </a:lnTo>
                <a:lnTo>
                  <a:pt x="4605" y="7482"/>
                </a:lnTo>
                <a:lnTo>
                  <a:pt x="4639" y="7141"/>
                </a:lnTo>
                <a:lnTo>
                  <a:pt x="4640" y="7083"/>
                </a:lnTo>
                <a:lnTo>
                  <a:pt x="4641" y="7062"/>
                </a:lnTo>
                <a:lnTo>
                  <a:pt x="4644" y="7048"/>
                </a:lnTo>
                <a:lnTo>
                  <a:pt x="4645" y="7044"/>
                </a:lnTo>
                <a:lnTo>
                  <a:pt x="4646" y="7047"/>
                </a:lnTo>
                <a:lnTo>
                  <a:pt x="4645" y="7062"/>
                </a:lnTo>
                <a:lnTo>
                  <a:pt x="4639" y="7141"/>
                </a:lnTo>
                <a:lnTo>
                  <a:pt x="4639" y="7202"/>
                </a:lnTo>
                <a:lnTo>
                  <a:pt x="4641" y="7271"/>
                </a:lnTo>
                <a:lnTo>
                  <a:pt x="4645" y="7348"/>
                </a:lnTo>
                <a:lnTo>
                  <a:pt x="4651" y="7428"/>
                </a:lnTo>
                <a:lnTo>
                  <a:pt x="4658" y="7508"/>
                </a:lnTo>
                <a:lnTo>
                  <a:pt x="4666" y="7584"/>
                </a:lnTo>
                <a:lnTo>
                  <a:pt x="4676" y="7655"/>
                </a:lnTo>
                <a:lnTo>
                  <a:pt x="4682" y="7687"/>
                </a:lnTo>
                <a:lnTo>
                  <a:pt x="4688" y="7716"/>
                </a:lnTo>
                <a:lnTo>
                  <a:pt x="4696" y="7752"/>
                </a:lnTo>
                <a:lnTo>
                  <a:pt x="4702" y="7788"/>
                </a:lnTo>
                <a:lnTo>
                  <a:pt x="4706" y="7823"/>
                </a:lnTo>
                <a:lnTo>
                  <a:pt x="4710" y="7857"/>
                </a:lnTo>
                <a:lnTo>
                  <a:pt x="4711" y="7891"/>
                </a:lnTo>
                <a:lnTo>
                  <a:pt x="4712" y="7924"/>
                </a:lnTo>
                <a:lnTo>
                  <a:pt x="4712" y="7956"/>
                </a:lnTo>
                <a:lnTo>
                  <a:pt x="4711" y="7988"/>
                </a:lnTo>
                <a:lnTo>
                  <a:pt x="4707" y="8046"/>
                </a:lnTo>
                <a:lnTo>
                  <a:pt x="4701" y="8101"/>
                </a:lnTo>
                <a:lnTo>
                  <a:pt x="4694" y="8149"/>
                </a:lnTo>
                <a:lnTo>
                  <a:pt x="4688" y="8192"/>
                </a:lnTo>
                <a:close/>
                <a:moveTo>
                  <a:pt x="5000" y="7642"/>
                </a:moveTo>
                <a:lnTo>
                  <a:pt x="4911" y="7865"/>
                </a:lnTo>
                <a:lnTo>
                  <a:pt x="4855" y="7279"/>
                </a:lnTo>
                <a:lnTo>
                  <a:pt x="4811" y="6812"/>
                </a:lnTo>
                <a:lnTo>
                  <a:pt x="4777" y="6470"/>
                </a:lnTo>
                <a:lnTo>
                  <a:pt x="4773" y="6415"/>
                </a:lnTo>
                <a:lnTo>
                  <a:pt x="4770" y="6362"/>
                </a:lnTo>
                <a:lnTo>
                  <a:pt x="4767" y="6311"/>
                </a:lnTo>
                <a:lnTo>
                  <a:pt x="4767" y="6263"/>
                </a:lnTo>
                <a:lnTo>
                  <a:pt x="4767" y="6218"/>
                </a:lnTo>
                <a:lnTo>
                  <a:pt x="4770" y="6174"/>
                </a:lnTo>
                <a:lnTo>
                  <a:pt x="4771" y="6135"/>
                </a:lnTo>
                <a:lnTo>
                  <a:pt x="4773" y="6099"/>
                </a:lnTo>
                <a:lnTo>
                  <a:pt x="4779" y="6036"/>
                </a:lnTo>
                <a:lnTo>
                  <a:pt x="4785" y="5989"/>
                </a:lnTo>
                <a:lnTo>
                  <a:pt x="4790" y="5961"/>
                </a:lnTo>
                <a:lnTo>
                  <a:pt x="4793" y="5950"/>
                </a:lnTo>
                <a:lnTo>
                  <a:pt x="4817" y="6119"/>
                </a:lnTo>
                <a:lnTo>
                  <a:pt x="4842" y="6293"/>
                </a:lnTo>
                <a:lnTo>
                  <a:pt x="4872" y="6498"/>
                </a:lnTo>
                <a:lnTo>
                  <a:pt x="4904" y="6706"/>
                </a:lnTo>
                <a:lnTo>
                  <a:pt x="4921" y="6805"/>
                </a:lnTo>
                <a:lnTo>
                  <a:pt x="4937" y="6895"/>
                </a:lnTo>
                <a:lnTo>
                  <a:pt x="4951" y="6976"/>
                </a:lnTo>
                <a:lnTo>
                  <a:pt x="4964" y="7042"/>
                </a:lnTo>
                <a:lnTo>
                  <a:pt x="4975" y="7092"/>
                </a:lnTo>
                <a:lnTo>
                  <a:pt x="4981" y="7110"/>
                </a:lnTo>
                <a:lnTo>
                  <a:pt x="4985" y="7122"/>
                </a:lnTo>
                <a:lnTo>
                  <a:pt x="4990" y="7133"/>
                </a:lnTo>
                <a:lnTo>
                  <a:pt x="4993" y="7145"/>
                </a:lnTo>
                <a:lnTo>
                  <a:pt x="4998" y="7172"/>
                </a:lnTo>
                <a:lnTo>
                  <a:pt x="5002" y="7203"/>
                </a:lnTo>
                <a:lnTo>
                  <a:pt x="5004" y="7238"/>
                </a:lnTo>
                <a:lnTo>
                  <a:pt x="5005" y="7274"/>
                </a:lnTo>
                <a:lnTo>
                  <a:pt x="5005" y="7314"/>
                </a:lnTo>
                <a:lnTo>
                  <a:pt x="5004" y="7394"/>
                </a:lnTo>
                <a:lnTo>
                  <a:pt x="4998" y="7544"/>
                </a:lnTo>
                <a:lnTo>
                  <a:pt x="4997" y="7575"/>
                </a:lnTo>
                <a:lnTo>
                  <a:pt x="4997" y="7603"/>
                </a:lnTo>
                <a:lnTo>
                  <a:pt x="4998" y="7625"/>
                </a:lnTo>
                <a:lnTo>
                  <a:pt x="5000" y="7642"/>
                </a:lnTo>
                <a:close/>
                <a:moveTo>
                  <a:pt x="6648" y="7583"/>
                </a:moveTo>
                <a:lnTo>
                  <a:pt x="6648" y="7583"/>
                </a:lnTo>
                <a:lnTo>
                  <a:pt x="6624" y="7470"/>
                </a:lnTo>
                <a:lnTo>
                  <a:pt x="6601" y="7351"/>
                </a:lnTo>
                <a:lnTo>
                  <a:pt x="6573" y="7210"/>
                </a:lnTo>
                <a:lnTo>
                  <a:pt x="6545" y="7064"/>
                </a:lnTo>
                <a:lnTo>
                  <a:pt x="6523" y="6925"/>
                </a:lnTo>
                <a:lnTo>
                  <a:pt x="6513" y="6864"/>
                </a:lnTo>
                <a:lnTo>
                  <a:pt x="6506" y="6811"/>
                </a:lnTo>
                <a:lnTo>
                  <a:pt x="6501" y="6768"/>
                </a:lnTo>
                <a:lnTo>
                  <a:pt x="6499" y="6737"/>
                </a:lnTo>
                <a:lnTo>
                  <a:pt x="6497" y="6664"/>
                </a:lnTo>
                <a:lnTo>
                  <a:pt x="6491" y="6553"/>
                </a:lnTo>
                <a:lnTo>
                  <a:pt x="6477" y="6279"/>
                </a:lnTo>
                <a:lnTo>
                  <a:pt x="6461" y="6029"/>
                </a:lnTo>
                <a:lnTo>
                  <a:pt x="6454" y="5921"/>
                </a:lnTo>
                <a:lnTo>
                  <a:pt x="6454" y="6559"/>
                </a:lnTo>
                <a:lnTo>
                  <a:pt x="6453" y="6583"/>
                </a:lnTo>
                <a:lnTo>
                  <a:pt x="6451" y="6615"/>
                </a:lnTo>
                <a:lnTo>
                  <a:pt x="6440" y="6698"/>
                </a:lnTo>
                <a:lnTo>
                  <a:pt x="6425" y="6799"/>
                </a:lnTo>
                <a:lnTo>
                  <a:pt x="6407" y="6907"/>
                </a:lnTo>
                <a:lnTo>
                  <a:pt x="6389" y="7013"/>
                </a:lnTo>
                <a:lnTo>
                  <a:pt x="6372" y="7106"/>
                </a:lnTo>
                <a:lnTo>
                  <a:pt x="6359" y="7175"/>
                </a:lnTo>
                <a:lnTo>
                  <a:pt x="6354" y="7198"/>
                </a:lnTo>
                <a:lnTo>
                  <a:pt x="6351" y="7211"/>
                </a:lnTo>
                <a:lnTo>
                  <a:pt x="6350" y="7214"/>
                </a:lnTo>
                <a:lnTo>
                  <a:pt x="6347" y="7211"/>
                </a:lnTo>
                <a:lnTo>
                  <a:pt x="6345" y="7193"/>
                </a:lnTo>
                <a:lnTo>
                  <a:pt x="6341" y="7162"/>
                </a:lnTo>
                <a:lnTo>
                  <a:pt x="6338" y="7119"/>
                </a:lnTo>
                <a:lnTo>
                  <a:pt x="6330" y="7000"/>
                </a:lnTo>
                <a:lnTo>
                  <a:pt x="6323" y="6856"/>
                </a:lnTo>
                <a:lnTo>
                  <a:pt x="6316" y="6700"/>
                </a:lnTo>
                <a:lnTo>
                  <a:pt x="6311" y="6548"/>
                </a:lnTo>
                <a:lnTo>
                  <a:pt x="6308" y="6417"/>
                </a:lnTo>
                <a:lnTo>
                  <a:pt x="6306" y="6321"/>
                </a:lnTo>
                <a:lnTo>
                  <a:pt x="6304" y="5945"/>
                </a:lnTo>
                <a:lnTo>
                  <a:pt x="6298" y="5307"/>
                </a:lnTo>
                <a:lnTo>
                  <a:pt x="6291" y="4437"/>
                </a:lnTo>
                <a:lnTo>
                  <a:pt x="6327" y="4581"/>
                </a:lnTo>
                <a:lnTo>
                  <a:pt x="6411" y="4915"/>
                </a:lnTo>
                <a:lnTo>
                  <a:pt x="6461" y="5106"/>
                </a:lnTo>
                <a:lnTo>
                  <a:pt x="6509" y="5288"/>
                </a:lnTo>
                <a:lnTo>
                  <a:pt x="6532" y="5369"/>
                </a:lnTo>
                <a:lnTo>
                  <a:pt x="6554" y="5443"/>
                </a:lnTo>
                <a:lnTo>
                  <a:pt x="6572" y="5503"/>
                </a:lnTo>
                <a:lnTo>
                  <a:pt x="6587" y="5550"/>
                </a:lnTo>
                <a:lnTo>
                  <a:pt x="6595" y="5569"/>
                </a:lnTo>
                <a:lnTo>
                  <a:pt x="6600" y="5589"/>
                </a:lnTo>
                <a:lnTo>
                  <a:pt x="6606" y="5611"/>
                </a:lnTo>
                <a:lnTo>
                  <a:pt x="6609" y="5631"/>
                </a:lnTo>
                <a:lnTo>
                  <a:pt x="6616" y="5675"/>
                </a:lnTo>
                <a:lnTo>
                  <a:pt x="6621" y="5719"/>
                </a:lnTo>
                <a:lnTo>
                  <a:pt x="6625" y="5764"/>
                </a:lnTo>
                <a:lnTo>
                  <a:pt x="6626" y="5809"/>
                </a:lnTo>
                <a:lnTo>
                  <a:pt x="6626" y="5855"/>
                </a:lnTo>
                <a:lnTo>
                  <a:pt x="6625" y="5901"/>
                </a:lnTo>
                <a:lnTo>
                  <a:pt x="6621" y="5989"/>
                </a:lnTo>
                <a:lnTo>
                  <a:pt x="6618" y="6074"/>
                </a:lnTo>
                <a:lnTo>
                  <a:pt x="6615" y="6113"/>
                </a:lnTo>
                <a:lnTo>
                  <a:pt x="6615" y="6150"/>
                </a:lnTo>
                <a:lnTo>
                  <a:pt x="6615" y="6185"/>
                </a:lnTo>
                <a:lnTo>
                  <a:pt x="6618" y="6218"/>
                </a:lnTo>
                <a:lnTo>
                  <a:pt x="6622" y="6290"/>
                </a:lnTo>
                <a:lnTo>
                  <a:pt x="6627" y="6379"/>
                </a:lnTo>
                <a:lnTo>
                  <a:pt x="6634" y="6587"/>
                </a:lnTo>
                <a:lnTo>
                  <a:pt x="6639" y="6692"/>
                </a:lnTo>
                <a:lnTo>
                  <a:pt x="6645" y="6791"/>
                </a:lnTo>
                <a:lnTo>
                  <a:pt x="6648" y="6837"/>
                </a:lnTo>
                <a:lnTo>
                  <a:pt x="6652" y="6877"/>
                </a:lnTo>
                <a:lnTo>
                  <a:pt x="6657" y="6913"/>
                </a:lnTo>
                <a:lnTo>
                  <a:pt x="6662" y="6945"/>
                </a:lnTo>
                <a:lnTo>
                  <a:pt x="6667" y="6975"/>
                </a:lnTo>
                <a:lnTo>
                  <a:pt x="6669" y="7010"/>
                </a:lnTo>
                <a:lnTo>
                  <a:pt x="6670" y="7048"/>
                </a:lnTo>
                <a:lnTo>
                  <a:pt x="6670" y="7090"/>
                </a:lnTo>
                <a:lnTo>
                  <a:pt x="6669" y="7135"/>
                </a:lnTo>
                <a:lnTo>
                  <a:pt x="6667" y="7180"/>
                </a:lnTo>
                <a:lnTo>
                  <a:pt x="6661" y="7275"/>
                </a:lnTo>
                <a:lnTo>
                  <a:pt x="6654" y="7368"/>
                </a:lnTo>
                <a:lnTo>
                  <a:pt x="6648" y="7454"/>
                </a:lnTo>
                <a:lnTo>
                  <a:pt x="6645" y="7493"/>
                </a:lnTo>
                <a:lnTo>
                  <a:pt x="6645" y="7527"/>
                </a:lnTo>
                <a:lnTo>
                  <a:pt x="6645" y="7557"/>
                </a:lnTo>
                <a:lnTo>
                  <a:pt x="6648" y="7583"/>
                </a:lnTo>
                <a:close/>
                <a:moveTo>
                  <a:pt x="7982" y="5891"/>
                </a:moveTo>
                <a:lnTo>
                  <a:pt x="7982" y="5891"/>
                </a:lnTo>
                <a:lnTo>
                  <a:pt x="7974" y="6040"/>
                </a:lnTo>
                <a:lnTo>
                  <a:pt x="7961" y="6259"/>
                </a:lnTo>
                <a:lnTo>
                  <a:pt x="7925" y="6791"/>
                </a:lnTo>
                <a:lnTo>
                  <a:pt x="7879" y="7479"/>
                </a:lnTo>
                <a:lnTo>
                  <a:pt x="7878" y="7239"/>
                </a:lnTo>
                <a:lnTo>
                  <a:pt x="7877" y="6990"/>
                </a:lnTo>
                <a:lnTo>
                  <a:pt x="7875" y="6702"/>
                </a:lnTo>
                <a:lnTo>
                  <a:pt x="7872" y="6409"/>
                </a:lnTo>
                <a:lnTo>
                  <a:pt x="7869" y="6271"/>
                </a:lnTo>
                <a:lnTo>
                  <a:pt x="7866" y="6146"/>
                </a:lnTo>
                <a:lnTo>
                  <a:pt x="7862" y="6035"/>
                </a:lnTo>
                <a:lnTo>
                  <a:pt x="7859" y="5946"/>
                </a:lnTo>
                <a:lnTo>
                  <a:pt x="7854" y="5883"/>
                </a:lnTo>
                <a:lnTo>
                  <a:pt x="7851" y="5861"/>
                </a:lnTo>
                <a:lnTo>
                  <a:pt x="7849" y="5846"/>
                </a:lnTo>
                <a:lnTo>
                  <a:pt x="7847" y="5833"/>
                </a:lnTo>
                <a:lnTo>
                  <a:pt x="7844" y="5814"/>
                </a:lnTo>
                <a:lnTo>
                  <a:pt x="7841" y="5759"/>
                </a:lnTo>
                <a:lnTo>
                  <a:pt x="7839" y="5683"/>
                </a:lnTo>
                <a:lnTo>
                  <a:pt x="7839" y="5592"/>
                </a:lnTo>
                <a:lnTo>
                  <a:pt x="7839" y="5487"/>
                </a:lnTo>
                <a:lnTo>
                  <a:pt x="7841" y="5373"/>
                </a:lnTo>
                <a:lnTo>
                  <a:pt x="7845" y="5132"/>
                </a:lnTo>
                <a:lnTo>
                  <a:pt x="7851" y="4896"/>
                </a:lnTo>
                <a:lnTo>
                  <a:pt x="7857" y="4692"/>
                </a:lnTo>
                <a:lnTo>
                  <a:pt x="7865" y="4496"/>
                </a:lnTo>
                <a:lnTo>
                  <a:pt x="7868" y="4506"/>
                </a:lnTo>
                <a:lnTo>
                  <a:pt x="7874" y="4519"/>
                </a:lnTo>
                <a:lnTo>
                  <a:pt x="7891" y="4552"/>
                </a:lnTo>
                <a:lnTo>
                  <a:pt x="7914" y="4596"/>
                </a:lnTo>
                <a:lnTo>
                  <a:pt x="7938" y="4646"/>
                </a:lnTo>
                <a:lnTo>
                  <a:pt x="7951" y="4674"/>
                </a:lnTo>
                <a:lnTo>
                  <a:pt x="7963" y="4704"/>
                </a:lnTo>
                <a:lnTo>
                  <a:pt x="7974" y="4734"/>
                </a:lnTo>
                <a:lnTo>
                  <a:pt x="7985" y="4765"/>
                </a:lnTo>
                <a:lnTo>
                  <a:pt x="7994" y="4798"/>
                </a:lnTo>
                <a:lnTo>
                  <a:pt x="8003" y="4830"/>
                </a:lnTo>
                <a:lnTo>
                  <a:pt x="8009" y="4864"/>
                </a:lnTo>
                <a:lnTo>
                  <a:pt x="8012" y="4897"/>
                </a:lnTo>
                <a:lnTo>
                  <a:pt x="8015" y="4934"/>
                </a:lnTo>
                <a:lnTo>
                  <a:pt x="8016" y="4979"/>
                </a:lnTo>
                <a:lnTo>
                  <a:pt x="8016" y="5031"/>
                </a:lnTo>
                <a:lnTo>
                  <a:pt x="8016" y="5087"/>
                </a:lnTo>
                <a:lnTo>
                  <a:pt x="8014" y="5216"/>
                </a:lnTo>
                <a:lnTo>
                  <a:pt x="8009" y="5355"/>
                </a:lnTo>
                <a:lnTo>
                  <a:pt x="8003" y="5499"/>
                </a:lnTo>
                <a:lnTo>
                  <a:pt x="7996" y="5642"/>
                </a:lnTo>
                <a:lnTo>
                  <a:pt x="7982" y="5891"/>
                </a:lnTo>
                <a:close/>
                <a:moveTo>
                  <a:pt x="8576" y="7389"/>
                </a:moveTo>
                <a:lnTo>
                  <a:pt x="8576" y="7389"/>
                </a:lnTo>
                <a:lnTo>
                  <a:pt x="8557" y="7506"/>
                </a:lnTo>
                <a:lnTo>
                  <a:pt x="8531" y="7638"/>
                </a:lnTo>
                <a:lnTo>
                  <a:pt x="8505" y="7776"/>
                </a:lnTo>
                <a:lnTo>
                  <a:pt x="8477" y="7911"/>
                </a:lnTo>
                <a:lnTo>
                  <a:pt x="8432" y="8131"/>
                </a:lnTo>
                <a:lnTo>
                  <a:pt x="8412" y="8221"/>
                </a:lnTo>
                <a:lnTo>
                  <a:pt x="8220" y="7924"/>
                </a:lnTo>
                <a:lnTo>
                  <a:pt x="8215" y="7918"/>
                </a:lnTo>
                <a:lnTo>
                  <a:pt x="8203" y="7900"/>
                </a:lnTo>
                <a:lnTo>
                  <a:pt x="8188" y="7872"/>
                </a:lnTo>
                <a:lnTo>
                  <a:pt x="8179" y="7855"/>
                </a:lnTo>
                <a:lnTo>
                  <a:pt x="8170" y="7835"/>
                </a:lnTo>
                <a:lnTo>
                  <a:pt x="8161" y="7813"/>
                </a:lnTo>
                <a:lnTo>
                  <a:pt x="8153" y="7789"/>
                </a:lnTo>
                <a:lnTo>
                  <a:pt x="8145" y="7764"/>
                </a:lnTo>
                <a:lnTo>
                  <a:pt x="8139" y="7736"/>
                </a:lnTo>
                <a:lnTo>
                  <a:pt x="8134" y="7708"/>
                </a:lnTo>
                <a:lnTo>
                  <a:pt x="8130" y="7678"/>
                </a:lnTo>
                <a:lnTo>
                  <a:pt x="8129" y="7645"/>
                </a:lnTo>
                <a:lnTo>
                  <a:pt x="8131" y="7613"/>
                </a:lnTo>
                <a:lnTo>
                  <a:pt x="8136" y="7539"/>
                </a:lnTo>
                <a:lnTo>
                  <a:pt x="8142" y="7459"/>
                </a:lnTo>
                <a:lnTo>
                  <a:pt x="8152" y="7293"/>
                </a:lnTo>
                <a:lnTo>
                  <a:pt x="8161" y="7108"/>
                </a:lnTo>
                <a:lnTo>
                  <a:pt x="8087" y="7270"/>
                </a:lnTo>
                <a:lnTo>
                  <a:pt x="8095" y="6961"/>
                </a:lnTo>
                <a:lnTo>
                  <a:pt x="8105" y="6689"/>
                </a:lnTo>
                <a:lnTo>
                  <a:pt x="8111" y="6557"/>
                </a:lnTo>
                <a:lnTo>
                  <a:pt x="8117" y="6440"/>
                </a:lnTo>
                <a:lnTo>
                  <a:pt x="8121" y="6382"/>
                </a:lnTo>
                <a:lnTo>
                  <a:pt x="8125" y="6315"/>
                </a:lnTo>
                <a:lnTo>
                  <a:pt x="8141" y="6159"/>
                </a:lnTo>
                <a:lnTo>
                  <a:pt x="8160" y="5988"/>
                </a:lnTo>
                <a:lnTo>
                  <a:pt x="8181" y="5815"/>
                </a:lnTo>
                <a:lnTo>
                  <a:pt x="8201" y="5655"/>
                </a:lnTo>
                <a:lnTo>
                  <a:pt x="8219" y="5524"/>
                </a:lnTo>
                <a:lnTo>
                  <a:pt x="8235" y="5401"/>
                </a:lnTo>
                <a:lnTo>
                  <a:pt x="8244" y="5426"/>
                </a:lnTo>
                <a:lnTo>
                  <a:pt x="8260" y="5464"/>
                </a:lnTo>
                <a:lnTo>
                  <a:pt x="8278" y="5515"/>
                </a:lnTo>
                <a:lnTo>
                  <a:pt x="8298" y="5574"/>
                </a:lnTo>
                <a:lnTo>
                  <a:pt x="8308" y="5606"/>
                </a:lnTo>
                <a:lnTo>
                  <a:pt x="8316" y="5639"/>
                </a:lnTo>
                <a:lnTo>
                  <a:pt x="8324" y="5673"/>
                </a:lnTo>
                <a:lnTo>
                  <a:pt x="8331" y="5708"/>
                </a:lnTo>
                <a:lnTo>
                  <a:pt x="8336" y="5743"/>
                </a:lnTo>
                <a:lnTo>
                  <a:pt x="8339" y="5778"/>
                </a:lnTo>
                <a:lnTo>
                  <a:pt x="8340" y="5813"/>
                </a:lnTo>
                <a:lnTo>
                  <a:pt x="8339" y="5846"/>
                </a:lnTo>
                <a:lnTo>
                  <a:pt x="8337" y="5880"/>
                </a:lnTo>
                <a:lnTo>
                  <a:pt x="8334" y="5916"/>
                </a:lnTo>
                <a:lnTo>
                  <a:pt x="8333" y="5988"/>
                </a:lnTo>
                <a:lnTo>
                  <a:pt x="8333" y="6064"/>
                </a:lnTo>
                <a:lnTo>
                  <a:pt x="8337" y="6138"/>
                </a:lnTo>
                <a:lnTo>
                  <a:pt x="8342" y="6211"/>
                </a:lnTo>
                <a:lnTo>
                  <a:pt x="8349" y="6279"/>
                </a:lnTo>
                <a:lnTo>
                  <a:pt x="8358" y="6341"/>
                </a:lnTo>
                <a:lnTo>
                  <a:pt x="8363" y="6369"/>
                </a:lnTo>
                <a:lnTo>
                  <a:pt x="8368" y="6396"/>
                </a:lnTo>
                <a:lnTo>
                  <a:pt x="8382" y="6454"/>
                </a:lnTo>
                <a:lnTo>
                  <a:pt x="8402" y="6528"/>
                </a:lnTo>
                <a:lnTo>
                  <a:pt x="8446" y="6690"/>
                </a:lnTo>
                <a:lnTo>
                  <a:pt x="8486" y="6827"/>
                </a:lnTo>
                <a:lnTo>
                  <a:pt x="8501" y="6885"/>
                </a:lnTo>
                <a:lnTo>
                  <a:pt x="8524" y="6929"/>
                </a:lnTo>
                <a:lnTo>
                  <a:pt x="8545" y="6975"/>
                </a:lnTo>
                <a:lnTo>
                  <a:pt x="8554" y="6998"/>
                </a:lnTo>
                <a:lnTo>
                  <a:pt x="8563" y="7023"/>
                </a:lnTo>
                <a:lnTo>
                  <a:pt x="8571" y="7049"/>
                </a:lnTo>
                <a:lnTo>
                  <a:pt x="8578" y="7077"/>
                </a:lnTo>
                <a:lnTo>
                  <a:pt x="8583" y="7106"/>
                </a:lnTo>
                <a:lnTo>
                  <a:pt x="8588" y="7137"/>
                </a:lnTo>
                <a:lnTo>
                  <a:pt x="8590" y="7172"/>
                </a:lnTo>
                <a:lnTo>
                  <a:pt x="8592" y="7209"/>
                </a:lnTo>
                <a:lnTo>
                  <a:pt x="8592" y="7249"/>
                </a:lnTo>
                <a:lnTo>
                  <a:pt x="8588" y="7292"/>
                </a:lnTo>
                <a:lnTo>
                  <a:pt x="8583" y="7339"/>
                </a:lnTo>
                <a:lnTo>
                  <a:pt x="8576" y="7389"/>
                </a:lnTo>
                <a:close/>
                <a:moveTo>
                  <a:pt x="9363" y="5327"/>
                </a:moveTo>
                <a:lnTo>
                  <a:pt x="9363" y="5327"/>
                </a:lnTo>
                <a:lnTo>
                  <a:pt x="9362" y="5341"/>
                </a:lnTo>
                <a:lnTo>
                  <a:pt x="9359" y="5360"/>
                </a:lnTo>
                <a:lnTo>
                  <a:pt x="9351" y="5410"/>
                </a:lnTo>
                <a:lnTo>
                  <a:pt x="9339" y="5470"/>
                </a:lnTo>
                <a:lnTo>
                  <a:pt x="9326" y="5534"/>
                </a:lnTo>
                <a:lnTo>
                  <a:pt x="9300" y="5648"/>
                </a:lnTo>
                <a:lnTo>
                  <a:pt x="9288" y="5697"/>
                </a:lnTo>
                <a:lnTo>
                  <a:pt x="9291" y="5655"/>
                </a:lnTo>
                <a:lnTo>
                  <a:pt x="9296" y="5553"/>
                </a:lnTo>
                <a:lnTo>
                  <a:pt x="9300" y="5422"/>
                </a:lnTo>
                <a:lnTo>
                  <a:pt x="9303" y="5357"/>
                </a:lnTo>
                <a:lnTo>
                  <a:pt x="9303" y="5297"/>
                </a:lnTo>
                <a:lnTo>
                  <a:pt x="9304" y="5269"/>
                </a:lnTo>
                <a:lnTo>
                  <a:pt x="9306" y="5237"/>
                </a:lnTo>
                <a:lnTo>
                  <a:pt x="9309" y="5205"/>
                </a:lnTo>
                <a:lnTo>
                  <a:pt x="9312" y="5172"/>
                </a:lnTo>
                <a:lnTo>
                  <a:pt x="9322" y="5105"/>
                </a:lnTo>
                <a:lnTo>
                  <a:pt x="9333" y="5041"/>
                </a:lnTo>
                <a:lnTo>
                  <a:pt x="9344" y="4984"/>
                </a:lnTo>
                <a:lnTo>
                  <a:pt x="9353" y="4938"/>
                </a:lnTo>
                <a:lnTo>
                  <a:pt x="9363" y="4897"/>
                </a:lnTo>
                <a:lnTo>
                  <a:pt x="9363" y="5327"/>
                </a:lnTo>
                <a:close/>
                <a:moveTo>
                  <a:pt x="9482" y="7256"/>
                </a:moveTo>
                <a:lnTo>
                  <a:pt x="9482" y="7256"/>
                </a:lnTo>
                <a:lnTo>
                  <a:pt x="9475" y="7219"/>
                </a:lnTo>
                <a:lnTo>
                  <a:pt x="9467" y="7184"/>
                </a:lnTo>
                <a:lnTo>
                  <a:pt x="9459" y="7148"/>
                </a:lnTo>
                <a:lnTo>
                  <a:pt x="9448" y="7108"/>
                </a:lnTo>
                <a:lnTo>
                  <a:pt x="9436" y="7062"/>
                </a:lnTo>
                <a:lnTo>
                  <a:pt x="9423" y="7010"/>
                </a:lnTo>
                <a:lnTo>
                  <a:pt x="9409" y="6947"/>
                </a:lnTo>
                <a:lnTo>
                  <a:pt x="9393" y="6870"/>
                </a:lnTo>
                <a:lnTo>
                  <a:pt x="9384" y="6829"/>
                </a:lnTo>
                <a:lnTo>
                  <a:pt x="9380" y="6791"/>
                </a:lnTo>
                <a:lnTo>
                  <a:pt x="9376" y="6755"/>
                </a:lnTo>
                <a:lnTo>
                  <a:pt x="9374" y="6720"/>
                </a:lnTo>
                <a:lnTo>
                  <a:pt x="9372" y="6685"/>
                </a:lnTo>
                <a:lnTo>
                  <a:pt x="9374" y="6651"/>
                </a:lnTo>
                <a:lnTo>
                  <a:pt x="9375" y="6619"/>
                </a:lnTo>
                <a:lnTo>
                  <a:pt x="9377" y="6587"/>
                </a:lnTo>
                <a:lnTo>
                  <a:pt x="9384" y="6521"/>
                </a:lnTo>
                <a:lnTo>
                  <a:pt x="9393" y="6451"/>
                </a:lnTo>
                <a:lnTo>
                  <a:pt x="9400" y="6375"/>
                </a:lnTo>
                <a:lnTo>
                  <a:pt x="9404" y="6334"/>
                </a:lnTo>
                <a:lnTo>
                  <a:pt x="9407" y="6292"/>
                </a:lnTo>
                <a:lnTo>
                  <a:pt x="9413" y="6208"/>
                </a:lnTo>
                <a:lnTo>
                  <a:pt x="9421" y="6134"/>
                </a:lnTo>
                <a:lnTo>
                  <a:pt x="9428" y="6070"/>
                </a:lnTo>
                <a:lnTo>
                  <a:pt x="9435" y="6017"/>
                </a:lnTo>
                <a:lnTo>
                  <a:pt x="9442" y="5975"/>
                </a:lnTo>
                <a:lnTo>
                  <a:pt x="9447" y="5945"/>
                </a:lnTo>
                <a:lnTo>
                  <a:pt x="9452" y="5921"/>
                </a:lnTo>
                <a:lnTo>
                  <a:pt x="9454" y="5988"/>
                </a:lnTo>
                <a:lnTo>
                  <a:pt x="9461" y="6146"/>
                </a:lnTo>
                <a:lnTo>
                  <a:pt x="9471" y="6327"/>
                </a:lnTo>
                <a:lnTo>
                  <a:pt x="9476" y="6408"/>
                </a:lnTo>
                <a:lnTo>
                  <a:pt x="9482" y="6470"/>
                </a:lnTo>
                <a:lnTo>
                  <a:pt x="9490" y="6533"/>
                </a:lnTo>
                <a:lnTo>
                  <a:pt x="9505" y="6618"/>
                </a:lnTo>
                <a:lnTo>
                  <a:pt x="9521" y="6715"/>
                </a:lnTo>
                <a:lnTo>
                  <a:pt x="9541" y="6819"/>
                </a:lnTo>
                <a:lnTo>
                  <a:pt x="9577" y="7008"/>
                </a:lnTo>
                <a:lnTo>
                  <a:pt x="9600" y="7122"/>
                </a:lnTo>
                <a:lnTo>
                  <a:pt x="9603" y="7142"/>
                </a:lnTo>
                <a:lnTo>
                  <a:pt x="9606" y="7169"/>
                </a:lnTo>
                <a:lnTo>
                  <a:pt x="9612" y="7246"/>
                </a:lnTo>
                <a:lnTo>
                  <a:pt x="9616" y="7346"/>
                </a:lnTo>
                <a:lnTo>
                  <a:pt x="9622" y="7457"/>
                </a:lnTo>
                <a:lnTo>
                  <a:pt x="9633" y="7678"/>
                </a:lnTo>
                <a:lnTo>
                  <a:pt x="9639" y="7769"/>
                </a:lnTo>
                <a:lnTo>
                  <a:pt x="9645" y="7835"/>
                </a:lnTo>
                <a:lnTo>
                  <a:pt x="9621" y="7759"/>
                </a:lnTo>
                <a:lnTo>
                  <a:pt x="9568" y="7585"/>
                </a:lnTo>
                <a:lnTo>
                  <a:pt x="9539" y="7485"/>
                </a:lnTo>
                <a:lnTo>
                  <a:pt x="9513" y="7390"/>
                </a:lnTo>
                <a:lnTo>
                  <a:pt x="9493" y="7311"/>
                </a:lnTo>
                <a:lnTo>
                  <a:pt x="9485" y="7280"/>
                </a:lnTo>
                <a:lnTo>
                  <a:pt x="9482" y="7256"/>
                </a:lnTo>
                <a:close/>
                <a:moveTo>
                  <a:pt x="10356" y="6084"/>
                </a:moveTo>
                <a:lnTo>
                  <a:pt x="10356" y="6084"/>
                </a:lnTo>
                <a:lnTo>
                  <a:pt x="10360" y="6090"/>
                </a:lnTo>
                <a:lnTo>
                  <a:pt x="10364" y="6100"/>
                </a:lnTo>
                <a:lnTo>
                  <a:pt x="10374" y="6128"/>
                </a:lnTo>
                <a:lnTo>
                  <a:pt x="10386" y="6166"/>
                </a:lnTo>
                <a:lnTo>
                  <a:pt x="10402" y="6214"/>
                </a:lnTo>
                <a:lnTo>
                  <a:pt x="10435" y="6331"/>
                </a:lnTo>
                <a:lnTo>
                  <a:pt x="10469" y="6464"/>
                </a:lnTo>
                <a:lnTo>
                  <a:pt x="10487" y="6534"/>
                </a:lnTo>
                <a:lnTo>
                  <a:pt x="10503" y="6601"/>
                </a:lnTo>
                <a:lnTo>
                  <a:pt x="10517" y="6667"/>
                </a:lnTo>
                <a:lnTo>
                  <a:pt x="10529" y="6728"/>
                </a:lnTo>
                <a:lnTo>
                  <a:pt x="10540" y="6785"/>
                </a:lnTo>
                <a:lnTo>
                  <a:pt x="10547" y="6833"/>
                </a:lnTo>
                <a:lnTo>
                  <a:pt x="10549" y="6853"/>
                </a:lnTo>
                <a:lnTo>
                  <a:pt x="10550" y="6871"/>
                </a:lnTo>
                <a:lnTo>
                  <a:pt x="10551" y="6887"/>
                </a:lnTo>
                <a:lnTo>
                  <a:pt x="10550" y="6900"/>
                </a:lnTo>
                <a:lnTo>
                  <a:pt x="10547" y="6923"/>
                </a:lnTo>
                <a:lnTo>
                  <a:pt x="10546" y="6948"/>
                </a:lnTo>
                <a:lnTo>
                  <a:pt x="10545" y="7001"/>
                </a:lnTo>
                <a:lnTo>
                  <a:pt x="10547" y="7058"/>
                </a:lnTo>
                <a:lnTo>
                  <a:pt x="10550" y="7116"/>
                </a:lnTo>
                <a:lnTo>
                  <a:pt x="10552" y="7177"/>
                </a:lnTo>
                <a:lnTo>
                  <a:pt x="10553" y="7235"/>
                </a:lnTo>
                <a:lnTo>
                  <a:pt x="10553" y="7293"/>
                </a:lnTo>
                <a:lnTo>
                  <a:pt x="10552" y="7320"/>
                </a:lnTo>
                <a:lnTo>
                  <a:pt x="10550" y="7345"/>
                </a:lnTo>
                <a:lnTo>
                  <a:pt x="10546" y="7369"/>
                </a:lnTo>
                <a:lnTo>
                  <a:pt x="10543" y="7390"/>
                </a:lnTo>
                <a:lnTo>
                  <a:pt x="10538" y="7410"/>
                </a:lnTo>
                <a:lnTo>
                  <a:pt x="10532" y="7428"/>
                </a:lnTo>
                <a:lnTo>
                  <a:pt x="10526" y="7442"/>
                </a:lnTo>
                <a:lnTo>
                  <a:pt x="10520" y="7455"/>
                </a:lnTo>
                <a:lnTo>
                  <a:pt x="10514" y="7467"/>
                </a:lnTo>
                <a:lnTo>
                  <a:pt x="10507" y="7477"/>
                </a:lnTo>
                <a:lnTo>
                  <a:pt x="10495" y="7493"/>
                </a:lnTo>
                <a:lnTo>
                  <a:pt x="10485" y="7502"/>
                </a:lnTo>
                <a:lnTo>
                  <a:pt x="10478" y="7507"/>
                </a:lnTo>
                <a:lnTo>
                  <a:pt x="10475" y="7508"/>
                </a:lnTo>
                <a:lnTo>
                  <a:pt x="10475" y="7494"/>
                </a:lnTo>
                <a:lnTo>
                  <a:pt x="10473" y="7475"/>
                </a:lnTo>
                <a:lnTo>
                  <a:pt x="10468" y="7431"/>
                </a:lnTo>
                <a:lnTo>
                  <a:pt x="10453" y="7324"/>
                </a:lnTo>
                <a:lnTo>
                  <a:pt x="10445" y="7268"/>
                </a:lnTo>
                <a:lnTo>
                  <a:pt x="10438" y="7210"/>
                </a:lnTo>
                <a:lnTo>
                  <a:pt x="10433" y="7156"/>
                </a:lnTo>
                <a:lnTo>
                  <a:pt x="10431" y="7131"/>
                </a:lnTo>
                <a:lnTo>
                  <a:pt x="10431" y="7108"/>
                </a:lnTo>
                <a:lnTo>
                  <a:pt x="10430" y="7077"/>
                </a:lnTo>
                <a:lnTo>
                  <a:pt x="10426" y="7028"/>
                </a:lnTo>
                <a:lnTo>
                  <a:pt x="10415" y="6892"/>
                </a:lnTo>
                <a:lnTo>
                  <a:pt x="10383" y="6535"/>
                </a:lnTo>
                <a:lnTo>
                  <a:pt x="10367" y="6357"/>
                </a:lnTo>
                <a:lnTo>
                  <a:pt x="10355" y="6208"/>
                </a:lnTo>
                <a:lnTo>
                  <a:pt x="10353" y="6152"/>
                </a:lnTo>
                <a:lnTo>
                  <a:pt x="10352" y="6111"/>
                </a:lnTo>
                <a:lnTo>
                  <a:pt x="10352" y="6096"/>
                </a:lnTo>
                <a:lnTo>
                  <a:pt x="10353" y="6087"/>
                </a:lnTo>
                <a:lnTo>
                  <a:pt x="10354" y="6083"/>
                </a:lnTo>
                <a:lnTo>
                  <a:pt x="10355" y="6083"/>
                </a:lnTo>
                <a:lnTo>
                  <a:pt x="10356" y="6084"/>
                </a:lnTo>
                <a:close/>
                <a:moveTo>
                  <a:pt x="10461" y="8711"/>
                </a:moveTo>
                <a:lnTo>
                  <a:pt x="10461" y="8711"/>
                </a:lnTo>
                <a:lnTo>
                  <a:pt x="10454" y="8674"/>
                </a:lnTo>
                <a:lnTo>
                  <a:pt x="10445" y="8632"/>
                </a:lnTo>
                <a:lnTo>
                  <a:pt x="10425" y="8534"/>
                </a:lnTo>
                <a:lnTo>
                  <a:pt x="10417" y="8481"/>
                </a:lnTo>
                <a:lnTo>
                  <a:pt x="10408" y="8429"/>
                </a:lnTo>
                <a:lnTo>
                  <a:pt x="10406" y="8402"/>
                </a:lnTo>
                <a:lnTo>
                  <a:pt x="10403" y="8376"/>
                </a:lnTo>
                <a:lnTo>
                  <a:pt x="10402" y="8350"/>
                </a:lnTo>
                <a:lnTo>
                  <a:pt x="10401" y="8325"/>
                </a:lnTo>
                <a:lnTo>
                  <a:pt x="10402" y="8224"/>
                </a:lnTo>
                <a:lnTo>
                  <a:pt x="10403" y="8175"/>
                </a:lnTo>
                <a:lnTo>
                  <a:pt x="10407" y="8131"/>
                </a:lnTo>
                <a:lnTo>
                  <a:pt x="10409" y="8109"/>
                </a:lnTo>
                <a:lnTo>
                  <a:pt x="10412" y="8090"/>
                </a:lnTo>
                <a:lnTo>
                  <a:pt x="10415" y="8072"/>
                </a:lnTo>
                <a:lnTo>
                  <a:pt x="10420" y="8056"/>
                </a:lnTo>
                <a:lnTo>
                  <a:pt x="10425" y="8042"/>
                </a:lnTo>
                <a:lnTo>
                  <a:pt x="10431" y="8030"/>
                </a:lnTo>
                <a:lnTo>
                  <a:pt x="10438" y="8020"/>
                </a:lnTo>
                <a:lnTo>
                  <a:pt x="10445" y="8013"/>
                </a:lnTo>
                <a:lnTo>
                  <a:pt x="10450" y="8012"/>
                </a:lnTo>
                <a:lnTo>
                  <a:pt x="10455" y="8010"/>
                </a:lnTo>
                <a:lnTo>
                  <a:pt x="10460" y="8012"/>
                </a:lnTo>
                <a:lnTo>
                  <a:pt x="10463" y="8014"/>
                </a:lnTo>
                <a:lnTo>
                  <a:pt x="10468" y="8018"/>
                </a:lnTo>
                <a:lnTo>
                  <a:pt x="10474" y="8024"/>
                </a:lnTo>
                <a:lnTo>
                  <a:pt x="10484" y="8037"/>
                </a:lnTo>
                <a:lnTo>
                  <a:pt x="10495" y="8054"/>
                </a:lnTo>
                <a:lnTo>
                  <a:pt x="10505" y="8074"/>
                </a:lnTo>
                <a:lnTo>
                  <a:pt x="10516" y="8098"/>
                </a:lnTo>
                <a:lnTo>
                  <a:pt x="10527" y="8122"/>
                </a:lnTo>
                <a:lnTo>
                  <a:pt x="10550" y="8175"/>
                </a:lnTo>
                <a:lnTo>
                  <a:pt x="10572" y="8228"/>
                </a:lnTo>
                <a:lnTo>
                  <a:pt x="10591" y="8275"/>
                </a:lnTo>
                <a:lnTo>
                  <a:pt x="10600" y="8294"/>
                </a:lnTo>
                <a:lnTo>
                  <a:pt x="10609" y="8310"/>
                </a:lnTo>
                <a:lnTo>
                  <a:pt x="10588" y="8385"/>
                </a:lnTo>
                <a:lnTo>
                  <a:pt x="10565" y="8460"/>
                </a:lnTo>
                <a:lnTo>
                  <a:pt x="10540" y="8544"/>
                </a:lnTo>
                <a:lnTo>
                  <a:pt x="10514" y="8623"/>
                </a:lnTo>
                <a:lnTo>
                  <a:pt x="10502" y="8657"/>
                </a:lnTo>
                <a:lnTo>
                  <a:pt x="10490" y="8686"/>
                </a:lnTo>
                <a:lnTo>
                  <a:pt x="10480" y="8707"/>
                </a:lnTo>
                <a:lnTo>
                  <a:pt x="10475" y="8715"/>
                </a:lnTo>
                <a:lnTo>
                  <a:pt x="10472" y="8719"/>
                </a:lnTo>
                <a:lnTo>
                  <a:pt x="10468" y="8722"/>
                </a:lnTo>
                <a:lnTo>
                  <a:pt x="10466" y="8722"/>
                </a:lnTo>
                <a:lnTo>
                  <a:pt x="10465" y="8721"/>
                </a:lnTo>
                <a:lnTo>
                  <a:pt x="10462" y="8717"/>
                </a:lnTo>
                <a:lnTo>
                  <a:pt x="10461" y="8711"/>
                </a:lnTo>
                <a:close/>
                <a:moveTo>
                  <a:pt x="10669" y="8013"/>
                </a:moveTo>
                <a:lnTo>
                  <a:pt x="10609" y="8087"/>
                </a:lnTo>
                <a:lnTo>
                  <a:pt x="10600" y="8043"/>
                </a:lnTo>
                <a:lnTo>
                  <a:pt x="10591" y="8000"/>
                </a:lnTo>
                <a:lnTo>
                  <a:pt x="10580" y="7954"/>
                </a:lnTo>
                <a:lnTo>
                  <a:pt x="10578" y="7942"/>
                </a:lnTo>
                <a:lnTo>
                  <a:pt x="10576" y="7930"/>
                </a:lnTo>
                <a:lnTo>
                  <a:pt x="10576" y="7918"/>
                </a:lnTo>
                <a:lnTo>
                  <a:pt x="10578" y="7906"/>
                </a:lnTo>
                <a:lnTo>
                  <a:pt x="10582" y="7881"/>
                </a:lnTo>
                <a:lnTo>
                  <a:pt x="10588" y="7858"/>
                </a:lnTo>
                <a:lnTo>
                  <a:pt x="10596" y="7836"/>
                </a:lnTo>
                <a:lnTo>
                  <a:pt x="10603" y="7821"/>
                </a:lnTo>
                <a:lnTo>
                  <a:pt x="10609" y="7805"/>
                </a:lnTo>
                <a:lnTo>
                  <a:pt x="10698" y="7672"/>
                </a:lnTo>
                <a:lnTo>
                  <a:pt x="10695" y="7715"/>
                </a:lnTo>
                <a:lnTo>
                  <a:pt x="10689" y="7815"/>
                </a:lnTo>
                <a:lnTo>
                  <a:pt x="10684" y="7872"/>
                </a:lnTo>
                <a:lnTo>
                  <a:pt x="10680" y="7929"/>
                </a:lnTo>
                <a:lnTo>
                  <a:pt x="10674" y="7977"/>
                </a:lnTo>
                <a:lnTo>
                  <a:pt x="10669" y="8013"/>
                </a:lnTo>
                <a:close/>
                <a:moveTo>
                  <a:pt x="11099" y="7761"/>
                </a:moveTo>
                <a:lnTo>
                  <a:pt x="11099" y="7761"/>
                </a:lnTo>
                <a:lnTo>
                  <a:pt x="11093" y="7789"/>
                </a:lnTo>
                <a:lnTo>
                  <a:pt x="11085" y="7819"/>
                </a:lnTo>
                <a:lnTo>
                  <a:pt x="11068" y="7879"/>
                </a:lnTo>
                <a:lnTo>
                  <a:pt x="11048" y="7938"/>
                </a:lnTo>
                <a:lnTo>
                  <a:pt x="11028" y="7995"/>
                </a:lnTo>
                <a:lnTo>
                  <a:pt x="11010" y="8044"/>
                </a:lnTo>
                <a:lnTo>
                  <a:pt x="10994" y="8083"/>
                </a:lnTo>
                <a:lnTo>
                  <a:pt x="10980" y="8117"/>
                </a:lnTo>
                <a:lnTo>
                  <a:pt x="11113" y="7316"/>
                </a:lnTo>
                <a:lnTo>
                  <a:pt x="11111" y="7329"/>
                </a:lnTo>
                <a:lnTo>
                  <a:pt x="11110" y="7346"/>
                </a:lnTo>
                <a:lnTo>
                  <a:pt x="11110" y="7389"/>
                </a:lnTo>
                <a:lnTo>
                  <a:pt x="11110" y="7443"/>
                </a:lnTo>
                <a:lnTo>
                  <a:pt x="11112" y="7505"/>
                </a:lnTo>
                <a:lnTo>
                  <a:pt x="11112" y="7571"/>
                </a:lnTo>
                <a:lnTo>
                  <a:pt x="11111" y="7637"/>
                </a:lnTo>
                <a:lnTo>
                  <a:pt x="11110" y="7669"/>
                </a:lnTo>
                <a:lnTo>
                  <a:pt x="11107" y="7702"/>
                </a:lnTo>
                <a:lnTo>
                  <a:pt x="11104" y="7732"/>
                </a:lnTo>
                <a:lnTo>
                  <a:pt x="11099" y="7761"/>
                </a:lnTo>
                <a:close/>
                <a:moveTo>
                  <a:pt x="11559" y="8741"/>
                </a:moveTo>
                <a:lnTo>
                  <a:pt x="11499" y="6975"/>
                </a:lnTo>
                <a:lnTo>
                  <a:pt x="11500" y="6989"/>
                </a:lnTo>
                <a:lnTo>
                  <a:pt x="11503" y="7010"/>
                </a:lnTo>
                <a:lnTo>
                  <a:pt x="11511" y="7066"/>
                </a:lnTo>
                <a:lnTo>
                  <a:pt x="11536" y="7219"/>
                </a:lnTo>
                <a:lnTo>
                  <a:pt x="11551" y="7303"/>
                </a:lnTo>
                <a:lnTo>
                  <a:pt x="11562" y="7383"/>
                </a:lnTo>
                <a:lnTo>
                  <a:pt x="11566" y="7420"/>
                </a:lnTo>
                <a:lnTo>
                  <a:pt x="11570" y="7454"/>
                </a:lnTo>
                <a:lnTo>
                  <a:pt x="11572" y="7484"/>
                </a:lnTo>
                <a:lnTo>
                  <a:pt x="11574" y="7508"/>
                </a:lnTo>
                <a:lnTo>
                  <a:pt x="11575" y="7533"/>
                </a:lnTo>
                <a:lnTo>
                  <a:pt x="11576" y="7561"/>
                </a:lnTo>
                <a:lnTo>
                  <a:pt x="11581" y="7627"/>
                </a:lnTo>
                <a:lnTo>
                  <a:pt x="11588" y="7702"/>
                </a:lnTo>
                <a:lnTo>
                  <a:pt x="11598" y="7780"/>
                </a:lnTo>
                <a:lnTo>
                  <a:pt x="11607" y="7855"/>
                </a:lnTo>
                <a:lnTo>
                  <a:pt x="11617" y="7926"/>
                </a:lnTo>
                <a:lnTo>
                  <a:pt x="11632" y="8028"/>
                </a:lnTo>
                <a:lnTo>
                  <a:pt x="11638" y="8064"/>
                </a:lnTo>
                <a:lnTo>
                  <a:pt x="11642" y="8105"/>
                </a:lnTo>
                <a:lnTo>
                  <a:pt x="11644" y="8150"/>
                </a:lnTo>
                <a:lnTo>
                  <a:pt x="11646" y="8193"/>
                </a:lnTo>
                <a:lnTo>
                  <a:pt x="11648" y="8272"/>
                </a:lnTo>
                <a:lnTo>
                  <a:pt x="11648" y="8325"/>
                </a:lnTo>
                <a:lnTo>
                  <a:pt x="11647" y="8337"/>
                </a:lnTo>
                <a:lnTo>
                  <a:pt x="11644" y="8355"/>
                </a:lnTo>
                <a:lnTo>
                  <a:pt x="11634" y="8408"/>
                </a:lnTo>
                <a:lnTo>
                  <a:pt x="11619" y="8475"/>
                </a:lnTo>
                <a:lnTo>
                  <a:pt x="11604" y="8549"/>
                </a:lnTo>
                <a:lnTo>
                  <a:pt x="11572" y="8682"/>
                </a:lnTo>
                <a:lnTo>
                  <a:pt x="11559" y="8741"/>
                </a:lnTo>
                <a:close/>
                <a:moveTo>
                  <a:pt x="11945" y="6722"/>
                </a:moveTo>
                <a:lnTo>
                  <a:pt x="11945" y="6722"/>
                </a:lnTo>
                <a:lnTo>
                  <a:pt x="11932" y="6607"/>
                </a:lnTo>
                <a:lnTo>
                  <a:pt x="11918" y="6486"/>
                </a:lnTo>
                <a:lnTo>
                  <a:pt x="11900" y="6344"/>
                </a:lnTo>
                <a:lnTo>
                  <a:pt x="11879" y="6196"/>
                </a:lnTo>
                <a:lnTo>
                  <a:pt x="11868" y="6125"/>
                </a:lnTo>
                <a:lnTo>
                  <a:pt x="11857" y="6058"/>
                </a:lnTo>
                <a:lnTo>
                  <a:pt x="11845" y="5998"/>
                </a:lnTo>
                <a:lnTo>
                  <a:pt x="11834" y="5946"/>
                </a:lnTo>
                <a:lnTo>
                  <a:pt x="11828" y="5925"/>
                </a:lnTo>
                <a:lnTo>
                  <a:pt x="11822" y="5905"/>
                </a:lnTo>
                <a:lnTo>
                  <a:pt x="11816" y="5889"/>
                </a:lnTo>
                <a:lnTo>
                  <a:pt x="11811" y="5876"/>
                </a:lnTo>
                <a:lnTo>
                  <a:pt x="11799" y="5852"/>
                </a:lnTo>
                <a:lnTo>
                  <a:pt x="11790" y="5827"/>
                </a:lnTo>
                <a:lnTo>
                  <a:pt x="11779" y="5800"/>
                </a:lnTo>
                <a:lnTo>
                  <a:pt x="11769" y="5771"/>
                </a:lnTo>
                <a:lnTo>
                  <a:pt x="11750" y="5709"/>
                </a:lnTo>
                <a:lnTo>
                  <a:pt x="11733" y="5646"/>
                </a:lnTo>
                <a:lnTo>
                  <a:pt x="11716" y="5582"/>
                </a:lnTo>
                <a:lnTo>
                  <a:pt x="11702" y="5521"/>
                </a:lnTo>
                <a:lnTo>
                  <a:pt x="11678" y="5416"/>
                </a:lnTo>
                <a:lnTo>
                  <a:pt x="11673" y="5393"/>
                </a:lnTo>
                <a:lnTo>
                  <a:pt x="11670" y="5369"/>
                </a:lnTo>
                <a:lnTo>
                  <a:pt x="11668" y="5345"/>
                </a:lnTo>
                <a:lnTo>
                  <a:pt x="11667" y="5321"/>
                </a:lnTo>
                <a:lnTo>
                  <a:pt x="11667" y="5299"/>
                </a:lnTo>
                <a:lnTo>
                  <a:pt x="11670" y="5275"/>
                </a:lnTo>
                <a:lnTo>
                  <a:pt x="11673" y="5230"/>
                </a:lnTo>
                <a:lnTo>
                  <a:pt x="11679" y="5192"/>
                </a:lnTo>
                <a:lnTo>
                  <a:pt x="11685" y="5162"/>
                </a:lnTo>
                <a:lnTo>
                  <a:pt x="11692" y="5134"/>
                </a:lnTo>
                <a:lnTo>
                  <a:pt x="11805" y="5505"/>
                </a:lnTo>
                <a:lnTo>
                  <a:pt x="11886" y="5773"/>
                </a:lnTo>
                <a:lnTo>
                  <a:pt x="11915" y="5869"/>
                </a:lnTo>
                <a:lnTo>
                  <a:pt x="11929" y="5921"/>
                </a:lnTo>
                <a:lnTo>
                  <a:pt x="11974" y="6106"/>
                </a:lnTo>
                <a:lnTo>
                  <a:pt x="12019" y="6292"/>
                </a:lnTo>
                <a:lnTo>
                  <a:pt x="12019" y="6298"/>
                </a:lnTo>
                <a:lnTo>
                  <a:pt x="12020" y="6305"/>
                </a:lnTo>
                <a:lnTo>
                  <a:pt x="12019" y="6323"/>
                </a:lnTo>
                <a:lnTo>
                  <a:pt x="12017" y="6345"/>
                </a:lnTo>
                <a:lnTo>
                  <a:pt x="12013" y="6369"/>
                </a:lnTo>
                <a:lnTo>
                  <a:pt x="12001" y="6427"/>
                </a:lnTo>
                <a:lnTo>
                  <a:pt x="11987" y="6490"/>
                </a:lnTo>
                <a:lnTo>
                  <a:pt x="11972" y="6557"/>
                </a:lnTo>
                <a:lnTo>
                  <a:pt x="11958" y="6619"/>
                </a:lnTo>
                <a:lnTo>
                  <a:pt x="11953" y="6649"/>
                </a:lnTo>
                <a:lnTo>
                  <a:pt x="11948" y="6677"/>
                </a:lnTo>
                <a:lnTo>
                  <a:pt x="11946" y="6701"/>
                </a:lnTo>
                <a:lnTo>
                  <a:pt x="11945" y="6722"/>
                </a:lnTo>
                <a:close/>
                <a:moveTo>
                  <a:pt x="12938" y="8844"/>
                </a:moveTo>
                <a:lnTo>
                  <a:pt x="12938" y="8844"/>
                </a:lnTo>
                <a:lnTo>
                  <a:pt x="12901" y="8940"/>
                </a:lnTo>
                <a:lnTo>
                  <a:pt x="12863" y="9037"/>
                </a:lnTo>
                <a:lnTo>
                  <a:pt x="12819" y="9141"/>
                </a:lnTo>
                <a:lnTo>
                  <a:pt x="12821" y="9099"/>
                </a:lnTo>
                <a:lnTo>
                  <a:pt x="12821" y="9051"/>
                </a:lnTo>
                <a:lnTo>
                  <a:pt x="12824" y="8998"/>
                </a:lnTo>
                <a:lnTo>
                  <a:pt x="12827" y="8970"/>
                </a:lnTo>
                <a:lnTo>
                  <a:pt x="12829" y="8943"/>
                </a:lnTo>
                <a:lnTo>
                  <a:pt x="12833" y="8914"/>
                </a:lnTo>
                <a:lnTo>
                  <a:pt x="12839" y="8885"/>
                </a:lnTo>
                <a:lnTo>
                  <a:pt x="12845" y="8855"/>
                </a:lnTo>
                <a:lnTo>
                  <a:pt x="12852" y="8826"/>
                </a:lnTo>
                <a:lnTo>
                  <a:pt x="12860" y="8796"/>
                </a:lnTo>
                <a:lnTo>
                  <a:pt x="12870" y="8767"/>
                </a:lnTo>
                <a:lnTo>
                  <a:pt x="12881" y="8739"/>
                </a:lnTo>
                <a:lnTo>
                  <a:pt x="12894" y="8711"/>
                </a:lnTo>
                <a:lnTo>
                  <a:pt x="12922" y="8657"/>
                </a:lnTo>
                <a:lnTo>
                  <a:pt x="12949" y="8609"/>
                </a:lnTo>
                <a:lnTo>
                  <a:pt x="12973" y="8566"/>
                </a:lnTo>
                <a:lnTo>
                  <a:pt x="12996" y="8528"/>
                </a:lnTo>
                <a:lnTo>
                  <a:pt x="13030" y="8477"/>
                </a:lnTo>
                <a:lnTo>
                  <a:pt x="13043" y="8457"/>
                </a:lnTo>
                <a:lnTo>
                  <a:pt x="13032" y="8502"/>
                </a:lnTo>
                <a:lnTo>
                  <a:pt x="13007" y="8606"/>
                </a:lnTo>
                <a:lnTo>
                  <a:pt x="12991" y="8670"/>
                </a:lnTo>
                <a:lnTo>
                  <a:pt x="12973" y="8734"/>
                </a:lnTo>
                <a:lnTo>
                  <a:pt x="12956" y="8794"/>
                </a:lnTo>
                <a:lnTo>
                  <a:pt x="12947" y="8820"/>
                </a:lnTo>
                <a:lnTo>
                  <a:pt x="12938" y="8844"/>
                </a:lnTo>
                <a:close/>
                <a:moveTo>
                  <a:pt x="13606" y="7211"/>
                </a:moveTo>
                <a:lnTo>
                  <a:pt x="13606" y="7211"/>
                </a:lnTo>
                <a:lnTo>
                  <a:pt x="13600" y="7241"/>
                </a:lnTo>
                <a:lnTo>
                  <a:pt x="13594" y="7271"/>
                </a:lnTo>
                <a:lnTo>
                  <a:pt x="13580" y="7327"/>
                </a:lnTo>
                <a:lnTo>
                  <a:pt x="13566" y="7377"/>
                </a:lnTo>
                <a:lnTo>
                  <a:pt x="13551" y="7422"/>
                </a:lnTo>
                <a:lnTo>
                  <a:pt x="13538" y="7458"/>
                </a:lnTo>
                <a:lnTo>
                  <a:pt x="13527" y="7485"/>
                </a:lnTo>
                <a:lnTo>
                  <a:pt x="13517" y="7508"/>
                </a:lnTo>
                <a:lnTo>
                  <a:pt x="13592" y="6292"/>
                </a:lnTo>
                <a:lnTo>
                  <a:pt x="13590" y="6315"/>
                </a:lnTo>
                <a:lnTo>
                  <a:pt x="13590" y="6344"/>
                </a:lnTo>
                <a:lnTo>
                  <a:pt x="13591" y="6378"/>
                </a:lnTo>
                <a:lnTo>
                  <a:pt x="13593" y="6416"/>
                </a:lnTo>
                <a:lnTo>
                  <a:pt x="13600" y="6504"/>
                </a:lnTo>
                <a:lnTo>
                  <a:pt x="13610" y="6600"/>
                </a:lnTo>
                <a:lnTo>
                  <a:pt x="13622" y="6697"/>
                </a:lnTo>
                <a:lnTo>
                  <a:pt x="13633" y="6788"/>
                </a:lnTo>
                <a:lnTo>
                  <a:pt x="13651" y="6930"/>
                </a:lnTo>
                <a:lnTo>
                  <a:pt x="13653" y="6953"/>
                </a:lnTo>
                <a:lnTo>
                  <a:pt x="13654" y="6974"/>
                </a:lnTo>
                <a:lnTo>
                  <a:pt x="13654" y="6992"/>
                </a:lnTo>
                <a:lnTo>
                  <a:pt x="13654" y="7007"/>
                </a:lnTo>
                <a:lnTo>
                  <a:pt x="13653" y="7022"/>
                </a:lnTo>
                <a:lnTo>
                  <a:pt x="13651" y="7035"/>
                </a:lnTo>
                <a:lnTo>
                  <a:pt x="13646" y="7060"/>
                </a:lnTo>
                <a:lnTo>
                  <a:pt x="13628" y="7118"/>
                </a:lnTo>
                <a:lnTo>
                  <a:pt x="13617" y="7159"/>
                </a:lnTo>
                <a:lnTo>
                  <a:pt x="13612" y="7183"/>
                </a:lnTo>
                <a:lnTo>
                  <a:pt x="13606" y="7211"/>
                </a:lnTo>
                <a:close/>
                <a:moveTo>
                  <a:pt x="13666" y="9260"/>
                </a:moveTo>
                <a:lnTo>
                  <a:pt x="13666" y="9260"/>
                </a:lnTo>
                <a:lnTo>
                  <a:pt x="13670" y="9238"/>
                </a:lnTo>
                <a:lnTo>
                  <a:pt x="13675" y="9206"/>
                </a:lnTo>
                <a:lnTo>
                  <a:pt x="13684" y="9118"/>
                </a:lnTo>
                <a:lnTo>
                  <a:pt x="13695" y="9004"/>
                </a:lnTo>
                <a:lnTo>
                  <a:pt x="13706" y="8874"/>
                </a:lnTo>
                <a:lnTo>
                  <a:pt x="13716" y="8735"/>
                </a:lnTo>
                <a:lnTo>
                  <a:pt x="13725" y="8598"/>
                </a:lnTo>
                <a:lnTo>
                  <a:pt x="13733" y="8471"/>
                </a:lnTo>
                <a:lnTo>
                  <a:pt x="13739" y="8362"/>
                </a:lnTo>
                <a:lnTo>
                  <a:pt x="13737" y="8319"/>
                </a:lnTo>
                <a:lnTo>
                  <a:pt x="13737" y="8282"/>
                </a:lnTo>
                <a:lnTo>
                  <a:pt x="13739" y="8254"/>
                </a:lnTo>
                <a:lnTo>
                  <a:pt x="13740" y="8236"/>
                </a:lnTo>
                <a:lnTo>
                  <a:pt x="13741" y="8232"/>
                </a:lnTo>
                <a:lnTo>
                  <a:pt x="13742" y="8234"/>
                </a:lnTo>
                <a:lnTo>
                  <a:pt x="13742" y="8257"/>
                </a:lnTo>
                <a:lnTo>
                  <a:pt x="13739" y="8362"/>
                </a:lnTo>
                <a:lnTo>
                  <a:pt x="13741" y="8449"/>
                </a:lnTo>
                <a:lnTo>
                  <a:pt x="13746" y="8546"/>
                </a:lnTo>
                <a:lnTo>
                  <a:pt x="13755" y="8753"/>
                </a:lnTo>
                <a:lnTo>
                  <a:pt x="13765" y="8932"/>
                </a:lnTo>
                <a:lnTo>
                  <a:pt x="13769" y="8997"/>
                </a:lnTo>
                <a:lnTo>
                  <a:pt x="13770" y="9038"/>
                </a:lnTo>
                <a:lnTo>
                  <a:pt x="13769" y="9055"/>
                </a:lnTo>
                <a:lnTo>
                  <a:pt x="13765" y="9073"/>
                </a:lnTo>
                <a:lnTo>
                  <a:pt x="13760" y="9091"/>
                </a:lnTo>
                <a:lnTo>
                  <a:pt x="13753" y="9110"/>
                </a:lnTo>
                <a:lnTo>
                  <a:pt x="13746" y="9128"/>
                </a:lnTo>
                <a:lnTo>
                  <a:pt x="13737" y="9147"/>
                </a:lnTo>
                <a:lnTo>
                  <a:pt x="13718" y="9182"/>
                </a:lnTo>
                <a:lnTo>
                  <a:pt x="13699" y="9213"/>
                </a:lnTo>
                <a:lnTo>
                  <a:pt x="13682" y="9237"/>
                </a:lnTo>
                <a:lnTo>
                  <a:pt x="13666" y="9260"/>
                </a:lnTo>
                <a:close/>
                <a:moveTo>
                  <a:pt x="14363" y="6840"/>
                </a:moveTo>
                <a:lnTo>
                  <a:pt x="14363" y="6840"/>
                </a:lnTo>
                <a:lnTo>
                  <a:pt x="14357" y="6873"/>
                </a:lnTo>
                <a:lnTo>
                  <a:pt x="14351" y="6904"/>
                </a:lnTo>
                <a:lnTo>
                  <a:pt x="14344" y="6934"/>
                </a:lnTo>
                <a:lnTo>
                  <a:pt x="14337" y="6961"/>
                </a:lnTo>
                <a:lnTo>
                  <a:pt x="14320" y="7016"/>
                </a:lnTo>
                <a:lnTo>
                  <a:pt x="14304" y="7065"/>
                </a:lnTo>
                <a:lnTo>
                  <a:pt x="14288" y="7113"/>
                </a:lnTo>
                <a:lnTo>
                  <a:pt x="14272" y="7160"/>
                </a:lnTo>
                <a:lnTo>
                  <a:pt x="14256" y="7208"/>
                </a:lnTo>
                <a:lnTo>
                  <a:pt x="14250" y="7232"/>
                </a:lnTo>
                <a:lnTo>
                  <a:pt x="14244" y="7256"/>
                </a:lnTo>
                <a:lnTo>
                  <a:pt x="14230" y="7316"/>
                </a:lnTo>
                <a:lnTo>
                  <a:pt x="14208" y="7389"/>
                </a:lnTo>
                <a:lnTo>
                  <a:pt x="14184" y="7470"/>
                </a:lnTo>
                <a:lnTo>
                  <a:pt x="14159" y="7551"/>
                </a:lnTo>
                <a:lnTo>
                  <a:pt x="14116" y="7688"/>
                </a:lnTo>
                <a:lnTo>
                  <a:pt x="14097" y="7746"/>
                </a:lnTo>
                <a:lnTo>
                  <a:pt x="14080" y="7693"/>
                </a:lnTo>
                <a:lnTo>
                  <a:pt x="14042" y="7569"/>
                </a:lnTo>
                <a:lnTo>
                  <a:pt x="14022" y="7497"/>
                </a:lnTo>
                <a:lnTo>
                  <a:pt x="14003" y="7426"/>
                </a:lnTo>
                <a:lnTo>
                  <a:pt x="13987" y="7364"/>
                </a:lnTo>
                <a:lnTo>
                  <a:pt x="13981" y="7338"/>
                </a:lnTo>
                <a:lnTo>
                  <a:pt x="13978" y="7316"/>
                </a:lnTo>
                <a:lnTo>
                  <a:pt x="13963" y="7221"/>
                </a:lnTo>
                <a:lnTo>
                  <a:pt x="13955" y="7162"/>
                </a:lnTo>
                <a:lnTo>
                  <a:pt x="13952" y="7132"/>
                </a:lnTo>
                <a:lnTo>
                  <a:pt x="13950" y="7101"/>
                </a:lnTo>
                <a:lnTo>
                  <a:pt x="13948" y="7068"/>
                </a:lnTo>
                <a:lnTo>
                  <a:pt x="13948" y="7035"/>
                </a:lnTo>
                <a:lnTo>
                  <a:pt x="13948" y="7002"/>
                </a:lnTo>
                <a:lnTo>
                  <a:pt x="13950" y="6969"/>
                </a:lnTo>
                <a:lnTo>
                  <a:pt x="13954" y="6936"/>
                </a:lnTo>
                <a:lnTo>
                  <a:pt x="13960" y="6904"/>
                </a:lnTo>
                <a:lnTo>
                  <a:pt x="13968" y="6871"/>
                </a:lnTo>
                <a:lnTo>
                  <a:pt x="13978" y="6840"/>
                </a:lnTo>
                <a:lnTo>
                  <a:pt x="13988" y="6809"/>
                </a:lnTo>
                <a:lnTo>
                  <a:pt x="13999" y="6775"/>
                </a:lnTo>
                <a:lnTo>
                  <a:pt x="14022" y="6703"/>
                </a:lnTo>
                <a:lnTo>
                  <a:pt x="14042" y="6629"/>
                </a:lnTo>
                <a:lnTo>
                  <a:pt x="14063" y="6553"/>
                </a:lnTo>
                <a:lnTo>
                  <a:pt x="14099" y="6417"/>
                </a:lnTo>
                <a:lnTo>
                  <a:pt x="14113" y="6363"/>
                </a:lnTo>
                <a:lnTo>
                  <a:pt x="14125" y="6321"/>
                </a:lnTo>
                <a:lnTo>
                  <a:pt x="14333" y="5697"/>
                </a:lnTo>
                <a:lnTo>
                  <a:pt x="14328" y="5723"/>
                </a:lnTo>
                <a:lnTo>
                  <a:pt x="14325" y="5753"/>
                </a:lnTo>
                <a:lnTo>
                  <a:pt x="14322" y="5786"/>
                </a:lnTo>
                <a:lnTo>
                  <a:pt x="14321" y="5825"/>
                </a:lnTo>
                <a:lnTo>
                  <a:pt x="14321" y="5866"/>
                </a:lnTo>
                <a:lnTo>
                  <a:pt x="14321" y="5909"/>
                </a:lnTo>
                <a:lnTo>
                  <a:pt x="14325" y="6000"/>
                </a:lnTo>
                <a:lnTo>
                  <a:pt x="14330" y="6094"/>
                </a:lnTo>
                <a:lnTo>
                  <a:pt x="14336" y="6184"/>
                </a:lnTo>
                <a:lnTo>
                  <a:pt x="14348" y="6337"/>
                </a:lnTo>
                <a:lnTo>
                  <a:pt x="14355" y="6398"/>
                </a:lnTo>
                <a:lnTo>
                  <a:pt x="14361" y="6459"/>
                </a:lnTo>
                <a:lnTo>
                  <a:pt x="14367" y="6521"/>
                </a:lnTo>
                <a:lnTo>
                  <a:pt x="14373" y="6583"/>
                </a:lnTo>
                <a:lnTo>
                  <a:pt x="14375" y="6645"/>
                </a:lnTo>
                <a:lnTo>
                  <a:pt x="14375" y="6678"/>
                </a:lnTo>
                <a:lnTo>
                  <a:pt x="14375" y="6709"/>
                </a:lnTo>
                <a:lnTo>
                  <a:pt x="14374" y="6742"/>
                </a:lnTo>
                <a:lnTo>
                  <a:pt x="14372" y="6774"/>
                </a:lnTo>
                <a:lnTo>
                  <a:pt x="14368" y="6808"/>
                </a:lnTo>
                <a:lnTo>
                  <a:pt x="14363" y="6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草"/>
          <p:cNvSpPr/>
          <p:nvPr/>
        </p:nvSpPr>
        <p:spPr bwMode="auto">
          <a:xfrm>
            <a:off x="9898380" y="5004435"/>
            <a:ext cx="1524000" cy="1181100"/>
          </a:xfrm>
          <a:custGeom>
            <a:avLst/>
            <a:gdLst>
              <a:gd name="T0" fmla="*/ 231222487 w 15227"/>
              <a:gd name="T1" fmla="*/ 71172885 h 9527"/>
              <a:gd name="T2" fmla="*/ 223631387 w 15227"/>
              <a:gd name="T3" fmla="*/ 65777666 h 9527"/>
              <a:gd name="T4" fmla="*/ 218028107 w 15227"/>
              <a:gd name="T5" fmla="*/ 77132737 h 9527"/>
              <a:gd name="T6" fmla="*/ 207024971 w 15227"/>
              <a:gd name="T7" fmla="*/ 78638301 h 9527"/>
              <a:gd name="T8" fmla="*/ 197399135 w 15227"/>
              <a:gd name="T9" fmla="*/ 100972023 h 9527"/>
              <a:gd name="T10" fmla="*/ 193611404 w 15227"/>
              <a:gd name="T11" fmla="*/ 74811550 h 9527"/>
              <a:gd name="T12" fmla="*/ 186255129 w 15227"/>
              <a:gd name="T13" fmla="*/ 78497206 h 9527"/>
              <a:gd name="T14" fmla="*/ 186380361 w 15227"/>
              <a:gd name="T15" fmla="*/ 50360516 h 9527"/>
              <a:gd name="T16" fmla="*/ 173248534 w 15227"/>
              <a:gd name="T17" fmla="*/ 52697367 h 9527"/>
              <a:gd name="T18" fmla="*/ 167316599 w 15227"/>
              <a:gd name="T19" fmla="*/ 50391843 h 9527"/>
              <a:gd name="T20" fmla="*/ 170368703 w 15227"/>
              <a:gd name="T21" fmla="*/ 92455656 h 9527"/>
              <a:gd name="T22" fmla="*/ 156203870 w 15227"/>
              <a:gd name="T23" fmla="*/ 59959034 h 9527"/>
              <a:gd name="T24" fmla="*/ 150412805 w 15227"/>
              <a:gd name="T25" fmla="*/ 51348562 h 9527"/>
              <a:gd name="T26" fmla="*/ 142821705 w 15227"/>
              <a:gd name="T27" fmla="*/ 45373046 h 9527"/>
              <a:gd name="T28" fmla="*/ 139112290 w 15227"/>
              <a:gd name="T29" fmla="*/ 97521568 h 9527"/>
              <a:gd name="T30" fmla="*/ 133430694 w 15227"/>
              <a:gd name="T31" fmla="*/ 77320949 h 9527"/>
              <a:gd name="T32" fmla="*/ 126700453 w 15227"/>
              <a:gd name="T33" fmla="*/ 61056849 h 9527"/>
              <a:gd name="T34" fmla="*/ 116652006 w 15227"/>
              <a:gd name="T35" fmla="*/ 50972140 h 9527"/>
              <a:gd name="T36" fmla="*/ 116511136 w 15227"/>
              <a:gd name="T37" fmla="*/ 72725564 h 9527"/>
              <a:gd name="T38" fmla="*/ 112175688 w 15227"/>
              <a:gd name="T39" fmla="*/ 82841600 h 9527"/>
              <a:gd name="T40" fmla="*/ 101939456 w 15227"/>
              <a:gd name="T41" fmla="*/ 66091309 h 9527"/>
              <a:gd name="T42" fmla="*/ 87899855 w 15227"/>
              <a:gd name="T43" fmla="*/ 29767811 h 9527"/>
              <a:gd name="T44" fmla="*/ 94473588 w 15227"/>
              <a:gd name="T45" fmla="*/ 93835913 h 9527"/>
              <a:gd name="T46" fmla="*/ 88713800 w 15227"/>
              <a:gd name="T47" fmla="*/ 115008915 h 9527"/>
              <a:gd name="T48" fmla="*/ 82593954 w 15227"/>
              <a:gd name="T49" fmla="*/ 79579357 h 9527"/>
              <a:gd name="T50" fmla="*/ 75722843 w 15227"/>
              <a:gd name="T51" fmla="*/ 87421196 h 9527"/>
              <a:gd name="T52" fmla="*/ 66363109 w 15227"/>
              <a:gd name="T53" fmla="*/ 51129024 h 9527"/>
              <a:gd name="T54" fmla="*/ 60791106 w 15227"/>
              <a:gd name="T55" fmla="*/ 45059403 h 9527"/>
              <a:gd name="T56" fmla="*/ 58255568 w 15227"/>
              <a:gd name="T57" fmla="*/ 1176257 h 9527"/>
              <a:gd name="T58" fmla="*/ 44967358 w 15227"/>
              <a:gd name="T59" fmla="*/ 34770819 h 9527"/>
              <a:gd name="T60" fmla="*/ 49537632 w 15227"/>
              <a:gd name="T61" fmla="*/ 87342754 h 9527"/>
              <a:gd name="T62" fmla="*/ 46892500 w 15227"/>
              <a:gd name="T63" fmla="*/ 92393003 h 9527"/>
              <a:gd name="T64" fmla="*/ 43887312 w 15227"/>
              <a:gd name="T65" fmla="*/ 84943249 h 9527"/>
              <a:gd name="T66" fmla="*/ 34261601 w 15227"/>
              <a:gd name="T67" fmla="*/ 62876182 h 9527"/>
              <a:gd name="T68" fmla="*/ 22757538 w 15227"/>
              <a:gd name="T69" fmla="*/ 21408329 h 9527"/>
              <a:gd name="T70" fmla="*/ 29957304 w 15227"/>
              <a:gd name="T71" fmla="*/ 87044774 h 9527"/>
              <a:gd name="T72" fmla="*/ 23164510 w 15227"/>
              <a:gd name="T73" fmla="*/ 96909945 h 9527"/>
              <a:gd name="T74" fmla="*/ 17248213 w 15227"/>
              <a:gd name="T75" fmla="*/ 103622517 h 9527"/>
              <a:gd name="T76" fmla="*/ 3709414 w 15227"/>
              <a:gd name="T77" fmla="*/ 60727542 h 9527"/>
              <a:gd name="T78" fmla="*/ 10079723 w 15227"/>
              <a:gd name="T79" fmla="*/ 108076680 h 9527"/>
              <a:gd name="T80" fmla="*/ 0 w 15227"/>
              <a:gd name="T81" fmla="*/ 98211634 h 9527"/>
              <a:gd name="T82" fmla="*/ 235917992 w 15227"/>
              <a:gd name="T83" fmla="*/ 97976433 h 9527"/>
              <a:gd name="T84" fmla="*/ 16027297 w 15227"/>
              <a:gd name="T85" fmla="*/ 138487567 h 9527"/>
              <a:gd name="T86" fmla="*/ 18359411 w 15227"/>
              <a:gd name="T87" fmla="*/ 130927919 h 9527"/>
              <a:gd name="T88" fmla="*/ 27171303 w 15227"/>
              <a:gd name="T89" fmla="*/ 97600011 h 9527"/>
              <a:gd name="T90" fmla="*/ 32946854 w 15227"/>
              <a:gd name="T91" fmla="*/ 70969010 h 9527"/>
              <a:gd name="T92" fmla="*/ 37125794 w 15227"/>
              <a:gd name="T93" fmla="*/ 131539668 h 9527"/>
              <a:gd name="T94" fmla="*/ 40412723 w 15227"/>
              <a:gd name="T95" fmla="*/ 120325692 h 9527"/>
              <a:gd name="T96" fmla="*/ 59116427 w 15227"/>
              <a:gd name="T97" fmla="*/ 118835792 h 9527"/>
              <a:gd name="T98" fmla="*/ 65064126 w 15227"/>
              <a:gd name="T99" fmla="*/ 117706525 h 9527"/>
              <a:gd name="T100" fmla="*/ 57989466 w 15227"/>
              <a:gd name="T101" fmla="*/ 63205489 h 9527"/>
              <a:gd name="T102" fmla="*/ 71684773 w 15227"/>
              <a:gd name="T103" fmla="*/ 124246674 h 9527"/>
              <a:gd name="T104" fmla="*/ 78101997 w 15227"/>
              <a:gd name="T105" fmla="*/ 111872230 h 9527"/>
              <a:gd name="T106" fmla="*/ 103551581 w 15227"/>
              <a:gd name="T107" fmla="*/ 89005327 h 9527"/>
              <a:gd name="T108" fmla="*/ 124634440 w 15227"/>
              <a:gd name="T109" fmla="*/ 73776389 h 9527"/>
              <a:gd name="T110" fmla="*/ 130519460 w 15227"/>
              <a:gd name="T111" fmla="*/ 91687273 h 9527"/>
              <a:gd name="T112" fmla="*/ 146750306 w 15227"/>
              <a:gd name="T113" fmla="*/ 105943704 h 9527"/>
              <a:gd name="T114" fmla="*/ 165125355 w 15227"/>
              <a:gd name="T115" fmla="*/ 111605576 h 9527"/>
              <a:gd name="T116" fmla="*/ 164092349 w 15227"/>
              <a:gd name="T117" fmla="*/ 126050343 h 9527"/>
              <a:gd name="T118" fmla="*/ 173718060 w 15227"/>
              <a:gd name="T119" fmla="*/ 121721612 h 9527"/>
              <a:gd name="T120" fmla="*/ 182999602 w 15227"/>
              <a:gd name="T121" fmla="*/ 80520413 h 9527"/>
              <a:gd name="T122" fmla="*/ 212862951 w 15227"/>
              <a:gd name="T123" fmla="*/ 102007059 h 9527"/>
              <a:gd name="T124" fmla="*/ 222003623 w 15227"/>
              <a:gd name="T125" fmla="*/ 117157680 h 95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227" h="9527">
                <a:moveTo>
                  <a:pt x="15224" y="4912"/>
                </a:moveTo>
                <a:lnTo>
                  <a:pt x="15224" y="4912"/>
                </a:lnTo>
                <a:lnTo>
                  <a:pt x="15222" y="4908"/>
                </a:lnTo>
                <a:lnTo>
                  <a:pt x="15220" y="4906"/>
                </a:lnTo>
                <a:lnTo>
                  <a:pt x="15218" y="4903"/>
                </a:lnTo>
                <a:lnTo>
                  <a:pt x="15215" y="4903"/>
                </a:lnTo>
                <a:lnTo>
                  <a:pt x="15212" y="4903"/>
                </a:lnTo>
                <a:lnTo>
                  <a:pt x="15208" y="4904"/>
                </a:lnTo>
                <a:lnTo>
                  <a:pt x="15201" y="4909"/>
                </a:lnTo>
                <a:lnTo>
                  <a:pt x="15191" y="4919"/>
                </a:lnTo>
                <a:lnTo>
                  <a:pt x="15180" y="4933"/>
                </a:lnTo>
                <a:lnTo>
                  <a:pt x="15169" y="4951"/>
                </a:lnTo>
                <a:lnTo>
                  <a:pt x="15157" y="4973"/>
                </a:lnTo>
                <a:lnTo>
                  <a:pt x="15144" y="4999"/>
                </a:lnTo>
                <a:lnTo>
                  <a:pt x="15131" y="5031"/>
                </a:lnTo>
                <a:lnTo>
                  <a:pt x="15117" y="5065"/>
                </a:lnTo>
                <a:lnTo>
                  <a:pt x="15103" y="5105"/>
                </a:lnTo>
                <a:lnTo>
                  <a:pt x="15089" y="5151"/>
                </a:lnTo>
                <a:lnTo>
                  <a:pt x="15075" y="5200"/>
                </a:lnTo>
                <a:lnTo>
                  <a:pt x="15060" y="5253"/>
                </a:lnTo>
                <a:lnTo>
                  <a:pt x="15046" y="5312"/>
                </a:lnTo>
                <a:lnTo>
                  <a:pt x="15019" y="5436"/>
                </a:lnTo>
                <a:lnTo>
                  <a:pt x="14995" y="5557"/>
                </a:lnTo>
                <a:lnTo>
                  <a:pt x="14974" y="5677"/>
                </a:lnTo>
                <a:lnTo>
                  <a:pt x="14954" y="5792"/>
                </a:lnTo>
                <a:lnTo>
                  <a:pt x="14938" y="5902"/>
                </a:lnTo>
                <a:lnTo>
                  <a:pt x="14923" y="6003"/>
                </a:lnTo>
                <a:lnTo>
                  <a:pt x="14898" y="6173"/>
                </a:lnTo>
                <a:lnTo>
                  <a:pt x="14891" y="6208"/>
                </a:lnTo>
                <a:lnTo>
                  <a:pt x="14884" y="6239"/>
                </a:lnTo>
                <a:lnTo>
                  <a:pt x="14874" y="6267"/>
                </a:lnTo>
                <a:lnTo>
                  <a:pt x="14864" y="6291"/>
                </a:lnTo>
                <a:lnTo>
                  <a:pt x="14853" y="6311"/>
                </a:lnTo>
                <a:lnTo>
                  <a:pt x="14841" y="6328"/>
                </a:lnTo>
                <a:lnTo>
                  <a:pt x="14835" y="6335"/>
                </a:lnTo>
                <a:lnTo>
                  <a:pt x="14829" y="6340"/>
                </a:lnTo>
                <a:lnTo>
                  <a:pt x="14823" y="6345"/>
                </a:lnTo>
                <a:lnTo>
                  <a:pt x="14817" y="6349"/>
                </a:lnTo>
                <a:lnTo>
                  <a:pt x="14811" y="6352"/>
                </a:lnTo>
                <a:lnTo>
                  <a:pt x="14807" y="6354"/>
                </a:lnTo>
                <a:lnTo>
                  <a:pt x="14801" y="6354"/>
                </a:lnTo>
                <a:lnTo>
                  <a:pt x="14795" y="6352"/>
                </a:lnTo>
                <a:lnTo>
                  <a:pt x="14790" y="6351"/>
                </a:lnTo>
                <a:lnTo>
                  <a:pt x="14784" y="6348"/>
                </a:lnTo>
                <a:lnTo>
                  <a:pt x="14779" y="6343"/>
                </a:lnTo>
                <a:lnTo>
                  <a:pt x="14774" y="6338"/>
                </a:lnTo>
                <a:lnTo>
                  <a:pt x="14769" y="6331"/>
                </a:lnTo>
                <a:lnTo>
                  <a:pt x="14766" y="6322"/>
                </a:lnTo>
                <a:lnTo>
                  <a:pt x="14762" y="6314"/>
                </a:lnTo>
                <a:lnTo>
                  <a:pt x="14759" y="6303"/>
                </a:lnTo>
                <a:lnTo>
                  <a:pt x="14755" y="6291"/>
                </a:lnTo>
                <a:lnTo>
                  <a:pt x="14753" y="6278"/>
                </a:lnTo>
                <a:lnTo>
                  <a:pt x="14749" y="6247"/>
                </a:lnTo>
                <a:lnTo>
                  <a:pt x="14733" y="6050"/>
                </a:lnTo>
                <a:lnTo>
                  <a:pt x="14712" y="5762"/>
                </a:lnTo>
                <a:lnTo>
                  <a:pt x="14701" y="5603"/>
                </a:lnTo>
                <a:lnTo>
                  <a:pt x="14690" y="5439"/>
                </a:lnTo>
                <a:lnTo>
                  <a:pt x="14682" y="5282"/>
                </a:lnTo>
                <a:lnTo>
                  <a:pt x="14674" y="5134"/>
                </a:lnTo>
                <a:lnTo>
                  <a:pt x="14673" y="5068"/>
                </a:lnTo>
                <a:lnTo>
                  <a:pt x="14674" y="5005"/>
                </a:lnTo>
                <a:lnTo>
                  <a:pt x="14677" y="4949"/>
                </a:lnTo>
                <a:lnTo>
                  <a:pt x="14682" y="4896"/>
                </a:lnTo>
                <a:lnTo>
                  <a:pt x="14688" y="4847"/>
                </a:lnTo>
                <a:lnTo>
                  <a:pt x="14696" y="4800"/>
                </a:lnTo>
                <a:lnTo>
                  <a:pt x="14707" y="4755"/>
                </a:lnTo>
                <a:lnTo>
                  <a:pt x="14718" y="4711"/>
                </a:lnTo>
                <a:lnTo>
                  <a:pt x="14730" y="4669"/>
                </a:lnTo>
                <a:lnTo>
                  <a:pt x="14743" y="4626"/>
                </a:lnTo>
                <a:lnTo>
                  <a:pt x="14773" y="4538"/>
                </a:lnTo>
                <a:lnTo>
                  <a:pt x="14805" y="4442"/>
                </a:lnTo>
                <a:lnTo>
                  <a:pt x="14821" y="4389"/>
                </a:lnTo>
                <a:lnTo>
                  <a:pt x="14838" y="4334"/>
                </a:lnTo>
                <a:lnTo>
                  <a:pt x="14867" y="4228"/>
                </a:lnTo>
                <a:lnTo>
                  <a:pt x="14888" y="4145"/>
                </a:lnTo>
                <a:lnTo>
                  <a:pt x="14904" y="4077"/>
                </a:lnTo>
                <a:lnTo>
                  <a:pt x="14916" y="4018"/>
                </a:lnTo>
                <a:lnTo>
                  <a:pt x="14927" y="3962"/>
                </a:lnTo>
                <a:lnTo>
                  <a:pt x="14939" y="3907"/>
                </a:lnTo>
                <a:lnTo>
                  <a:pt x="14952" y="3845"/>
                </a:lnTo>
                <a:lnTo>
                  <a:pt x="14971" y="3769"/>
                </a:lnTo>
                <a:lnTo>
                  <a:pt x="14982" y="3727"/>
                </a:lnTo>
                <a:lnTo>
                  <a:pt x="14990" y="3687"/>
                </a:lnTo>
                <a:lnTo>
                  <a:pt x="14998" y="3648"/>
                </a:lnTo>
                <a:lnTo>
                  <a:pt x="15004" y="3610"/>
                </a:lnTo>
                <a:lnTo>
                  <a:pt x="15008" y="3574"/>
                </a:lnTo>
                <a:lnTo>
                  <a:pt x="15012" y="3540"/>
                </a:lnTo>
                <a:lnTo>
                  <a:pt x="15016" y="3478"/>
                </a:lnTo>
                <a:lnTo>
                  <a:pt x="15018" y="3427"/>
                </a:lnTo>
                <a:lnTo>
                  <a:pt x="15018" y="3387"/>
                </a:lnTo>
                <a:lnTo>
                  <a:pt x="15016" y="3353"/>
                </a:lnTo>
                <a:lnTo>
                  <a:pt x="14959" y="3448"/>
                </a:lnTo>
                <a:lnTo>
                  <a:pt x="14897" y="3548"/>
                </a:lnTo>
                <a:lnTo>
                  <a:pt x="14823" y="3664"/>
                </a:lnTo>
                <a:lnTo>
                  <a:pt x="14785" y="3727"/>
                </a:lnTo>
                <a:lnTo>
                  <a:pt x="14749" y="3791"/>
                </a:lnTo>
                <a:lnTo>
                  <a:pt x="14713" y="3856"/>
                </a:lnTo>
                <a:lnTo>
                  <a:pt x="14680" y="3923"/>
                </a:lnTo>
                <a:lnTo>
                  <a:pt x="14665" y="3958"/>
                </a:lnTo>
                <a:lnTo>
                  <a:pt x="14649" y="3992"/>
                </a:lnTo>
                <a:lnTo>
                  <a:pt x="14635" y="4027"/>
                </a:lnTo>
                <a:lnTo>
                  <a:pt x="14620" y="4063"/>
                </a:lnTo>
                <a:lnTo>
                  <a:pt x="14607" y="4101"/>
                </a:lnTo>
                <a:lnTo>
                  <a:pt x="14595" y="4138"/>
                </a:lnTo>
                <a:lnTo>
                  <a:pt x="14582" y="4175"/>
                </a:lnTo>
                <a:lnTo>
                  <a:pt x="14571" y="4214"/>
                </a:lnTo>
                <a:lnTo>
                  <a:pt x="14560" y="4250"/>
                </a:lnTo>
                <a:lnTo>
                  <a:pt x="14550" y="4280"/>
                </a:lnTo>
                <a:lnTo>
                  <a:pt x="14539" y="4304"/>
                </a:lnTo>
                <a:lnTo>
                  <a:pt x="14529" y="4322"/>
                </a:lnTo>
                <a:lnTo>
                  <a:pt x="14524" y="4329"/>
                </a:lnTo>
                <a:lnTo>
                  <a:pt x="14519" y="4334"/>
                </a:lnTo>
                <a:lnTo>
                  <a:pt x="14515" y="4339"/>
                </a:lnTo>
                <a:lnTo>
                  <a:pt x="14510" y="4341"/>
                </a:lnTo>
                <a:lnTo>
                  <a:pt x="14505" y="4342"/>
                </a:lnTo>
                <a:lnTo>
                  <a:pt x="14500" y="4342"/>
                </a:lnTo>
                <a:lnTo>
                  <a:pt x="14495" y="4341"/>
                </a:lnTo>
                <a:lnTo>
                  <a:pt x="14491" y="4339"/>
                </a:lnTo>
                <a:lnTo>
                  <a:pt x="14487" y="4335"/>
                </a:lnTo>
                <a:lnTo>
                  <a:pt x="14482" y="4330"/>
                </a:lnTo>
                <a:lnTo>
                  <a:pt x="14474" y="4316"/>
                </a:lnTo>
                <a:lnTo>
                  <a:pt x="14464" y="4298"/>
                </a:lnTo>
                <a:lnTo>
                  <a:pt x="14456" y="4275"/>
                </a:lnTo>
                <a:lnTo>
                  <a:pt x="14447" y="4247"/>
                </a:lnTo>
                <a:lnTo>
                  <a:pt x="14439" y="4216"/>
                </a:lnTo>
                <a:lnTo>
                  <a:pt x="14431" y="4180"/>
                </a:lnTo>
                <a:lnTo>
                  <a:pt x="14422" y="4140"/>
                </a:lnTo>
                <a:lnTo>
                  <a:pt x="14408" y="4065"/>
                </a:lnTo>
                <a:lnTo>
                  <a:pt x="14395" y="4007"/>
                </a:lnTo>
                <a:lnTo>
                  <a:pt x="14384" y="3962"/>
                </a:lnTo>
                <a:lnTo>
                  <a:pt x="14377" y="3930"/>
                </a:lnTo>
                <a:lnTo>
                  <a:pt x="14367" y="3895"/>
                </a:lnTo>
                <a:lnTo>
                  <a:pt x="14363" y="3888"/>
                </a:lnTo>
                <a:lnTo>
                  <a:pt x="14351" y="3932"/>
                </a:lnTo>
                <a:lnTo>
                  <a:pt x="14322" y="4045"/>
                </a:lnTo>
                <a:lnTo>
                  <a:pt x="14306" y="4117"/>
                </a:lnTo>
                <a:lnTo>
                  <a:pt x="14288" y="4194"/>
                </a:lnTo>
                <a:lnTo>
                  <a:pt x="14272" y="4272"/>
                </a:lnTo>
                <a:lnTo>
                  <a:pt x="14260" y="4348"/>
                </a:lnTo>
                <a:lnTo>
                  <a:pt x="14254" y="4385"/>
                </a:lnTo>
                <a:lnTo>
                  <a:pt x="14250" y="4426"/>
                </a:lnTo>
                <a:lnTo>
                  <a:pt x="14248" y="4468"/>
                </a:lnTo>
                <a:lnTo>
                  <a:pt x="14247" y="4514"/>
                </a:lnTo>
                <a:lnTo>
                  <a:pt x="14244" y="4609"/>
                </a:lnTo>
                <a:lnTo>
                  <a:pt x="14244" y="4710"/>
                </a:lnTo>
                <a:lnTo>
                  <a:pt x="14244" y="4812"/>
                </a:lnTo>
                <a:lnTo>
                  <a:pt x="14243" y="4913"/>
                </a:lnTo>
                <a:lnTo>
                  <a:pt x="14241" y="4963"/>
                </a:lnTo>
                <a:lnTo>
                  <a:pt x="14238" y="5011"/>
                </a:lnTo>
                <a:lnTo>
                  <a:pt x="14235" y="5059"/>
                </a:lnTo>
                <a:lnTo>
                  <a:pt x="14230" y="5104"/>
                </a:lnTo>
                <a:lnTo>
                  <a:pt x="14223" y="5150"/>
                </a:lnTo>
                <a:lnTo>
                  <a:pt x="14213" y="5196"/>
                </a:lnTo>
                <a:lnTo>
                  <a:pt x="14202" y="5243"/>
                </a:lnTo>
                <a:lnTo>
                  <a:pt x="14188" y="5291"/>
                </a:lnTo>
                <a:lnTo>
                  <a:pt x="14173" y="5341"/>
                </a:lnTo>
                <a:lnTo>
                  <a:pt x="14157" y="5390"/>
                </a:lnTo>
                <a:lnTo>
                  <a:pt x="14122" y="5488"/>
                </a:lnTo>
                <a:lnTo>
                  <a:pt x="14086" y="5587"/>
                </a:lnTo>
                <a:lnTo>
                  <a:pt x="14050" y="5683"/>
                </a:lnTo>
                <a:lnTo>
                  <a:pt x="14034" y="5729"/>
                </a:lnTo>
                <a:lnTo>
                  <a:pt x="14018" y="5774"/>
                </a:lnTo>
                <a:lnTo>
                  <a:pt x="14004" y="5819"/>
                </a:lnTo>
                <a:lnTo>
                  <a:pt x="13992" y="5861"/>
                </a:lnTo>
                <a:lnTo>
                  <a:pt x="13981" y="5898"/>
                </a:lnTo>
                <a:lnTo>
                  <a:pt x="13972" y="5927"/>
                </a:lnTo>
                <a:lnTo>
                  <a:pt x="13963" y="5947"/>
                </a:lnTo>
                <a:lnTo>
                  <a:pt x="13960" y="5955"/>
                </a:lnTo>
                <a:lnTo>
                  <a:pt x="13956" y="5961"/>
                </a:lnTo>
                <a:lnTo>
                  <a:pt x="13952" y="5964"/>
                </a:lnTo>
                <a:lnTo>
                  <a:pt x="13949" y="5968"/>
                </a:lnTo>
                <a:lnTo>
                  <a:pt x="13945" y="5968"/>
                </a:lnTo>
                <a:lnTo>
                  <a:pt x="13942" y="5968"/>
                </a:lnTo>
                <a:lnTo>
                  <a:pt x="13939" y="5967"/>
                </a:lnTo>
                <a:lnTo>
                  <a:pt x="13937" y="5963"/>
                </a:lnTo>
                <a:lnTo>
                  <a:pt x="13931" y="5955"/>
                </a:lnTo>
                <a:lnTo>
                  <a:pt x="13926" y="5941"/>
                </a:lnTo>
                <a:lnTo>
                  <a:pt x="13922" y="5926"/>
                </a:lnTo>
                <a:lnTo>
                  <a:pt x="13915" y="5886"/>
                </a:lnTo>
                <a:lnTo>
                  <a:pt x="13909" y="5844"/>
                </a:lnTo>
                <a:lnTo>
                  <a:pt x="13903" y="5802"/>
                </a:lnTo>
                <a:lnTo>
                  <a:pt x="13896" y="5761"/>
                </a:lnTo>
                <a:lnTo>
                  <a:pt x="13889" y="5717"/>
                </a:lnTo>
                <a:lnTo>
                  <a:pt x="13879" y="5670"/>
                </a:lnTo>
                <a:lnTo>
                  <a:pt x="13872" y="5621"/>
                </a:lnTo>
                <a:lnTo>
                  <a:pt x="13868" y="5595"/>
                </a:lnTo>
                <a:lnTo>
                  <a:pt x="13866" y="5569"/>
                </a:lnTo>
                <a:lnTo>
                  <a:pt x="13865" y="5544"/>
                </a:lnTo>
                <a:lnTo>
                  <a:pt x="13863" y="5518"/>
                </a:lnTo>
                <a:lnTo>
                  <a:pt x="13863" y="5492"/>
                </a:lnTo>
                <a:lnTo>
                  <a:pt x="13866" y="5467"/>
                </a:lnTo>
                <a:lnTo>
                  <a:pt x="13868" y="5442"/>
                </a:lnTo>
                <a:lnTo>
                  <a:pt x="13873" y="5416"/>
                </a:lnTo>
                <a:lnTo>
                  <a:pt x="13884" y="5367"/>
                </a:lnTo>
                <a:lnTo>
                  <a:pt x="13894" y="5320"/>
                </a:lnTo>
                <a:lnTo>
                  <a:pt x="13902" y="5272"/>
                </a:lnTo>
                <a:lnTo>
                  <a:pt x="13909" y="5225"/>
                </a:lnTo>
                <a:lnTo>
                  <a:pt x="13915" y="5175"/>
                </a:lnTo>
                <a:lnTo>
                  <a:pt x="13921" y="5122"/>
                </a:lnTo>
                <a:lnTo>
                  <a:pt x="13927" y="5064"/>
                </a:lnTo>
                <a:lnTo>
                  <a:pt x="13933" y="5001"/>
                </a:lnTo>
                <a:lnTo>
                  <a:pt x="13934" y="4971"/>
                </a:lnTo>
                <a:lnTo>
                  <a:pt x="13934" y="4947"/>
                </a:lnTo>
                <a:lnTo>
                  <a:pt x="13933" y="4930"/>
                </a:lnTo>
                <a:lnTo>
                  <a:pt x="13930" y="4918"/>
                </a:lnTo>
                <a:lnTo>
                  <a:pt x="13927" y="4914"/>
                </a:lnTo>
                <a:lnTo>
                  <a:pt x="13925" y="4910"/>
                </a:lnTo>
                <a:lnTo>
                  <a:pt x="13922" y="4909"/>
                </a:lnTo>
                <a:lnTo>
                  <a:pt x="13919" y="4908"/>
                </a:lnTo>
                <a:lnTo>
                  <a:pt x="13916" y="4908"/>
                </a:lnTo>
                <a:lnTo>
                  <a:pt x="13913" y="4910"/>
                </a:lnTo>
                <a:lnTo>
                  <a:pt x="13906" y="4915"/>
                </a:lnTo>
                <a:lnTo>
                  <a:pt x="13897" y="4924"/>
                </a:lnTo>
                <a:lnTo>
                  <a:pt x="13889" y="4934"/>
                </a:lnTo>
                <a:lnTo>
                  <a:pt x="13880" y="4948"/>
                </a:lnTo>
                <a:lnTo>
                  <a:pt x="13872" y="4963"/>
                </a:lnTo>
                <a:lnTo>
                  <a:pt x="13865" y="4979"/>
                </a:lnTo>
                <a:lnTo>
                  <a:pt x="13856" y="4996"/>
                </a:lnTo>
                <a:lnTo>
                  <a:pt x="13844" y="5031"/>
                </a:lnTo>
                <a:lnTo>
                  <a:pt x="13811" y="5138"/>
                </a:lnTo>
                <a:lnTo>
                  <a:pt x="13766" y="5287"/>
                </a:lnTo>
                <a:lnTo>
                  <a:pt x="13710" y="5476"/>
                </a:lnTo>
                <a:lnTo>
                  <a:pt x="13698" y="5395"/>
                </a:lnTo>
                <a:lnTo>
                  <a:pt x="13669" y="5190"/>
                </a:lnTo>
                <a:lnTo>
                  <a:pt x="13652" y="5061"/>
                </a:lnTo>
                <a:lnTo>
                  <a:pt x="13635" y="4925"/>
                </a:lnTo>
                <a:lnTo>
                  <a:pt x="13620" y="4788"/>
                </a:lnTo>
                <a:lnTo>
                  <a:pt x="13606" y="4659"/>
                </a:lnTo>
                <a:lnTo>
                  <a:pt x="13602" y="4597"/>
                </a:lnTo>
                <a:lnTo>
                  <a:pt x="13597" y="4531"/>
                </a:lnTo>
                <a:lnTo>
                  <a:pt x="13594" y="4463"/>
                </a:lnTo>
                <a:lnTo>
                  <a:pt x="13592" y="4394"/>
                </a:lnTo>
                <a:lnTo>
                  <a:pt x="13588" y="4252"/>
                </a:lnTo>
                <a:lnTo>
                  <a:pt x="13586" y="4109"/>
                </a:lnTo>
                <a:lnTo>
                  <a:pt x="13584" y="3830"/>
                </a:lnTo>
                <a:lnTo>
                  <a:pt x="13581" y="3704"/>
                </a:lnTo>
                <a:lnTo>
                  <a:pt x="13579" y="3645"/>
                </a:lnTo>
                <a:lnTo>
                  <a:pt x="13576" y="3591"/>
                </a:lnTo>
                <a:lnTo>
                  <a:pt x="13573" y="3534"/>
                </a:lnTo>
                <a:lnTo>
                  <a:pt x="13568" y="3469"/>
                </a:lnTo>
                <a:lnTo>
                  <a:pt x="13555" y="3323"/>
                </a:lnTo>
                <a:lnTo>
                  <a:pt x="13538" y="3171"/>
                </a:lnTo>
                <a:lnTo>
                  <a:pt x="13520" y="3023"/>
                </a:lnTo>
                <a:lnTo>
                  <a:pt x="13502" y="2897"/>
                </a:lnTo>
                <a:lnTo>
                  <a:pt x="13493" y="2846"/>
                </a:lnTo>
                <a:lnTo>
                  <a:pt x="13487" y="2807"/>
                </a:lnTo>
                <a:lnTo>
                  <a:pt x="13481" y="2779"/>
                </a:lnTo>
                <a:lnTo>
                  <a:pt x="13479" y="2771"/>
                </a:lnTo>
                <a:lnTo>
                  <a:pt x="13477" y="2766"/>
                </a:lnTo>
                <a:lnTo>
                  <a:pt x="13475" y="2765"/>
                </a:lnTo>
                <a:lnTo>
                  <a:pt x="13474" y="2768"/>
                </a:lnTo>
                <a:lnTo>
                  <a:pt x="13473" y="2777"/>
                </a:lnTo>
                <a:lnTo>
                  <a:pt x="13473" y="2790"/>
                </a:lnTo>
                <a:lnTo>
                  <a:pt x="13471" y="2895"/>
                </a:lnTo>
                <a:lnTo>
                  <a:pt x="13466" y="3077"/>
                </a:lnTo>
                <a:lnTo>
                  <a:pt x="13457" y="3310"/>
                </a:lnTo>
                <a:lnTo>
                  <a:pt x="13447" y="3568"/>
                </a:lnTo>
                <a:lnTo>
                  <a:pt x="13436" y="3830"/>
                </a:lnTo>
                <a:lnTo>
                  <a:pt x="13423" y="4071"/>
                </a:lnTo>
                <a:lnTo>
                  <a:pt x="13417" y="4175"/>
                </a:lnTo>
                <a:lnTo>
                  <a:pt x="13411" y="4266"/>
                </a:lnTo>
                <a:lnTo>
                  <a:pt x="13405" y="4340"/>
                </a:lnTo>
                <a:lnTo>
                  <a:pt x="13399" y="4393"/>
                </a:lnTo>
                <a:lnTo>
                  <a:pt x="13391" y="4435"/>
                </a:lnTo>
                <a:lnTo>
                  <a:pt x="13383" y="4479"/>
                </a:lnTo>
                <a:lnTo>
                  <a:pt x="13371" y="4526"/>
                </a:lnTo>
                <a:lnTo>
                  <a:pt x="13356" y="4575"/>
                </a:lnTo>
                <a:lnTo>
                  <a:pt x="13325" y="4683"/>
                </a:lnTo>
                <a:lnTo>
                  <a:pt x="13288" y="4804"/>
                </a:lnTo>
                <a:lnTo>
                  <a:pt x="13268" y="4870"/>
                </a:lnTo>
                <a:lnTo>
                  <a:pt x="13247" y="4939"/>
                </a:lnTo>
                <a:lnTo>
                  <a:pt x="13227" y="5014"/>
                </a:lnTo>
                <a:lnTo>
                  <a:pt x="13206" y="5093"/>
                </a:lnTo>
                <a:lnTo>
                  <a:pt x="13187" y="5177"/>
                </a:lnTo>
                <a:lnTo>
                  <a:pt x="13168" y="5266"/>
                </a:lnTo>
                <a:lnTo>
                  <a:pt x="13149" y="5360"/>
                </a:lnTo>
                <a:lnTo>
                  <a:pt x="13132" y="5461"/>
                </a:lnTo>
                <a:lnTo>
                  <a:pt x="13117" y="5557"/>
                </a:lnTo>
                <a:lnTo>
                  <a:pt x="13105" y="5642"/>
                </a:lnTo>
                <a:lnTo>
                  <a:pt x="13096" y="5718"/>
                </a:lnTo>
                <a:lnTo>
                  <a:pt x="13090" y="5784"/>
                </a:lnTo>
                <a:lnTo>
                  <a:pt x="13086" y="5842"/>
                </a:lnTo>
                <a:lnTo>
                  <a:pt x="13084" y="5892"/>
                </a:lnTo>
                <a:lnTo>
                  <a:pt x="13084" y="5937"/>
                </a:lnTo>
                <a:lnTo>
                  <a:pt x="13085" y="5976"/>
                </a:lnTo>
                <a:lnTo>
                  <a:pt x="13087" y="6012"/>
                </a:lnTo>
                <a:lnTo>
                  <a:pt x="13091" y="6045"/>
                </a:lnTo>
                <a:lnTo>
                  <a:pt x="13101" y="6107"/>
                </a:lnTo>
                <a:lnTo>
                  <a:pt x="13109" y="6172"/>
                </a:lnTo>
                <a:lnTo>
                  <a:pt x="13114" y="6207"/>
                </a:lnTo>
                <a:lnTo>
                  <a:pt x="13116" y="6247"/>
                </a:lnTo>
                <a:lnTo>
                  <a:pt x="13117" y="6268"/>
                </a:lnTo>
                <a:lnTo>
                  <a:pt x="13117" y="6290"/>
                </a:lnTo>
                <a:lnTo>
                  <a:pt x="13116" y="6313"/>
                </a:lnTo>
                <a:lnTo>
                  <a:pt x="13115" y="6335"/>
                </a:lnTo>
                <a:lnTo>
                  <a:pt x="13111" y="6360"/>
                </a:lnTo>
                <a:lnTo>
                  <a:pt x="13108" y="6384"/>
                </a:lnTo>
                <a:lnTo>
                  <a:pt x="13099" y="6433"/>
                </a:lnTo>
                <a:lnTo>
                  <a:pt x="13087" y="6483"/>
                </a:lnTo>
                <a:lnTo>
                  <a:pt x="13073" y="6535"/>
                </a:lnTo>
                <a:lnTo>
                  <a:pt x="13057" y="6588"/>
                </a:lnTo>
                <a:lnTo>
                  <a:pt x="13040" y="6641"/>
                </a:lnTo>
                <a:lnTo>
                  <a:pt x="13004" y="6745"/>
                </a:lnTo>
                <a:lnTo>
                  <a:pt x="12968" y="6849"/>
                </a:lnTo>
                <a:lnTo>
                  <a:pt x="12936" y="6945"/>
                </a:lnTo>
                <a:lnTo>
                  <a:pt x="12922" y="6990"/>
                </a:lnTo>
                <a:lnTo>
                  <a:pt x="12910" y="7034"/>
                </a:lnTo>
                <a:lnTo>
                  <a:pt x="12898" y="7074"/>
                </a:lnTo>
                <a:lnTo>
                  <a:pt x="12886" y="7115"/>
                </a:lnTo>
                <a:lnTo>
                  <a:pt x="12860" y="7193"/>
                </a:lnTo>
                <a:lnTo>
                  <a:pt x="12834" y="7268"/>
                </a:lnTo>
                <a:lnTo>
                  <a:pt x="12807" y="7341"/>
                </a:lnTo>
                <a:lnTo>
                  <a:pt x="12781" y="7413"/>
                </a:lnTo>
                <a:lnTo>
                  <a:pt x="12757" y="7484"/>
                </a:lnTo>
                <a:lnTo>
                  <a:pt x="12745" y="7520"/>
                </a:lnTo>
                <a:lnTo>
                  <a:pt x="12735" y="7555"/>
                </a:lnTo>
                <a:lnTo>
                  <a:pt x="12725" y="7591"/>
                </a:lnTo>
                <a:lnTo>
                  <a:pt x="12716" y="7627"/>
                </a:lnTo>
                <a:lnTo>
                  <a:pt x="12712" y="7643"/>
                </a:lnTo>
                <a:lnTo>
                  <a:pt x="12709" y="7655"/>
                </a:lnTo>
                <a:lnTo>
                  <a:pt x="12705" y="7662"/>
                </a:lnTo>
                <a:lnTo>
                  <a:pt x="12702" y="7667"/>
                </a:lnTo>
                <a:lnTo>
                  <a:pt x="12700" y="7667"/>
                </a:lnTo>
                <a:lnTo>
                  <a:pt x="12699" y="7667"/>
                </a:lnTo>
                <a:lnTo>
                  <a:pt x="12697" y="7663"/>
                </a:lnTo>
                <a:lnTo>
                  <a:pt x="12694" y="7656"/>
                </a:lnTo>
                <a:lnTo>
                  <a:pt x="12692" y="7646"/>
                </a:lnTo>
                <a:lnTo>
                  <a:pt x="12688" y="7618"/>
                </a:lnTo>
                <a:lnTo>
                  <a:pt x="12685" y="7578"/>
                </a:lnTo>
                <a:lnTo>
                  <a:pt x="12679" y="7470"/>
                </a:lnTo>
                <a:lnTo>
                  <a:pt x="12673" y="7333"/>
                </a:lnTo>
                <a:lnTo>
                  <a:pt x="12666" y="7179"/>
                </a:lnTo>
                <a:lnTo>
                  <a:pt x="12662" y="7097"/>
                </a:lnTo>
                <a:lnTo>
                  <a:pt x="12656" y="7016"/>
                </a:lnTo>
                <a:lnTo>
                  <a:pt x="12650" y="6935"/>
                </a:lnTo>
                <a:lnTo>
                  <a:pt x="12642" y="6856"/>
                </a:lnTo>
                <a:lnTo>
                  <a:pt x="12634" y="6779"/>
                </a:lnTo>
                <a:lnTo>
                  <a:pt x="12628" y="6706"/>
                </a:lnTo>
                <a:lnTo>
                  <a:pt x="12622" y="6635"/>
                </a:lnTo>
                <a:lnTo>
                  <a:pt x="12618" y="6566"/>
                </a:lnTo>
                <a:lnTo>
                  <a:pt x="12612" y="6438"/>
                </a:lnTo>
                <a:lnTo>
                  <a:pt x="12607" y="6320"/>
                </a:lnTo>
                <a:lnTo>
                  <a:pt x="12603" y="6212"/>
                </a:lnTo>
                <a:lnTo>
                  <a:pt x="12598" y="6114"/>
                </a:lnTo>
                <a:lnTo>
                  <a:pt x="12595" y="6070"/>
                </a:lnTo>
                <a:lnTo>
                  <a:pt x="12592" y="6028"/>
                </a:lnTo>
                <a:lnTo>
                  <a:pt x="12588" y="5988"/>
                </a:lnTo>
                <a:lnTo>
                  <a:pt x="12583" y="5950"/>
                </a:lnTo>
                <a:lnTo>
                  <a:pt x="12577" y="5916"/>
                </a:lnTo>
                <a:lnTo>
                  <a:pt x="12570" y="5885"/>
                </a:lnTo>
                <a:lnTo>
                  <a:pt x="12562" y="5857"/>
                </a:lnTo>
                <a:lnTo>
                  <a:pt x="12554" y="5833"/>
                </a:lnTo>
                <a:lnTo>
                  <a:pt x="12545" y="5812"/>
                </a:lnTo>
                <a:lnTo>
                  <a:pt x="12537" y="5791"/>
                </a:lnTo>
                <a:lnTo>
                  <a:pt x="12519" y="5758"/>
                </a:lnTo>
                <a:lnTo>
                  <a:pt x="12503" y="5730"/>
                </a:lnTo>
                <a:lnTo>
                  <a:pt x="12490" y="5705"/>
                </a:lnTo>
                <a:lnTo>
                  <a:pt x="12485" y="5691"/>
                </a:lnTo>
                <a:lnTo>
                  <a:pt x="12482" y="5679"/>
                </a:lnTo>
                <a:lnTo>
                  <a:pt x="12479" y="5667"/>
                </a:lnTo>
                <a:lnTo>
                  <a:pt x="12478" y="5653"/>
                </a:lnTo>
                <a:lnTo>
                  <a:pt x="12479" y="5625"/>
                </a:lnTo>
                <a:lnTo>
                  <a:pt x="12482" y="5593"/>
                </a:lnTo>
                <a:lnTo>
                  <a:pt x="12485" y="5557"/>
                </a:lnTo>
                <a:lnTo>
                  <a:pt x="12490" y="5515"/>
                </a:lnTo>
                <a:lnTo>
                  <a:pt x="12523" y="5253"/>
                </a:lnTo>
                <a:lnTo>
                  <a:pt x="12529" y="5211"/>
                </a:lnTo>
                <a:lnTo>
                  <a:pt x="12532" y="5174"/>
                </a:lnTo>
                <a:lnTo>
                  <a:pt x="12535" y="5140"/>
                </a:lnTo>
                <a:lnTo>
                  <a:pt x="12536" y="5109"/>
                </a:lnTo>
                <a:lnTo>
                  <a:pt x="12536" y="5082"/>
                </a:lnTo>
                <a:lnTo>
                  <a:pt x="12536" y="5057"/>
                </a:lnTo>
                <a:lnTo>
                  <a:pt x="12535" y="5014"/>
                </a:lnTo>
                <a:lnTo>
                  <a:pt x="12531" y="4975"/>
                </a:lnTo>
                <a:lnTo>
                  <a:pt x="12527" y="4938"/>
                </a:lnTo>
                <a:lnTo>
                  <a:pt x="12524" y="4898"/>
                </a:lnTo>
                <a:lnTo>
                  <a:pt x="12523" y="4852"/>
                </a:lnTo>
                <a:lnTo>
                  <a:pt x="12523" y="4829"/>
                </a:lnTo>
                <a:lnTo>
                  <a:pt x="12521" y="4810"/>
                </a:lnTo>
                <a:lnTo>
                  <a:pt x="12519" y="4793"/>
                </a:lnTo>
                <a:lnTo>
                  <a:pt x="12515" y="4781"/>
                </a:lnTo>
                <a:lnTo>
                  <a:pt x="12512" y="4770"/>
                </a:lnTo>
                <a:lnTo>
                  <a:pt x="12508" y="4763"/>
                </a:lnTo>
                <a:lnTo>
                  <a:pt x="12503" y="4758"/>
                </a:lnTo>
                <a:lnTo>
                  <a:pt x="12499" y="4755"/>
                </a:lnTo>
                <a:lnTo>
                  <a:pt x="12494" y="4755"/>
                </a:lnTo>
                <a:lnTo>
                  <a:pt x="12489" y="4757"/>
                </a:lnTo>
                <a:lnTo>
                  <a:pt x="12484" y="4760"/>
                </a:lnTo>
                <a:lnTo>
                  <a:pt x="12479" y="4765"/>
                </a:lnTo>
                <a:lnTo>
                  <a:pt x="12475" y="4770"/>
                </a:lnTo>
                <a:lnTo>
                  <a:pt x="12471" y="4777"/>
                </a:lnTo>
                <a:lnTo>
                  <a:pt x="12467" y="4784"/>
                </a:lnTo>
                <a:lnTo>
                  <a:pt x="12464" y="4793"/>
                </a:lnTo>
                <a:lnTo>
                  <a:pt x="12460" y="4801"/>
                </a:lnTo>
                <a:lnTo>
                  <a:pt x="12454" y="4810"/>
                </a:lnTo>
                <a:lnTo>
                  <a:pt x="12448" y="4817"/>
                </a:lnTo>
                <a:lnTo>
                  <a:pt x="12440" y="4823"/>
                </a:lnTo>
                <a:lnTo>
                  <a:pt x="12430" y="4829"/>
                </a:lnTo>
                <a:lnTo>
                  <a:pt x="12422" y="4832"/>
                </a:lnTo>
                <a:lnTo>
                  <a:pt x="12412" y="4834"/>
                </a:lnTo>
                <a:lnTo>
                  <a:pt x="12403" y="4834"/>
                </a:lnTo>
                <a:lnTo>
                  <a:pt x="12394" y="4831"/>
                </a:lnTo>
                <a:lnTo>
                  <a:pt x="12389" y="4829"/>
                </a:lnTo>
                <a:lnTo>
                  <a:pt x="12386" y="4825"/>
                </a:lnTo>
                <a:lnTo>
                  <a:pt x="12382" y="4822"/>
                </a:lnTo>
                <a:lnTo>
                  <a:pt x="12380" y="4817"/>
                </a:lnTo>
                <a:lnTo>
                  <a:pt x="12376" y="4812"/>
                </a:lnTo>
                <a:lnTo>
                  <a:pt x="12374" y="4805"/>
                </a:lnTo>
                <a:lnTo>
                  <a:pt x="12371" y="4790"/>
                </a:lnTo>
                <a:lnTo>
                  <a:pt x="12370" y="4770"/>
                </a:lnTo>
                <a:lnTo>
                  <a:pt x="12371" y="4747"/>
                </a:lnTo>
                <a:lnTo>
                  <a:pt x="12375" y="4718"/>
                </a:lnTo>
                <a:lnTo>
                  <a:pt x="12380" y="4688"/>
                </a:lnTo>
                <a:lnTo>
                  <a:pt x="12383" y="4659"/>
                </a:lnTo>
                <a:lnTo>
                  <a:pt x="12384" y="4632"/>
                </a:lnTo>
                <a:lnTo>
                  <a:pt x="12386" y="4605"/>
                </a:lnTo>
                <a:lnTo>
                  <a:pt x="12384" y="4579"/>
                </a:lnTo>
                <a:lnTo>
                  <a:pt x="12384" y="4552"/>
                </a:lnTo>
                <a:lnTo>
                  <a:pt x="12381" y="4500"/>
                </a:lnTo>
                <a:lnTo>
                  <a:pt x="12376" y="4445"/>
                </a:lnTo>
                <a:lnTo>
                  <a:pt x="12372" y="4389"/>
                </a:lnTo>
                <a:lnTo>
                  <a:pt x="12371" y="4359"/>
                </a:lnTo>
                <a:lnTo>
                  <a:pt x="12371" y="4327"/>
                </a:lnTo>
                <a:lnTo>
                  <a:pt x="12372" y="4294"/>
                </a:lnTo>
                <a:lnTo>
                  <a:pt x="12375" y="4258"/>
                </a:lnTo>
                <a:lnTo>
                  <a:pt x="12377" y="4221"/>
                </a:lnTo>
                <a:lnTo>
                  <a:pt x="12377" y="4182"/>
                </a:lnTo>
                <a:lnTo>
                  <a:pt x="12376" y="4143"/>
                </a:lnTo>
                <a:lnTo>
                  <a:pt x="12374" y="4102"/>
                </a:lnTo>
                <a:lnTo>
                  <a:pt x="12370" y="4062"/>
                </a:lnTo>
                <a:lnTo>
                  <a:pt x="12365" y="4023"/>
                </a:lnTo>
                <a:lnTo>
                  <a:pt x="12360" y="3985"/>
                </a:lnTo>
                <a:lnTo>
                  <a:pt x="12354" y="3950"/>
                </a:lnTo>
                <a:lnTo>
                  <a:pt x="12348" y="3919"/>
                </a:lnTo>
                <a:lnTo>
                  <a:pt x="12341" y="3892"/>
                </a:lnTo>
                <a:lnTo>
                  <a:pt x="12334" y="3868"/>
                </a:lnTo>
                <a:lnTo>
                  <a:pt x="12327" y="3850"/>
                </a:lnTo>
                <a:lnTo>
                  <a:pt x="12323" y="3842"/>
                </a:lnTo>
                <a:lnTo>
                  <a:pt x="12320" y="3837"/>
                </a:lnTo>
                <a:lnTo>
                  <a:pt x="12316" y="3834"/>
                </a:lnTo>
                <a:lnTo>
                  <a:pt x="12312" y="3831"/>
                </a:lnTo>
                <a:lnTo>
                  <a:pt x="12310" y="3831"/>
                </a:lnTo>
                <a:lnTo>
                  <a:pt x="12306" y="3834"/>
                </a:lnTo>
                <a:lnTo>
                  <a:pt x="12304" y="3837"/>
                </a:lnTo>
                <a:lnTo>
                  <a:pt x="12300" y="3844"/>
                </a:lnTo>
                <a:lnTo>
                  <a:pt x="12288" y="3878"/>
                </a:lnTo>
                <a:lnTo>
                  <a:pt x="12274" y="3926"/>
                </a:lnTo>
                <a:lnTo>
                  <a:pt x="12260" y="3984"/>
                </a:lnTo>
                <a:lnTo>
                  <a:pt x="12245" y="4047"/>
                </a:lnTo>
                <a:lnTo>
                  <a:pt x="12232" y="4111"/>
                </a:lnTo>
                <a:lnTo>
                  <a:pt x="12221" y="4173"/>
                </a:lnTo>
                <a:lnTo>
                  <a:pt x="12217" y="4202"/>
                </a:lnTo>
                <a:lnTo>
                  <a:pt x="12214" y="4228"/>
                </a:lnTo>
                <a:lnTo>
                  <a:pt x="12213" y="4252"/>
                </a:lnTo>
                <a:lnTo>
                  <a:pt x="12211" y="4274"/>
                </a:lnTo>
                <a:lnTo>
                  <a:pt x="12209" y="4412"/>
                </a:lnTo>
                <a:lnTo>
                  <a:pt x="12204" y="4621"/>
                </a:lnTo>
                <a:lnTo>
                  <a:pt x="12199" y="4826"/>
                </a:lnTo>
                <a:lnTo>
                  <a:pt x="12197" y="4956"/>
                </a:lnTo>
                <a:lnTo>
                  <a:pt x="12195" y="5011"/>
                </a:lnTo>
                <a:lnTo>
                  <a:pt x="12190" y="5103"/>
                </a:lnTo>
                <a:lnTo>
                  <a:pt x="12174" y="5338"/>
                </a:lnTo>
                <a:lnTo>
                  <a:pt x="12153" y="5653"/>
                </a:lnTo>
                <a:lnTo>
                  <a:pt x="12126" y="5579"/>
                </a:lnTo>
                <a:lnTo>
                  <a:pt x="12099" y="5500"/>
                </a:lnTo>
                <a:lnTo>
                  <a:pt x="12065" y="5409"/>
                </a:lnTo>
                <a:lnTo>
                  <a:pt x="12030" y="5314"/>
                </a:lnTo>
                <a:lnTo>
                  <a:pt x="11995" y="5228"/>
                </a:lnTo>
                <a:lnTo>
                  <a:pt x="11980" y="5190"/>
                </a:lnTo>
                <a:lnTo>
                  <a:pt x="11966" y="5159"/>
                </a:lnTo>
                <a:lnTo>
                  <a:pt x="11954" y="5135"/>
                </a:lnTo>
                <a:lnTo>
                  <a:pt x="11945" y="5120"/>
                </a:lnTo>
                <a:lnTo>
                  <a:pt x="11936" y="5105"/>
                </a:lnTo>
                <a:lnTo>
                  <a:pt x="11927" y="5086"/>
                </a:lnTo>
                <a:lnTo>
                  <a:pt x="11918" y="5063"/>
                </a:lnTo>
                <a:lnTo>
                  <a:pt x="11909" y="5035"/>
                </a:lnTo>
                <a:lnTo>
                  <a:pt x="11900" y="5005"/>
                </a:lnTo>
                <a:lnTo>
                  <a:pt x="11891" y="4973"/>
                </a:lnTo>
                <a:lnTo>
                  <a:pt x="11874" y="4904"/>
                </a:lnTo>
                <a:lnTo>
                  <a:pt x="11858" y="4836"/>
                </a:lnTo>
                <a:lnTo>
                  <a:pt x="11844" y="4773"/>
                </a:lnTo>
                <a:lnTo>
                  <a:pt x="11826" y="4689"/>
                </a:lnTo>
                <a:lnTo>
                  <a:pt x="11823" y="4676"/>
                </a:lnTo>
                <a:lnTo>
                  <a:pt x="11823" y="4658"/>
                </a:lnTo>
                <a:lnTo>
                  <a:pt x="11825" y="4638"/>
                </a:lnTo>
                <a:lnTo>
                  <a:pt x="11827" y="4614"/>
                </a:lnTo>
                <a:lnTo>
                  <a:pt x="11834" y="4556"/>
                </a:lnTo>
                <a:lnTo>
                  <a:pt x="11844" y="4489"/>
                </a:lnTo>
                <a:lnTo>
                  <a:pt x="11856" y="4412"/>
                </a:lnTo>
                <a:lnTo>
                  <a:pt x="11868" y="4330"/>
                </a:lnTo>
                <a:lnTo>
                  <a:pt x="11877" y="4244"/>
                </a:lnTo>
                <a:lnTo>
                  <a:pt x="11882" y="4199"/>
                </a:lnTo>
                <a:lnTo>
                  <a:pt x="11885" y="4155"/>
                </a:lnTo>
                <a:lnTo>
                  <a:pt x="11888" y="4110"/>
                </a:lnTo>
                <a:lnTo>
                  <a:pt x="11892" y="4066"/>
                </a:lnTo>
                <a:lnTo>
                  <a:pt x="11897" y="4021"/>
                </a:lnTo>
                <a:lnTo>
                  <a:pt x="11902" y="3977"/>
                </a:lnTo>
                <a:lnTo>
                  <a:pt x="11909" y="3931"/>
                </a:lnTo>
                <a:lnTo>
                  <a:pt x="11915" y="3887"/>
                </a:lnTo>
                <a:lnTo>
                  <a:pt x="11923" y="3842"/>
                </a:lnTo>
                <a:lnTo>
                  <a:pt x="11932" y="3797"/>
                </a:lnTo>
                <a:lnTo>
                  <a:pt x="11941" y="3751"/>
                </a:lnTo>
                <a:lnTo>
                  <a:pt x="11952" y="3707"/>
                </a:lnTo>
                <a:lnTo>
                  <a:pt x="11963" y="3661"/>
                </a:lnTo>
                <a:lnTo>
                  <a:pt x="11975" y="3614"/>
                </a:lnTo>
                <a:lnTo>
                  <a:pt x="11988" y="3568"/>
                </a:lnTo>
                <a:lnTo>
                  <a:pt x="12002" y="3521"/>
                </a:lnTo>
                <a:lnTo>
                  <a:pt x="12018" y="3475"/>
                </a:lnTo>
                <a:lnTo>
                  <a:pt x="12034" y="3428"/>
                </a:lnTo>
                <a:lnTo>
                  <a:pt x="12070" y="3328"/>
                </a:lnTo>
                <a:lnTo>
                  <a:pt x="12112" y="3222"/>
                </a:lnTo>
                <a:lnTo>
                  <a:pt x="12156" y="3113"/>
                </a:lnTo>
                <a:lnTo>
                  <a:pt x="12201" y="3006"/>
                </a:lnTo>
                <a:lnTo>
                  <a:pt x="12244" y="2906"/>
                </a:lnTo>
                <a:lnTo>
                  <a:pt x="12284" y="2816"/>
                </a:lnTo>
                <a:lnTo>
                  <a:pt x="12318" y="2742"/>
                </a:lnTo>
                <a:lnTo>
                  <a:pt x="12345" y="2685"/>
                </a:lnTo>
                <a:lnTo>
                  <a:pt x="12354" y="2662"/>
                </a:lnTo>
                <a:lnTo>
                  <a:pt x="12362" y="2640"/>
                </a:lnTo>
                <a:lnTo>
                  <a:pt x="12368" y="2617"/>
                </a:lnTo>
                <a:lnTo>
                  <a:pt x="12370" y="2594"/>
                </a:lnTo>
                <a:lnTo>
                  <a:pt x="12371" y="2571"/>
                </a:lnTo>
                <a:lnTo>
                  <a:pt x="12371" y="2548"/>
                </a:lnTo>
                <a:lnTo>
                  <a:pt x="12370" y="2528"/>
                </a:lnTo>
                <a:lnTo>
                  <a:pt x="12368" y="2507"/>
                </a:lnTo>
                <a:lnTo>
                  <a:pt x="12364" y="2488"/>
                </a:lnTo>
                <a:lnTo>
                  <a:pt x="12360" y="2471"/>
                </a:lnTo>
                <a:lnTo>
                  <a:pt x="12353" y="2444"/>
                </a:lnTo>
                <a:lnTo>
                  <a:pt x="12347" y="2424"/>
                </a:lnTo>
                <a:lnTo>
                  <a:pt x="12345" y="2418"/>
                </a:lnTo>
                <a:lnTo>
                  <a:pt x="12291" y="2488"/>
                </a:lnTo>
                <a:lnTo>
                  <a:pt x="12234" y="2564"/>
                </a:lnTo>
                <a:lnTo>
                  <a:pt x="12169" y="2656"/>
                </a:lnTo>
                <a:lnTo>
                  <a:pt x="12135" y="2706"/>
                </a:lnTo>
                <a:lnTo>
                  <a:pt x="12101" y="2756"/>
                </a:lnTo>
                <a:lnTo>
                  <a:pt x="12069" y="2807"/>
                </a:lnTo>
                <a:lnTo>
                  <a:pt x="12038" y="2857"/>
                </a:lnTo>
                <a:lnTo>
                  <a:pt x="12012" y="2905"/>
                </a:lnTo>
                <a:lnTo>
                  <a:pt x="11989" y="2950"/>
                </a:lnTo>
                <a:lnTo>
                  <a:pt x="11980" y="2971"/>
                </a:lnTo>
                <a:lnTo>
                  <a:pt x="11971" y="2990"/>
                </a:lnTo>
                <a:lnTo>
                  <a:pt x="11964" y="3010"/>
                </a:lnTo>
                <a:lnTo>
                  <a:pt x="11959" y="3026"/>
                </a:lnTo>
                <a:lnTo>
                  <a:pt x="11938" y="3108"/>
                </a:lnTo>
                <a:lnTo>
                  <a:pt x="11908" y="3211"/>
                </a:lnTo>
                <a:lnTo>
                  <a:pt x="11837" y="3453"/>
                </a:lnTo>
                <a:lnTo>
                  <a:pt x="11802" y="3577"/>
                </a:lnTo>
                <a:lnTo>
                  <a:pt x="11772" y="3691"/>
                </a:lnTo>
                <a:lnTo>
                  <a:pt x="11759" y="3741"/>
                </a:lnTo>
                <a:lnTo>
                  <a:pt x="11749" y="3787"/>
                </a:lnTo>
                <a:lnTo>
                  <a:pt x="11742" y="3825"/>
                </a:lnTo>
                <a:lnTo>
                  <a:pt x="11737" y="3858"/>
                </a:lnTo>
                <a:lnTo>
                  <a:pt x="11733" y="3887"/>
                </a:lnTo>
                <a:lnTo>
                  <a:pt x="11727" y="3917"/>
                </a:lnTo>
                <a:lnTo>
                  <a:pt x="11719" y="3949"/>
                </a:lnTo>
                <a:lnTo>
                  <a:pt x="11709" y="3980"/>
                </a:lnTo>
                <a:lnTo>
                  <a:pt x="11700" y="4013"/>
                </a:lnTo>
                <a:lnTo>
                  <a:pt x="11688" y="4045"/>
                </a:lnTo>
                <a:lnTo>
                  <a:pt x="11665" y="4107"/>
                </a:lnTo>
                <a:lnTo>
                  <a:pt x="11642" y="4161"/>
                </a:lnTo>
                <a:lnTo>
                  <a:pt x="11622" y="4205"/>
                </a:lnTo>
                <a:lnTo>
                  <a:pt x="11604" y="4244"/>
                </a:lnTo>
                <a:lnTo>
                  <a:pt x="11277" y="3458"/>
                </a:lnTo>
                <a:lnTo>
                  <a:pt x="11214" y="3309"/>
                </a:lnTo>
                <a:lnTo>
                  <a:pt x="11140" y="3141"/>
                </a:lnTo>
                <a:lnTo>
                  <a:pt x="11059" y="2963"/>
                </a:lnTo>
                <a:lnTo>
                  <a:pt x="10980" y="2790"/>
                </a:lnTo>
                <a:lnTo>
                  <a:pt x="10960" y="2749"/>
                </a:lnTo>
                <a:lnTo>
                  <a:pt x="10939" y="2709"/>
                </a:lnTo>
                <a:lnTo>
                  <a:pt x="10918" y="2672"/>
                </a:lnTo>
                <a:lnTo>
                  <a:pt x="10896" y="2636"/>
                </a:lnTo>
                <a:lnTo>
                  <a:pt x="10874" y="2602"/>
                </a:lnTo>
                <a:lnTo>
                  <a:pt x="10851" y="2570"/>
                </a:lnTo>
                <a:lnTo>
                  <a:pt x="10830" y="2540"/>
                </a:lnTo>
                <a:lnTo>
                  <a:pt x="10807" y="2511"/>
                </a:lnTo>
                <a:lnTo>
                  <a:pt x="10766" y="2459"/>
                </a:lnTo>
                <a:lnTo>
                  <a:pt x="10728" y="2414"/>
                </a:lnTo>
                <a:lnTo>
                  <a:pt x="10694" y="2375"/>
                </a:lnTo>
                <a:lnTo>
                  <a:pt x="10669" y="2344"/>
                </a:lnTo>
                <a:lnTo>
                  <a:pt x="10658" y="2332"/>
                </a:lnTo>
                <a:lnTo>
                  <a:pt x="10647" y="2322"/>
                </a:lnTo>
                <a:lnTo>
                  <a:pt x="10636" y="2316"/>
                </a:lnTo>
                <a:lnTo>
                  <a:pt x="10628" y="2314"/>
                </a:lnTo>
                <a:lnTo>
                  <a:pt x="10618" y="2313"/>
                </a:lnTo>
                <a:lnTo>
                  <a:pt x="10610" y="2314"/>
                </a:lnTo>
                <a:lnTo>
                  <a:pt x="10603" y="2318"/>
                </a:lnTo>
                <a:lnTo>
                  <a:pt x="10596" y="2322"/>
                </a:lnTo>
                <a:lnTo>
                  <a:pt x="10591" y="2328"/>
                </a:lnTo>
                <a:lnTo>
                  <a:pt x="10586" y="2336"/>
                </a:lnTo>
                <a:lnTo>
                  <a:pt x="10581" y="2344"/>
                </a:lnTo>
                <a:lnTo>
                  <a:pt x="10579" y="2352"/>
                </a:lnTo>
                <a:lnTo>
                  <a:pt x="10578" y="2362"/>
                </a:lnTo>
                <a:lnTo>
                  <a:pt x="10576" y="2370"/>
                </a:lnTo>
                <a:lnTo>
                  <a:pt x="10578" y="2380"/>
                </a:lnTo>
                <a:lnTo>
                  <a:pt x="10580" y="2388"/>
                </a:lnTo>
                <a:lnTo>
                  <a:pt x="10593" y="2421"/>
                </a:lnTo>
                <a:lnTo>
                  <a:pt x="10618" y="2479"/>
                </a:lnTo>
                <a:lnTo>
                  <a:pt x="10694" y="2643"/>
                </a:lnTo>
                <a:lnTo>
                  <a:pt x="10776" y="2821"/>
                </a:lnTo>
                <a:lnTo>
                  <a:pt x="10808" y="2897"/>
                </a:lnTo>
                <a:lnTo>
                  <a:pt x="10831" y="2953"/>
                </a:lnTo>
                <a:lnTo>
                  <a:pt x="10841" y="2975"/>
                </a:lnTo>
                <a:lnTo>
                  <a:pt x="10850" y="2999"/>
                </a:lnTo>
                <a:lnTo>
                  <a:pt x="10874" y="3048"/>
                </a:lnTo>
                <a:lnTo>
                  <a:pt x="10902" y="3100"/>
                </a:lnTo>
                <a:lnTo>
                  <a:pt x="10932" y="3151"/>
                </a:lnTo>
                <a:lnTo>
                  <a:pt x="10963" y="3202"/>
                </a:lnTo>
                <a:lnTo>
                  <a:pt x="10994" y="3251"/>
                </a:lnTo>
                <a:lnTo>
                  <a:pt x="11026" y="3297"/>
                </a:lnTo>
                <a:lnTo>
                  <a:pt x="11054" y="3339"/>
                </a:lnTo>
                <a:lnTo>
                  <a:pt x="11069" y="3360"/>
                </a:lnTo>
                <a:lnTo>
                  <a:pt x="11085" y="3388"/>
                </a:lnTo>
                <a:lnTo>
                  <a:pt x="11100" y="3418"/>
                </a:lnTo>
                <a:lnTo>
                  <a:pt x="11117" y="3453"/>
                </a:lnTo>
                <a:lnTo>
                  <a:pt x="11134" y="3491"/>
                </a:lnTo>
                <a:lnTo>
                  <a:pt x="11151" y="3532"/>
                </a:lnTo>
                <a:lnTo>
                  <a:pt x="11167" y="3576"/>
                </a:lnTo>
                <a:lnTo>
                  <a:pt x="11184" y="3621"/>
                </a:lnTo>
                <a:lnTo>
                  <a:pt x="11201" y="3667"/>
                </a:lnTo>
                <a:lnTo>
                  <a:pt x="11217" y="3715"/>
                </a:lnTo>
                <a:lnTo>
                  <a:pt x="11232" y="3762"/>
                </a:lnTo>
                <a:lnTo>
                  <a:pt x="11247" y="3810"/>
                </a:lnTo>
                <a:lnTo>
                  <a:pt x="11260" y="3858"/>
                </a:lnTo>
                <a:lnTo>
                  <a:pt x="11272" y="3904"/>
                </a:lnTo>
                <a:lnTo>
                  <a:pt x="11283" y="3948"/>
                </a:lnTo>
                <a:lnTo>
                  <a:pt x="11291" y="3991"/>
                </a:lnTo>
                <a:lnTo>
                  <a:pt x="11310" y="4080"/>
                </a:lnTo>
                <a:lnTo>
                  <a:pt x="11333" y="4176"/>
                </a:lnTo>
                <a:lnTo>
                  <a:pt x="11358" y="4272"/>
                </a:lnTo>
                <a:lnTo>
                  <a:pt x="11382" y="4364"/>
                </a:lnTo>
                <a:lnTo>
                  <a:pt x="11423" y="4512"/>
                </a:lnTo>
                <a:lnTo>
                  <a:pt x="11440" y="4570"/>
                </a:lnTo>
                <a:lnTo>
                  <a:pt x="11321" y="4882"/>
                </a:lnTo>
                <a:lnTo>
                  <a:pt x="11291" y="4798"/>
                </a:lnTo>
                <a:lnTo>
                  <a:pt x="11259" y="4709"/>
                </a:lnTo>
                <a:lnTo>
                  <a:pt x="11221" y="4600"/>
                </a:lnTo>
                <a:lnTo>
                  <a:pt x="11182" y="4484"/>
                </a:lnTo>
                <a:lnTo>
                  <a:pt x="11146" y="4369"/>
                </a:lnTo>
                <a:lnTo>
                  <a:pt x="11130" y="4315"/>
                </a:lnTo>
                <a:lnTo>
                  <a:pt x="11117" y="4265"/>
                </a:lnTo>
                <a:lnTo>
                  <a:pt x="11106" y="4222"/>
                </a:lnTo>
                <a:lnTo>
                  <a:pt x="11099" y="4185"/>
                </a:lnTo>
                <a:lnTo>
                  <a:pt x="11088" y="4115"/>
                </a:lnTo>
                <a:lnTo>
                  <a:pt x="11077" y="4041"/>
                </a:lnTo>
                <a:lnTo>
                  <a:pt x="11056" y="3888"/>
                </a:lnTo>
                <a:lnTo>
                  <a:pt x="11024" y="3636"/>
                </a:lnTo>
                <a:lnTo>
                  <a:pt x="11021" y="3614"/>
                </a:lnTo>
                <a:lnTo>
                  <a:pt x="11017" y="3596"/>
                </a:lnTo>
                <a:lnTo>
                  <a:pt x="11014" y="3580"/>
                </a:lnTo>
                <a:lnTo>
                  <a:pt x="11009" y="3568"/>
                </a:lnTo>
                <a:lnTo>
                  <a:pt x="11004" y="3559"/>
                </a:lnTo>
                <a:lnTo>
                  <a:pt x="10999" y="3552"/>
                </a:lnTo>
                <a:lnTo>
                  <a:pt x="10994" y="3547"/>
                </a:lnTo>
                <a:lnTo>
                  <a:pt x="10990" y="3544"/>
                </a:lnTo>
                <a:lnTo>
                  <a:pt x="10985" y="3546"/>
                </a:lnTo>
                <a:lnTo>
                  <a:pt x="10980" y="3548"/>
                </a:lnTo>
                <a:lnTo>
                  <a:pt x="10976" y="3554"/>
                </a:lnTo>
                <a:lnTo>
                  <a:pt x="10973" y="3562"/>
                </a:lnTo>
                <a:lnTo>
                  <a:pt x="10969" y="3573"/>
                </a:lnTo>
                <a:lnTo>
                  <a:pt x="10967" y="3586"/>
                </a:lnTo>
                <a:lnTo>
                  <a:pt x="10966" y="3602"/>
                </a:lnTo>
                <a:lnTo>
                  <a:pt x="10966" y="3620"/>
                </a:lnTo>
                <a:lnTo>
                  <a:pt x="10967" y="3681"/>
                </a:lnTo>
                <a:lnTo>
                  <a:pt x="10969" y="3776"/>
                </a:lnTo>
                <a:lnTo>
                  <a:pt x="10980" y="4015"/>
                </a:lnTo>
                <a:lnTo>
                  <a:pt x="10994" y="4334"/>
                </a:lnTo>
                <a:lnTo>
                  <a:pt x="10975" y="4256"/>
                </a:lnTo>
                <a:lnTo>
                  <a:pt x="10930" y="4068"/>
                </a:lnTo>
                <a:lnTo>
                  <a:pt x="10875" y="3839"/>
                </a:lnTo>
                <a:lnTo>
                  <a:pt x="10851" y="3729"/>
                </a:lnTo>
                <a:lnTo>
                  <a:pt x="10831" y="3636"/>
                </a:lnTo>
                <a:lnTo>
                  <a:pt x="10821" y="3591"/>
                </a:lnTo>
                <a:lnTo>
                  <a:pt x="10809" y="3544"/>
                </a:lnTo>
                <a:lnTo>
                  <a:pt x="10794" y="3495"/>
                </a:lnTo>
                <a:lnTo>
                  <a:pt x="10777" y="3442"/>
                </a:lnTo>
                <a:lnTo>
                  <a:pt x="10758" y="3387"/>
                </a:lnTo>
                <a:lnTo>
                  <a:pt x="10736" y="3330"/>
                </a:lnTo>
                <a:lnTo>
                  <a:pt x="10690" y="3213"/>
                </a:lnTo>
                <a:lnTo>
                  <a:pt x="10642" y="3091"/>
                </a:lnTo>
                <a:lnTo>
                  <a:pt x="10594" y="2971"/>
                </a:lnTo>
                <a:lnTo>
                  <a:pt x="10547" y="2855"/>
                </a:lnTo>
                <a:lnTo>
                  <a:pt x="10505" y="2745"/>
                </a:lnTo>
                <a:lnTo>
                  <a:pt x="10398" y="2453"/>
                </a:lnTo>
                <a:lnTo>
                  <a:pt x="10266" y="2090"/>
                </a:lnTo>
                <a:lnTo>
                  <a:pt x="10204" y="1925"/>
                </a:lnTo>
                <a:lnTo>
                  <a:pt x="10152" y="1791"/>
                </a:lnTo>
                <a:lnTo>
                  <a:pt x="10133" y="1742"/>
                </a:lnTo>
                <a:lnTo>
                  <a:pt x="10117" y="1708"/>
                </a:lnTo>
                <a:lnTo>
                  <a:pt x="10113" y="1698"/>
                </a:lnTo>
                <a:lnTo>
                  <a:pt x="10108" y="1690"/>
                </a:lnTo>
                <a:lnTo>
                  <a:pt x="10105" y="1688"/>
                </a:lnTo>
                <a:lnTo>
                  <a:pt x="10105" y="1689"/>
                </a:lnTo>
                <a:lnTo>
                  <a:pt x="10104" y="1692"/>
                </a:lnTo>
                <a:lnTo>
                  <a:pt x="10105" y="1701"/>
                </a:lnTo>
                <a:lnTo>
                  <a:pt x="10109" y="1719"/>
                </a:lnTo>
                <a:lnTo>
                  <a:pt x="10120" y="1776"/>
                </a:lnTo>
                <a:lnTo>
                  <a:pt x="10137" y="1859"/>
                </a:lnTo>
                <a:lnTo>
                  <a:pt x="10159" y="1963"/>
                </a:lnTo>
                <a:lnTo>
                  <a:pt x="10217" y="2220"/>
                </a:lnTo>
                <a:lnTo>
                  <a:pt x="10287" y="2517"/>
                </a:lnTo>
                <a:lnTo>
                  <a:pt x="10323" y="2670"/>
                </a:lnTo>
                <a:lnTo>
                  <a:pt x="10360" y="2820"/>
                </a:lnTo>
                <a:lnTo>
                  <a:pt x="10396" y="2963"/>
                </a:lnTo>
                <a:lnTo>
                  <a:pt x="10430" y="3096"/>
                </a:lnTo>
                <a:lnTo>
                  <a:pt x="10462" y="3214"/>
                </a:lnTo>
                <a:lnTo>
                  <a:pt x="10491" y="3315"/>
                </a:lnTo>
                <a:lnTo>
                  <a:pt x="10504" y="3356"/>
                </a:lnTo>
                <a:lnTo>
                  <a:pt x="10515" y="3392"/>
                </a:lnTo>
                <a:lnTo>
                  <a:pt x="10526" y="3421"/>
                </a:lnTo>
                <a:lnTo>
                  <a:pt x="10535" y="3442"/>
                </a:lnTo>
                <a:lnTo>
                  <a:pt x="10552" y="3483"/>
                </a:lnTo>
                <a:lnTo>
                  <a:pt x="10569" y="3529"/>
                </a:lnTo>
                <a:lnTo>
                  <a:pt x="10588" y="3582"/>
                </a:lnTo>
                <a:lnTo>
                  <a:pt x="10606" y="3639"/>
                </a:lnTo>
                <a:lnTo>
                  <a:pt x="10626" y="3702"/>
                </a:lnTo>
                <a:lnTo>
                  <a:pt x="10645" y="3768"/>
                </a:lnTo>
                <a:lnTo>
                  <a:pt x="10686" y="3906"/>
                </a:lnTo>
                <a:lnTo>
                  <a:pt x="10725" y="4049"/>
                </a:lnTo>
                <a:lnTo>
                  <a:pt x="10766" y="4190"/>
                </a:lnTo>
                <a:lnTo>
                  <a:pt x="10787" y="4257"/>
                </a:lnTo>
                <a:lnTo>
                  <a:pt x="10807" y="4321"/>
                </a:lnTo>
                <a:lnTo>
                  <a:pt x="10826" y="4381"/>
                </a:lnTo>
                <a:lnTo>
                  <a:pt x="10847" y="4437"/>
                </a:lnTo>
                <a:lnTo>
                  <a:pt x="10855" y="4463"/>
                </a:lnTo>
                <a:lnTo>
                  <a:pt x="10863" y="4491"/>
                </a:lnTo>
                <a:lnTo>
                  <a:pt x="10871" y="4519"/>
                </a:lnTo>
                <a:lnTo>
                  <a:pt x="10877" y="4546"/>
                </a:lnTo>
                <a:lnTo>
                  <a:pt x="10883" y="4575"/>
                </a:lnTo>
                <a:lnTo>
                  <a:pt x="10886" y="4605"/>
                </a:lnTo>
                <a:lnTo>
                  <a:pt x="10890" y="4634"/>
                </a:lnTo>
                <a:lnTo>
                  <a:pt x="10892" y="4664"/>
                </a:lnTo>
                <a:lnTo>
                  <a:pt x="10896" y="4724"/>
                </a:lnTo>
                <a:lnTo>
                  <a:pt x="10897" y="4786"/>
                </a:lnTo>
                <a:lnTo>
                  <a:pt x="10896" y="4848"/>
                </a:lnTo>
                <a:lnTo>
                  <a:pt x="10893" y="4909"/>
                </a:lnTo>
                <a:lnTo>
                  <a:pt x="10889" y="4972"/>
                </a:lnTo>
                <a:lnTo>
                  <a:pt x="10884" y="5033"/>
                </a:lnTo>
                <a:lnTo>
                  <a:pt x="10874" y="5153"/>
                </a:lnTo>
                <a:lnTo>
                  <a:pt x="10869" y="5211"/>
                </a:lnTo>
                <a:lnTo>
                  <a:pt x="10865" y="5266"/>
                </a:lnTo>
                <a:lnTo>
                  <a:pt x="10862" y="5320"/>
                </a:lnTo>
                <a:lnTo>
                  <a:pt x="10861" y="5372"/>
                </a:lnTo>
                <a:lnTo>
                  <a:pt x="10862" y="5475"/>
                </a:lnTo>
                <a:lnTo>
                  <a:pt x="10866" y="5582"/>
                </a:lnTo>
                <a:lnTo>
                  <a:pt x="10872" y="5689"/>
                </a:lnTo>
                <a:lnTo>
                  <a:pt x="10878" y="5795"/>
                </a:lnTo>
                <a:lnTo>
                  <a:pt x="10885" y="5895"/>
                </a:lnTo>
                <a:lnTo>
                  <a:pt x="10892" y="5985"/>
                </a:lnTo>
                <a:lnTo>
                  <a:pt x="10906" y="6129"/>
                </a:lnTo>
                <a:lnTo>
                  <a:pt x="10907" y="6141"/>
                </a:lnTo>
                <a:lnTo>
                  <a:pt x="10907" y="6152"/>
                </a:lnTo>
                <a:lnTo>
                  <a:pt x="10907" y="6160"/>
                </a:lnTo>
                <a:lnTo>
                  <a:pt x="10906" y="6167"/>
                </a:lnTo>
                <a:lnTo>
                  <a:pt x="10903" y="6171"/>
                </a:lnTo>
                <a:lnTo>
                  <a:pt x="10900" y="6174"/>
                </a:lnTo>
                <a:lnTo>
                  <a:pt x="10897" y="6174"/>
                </a:lnTo>
                <a:lnTo>
                  <a:pt x="10892" y="6174"/>
                </a:lnTo>
                <a:lnTo>
                  <a:pt x="10889" y="6171"/>
                </a:lnTo>
                <a:lnTo>
                  <a:pt x="10883" y="6167"/>
                </a:lnTo>
                <a:lnTo>
                  <a:pt x="10872" y="6154"/>
                </a:lnTo>
                <a:lnTo>
                  <a:pt x="10859" y="6136"/>
                </a:lnTo>
                <a:lnTo>
                  <a:pt x="10844" y="6113"/>
                </a:lnTo>
                <a:lnTo>
                  <a:pt x="10830" y="6087"/>
                </a:lnTo>
                <a:lnTo>
                  <a:pt x="10814" y="6056"/>
                </a:lnTo>
                <a:lnTo>
                  <a:pt x="10799" y="6022"/>
                </a:lnTo>
                <a:lnTo>
                  <a:pt x="10783" y="5987"/>
                </a:lnTo>
                <a:lnTo>
                  <a:pt x="10767" y="5949"/>
                </a:lnTo>
                <a:lnTo>
                  <a:pt x="10753" y="5910"/>
                </a:lnTo>
                <a:lnTo>
                  <a:pt x="10740" y="5870"/>
                </a:lnTo>
                <a:lnTo>
                  <a:pt x="10728" y="5832"/>
                </a:lnTo>
                <a:lnTo>
                  <a:pt x="10662" y="5609"/>
                </a:lnTo>
                <a:lnTo>
                  <a:pt x="10618" y="5460"/>
                </a:lnTo>
                <a:lnTo>
                  <a:pt x="10570" y="5295"/>
                </a:lnTo>
                <a:lnTo>
                  <a:pt x="10521" y="5126"/>
                </a:lnTo>
                <a:lnTo>
                  <a:pt x="10475" y="4957"/>
                </a:lnTo>
                <a:lnTo>
                  <a:pt x="10454" y="4877"/>
                </a:lnTo>
                <a:lnTo>
                  <a:pt x="10435" y="4799"/>
                </a:lnTo>
                <a:lnTo>
                  <a:pt x="10417" y="4727"/>
                </a:lnTo>
                <a:lnTo>
                  <a:pt x="10401" y="4659"/>
                </a:lnTo>
                <a:lnTo>
                  <a:pt x="10386" y="4596"/>
                </a:lnTo>
                <a:lnTo>
                  <a:pt x="10371" y="4532"/>
                </a:lnTo>
                <a:lnTo>
                  <a:pt x="10354" y="4468"/>
                </a:lnTo>
                <a:lnTo>
                  <a:pt x="10337" y="4405"/>
                </a:lnTo>
                <a:lnTo>
                  <a:pt x="10300" y="4282"/>
                </a:lnTo>
                <a:lnTo>
                  <a:pt x="10264" y="4162"/>
                </a:lnTo>
                <a:lnTo>
                  <a:pt x="10229" y="4048"/>
                </a:lnTo>
                <a:lnTo>
                  <a:pt x="10197" y="3941"/>
                </a:lnTo>
                <a:lnTo>
                  <a:pt x="10182" y="3890"/>
                </a:lnTo>
                <a:lnTo>
                  <a:pt x="10170" y="3842"/>
                </a:lnTo>
                <a:lnTo>
                  <a:pt x="10158" y="3797"/>
                </a:lnTo>
                <a:lnTo>
                  <a:pt x="10149" y="3753"/>
                </a:lnTo>
                <a:lnTo>
                  <a:pt x="10140" y="3715"/>
                </a:lnTo>
                <a:lnTo>
                  <a:pt x="10133" y="3681"/>
                </a:lnTo>
                <a:lnTo>
                  <a:pt x="10125" y="3652"/>
                </a:lnTo>
                <a:lnTo>
                  <a:pt x="10116" y="3630"/>
                </a:lnTo>
                <a:lnTo>
                  <a:pt x="10108" y="3610"/>
                </a:lnTo>
                <a:lnTo>
                  <a:pt x="10101" y="3595"/>
                </a:lnTo>
                <a:lnTo>
                  <a:pt x="10093" y="3585"/>
                </a:lnTo>
                <a:lnTo>
                  <a:pt x="10086" y="3578"/>
                </a:lnTo>
                <a:lnTo>
                  <a:pt x="10083" y="3576"/>
                </a:lnTo>
                <a:lnTo>
                  <a:pt x="10079" y="3574"/>
                </a:lnTo>
                <a:lnTo>
                  <a:pt x="10077" y="3574"/>
                </a:lnTo>
                <a:lnTo>
                  <a:pt x="10073" y="3576"/>
                </a:lnTo>
                <a:lnTo>
                  <a:pt x="10069" y="3577"/>
                </a:lnTo>
                <a:lnTo>
                  <a:pt x="10067" y="3579"/>
                </a:lnTo>
                <a:lnTo>
                  <a:pt x="10061" y="3585"/>
                </a:lnTo>
                <a:lnTo>
                  <a:pt x="10056" y="3595"/>
                </a:lnTo>
                <a:lnTo>
                  <a:pt x="10052" y="3606"/>
                </a:lnTo>
                <a:lnTo>
                  <a:pt x="10049" y="3620"/>
                </a:lnTo>
                <a:lnTo>
                  <a:pt x="10045" y="3636"/>
                </a:lnTo>
                <a:lnTo>
                  <a:pt x="10042" y="3654"/>
                </a:lnTo>
                <a:lnTo>
                  <a:pt x="10036" y="3675"/>
                </a:lnTo>
                <a:lnTo>
                  <a:pt x="10028" y="3698"/>
                </a:lnTo>
                <a:lnTo>
                  <a:pt x="10020" y="3722"/>
                </a:lnTo>
                <a:lnTo>
                  <a:pt x="10001" y="3774"/>
                </a:lnTo>
                <a:lnTo>
                  <a:pt x="9980" y="3823"/>
                </a:lnTo>
                <a:lnTo>
                  <a:pt x="9970" y="3845"/>
                </a:lnTo>
                <a:lnTo>
                  <a:pt x="9960" y="3864"/>
                </a:lnTo>
                <a:lnTo>
                  <a:pt x="9950" y="3880"/>
                </a:lnTo>
                <a:lnTo>
                  <a:pt x="9943" y="3892"/>
                </a:lnTo>
                <a:lnTo>
                  <a:pt x="9936" y="3900"/>
                </a:lnTo>
                <a:lnTo>
                  <a:pt x="9934" y="3901"/>
                </a:lnTo>
                <a:lnTo>
                  <a:pt x="9931" y="3902"/>
                </a:lnTo>
                <a:lnTo>
                  <a:pt x="9929" y="3901"/>
                </a:lnTo>
                <a:lnTo>
                  <a:pt x="9928" y="3898"/>
                </a:lnTo>
                <a:lnTo>
                  <a:pt x="9926" y="3894"/>
                </a:lnTo>
                <a:lnTo>
                  <a:pt x="9926" y="3888"/>
                </a:lnTo>
                <a:lnTo>
                  <a:pt x="9924" y="3793"/>
                </a:lnTo>
                <a:lnTo>
                  <a:pt x="9923" y="3723"/>
                </a:lnTo>
                <a:lnTo>
                  <a:pt x="9923" y="3645"/>
                </a:lnTo>
                <a:lnTo>
                  <a:pt x="9924" y="3561"/>
                </a:lnTo>
                <a:lnTo>
                  <a:pt x="9926" y="3477"/>
                </a:lnTo>
                <a:lnTo>
                  <a:pt x="9929" y="3436"/>
                </a:lnTo>
                <a:lnTo>
                  <a:pt x="9932" y="3397"/>
                </a:lnTo>
                <a:lnTo>
                  <a:pt x="9936" y="3359"/>
                </a:lnTo>
                <a:lnTo>
                  <a:pt x="9942" y="3324"/>
                </a:lnTo>
                <a:lnTo>
                  <a:pt x="9946" y="3291"/>
                </a:lnTo>
                <a:lnTo>
                  <a:pt x="9948" y="3258"/>
                </a:lnTo>
                <a:lnTo>
                  <a:pt x="9948" y="3227"/>
                </a:lnTo>
                <a:lnTo>
                  <a:pt x="9947" y="3196"/>
                </a:lnTo>
                <a:lnTo>
                  <a:pt x="9943" y="3166"/>
                </a:lnTo>
                <a:lnTo>
                  <a:pt x="9938" y="3135"/>
                </a:lnTo>
                <a:lnTo>
                  <a:pt x="9934" y="3103"/>
                </a:lnTo>
                <a:lnTo>
                  <a:pt x="9926" y="3071"/>
                </a:lnTo>
                <a:lnTo>
                  <a:pt x="9895" y="2935"/>
                </a:lnTo>
                <a:lnTo>
                  <a:pt x="9888" y="2898"/>
                </a:lnTo>
                <a:lnTo>
                  <a:pt x="9881" y="2859"/>
                </a:lnTo>
                <a:lnTo>
                  <a:pt x="9873" y="2819"/>
                </a:lnTo>
                <a:lnTo>
                  <a:pt x="9867" y="2775"/>
                </a:lnTo>
                <a:lnTo>
                  <a:pt x="9845" y="2583"/>
                </a:lnTo>
                <a:lnTo>
                  <a:pt x="9821" y="2373"/>
                </a:lnTo>
                <a:lnTo>
                  <a:pt x="9807" y="2265"/>
                </a:lnTo>
                <a:lnTo>
                  <a:pt x="9794" y="2159"/>
                </a:lnTo>
                <a:lnTo>
                  <a:pt x="9780" y="2057"/>
                </a:lnTo>
                <a:lnTo>
                  <a:pt x="9763" y="1958"/>
                </a:lnTo>
                <a:lnTo>
                  <a:pt x="9756" y="1917"/>
                </a:lnTo>
                <a:lnTo>
                  <a:pt x="9749" y="1890"/>
                </a:lnTo>
                <a:lnTo>
                  <a:pt x="9746" y="1880"/>
                </a:lnTo>
                <a:lnTo>
                  <a:pt x="9743" y="1873"/>
                </a:lnTo>
                <a:lnTo>
                  <a:pt x="9740" y="1869"/>
                </a:lnTo>
                <a:lnTo>
                  <a:pt x="9738" y="1867"/>
                </a:lnTo>
                <a:lnTo>
                  <a:pt x="9735" y="1868"/>
                </a:lnTo>
                <a:lnTo>
                  <a:pt x="9733" y="1871"/>
                </a:lnTo>
                <a:lnTo>
                  <a:pt x="9732" y="1875"/>
                </a:lnTo>
                <a:lnTo>
                  <a:pt x="9729" y="1881"/>
                </a:lnTo>
                <a:lnTo>
                  <a:pt x="9727" y="1898"/>
                </a:lnTo>
                <a:lnTo>
                  <a:pt x="9724" y="1921"/>
                </a:lnTo>
                <a:lnTo>
                  <a:pt x="9721" y="1978"/>
                </a:lnTo>
                <a:lnTo>
                  <a:pt x="9720" y="2042"/>
                </a:lnTo>
                <a:lnTo>
                  <a:pt x="9718" y="2152"/>
                </a:lnTo>
                <a:lnTo>
                  <a:pt x="9718" y="2244"/>
                </a:lnTo>
                <a:lnTo>
                  <a:pt x="9717" y="2301"/>
                </a:lnTo>
                <a:lnTo>
                  <a:pt x="9715" y="2361"/>
                </a:lnTo>
                <a:lnTo>
                  <a:pt x="9711" y="2426"/>
                </a:lnTo>
                <a:lnTo>
                  <a:pt x="9706" y="2492"/>
                </a:lnTo>
                <a:lnTo>
                  <a:pt x="9699" y="2559"/>
                </a:lnTo>
                <a:lnTo>
                  <a:pt x="9690" y="2626"/>
                </a:lnTo>
                <a:lnTo>
                  <a:pt x="9678" y="2696"/>
                </a:lnTo>
                <a:lnTo>
                  <a:pt x="9667" y="2769"/>
                </a:lnTo>
                <a:lnTo>
                  <a:pt x="9646" y="2921"/>
                </a:lnTo>
                <a:lnTo>
                  <a:pt x="9628" y="3071"/>
                </a:lnTo>
                <a:lnTo>
                  <a:pt x="9615" y="3205"/>
                </a:lnTo>
                <a:lnTo>
                  <a:pt x="9610" y="3274"/>
                </a:lnTo>
                <a:lnTo>
                  <a:pt x="9607" y="3356"/>
                </a:lnTo>
                <a:lnTo>
                  <a:pt x="9604" y="3445"/>
                </a:lnTo>
                <a:lnTo>
                  <a:pt x="9603" y="3535"/>
                </a:lnTo>
                <a:lnTo>
                  <a:pt x="9604" y="3621"/>
                </a:lnTo>
                <a:lnTo>
                  <a:pt x="9607" y="3697"/>
                </a:lnTo>
                <a:lnTo>
                  <a:pt x="9610" y="3758"/>
                </a:lnTo>
                <a:lnTo>
                  <a:pt x="9613" y="3781"/>
                </a:lnTo>
                <a:lnTo>
                  <a:pt x="9615" y="3799"/>
                </a:lnTo>
                <a:lnTo>
                  <a:pt x="9615" y="3803"/>
                </a:lnTo>
                <a:lnTo>
                  <a:pt x="9615" y="3804"/>
                </a:lnTo>
                <a:lnTo>
                  <a:pt x="9615" y="3803"/>
                </a:lnTo>
                <a:lnTo>
                  <a:pt x="9610" y="3788"/>
                </a:lnTo>
                <a:lnTo>
                  <a:pt x="9588" y="3713"/>
                </a:lnTo>
                <a:lnTo>
                  <a:pt x="9553" y="3586"/>
                </a:lnTo>
                <a:lnTo>
                  <a:pt x="9509" y="3424"/>
                </a:lnTo>
                <a:lnTo>
                  <a:pt x="9463" y="3240"/>
                </a:lnTo>
                <a:lnTo>
                  <a:pt x="9439" y="3147"/>
                </a:lnTo>
                <a:lnTo>
                  <a:pt x="9417" y="3052"/>
                </a:lnTo>
                <a:lnTo>
                  <a:pt x="9395" y="2959"/>
                </a:lnTo>
                <a:lnTo>
                  <a:pt x="9377" y="2871"/>
                </a:lnTo>
                <a:lnTo>
                  <a:pt x="9360" y="2790"/>
                </a:lnTo>
                <a:lnTo>
                  <a:pt x="9347" y="2715"/>
                </a:lnTo>
                <a:lnTo>
                  <a:pt x="9338" y="2648"/>
                </a:lnTo>
                <a:lnTo>
                  <a:pt x="9328" y="2583"/>
                </a:lnTo>
                <a:lnTo>
                  <a:pt x="9312" y="2464"/>
                </a:lnTo>
                <a:lnTo>
                  <a:pt x="9302" y="2355"/>
                </a:lnTo>
                <a:lnTo>
                  <a:pt x="9292" y="2254"/>
                </a:lnTo>
                <a:lnTo>
                  <a:pt x="9276" y="2062"/>
                </a:lnTo>
                <a:lnTo>
                  <a:pt x="9268" y="1968"/>
                </a:lnTo>
                <a:lnTo>
                  <a:pt x="9258" y="1869"/>
                </a:lnTo>
                <a:lnTo>
                  <a:pt x="9254" y="1820"/>
                </a:lnTo>
                <a:lnTo>
                  <a:pt x="9251" y="1771"/>
                </a:lnTo>
                <a:lnTo>
                  <a:pt x="9249" y="1724"/>
                </a:lnTo>
                <a:lnTo>
                  <a:pt x="9249" y="1678"/>
                </a:lnTo>
                <a:lnTo>
                  <a:pt x="9249" y="1634"/>
                </a:lnTo>
                <a:lnTo>
                  <a:pt x="9250" y="1592"/>
                </a:lnTo>
                <a:lnTo>
                  <a:pt x="9252" y="1553"/>
                </a:lnTo>
                <a:lnTo>
                  <a:pt x="9255" y="1517"/>
                </a:lnTo>
                <a:lnTo>
                  <a:pt x="9261" y="1454"/>
                </a:lnTo>
                <a:lnTo>
                  <a:pt x="9267" y="1406"/>
                </a:lnTo>
                <a:lnTo>
                  <a:pt x="9274" y="1365"/>
                </a:lnTo>
                <a:lnTo>
                  <a:pt x="9260" y="1395"/>
                </a:lnTo>
                <a:lnTo>
                  <a:pt x="9243" y="1430"/>
                </a:lnTo>
                <a:lnTo>
                  <a:pt x="9223" y="1474"/>
                </a:lnTo>
                <a:lnTo>
                  <a:pt x="9202" y="1526"/>
                </a:lnTo>
                <a:lnTo>
                  <a:pt x="9179" y="1583"/>
                </a:lnTo>
                <a:lnTo>
                  <a:pt x="9159" y="1645"/>
                </a:lnTo>
                <a:lnTo>
                  <a:pt x="9149" y="1675"/>
                </a:lnTo>
                <a:lnTo>
                  <a:pt x="9139" y="1706"/>
                </a:lnTo>
                <a:lnTo>
                  <a:pt x="9132" y="1737"/>
                </a:lnTo>
                <a:lnTo>
                  <a:pt x="9126" y="1770"/>
                </a:lnTo>
                <a:lnTo>
                  <a:pt x="9123" y="1802"/>
                </a:lnTo>
                <a:lnTo>
                  <a:pt x="9119" y="1837"/>
                </a:lnTo>
                <a:lnTo>
                  <a:pt x="9117" y="1873"/>
                </a:lnTo>
                <a:lnTo>
                  <a:pt x="9115" y="1911"/>
                </a:lnTo>
                <a:lnTo>
                  <a:pt x="9115" y="1996"/>
                </a:lnTo>
                <a:lnTo>
                  <a:pt x="9118" y="2090"/>
                </a:lnTo>
                <a:lnTo>
                  <a:pt x="9121" y="2199"/>
                </a:lnTo>
                <a:lnTo>
                  <a:pt x="9124" y="2322"/>
                </a:lnTo>
                <a:lnTo>
                  <a:pt x="9125" y="2463"/>
                </a:lnTo>
                <a:lnTo>
                  <a:pt x="9126" y="2589"/>
                </a:lnTo>
                <a:lnTo>
                  <a:pt x="9127" y="2674"/>
                </a:lnTo>
                <a:lnTo>
                  <a:pt x="9129" y="2728"/>
                </a:lnTo>
                <a:lnTo>
                  <a:pt x="9131" y="2762"/>
                </a:lnTo>
                <a:lnTo>
                  <a:pt x="9132" y="2785"/>
                </a:lnTo>
                <a:lnTo>
                  <a:pt x="9131" y="2808"/>
                </a:lnTo>
                <a:lnTo>
                  <a:pt x="9130" y="2840"/>
                </a:lnTo>
                <a:lnTo>
                  <a:pt x="9125" y="2893"/>
                </a:lnTo>
                <a:lnTo>
                  <a:pt x="9120" y="2948"/>
                </a:lnTo>
                <a:lnTo>
                  <a:pt x="9117" y="2969"/>
                </a:lnTo>
                <a:lnTo>
                  <a:pt x="9114" y="2984"/>
                </a:lnTo>
                <a:lnTo>
                  <a:pt x="9111" y="2996"/>
                </a:lnTo>
                <a:lnTo>
                  <a:pt x="9107" y="3005"/>
                </a:lnTo>
                <a:lnTo>
                  <a:pt x="9103" y="3012"/>
                </a:lnTo>
                <a:lnTo>
                  <a:pt x="9100" y="3018"/>
                </a:lnTo>
                <a:lnTo>
                  <a:pt x="9090" y="3026"/>
                </a:lnTo>
                <a:lnTo>
                  <a:pt x="9079" y="3037"/>
                </a:lnTo>
                <a:lnTo>
                  <a:pt x="9073" y="3046"/>
                </a:lnTo>
                <a:lnTo>
                  <a:pt x="9066" y="3055"/>
                </a:lnTo>
                <a:lnTo>
                  <a:pt x="9059" y="3070"/>
                </a:lnTo>
                <a:lnTo>
                  <a:pt x="9052" y="3087"/>
                </a:lnTo>
                <a:lnTo>
                  <a:pt x="9037" y="3121"/>
                </a:lnTo>
                <a:lnTo>
                  <a:pt x="9028" y="3150"/>
                </a:lnTo>
                <a:lnTo>
                  <a:pt x="9022" y="3173"/>
                </a:lnTo>
                <a:lnTo>
                  <a:pt x="9018" y="3192"/>
                </a:lnTo>
                <a:lnTo>
                  <a:pt x="9013" y="3226"/>
                </a:lnTo>
                <a:lnTo>
                  <a:pt x="9011" y="3244"/>
                </a:lnTo>
                <a:lnTo>
                  <a:pt x="9006" y="3264"/>
                </a:lnTo>
                <a:lnTo>
                  <a:pt x="9004" y="3282"/>
                </a:lnTo>
                <a:lnTo>
                  <a:pt x="9001" y="3312"/>
                </a:lnTo>
                <a:lnTo>
                  <a:pt x="8995" y="3403"/>
                </a:lnTo>
                <a:lnTo>
                  <a:pt x="8992" y="3520"/>
                </a:lnTo>
                <a:lnTo>
                  <a:pt x="8988" y="3654"/>
                </a:lnTo>
                <a:lnTo>
                  <a:pt x="8986" y="3788"/>
                </a:lnTo>
                <a:lnTo>
                  <a:pt x="8986" y="3911"/>
                </a:lnTo>
                <a:lnTo>
                  <a:pt x="8987" y="3964"/>
                </a:lnTo>
                <a:lnTo>
                  <a:pt x="8988" y="4008"/>
                </a:lnTo>
                <a:lnTo>
                  <a:pt x="8989" y="4043"/>
                </a:lnTo>
                <a:lnTo>
                  <a:pt x="8992" y="4066"/>
                </a:lnTo>
                <a:lnTo>
                  <a:pt x="9000" y="4109"/>
                </a:lnTo>
                <a:lnTo>
                  <a:pt x="9012" y="4167"/>
                </a:lnTo>
                <a:lnTo>
                  <a:pt x="9042" y="4308"/>
                </a:lnTo>
                <a:lnTo>
                  <a:pt x="9056" y="4382"/>
                </a:lnTo>
                <a:lnTo>
                  <a:pt x="9068" y="4448"/>
                </a:lnTo>
                <a:lnTo>
                  <a:pt x="9077" y="4503"/>
                </a:lnTo>
                <a:lnTo>
                  <a:pt x="9079" y="4524"/>
                </a:lnTo>
                <a:lnTo>
                  <a:pt x="9081" y="4540"/>
                </a:lnTo>
                <a:lnTo>
                  <a:pt x="9081" y="4569"/>
                </a:lnTo>
                <a:lnTo>
                  <a:pt x="9078" y="4600"/>
                </a:lnTo>
                <a:lnTo>
                  <a:pt x="9073" y="4633"/>
                </a:lnTo>
                <a:lnTo>
                  <a:pt x="9067" y="4667"/>
                </a:lnTo>
                <a:lnTo>
                  <a:pt x="9060" y="4700"/>
                </a:lnTo>
                <a:lnTo>
                  <a:pt x="9049" y="4733"/>
                </a:lnTo>
                <a:lnTo>
                  <a:pt x="9043" y="4748"/>
                </a:lnTo>
                <a:lnTo>
                  <a:pt x="9037" y="4764"/>
                </a:lnTo>
                <a:lnTo>
                  <a:pt x="9029" y="4778"/>
                </a:lnTo>
                <a:lnTo>
                  <a:pt x="9022" y="4793"/>
                </a:lnTo>
                <a:lnTo>
                  <a:pt x="9013" y="4808"/>
                </a:lnTo>
                <a:lnTo>
                  <a:pt x="9007" y="4829"/>
                </a:lnTo>
                <a:lnTo>
                  <a:pt x="9000" y="4852"/>
                </a:lnTo>
                <a:lnTo>
                  <a:pt x="8995" y="4878"/>
                </a:lnTo>
                <a:lnTo>
                  <a:pt x="8990" y="4906"/>
                </a:lnTo>
                <a:lnTo>
                  <a:pt x="8987" y="4937"/>
                </a:lnTo>
                <a:lnTo>
                  <a:pt x="8981" y="5003"/>
                </a:lnTo>
                <a:lnTo>
                  <a:pt x="8976" y="5071"/>
                </a:lnTo>
                <a:lnTo>
                  <a:pt x="8971" y="5141"/>
                </a:lnTo>
                <a:lnTo>
                  <a:pt x="8966" y="5207"/>
                </a:lnTo>
                <a:lnTo>
                  <a:pt x="8962" y="5267"/>
                </a:lnTo>
                <a:lnTo>
                  <a:pt x="8956" y="5347"/>
                </a:lnTo>
                <a:lnTo>
                  <a:pt x="8946" y="5462"/>
                </a:lnTo>
                <a:lnTo>
                  <a:pt x="8924" y="5754"/>
                </a:lnTo>
                <a:lnTo>
                  <a:pt x="8904" y="6040"/>
                </a:lnTo>
                <a:lnTo>
                  <a:pt x="8894" y="6149"/>
                </a:lnTo>
                <a:lnTo>
                  <a:pt x="8888" y="6218"/>
                </a:lnTo>
                <a:lnTo>
                  <a:pt x="8885" y="6238"/>
                </a:lnTo>
                <a:lnTo>
                  <a:pt x="8880" y="6256"/>
                </a:lnTo>
                <a:lnTo>
                  <a:pt x="8875" y="6271"/>
                </a:lnTo>
                <a:lnTo>
                  <a:pt x="8870" y="6283"/>
                </a:lnTo>
                <a:lnTo>
                  <a:pt x="8863" y="6291"/>
                </a:lnTo>
                <a:lnTo>
                  <a:pt x="8857" y="6298"/>
                </a:lnTo>
                <a:lnTo>
                  <a:pt x="8850" y="6302"/>
                </a:lnTo>
                <a:lnTo>
                  <a:pt x="8844" y="6303"/>
                </a:lnTo>
                <a:lnTo>
                  <a:pt x="8837" y="6302"/>
                </a:lnTo>
                <a:lnTo>
                  <a:pt x="8829" y="6298"/>
                </a:lnTo>
                <a:lnTo>
                  <a:pt x="8823" y="6292"/>
                </a:lnTo>
                <a:lnTo>
                  <a:pt x="8817" y="6284"/>
                </a:lnTo>
                <a:lnTo>
                  <a:pt x="8811" y="6274"/>
                </a:lnTo>
                <a:lnTo>
                  <a:pt x="8807" y="6262"/>
                </a:lnTo>
                <a:lnTo>
                  <a:pt x="8802" y="6248"/>
                </a:lnTo>
                <a:lnTo>
                  <a:pt x="8798" y="6232"/>
                </a:lnTo>
                <a:lnTo>
                  <a:pt x="8778" y="6114"/>
                </a:lnTo>
                <a:lnTo>
                  <a:pt x="8742" y="5925"/>
                </a:lnTo>
                <a:lnTo>
                  <a:pt x="8720" y="5816"/>
                </a:lnTo>
                <a:lnTo>
                  <a:pt x="8696" y="5706"/>
                </a:lnTo>
                <a:lnTo>
                  <a:pt x="8673" y="5601"/>
                </a:lnTo>
                <a:lnTo>
                  <a:pt x="8650" y="5505"/>
                </a:lnTo>
                <a:lnTo>
                  <a:pt x="8641" y="5462"/>
                </a:lnTo>
                <a:lnTo>
                  <a:pt x="8632" y="5422"/>
                </a:lnTo>
                <a:lnTo>
                  <a:pt x="8628" y="5384"/>
                </a:lnTo>
                <a:lnTo>
                  <a:pt x="8624" y="5349"/>
                </a:lnTo>
                <a:lnTo>
                  <a:pt x="8622" y="5315"/>
                </a:lnTo>
                <a:lnTo>
                  <a:pt x="8622" y="5283"/>
                </a:lnTo>
                <a:lnTo>
                  <a:pt x="8622" y="5252"/>
                </a:lnTo>
                <a:lnTo>
                  <a:pt x="8624" y="5222"/>
                </a:lnTo>
                <a:lnTo>
                  <a:pt x="8628" y="5192"/>
                </a:lnTo>
                <a:lnTo>
                  <a:pt x="8632" y="5163"/>
                </a:lnTo>
                <a:lnTo>
                  <a:pt x="8642" y="5103"/>
                </a:lnTo>
                <a:lnTo>
                  <a:pt x="8654" y="5040"/>
                </a:lnTo>
                <a:lnTo>
                  <a:pt x="8665" y="4972"/>
                </a:lnTo>
                <a:lnTo>
                  <a:pt x="8677" y="4900"/>
                </a:lnTo>
                <a:lnTo>
                  <a:pt x="8690" y="4829"/>
                </a:lnTo>
                <a:lnTo>
                  <a:pt x="8702" y="4761"/>
                </a:lnTo>
                <a:lnTo>
                  <a:pt x="8715" y="4699"/>
                </a:lnTo>
                <a:lnTo>
                  <a:pt x="8738" y="4593"/>
                </a:lnTo>
                <a:lnTo>
                  <a:pt x="8754" y="4526"/>
                </a:lnTo>
                <a:lnTo>
                  <a:pt x="8755" y="4516"/>
                </a:lnTo>
                <a:lnTo>
                  <a:pt x="8755" y="4513"/>
                </a:lnTo>
                <a:lnTo>
                  <a:pt x="8755" y="4509"/>
                </a:lnTo>
                <a:lnTo>
                  <a:pt x="8753" y="4508"/>
                </a:lnTo>
                <a:lnTo>
                  <a:pt x="8751" y="4506"/>
                </a:lnTo>
                <a:lnTo>
                  <a:pt x="8749" y="4506"/>
                </a:lnTo>
                <a:lnTo>
                  <a:pt x="8745" y="4504"/>
                </a:lnTo>
                <a:lnTo>
                  <a:pt x="8738" y="4507"/>
                </a:lnTo>
                <a:lnTo>
                  <a:pt x="8730" y="4510"/>
                </a:lnTo>
                <a:lnTo>
                  <a:pt x="8719" y="4516"/>
                </a:lnTo>
                <a:lnTo>
                  <a:pt x="8708" y="4524"/>
                </a:lnTo>
                <a:lnTo>
                  <a:pt x="8696" y="4534"/>
                </a:lnTo>
                <a:lnTo>
                  <a:pt x="8683" y="4545"/>
                </a:lnTo>
                <a:lnTo>
                  <a:pt x="8670" y="4560"/>
                </a:lnTo>
                <a:lnTo>
                  <a:pt x="8656" y="4574"/>
                </a:lnTo>
                <a:lnTo>
                  <a:pt x="8643" y="4590"/>
                </a:lnTo>
                <a:lnTo>
                  <a:pt x="8630" y="4608"/>
                </a:lnTo>
                <a:lnTo>
                  <a:pt x="8618" y="4626"/>
                </a:lnTo>
                <a:lnTo>
                  <a:pt x="8606" y="4645"/>
                </a:lnTo>
                <a:lnTo>
                  <a:pt x="8595" y="4667"/>
                </a:lnTo>
                <a:lnTo>
                  <a:pt x="8584" y="4691"/>
                </a:lnTo>
                <a:lnTo>
                  <a:pt x="8575" y="4718"/>
                </a:lnTo>
                <a:lnTo>
                  <a:pt x="8565" y="4749"/>
                </a:lnTo>
                <a:lnTo>
                  <a:pt x="8555" y="4782"/>
                </a:lnTo>
                <a:lnTo>
                  <a:pt x="8547" y="4817"/>
                </a:lnTo>
                <a:lnTo>
                  <a:pt x="8539" y="4854"/>
                </a:lnTo>
                <a:lnTo>
                  <a:pt x="8531" y="4891"/>
                </a:lnTo>
                <a:lnTo>
                  <a:pt x="8525" y="4930"/>
                </a:lnTo>
                <a:lnTo>
                  <a:pt x="8519" y="4969"/>
                </a:lnTo>
                <a:lnTo>
                  <a:pt x="8515" y="5008"/>
                </a:lnTo>
                <a:lnTo>
                  <a:pt x="8510" y="5047"/>
                </a:lnTo>
                <a:lnTo>
                  <a:pt x="8506" y="5086"/>
                </a:lnTo>
                <a:lnTo>
                  <a:pt x="8504" y="5123"/>
                </a:lnTo>
                <a:lnTo>
                  <a:pt x="8503" y="5159"/>
                </a:lnTo>
                <a:lnTo>
                  <a:pt x="8501" y="5194"/>
                </a:lnTo>
                <a:lnTo>
                  <a:pt x="8501" y="5225"/>
                </a:lnTo>
                <a:lnTo>
                  <a:pt x="8500" y="5257"/>
                </a:lnTo>
                <a:lnTo>
                  <a:pt x="8498" y="5284"/>
                </a:lnTo>
                <a:lnTo>
                  <a:pt x="8494" y="5308"/>
                </a:lnTo>
                <a:lnTo>
                  <a:pt x="8489" y="5331"/>
                </a:lnTo>
                <a:lnTo>
                  <a:pt x="8485" y="5350"/>
                </a:lnTo>
                <a:lnTo>
                  <a:pt x="8479" y="5366"/>
                </a:lnTo>
                <a:lnTo>
                  <a:pt x="8473" y="5379"/>
                </a:lnTo>
                <a:lnTo>
                  <a:pt x="8465" y="5389"/>
                </a:lnTo>
                <a:lnTo>
                  <a:pt x="8462" y="5391"/>
                </a:lnTo>
                <a:lnTo>
                  <a:pt x="8457" y="5393"/>
                </a:lnTo>
                <a:lnTo>
                  <a:pt x="8453" y="5396"/>
                </a:lnTo>
                <a:lnTo>
                  <a:pt x="8449" y="5396"/>
                </a:lnTo>
                <a:lnTo>
                  <a:pt x="8444" y="5396"/>
                </a:lnTo>
                <a:lnTo>
                  <a:pt x="8439" y="5393"/>
                </a:lnTo>
                <a:lnTo>
                  <a:pt x="8434" y="5391"/>
                </a:lnTo>
                <a:lnTo>
                  <a:pt x="8429" y="5387"/>
                </a:lnTo>
                <a:lnTo>
                  <a:pt x="8420" y="5377"/>
                </a:lnTo>
                <a:lnTo>
                  <a:pt x="8409" y="5362"/>
                </a:lnTo>
                <a:lnTo>
                  <a:pt x="8398" y="5342"/>
                </a:lnTo>
                <a:lnTo>
                  <a:pt x="8387" y="5319"/>
                </a:lnTo>
                <a:lnTo>
                  <a:pt x="8376" y="5293"/>
                </a:lnTo>
                <a:lnTo>
                  <a:pt x="8366" y="5266"/>
                </a:lnTo>
                <a:lnTo>
                  <a:pt x="8356" y="5237"/>
                </a:lnTo>
                <a:lnTo>
                  <a:pt x="8337" y="5177"/>
                </a:lnTo>
                <a:lnTo>
                  <a:pt x="8319" y="5116"/>
                </a:lnTo>
                <a:lnTo>
                  <a:pt x="8301" y="5056"/>
                </a:lnTo>
                <a:lnTo>
                  <a:pt x="8283" y="4999"/>
                </a:lnTo>
                <a:lnTo>
                  <a:pt x="8266" y="4950"/>
                </a:lnTo>
                <a:lnTo>
                  <a:pt x="8258" y="4930"/>
                </a:lnTo>
                <a:lnTo>
                  <a:pt x="8249" y="4912"/>
                </a:lnTo>
                <a:lnTo>
                  <a:pt x="8242" y="4894"/>
                </a:lnTo>
                <a:lnTo>
                  <a:pt x="8236" y="4872"/>
                </a:lnTo>
                <a:lnTo>
                  <a:pt x="8230" y="4849"/>
                </a:lnTo>
                <a:lnTo>
                  <a:pt x="8226" y="4824"/>
                </a:lnTo>
                <a:lnTo>
                  <a:pt x="8223" y="4796"/>
                </a:lnTo>
                <a:lnTo>
                  <a:pt x="8220" y="4767"/>
                </a:lnTo>
                <a:lnTo>
                  <a:pt x="8218" y="4707"/>
                </a:lnTo>
                <a:lnTo>
                  <a:pt x="8218" y="4646"/>
                </a:lnTo>
                <a:lnTo>
                  <a:pt x="8218" y="4586"/>
                </a:lnTo>
                <a:lnTo>
                  <a:pt x="8220" y="4482"/>
                </a:lnTo>
                <a:lnTo>
                  <a:pt x="8223" y="4333"/>
                </a:lnTo>
                <a:lnTo>
                  <a:pt x="8227" y="4108"/>
                </a:lnTo>
                <a:lnTo>
                  <a:pt x="8232" y="3870"/>
                </a:lnTo>
                <a:lnTo>
                  <a:pt x="8235" y="3765"/>
                </a:lnTo>
                <a:lnTo>
                  <a:pt x="8235" y="3680"/>
                </a:lnTo>
                <a:lnTo>
                  <a:pt x="8235" y="3609"/>
                </a:lnTo>
                <a:lnTo>
                  <a:pt x="8232" y="3543"/>
                </a:lnTo>
                <a:lnTo>
                  <a:pt x="8230" y="3483"/>
                </a:lnTo>
                <a:lnTo>
                  <a:pt x="8227" y="3430"/>
                </a:lnTo>
                <a:lnTo>
                  <a:pt x="8223" y="3352"/>
                </a:lnTo>
                <a:lnTo>
                  <a:pt x="8220" y="3324"/>
                </a:lnTo>
                <a:lnTo>
                  <a:pt x="8173" y="3485"/>
                </a:lnTo>
                <a:lnTo>
                  <a:pt x="8139" y="3606"/>
                </a:lnTo>
                <a:lnTo>
                  <a:pt x="8117" y="3680"/>
                </a:lnTo>
                <a:lnTo>
                  <a:pt x="8113" y="3692"/>
                </a:lnTo>
                <a:lnTo>
                  <a:pt x="8111" y="3709"/>
                </a:lnTo>
                <a:lnTo>
                  <a:pt x="8105" y="3758"/>
                </a:lnTo>
                <a:lnTo>
                  <a:pt x="8100" y="3822"/>
                </a:lnTo>
                <a:lnTo>
                  <a:pt x="8095" y="3893"/>
                </a:lnTo>
                <a:lnTo>
                  <a:pt x="8092" y="3967"/>
                </a:lnTo>
                <a:lnTo>
                  <a:pt x="8089" y="4037"/>
                </a:lnTo>
                <a:lnTo>
                  <a:pt x="8087" y="4096"/>
                </a:lnTo>
                <a:lnTo>
                  <a:pt x="8087" y="4140"/>
                </a:lnTo>
                <a:lnTo>
                  <a:pt x="8086" y="4158"/>
                </a:lnTo>
                <a:lnTo>
                  <a:pt x="8085" y="4180"/>
                </a:lnTo>
                <a:lnTo>
                  <a:pt x="8080" y="4229"/>
                </a:lnTo>
                <a:lnTo>
                  <a:pt x="8072" y="4282"/>
                </a:lnTo>
                <a:lnTo>
                  <a:pt x="8064" y="4337"/>
                </a:lnTo>
                <a:lnTo>
                  <a:pt x="8048" y="4429"/>
                </a:lnTo>
                <a:lnTo>
                  <a:pt x="8042" y="4467"/>
                </a:lnTo>
                <a:lnTo>
                  <a:pt x="8028" y="4426"/>
                </a:lnTo>
                <a:lnTo>
                  <a:pt x="7993" y="4333"/>
                </a:lnTo>
                <a:lnTo>
                  <a:pt x="7955" y="4228"/>
                </a:lnTo>
                <a:lnTo>
                  <a:pt x="7937" y="4185"/>
                </a:lnTo>
                <a:lnTo>
                  <a:pt x="7924" y="4155"/>
                </a:lnTo>
                <a:lnTo>
                  <a:pt x="7921" y="4149"/>
                </a:lnTo>
                <a:lnTo>
                  <a:pt x="7919" y="4140"/>
                </a:lnTo>
                <a:lnTo>
                  <a:pt x="7915" y="4119"/>
                </a:lnTo>
                <a:lnTo>
                  <a:pt x="7913" y="4091"/>
                </a:lnTo>
                <a:lnTo>
                  <a:pt x="7911" y="4059"/>
                </a:lnTo>
                <a:lnTo>
                  <a:pt x="7911" y="4023"/>
                </a:lnTo>
                <a:lnTo>
                  <a:pt x="7911" y="3982"/>
                </a:lnTo>
                <a:lnTo>
                  <a:pt x="7914" y="3941"/>
                </a:lnTo>
                <a:lnTo>
                  <a:pt x="7916" y="3896"/>
                </a:lnTo>
                <a:lnTo>
                  <a:pt x="7922" y="3810"/>
                </a:lnTo>
                <a:lnTo>
                  <a:pt x="7932" y="3727"/>
                </a:lnTo>
                <a:lnTo>
                  <a:pt x="7937" y="3690"/>
                </a:lnTo>
                <a:lnTo>
                  <a:pt x="7942" y="3656"/>
                </a:lnTo>
                <a:lnTo>
                  <a:pt x="7948" y="3628"/>
                </a:lnTo>
                <a:lnTo>
                  <a:pt x="7952" y="3606"/>
                </a:lnTo>
                <a:lnTo>
                  <a:pt x="7957" y="3585"/>
                </a:lnTo>
                <a:lnTo>
                  <a:pt x="7961" y="3564"/>
                </a:lnTo>
                <a:lnTo>
                  <a:pt x="7962" y="3540"/>
                </a:lnTo>
                <a:lnTo>
                  <a:pt x="7963" y="3515"/>
                </a:lnTo>
                <a:lnTo>
                  <a:pt x="7963" y="3491"/>
                </a:lnTo>
                <a:lnTo>
                  <a:pt x="7961" y="3466"/>
                </a:lnTo>
                <a:lnTo>
                  <a:pt x="7957" y="3418"/>
                </a:lnTo>
                <a:lnTo>
                  <a:pt x="7951" y="3375"/>
                </a:lnTo>
                <a:lnTo>
                  <a:pt x="7945" y="3340"/>
                </a:lnTo>
                <a:lnTo>
                  <a:pt x="7938" y="3309"/>
                </a:lnTo>
                <a:lnTo>
                  <a:pt x="7819" y="3620"/>
                </a:lnTo>
                <a:lnTo>
                  <a:pt x="7802" y="3669"/>
                </a:lnTo>
                <a:lnTo>
                  <a:pt x="7784" y="3726"/>
                </a:lnTo>
                <a:lnTo>
                  <a:pt x="7765" y="3786"/>
                </a:lnTo>
                <a:lnTo>
                  <a:pt x="7747" y="3848"/>
                </a:lnTo>
                <a:lnTo>
                  <a:pt x="7713" y="3970"/>
                </a:lnTo>
                <a:lnTo>
                  <a:pt x="7686" y="4066"/>
                </a:lnTo>
                <a:lnTo>
                  <a:pt x="7680" y="4089"/>
                </a:lnTo>
                <a:lnTo>
                  <a:pt x="7674" y="4116"/>
                </a:lnTo>
                <a:lnTo>
                  <a:pt x="7662" y="4184"/>
                </a:lnTo>
                <a:lnTo>
                  <a:pt x="7650" y="4262"/>
                </a:lnTo>
                <a:lnTo>
                  <a:pt x="7638" y="4342"/>
                </a:lnTo>
                <a:lnTo>
                  <a:pt x="7620" y="4482"/>
                </a:lnTo>
                <a:lnTo>
                  <a:pt x="7612" y="4540"/>
                </a:lnTo>
                <a:lnTo>
                  <a:pt x="7600" y="4414"/>
                </a:lnTo>
                <a:lnTo>
                  <a:pt x="7571" y="4121"/>
                </a:lnTo>
                <a:lnTo>
                  <a:pt x="7553" y="3952"/>
                </a:lnTo>
                <a:lnTo>
                  <a:pt x="7537" y="3789"/>
                </a:lnTo>
                <a:lnTo>
                  <a:pt x="7521" y="3649"/>
                </a:lnTo>
                <a:lnTo>
                  <a:pt x="7508" y="3547"/>
                </a:lnTo>
                <a:lnTo>
                  <a:pt x="7496" y="3470"/>
                </a:lnTo>
                <a:lnTo>
                  <a:pt x="7483" y="3394"/>
                </a:lnTo>
                <a:lnTo>
                  <a:pt x="7468" y="3321"/>
                </a:lnTo>
                <a:lnTo>
                  <a:pt x="7453" y="3250"/>
                </a:lnTo>
                <a:lnTo>
                  <a:pt x="7435" y="3181"/>
                </a:lnTo>
                <a:lnTo>
                  <a:pt x="7416" y="3117"/>
                </a:lnTo>
                <a:lnTo>
                  <a:pt x="7396" y="3055"/>
                </a:lnTo>
                <a:lnTo>
                  <a:pt x="7374" y="2998"/>
                </a:lnTo>
                <a:lnTo>
                  <a:pt x="7362" y="2971"/>
                </a:lnTo>
                <a:lnTo>
                  <a:pt x="7350" y="2946"/>
                </a:lnTo>
                <a:lnTo>
                  <a:pt x="7338" y="2923"/>
                </a:lnTo>
                <a:lnTo>
                  <a:pt x="7325" y="2901"/>
                </a:lnTo>
                <a:lnTo>
                  <a:pt x="7312" y="2881"/>
                </a:lnTo>
                <a:lnTo>
                  <a:pt x="7298" y="2863"/>
                </a:lnTo>
                <a:lnTo>
                  <a:pt x="7284" y="2846"/>
                </a:lnTo>
                <a:lnTo>
                  <a:pt x="7270" y="2831"/>
                </a:lnTo>
                <a:lnTo>
                  <a:pt x="7242" y="2802"/>
                </a:lnTo>
                <a:lnTo>
                  <a:pt x="7216" y="2775"/>
                </a:lnTo>
                <a:lnTo>
                  <a:pt x="7189" y="2753"/>
                </a:lnTo>
                <a:lnTo>
                  <a:pt x="7167" y="2730"/>
                </a:lnTo>
                <a:lnTo>
                  <a:pt x="7155" y="2719"/>
                </a:lnTo>
                <a:lnTo>
                  <a:pt x="7140" y="2708"/>
                </a:lnTo>
                <a:lnTo>
                  <a:pt x="7126" y="2698"/>
                </a:lnTo>
                <a:lnTo>
                  <a:pt x="7109" y="2689"/>
                </a:lnTo>
                <a:lnTo>
                  <a:pt x="7075" y="2671"/>
                </a:lnTo>
                <a:lnTo>
                  <a:pt x="7040" y="2656"/>
                </a:lnTo>
                <a:lnTo>
                  <a:pt x="7009" y="2643"/>
                </a:lnTo>
                <a:lnTo>
                  <a:pt x="6983" y="2634"/>
                </a:lnTo>
                <a:lnTo>
                  <a:pt x="6959" y="2626"/>
                </a:lnTo>
                <a:lnTo>
                  <a:pt x="6985" y="2664"/>
                </a:lnTo>
                <a:lnTo>
                  <a:pt x="7014" y="2703"/>
                </a:lnTo>
                <a:lnTo>
                  <a:pt x="7050" y="2750"/>
                </a:lnTo>
                <a:lnTo>
                  <a:pt x="7088" y="2799"/>
                </a:lnTo>
                <a:lnTo>
                  <a:pt x="7108" y="2823"/>
                </a:lnTo>
                <a:lnTo>
                  <a:pt x="7128" y="2845"/>
                </a:lnTo>
                <a:lnTo>
                  <a:pt x="7146" y="2865"/>
                </a:lnTo>
                <a:lnTo>
                  <a:pt x="7164" y="2883"/>
                </a:lnTo>
                <a:lnTo>
                  <a:pt x="7181" y="2898"/>
                </a:lnTo>
                <a:lnTo>
                  <a:pt x="7197" y="2909"/>
                </a:lnTo>
                <a:lnTo>
                  <a:pt x="7209" y="2918"/>
                </a:lnTo>
                <a:lnTo>
                  <a:pt x="7221" y="2929"/>
                </a:lnTo>
                <a:lnTo>
                  <a:pt x="7230" y="2942"/>
                </a:lnTo>
                <a:lnTo>
                  <a:pt x="7240" y="2956"/>
                </a:lnTo>
                <a:lnTo>
                  <a:pt x="7247" y="2971"/>
                </a:lnTo>
                <a:lnTo>
                  <a:pt x="7254" y="2988"/>
                </a:lnTo>
                <a:lnTo>
                  <a:pt x="7260" y="3005"/>
                </a:lnTo>
                <a:lnTo>
                  <a:pt x="7265" y="3023"/>
                </a:lnTo>
                <a:lnTo>
                  <a:pt x="7274" y="3060"/>
                </a:lnTo>
                <a:lnTo>
                  <a:pt x="7282" y="3096"/>
                </a:lnTo>
                <a:lnTo>
                  <a:pt x="7290" y="3130"/>
                </a:lnTo>
                <a:lnTo>
                  <a:pt x="7295" y="3145"/>
                </a:lnTo>
                <a:lnTo>
                  <a:pt x="7300" y="3160"/>
                </a:lnTo>
                <a:lnTo>
                  <a:pt x="7305" y="3178"/>
                </a:lnTo>
                <a:lnTo>
                  <a:pt x="7310" y="3201"/>
                </a:lnTo>
                <a:lnTo>
                  <a:pt x="7314" y="3230"/>
                </a:lnTo>
                <a:lnTo>
                  <a:pt x="7317" y="3262"/>
                </a:lnTo>
                <a:lnTo>
                  <a:pt x="7320" y="3299"/>
                </a:lnTo>
                <a:lnTo>
                  <a:pt x="7323" y="3340"/>
                </a:lnTo>
                <a:lnTo>
                  <a:pt x="7326" y="3428"/>
                </a:lnTo>
                <a:lnTo>
                  <a:pt x="7328" y="3521"/>
                </a:lnTo>
                <a:lnTo>
                  <a:pt x="7329" y="3615"/>
                </a:lnTo>
                <a:lnTo>
                  <a:pt x="7330" y="3785"/>
                </a:lnTo>
                <a:lnTo>
                  <a:pt x="7331" y="3824"/>
                </a:lnTo>
                <a:lnTo>
                  <a:pt x="7334" y="3871"/>
                </a:lnTo>
                <a:lnTo>
                  <a:pt x="7338" y="3924"/>
                </a:lnTo>
                <a:lnTo>
                  <a:pt x="7344" y="3983"/>
                </a:lnTo>
                <a:lnTo>
                  <a:pt x="7352" y="4044"/>
                </a:lnTo>
                <a:lnTo>
                  <a:pt x="7360" y="4110"/>
                </a:lnTo>
                <a:lnTo>
                  <a:pt x="7379" y="4247"/>
                </a:lnTo>
                <a:lnTo>
                  <a:pt x="7401" y="4387"/>
                </a:lnTo>
                <a:lnTo>
                  <a:pt x="7424" y="4519"/>
                </a:lnTo>
                <a:lnTo>
                  <a:pt x="7444" y="4637"/>
                </a:lnTo>
                <a:lnTo>
                  <a:pt x="7463" y="4734"/>
                </a:lnTo>
                <a:lnTo>
                  <a:pt x="7472" y="4778"/>
                </a:lnTo>
                <a:lnTo>
                  <a:pt x="7480" y="4829"/>
                </a:lnTo>
                <a:lnTo>
                  <a:pt x="7497" y="4944"/>
                </a:lnTo>
                <a:lnTo>
                  <a:pt x="7514" y="5073"/>
                </a:lnTo>
                <a:lnTo>
                  <a:pt x="7529" y="5208"/>
                </a:lnTo>
                <a:lnTo>
                  <a:pt x="7546" y="5343"/>
                </a:lnTo>
                <a:lnTo>
                  <a:pt x="7563" y="5472"/>
                </a:lnTo>
                <a:lnTo>
                  <a:pt x="7580" y="5587"/>
                </a:lnTo>
                <a:lnTo>
                  <a:pt x="7588" y="5639"/>
                </a:lnTo>
                <a:lnTo>
                  <a:pt x="7597" y="5683"/>
                </a:lnTo>
                <a:lnTo>
                  <a:pt x="7600" y="5706"/>
                </a:lnTo>
                <a:lnTo>
                  <a:pt x="7604" y="5732"/>
                </a:lnTo>
                <a:lnTo>
                  <a:pt x="7606" y="5761"/>
                </a:lnTo>
                <a:lnTo>
                  <a:pt x="7609" y="5794"/>
                </a:lnTo>
                <a:lnTo>
                  <a:pt x="7612" y="5864"/>
                </a:lnTo>
                <a:lnTo>
                  <a:pt x="7614" y="5944"/>
                </a:lnTo>
                <a:lnTo>
                  <a:pt x="7614" y="6029"/>
                </a:lnTo>
                <a:lnTo>
                  <a:pt x="7611" y="6119"/>
                </a:lnTo>
                <a:lnTo>
                  <a:pt x="7609" y="6211"/>
                </a:lnTo>
                <a:lnTo>
                  <a:pt x="7606" y="6301"/>
                </a:lnTo>
                <a:lnTo>
                  <a:pt x="7598" y="6472"/>
                </a:lnTo>
                <a:lnTo>
                  <a:pt x="7591" y="6617"/>
                </a:lnTo>
                <a:lnTo>
                  <a:pt x="7582" y="6751"/>
                </a:lnTo>
                <a:lnTo>
                  <a:pt x="7497" y="6221"/>
                </a:lnTo>
                <a:lnTo>
                  <a:pt x="7432" y="5825"/>
                </a:lnTo>
                <a:lnTo>
                  <a:pt x="7406" y="5672"/>
                </a:lnTo>
                <a:lnTo>
                  <a:pt x="7389" y="5580"/>
                </a:lnTo>
                <a:lnTo>
                  <a:pt x="7377" y="5520"/>
                </a:lnTo>
                <a:lnTo>
                  <a:pt x="7361" y="5454"/>
                </a:lnTo>
                <a:lnTo>
                  <a:pt x="7344" y="5381"/>
                </a:lnTo>
                <a:lnTo>
                  <a:pt x="7324" y="5307"/>
                </a:lnTo>
                <a:lnTo>
                  <a:pt x="7302" y="5229"/>
                </a:lnTo>
                <a:lnTo>
                  <a:pt x="7278" y="5152"/>
                </a:lnTo>
                <a:lnTo>
                  <a:pt x="7253" y="5075"/>
                </a:lnTo>
                <a:lnTo>
                  <a:pt x="7225" y="5001"/>
                </a:lnTo>
                <a:lnTo>
                  <a:pt x="7199" y="4933"/>
                </a:lnTo>
                <a:lnTo>
                  <a:pt x="7173" y="4873"/>
                </a:lnTo>
                <a:lnTo>
                  <a:pt x="7147" y="4822"/>
                </a:lnTo>
                <a:lnTo>
                  <a:pt x="7122" y="4775"/>
                </a:lnTo>
                <a:lnTo>
                  <a:pt x="7097" y="4731"/>
                </a:lnTo>
                <a:lnTo>
                  <a:pt x="7072" y="4692"/>
                </a:lnTo>
                <a:lnTo>
                  <a:pt x="7045" y="4653"/>
                </a:lnTo>
                <a:lnTo>
                  <a:pt x="7018" y="4615"/>
                </a:lnTo>
                <a:lnTo>
                  <a:pt x="6991" y="4576"/>
                </a:lnTo>
                <a:lnTo>
                  <a:pt x="6966" y="4538"/>
                </a:lnTo>
                <a:lnTo>
                  <a:pt x="6924" y="4472"/>
                </a:lnTo>
                <a:lnTo>
                  <a:pt x="6895" y="4425"/>
                </a:lnTo>
                <a:lnTo>
                  <a:pt x="6884" y="4407"/>
                </a:lnTo>
                <a:lnTo>
                  <a:pt x="6893" y="4449"/>
                </a:lnTo>
                <a:lnTo>
                  <a:pt x="6902" y="4494"/>
                </a:lnTo>
                <a:lnTo>
                  <a:pt x="6914" y="4548"/>
                </a:lnTo>
                <a:lnTo>
                  <a:pt x="6930" y="4609"/>
                </a:lnTo>
                <a:lnTo>
                  <a:pt x="6947" y="4670"/>
                </a:lnTo>
                <a:lnTo>
                  <a:pt x="6956" y="4700"/>
                </a:lnTo>
                <a:lnTo>
                  <a:pt x="6967" y="4728"/>
                </a:lnTo>
                <a:lnTo>
                  <a:pt x="6978" y="4754"/>
                </a:lnTo>
                <a:lnTo>
                  <a:pt x="6989" y="4778"/>
                </a:lnTo>
                <a:lnTo>
                  <a:pt x="7000" y="4801"/>
                </a:lnTo>
                <a:lnTo>
                  <a:pt x="7010" y="4826"/>
                </a:lnTo>
                <a:lnTo>
                  <a:pt x="7033" y="4882"/>
                </a:lnTo>
                <a:lnTo>
                  <a:pt x="7055" y="4943"/>
                </a:lnTo>
                <a:lnTo>
                  <a:pt x="7078" y="5008"/>
                </a:lnTo>
                <a:lnTo>
                  <a:pt x="7122" y="5145"/>
                </a:lnTo>
                <a:lnTo>
                  <a:pt x="7167" y="5282"/>
                </a:lnTo>
                <a:lnTo>
                  <a:pt x="7171" y="5300"/>
                </a:lnTo>
                <a:lnTo>
                  <a:pt x="7177" y="5320"/>
                </a:lnTo>
                <a:lnTo>
                  <a:pt x="7186" y="5365"/>
                </a:lnTo>
                <a:lnTo>
                  <a:pt x="7194" y="5416"/>
                </a:lnTo>
                <a:lnTo>
                  <a:pt x="7200" y="5474"/>
                </a:lnTo>
                <a:lnTo>
                  <a:pt x="7206" y="5536"/>
                </a:lnTo>
                <a:lnTo>
                  <a:pt x="7211" y="5601"/>
                </a:lnTo>
                <a:lnTo>
                  <a:pt x="7215" y="5670"/>
                </a:lnTo>
                <a:lnTo>
                  <a:pt x="7218" y="5738"/>
                </a:lnTo>
                <a:lnTo>
                  <a:pt x="7223" y="5878"/>
                </a:lnTo>
                <a:lnTo>
                  <a:pt x="7224" y="6009"/>
                </a:lnTo>
                <a:lnTo>
                  <a:pt x="7225" y="6125"/>
                </a:lnTo>
                <a:lnTo>
                  <a:pt x="7225" y="6218"/>
                </a:lnTo>
                <a:lnTo>
                  <a:pt x="7227" y="6262"/>
                </a:lnTo>
                <a:lnTo>
                  <a:pt x="7228" y="6316"/>
                </a:lnTo>
                <a:lnTo>
                  <a:pt x="7235" y="6446"/>
                </a:lnTo>
                <a:lnTo>
                  <a:pt x="7245" y="6595"/>
                </a:lnTo>
                <a:lnTo>
                  <a:pt x="7256" y="6748"/>
                </a:lnTo>
                <a:lnTo>
                  <a:pt x="7276" y="7011"/>
                </a:lnTo>
                <a:lnTo>
                  <a:pt x="7286" y="7122"/>
                </a:lnTo>
                <a:lnTo>
                  <a:pt x="7240" y="6856"/>
                </a:lnTo>
                <a:lnTo>
                  <a:pt x="7191" y="6573"/>
                </a:lnTo>
                <a:lnTo>
                  <a:pt x="7132" y="6236"/>
                </a:lnTo>
                <a:lnTo>
                  <a:pt x="7067" y="5878"/>
                </a:lnTo>
                <a:lnTo>
                  <a:pt x="7003" y="5533"/>
                </a:lnTo>
                <a:lnTo>
                  <a:pt x="6973" y="5375"/>
                </a:lnTo>
                <a:lnTo>
                  <a:pt x="6946" y="5234"/>
                </a:lnTo>
                <a:lnTo>
                  <a:pt x="6921" y="5112"/>
                </a:lnTo>
                <a:lnTo>
                  <a:pt x="6900" y="5015"/>
                </a:lnTo>
                <a:lnTo>
                  <a:pt x="6864" y="4862"/>
                </a:lnTo>
                <a:lnTo>
                  <a:pt x="6835" y="4734"/>
                </a:lnTo>
                <a:lnTo>
                  <a:pt x="6811" y="4624"/>
                </a:lnTo>
                <a:lnTo>
                  <a:pt x="6788" y="4531"/>
                </a:lnTo>
                <a:lnTo>
                  <a:pt x="6777" y="4489"/>
                </a:lnTo>
                <a:lnTo>
                  <a:pt x="6765" y="4448"/>
                </a:lnTo>
                <a:lnTo>
                  <a:pt x="6753" y="4409"/>
                </a:lnTo>
                <a:lnTo>
                  <a:pt x="6741" y="4371"/>
                </a:lnTo>
                <a:lnTo>
                  <a:pt x="6727" y="4333"/>
                </a:lnTo>
                <a:lnTo>
                  <a:pt x="6712" y="4294"/>
                </a:lnTo>
                <a:lnTo>
                  <a:pt x="6696" y="4254"/>
                </a:lnTo>
                <a:lnTo>
                  <a:pt x="6676" y="4214"/>
                </a:lnTo>
                <a:lnTo>
                  <a:pt x="6643" y="4143"/>
                </a:lnTo>
                <a:lnTo>
                  <a:pt x="6619" y="4096"/>
                </a:lnTo>
                <a:lnTo>
                  <a:pt x="6610" y="4080"/>
                </a:lnTo>
                <a:lnTo>
                  <a:pt x="6603" y="4069"/>
                </a:lnTo>
                <a:lnTo>
                  <a:pt x="6597" y="4062"/>
                </a:lnTo>
                <a:lnTo>
                  <a:pt x="6594" y="4060"/>
                </a:lnTo>
                <a:lnTo>
                  <a:pt x="6592" y="4060"/>
                </a:lnTo>
                <a:lnTo>
                  <a:pt x="6590" y="4061"/>
                </a:lnTo>
                <a:lnTo>
                  <a:pt x="6589" y="4066"/>
                </a:lnTo>
                <a:lnTo>
                  <a:pt x="6587" y="4073"/>
                </a:lnTo>
                <a:lnTo>
                  <a:pt x="6587" y="4083"/>
                </a:lnTo>
                <a:lnTo>
                  <a:pt x="6587" y="4140"/>
                </a:lnTo>
                <a:lnTo>
                  <a:pt x="6587" y="4156"/>
                </a:lnTo>
                <a:lnTo>
                  <a:pt x="6585" y="4172"/>
                </a:lnTo>
                <a:lnTo>
                  <a:pt x="6583" y="4186"/>
                </a:lnTo>
                <a:lnTo>
                  <a:pt x="6578" y="4199"/>
                </a:lnTo>
                <a:lnTo>
                  <a:pt x="6573" y="4211"/>
                </a:lnTo>
                <a:lnTo>
                  <a:pt x="6568" y="4222"/>
                </a:lnTo>
                <a:lnTo>
                  <a:pt x="6562" y="4232"/>
                </a:lnTo>
                <a:lnTo>
                  <a:pt x="6556" y="4239"/>
                </a:lnTo>
                <a:lnTo>
                  <a:pt x="6550" y="4244"/>
                </a:lnTo>
                <a:lnTo>
                  <a:pt x="6543" y="4247"/>
                </a:lnTo>
                <a:lnTo>
                  <a:pt x="6537" y="4248"/>
                </a:lnTo>
                <a:lnTo>
                  <a:pt x="6531" y="4246"/>
                </a:lnTo>
                <a:lnTo>
                  <a:pt x="6526" y="4242"/>
                </a:lnTo>
                <a:lnTo>
                  <a:pt x="6521" y="4236"/>
                </a:lnTo>
                <a:lnTo>
                  <a:pt x="6517" y="4227"/>
                </a:lnTo>
                <a:lnTo>
                  <a:pt x="6513" y="4214"/>
                </a:lnTo>
                <a:lnTo>
                  <a:pt x="6508" y="4196"/>
                </a:lnTo>
                <a:lnTo>
                  <a:pt x="6500" y="4167"/>
                </a:lnTo>
                <a:lnTo>
                  <a:pt x="6475" y="4089"/>
                </a:lnTo>
                <a:lnTo>
                  <a:pt x="6402" y="3878"/>
                </a:lnTo>
                <a:lnTo>
                  <a:pt x="6364" y="3767"/>
                </a:lnTo>
                <a:lnTo>
                  <a:pt x="6330" y="3666"/>
                </a:lnTo>
                <a:lnTo>
                  <a:pt x="6304" y="3583"/>
                </a:lnTo>
                <a:lnTo>
                  <a:pt x="6296" y="3553"/>
                </a:lnTo>
                <a:lnTo>
                  <a:pt x="6291" y="3531"/>
                </a:lnTo>
                <a:lnTo>
                  <a:pt x="6288" y="3513"/>
                </a:lnTo>
                <a:lnTo>
                  <a:pt x="6287" y="3491"/>
                </a:lnTo>
                <a:lnTo>
                  <a:pt x="6286" y="3466"/>
                </a:lnTo>
                <a:lnTo>
                  <a:pt x="6286" y="3437"/>
                </a:lnTo>
                <a:lnTo>
                  <a:pt x="6287" y="3374"/>
                </a:lnTo>
                <a:lnTo>
                  <a:pt x="6291" y="3304"/>
                </a:lnTo>
                <a:lnTo>
                  <a:pt x="6298" y="3227"/>
                </a:lnTo>
                <a:lnTo>
                  <a:pt x="6308" y="3150"/>
                </a:lnTo>
                <a:lnTo>
                  <a:pt x="6314" y="3111"/>
                </a:lnTo>
                <a:lnTo>
                  <a:pt x="6321" y="3072"/>
                </a:lnTo>
                <a:lnTo>
                  <a:pt x="6328" y="3035"/>
                </a:lnTo>
                <a:lnTo>
                  <a:pt x="6335" y="2998"/>
                </a:lnTo>
                <a:lnTo>
                  <a:pt x="6339" y="2980"/>
                </a:lnTo>
                <a:lnTo>
                  <a:pt x="6341" y="2962"/>
                </a:lnTo>
                <a:lnTo>
                  <a:pt x="6342" y="2944"/>
                </a:lnTo>
                <a:lnTo>
                  <a:pt x="6344" y="2926"/>
                </a:lnTo>
                <a:lnTo>
                  <a:pt x="6342" y="2909"/>
                </a:lnTo>
                <a:lnTo>
                  <a:pt x="6341" y="2892"/>
                </a:lnTo>
                <a:lnTo>
                  <a:pt x="6339" y="2875"/>
                </a:lnTo>
                <a:lnTo>
                  <a:pt x="6335" y="2858"/>
                </a:lnTo>
                <a:lnTo>
                  <a:pt x="6328" y="2826"/>
                </a:lnTo>
                <a:lnTo>
                  <a:pt x="6317" y="2795"/>
                </a:lnTo>
                <a:lnTo>
                  <a:pt x="6305" y="2766"/>
                </a:lnTo>
                <a:lnTo>
                  <a:pt x="6293" y="2739"/>
                </a:lnTo>
                <a:lnTo>
                  <a:pt x="6280" y="2715"/>
                </a:lnTo>
                <a:lnTo>
                  <a:pt x="6266" y="2692"/>
                </a:lnTo>
                <a:lnTo>
                  <a:pt x="6253" y="2673"/>
                </a:lnTo>
                <a:lnTo>
                  <a:pt x="6241" y="2656"/>
                </a:lnTo>
                <a:lnTo>
                  <a:pt x="6223" y="2635"/>
                </a:lnTo>
                <a:lnTo>
                  <a:pt x="6216" y="2626"/>
                </a:lnTo>
                <a:lnTo>
                  <a:pt x="6204" y="2710"/>
                </a:lnTo>
                <a:lnTo>
                  <a:pt x="6192" y="2796"/>
                </a:lnTo>
                <a:lnTo>
                  <a:pt x="6175" y="2892"/>
                </a:lnTo>
                <a:lnTo>
                  <a:pt x="6159" y="2983"/>
                </a:lnTo>
                <a:lnTo>
                  <a:pt x="6150" y="3024"/>
                </a:lnTo>
                <a:lnTo>
                  <a:pt x="6142" y="3058"/>
                </a:lnTo>
                <a:lnTo>
                  <a:pt x="6133" y="3085"/>
                </a:lnTo>
                <a:lnTo>
                  <a:pt x="6130" y="3095"/>
                </a:lnTo>
                <a:lnTo>
                  <a:pt x="6126" y="3102"/>
                </a:lnTo>
                <a:lnTo>
                  <a:pt x="6123" y="3107"/>
                </a:lnTo>
                <a:lnTo>
                  <a:pt x="6119" y="3108"/>
                </a:lnTo>
                <a:lnTo>
                  <a:pt x="6118" y="3107"/>
                </a:lnTo>
                <a:lnTo>
                  <a:pt x="6117" y="3106"/>
                </a:lnTo>
                <a:lnTo>
                  <a:pt x="6113" y="3101"/>
                </a:lnTo>
                <a:lnTo>
                  <a:pt x="6100" y="3064"/>
                </a:lnTo>
                <a:lnTo>
                  <a:pt x="6080" y="3011"/>
                </a:lnTo>
                <a:lnTo>
                  <a:pt x="6030" y="2868"/>
                </a:lnTo>
                <a:lnTo>
                  <a:pt x="5999" y="2784"/>
                </a:lnTo>
                <a:lnTo>
                  <a:pt x="5965" y="2696"/>
                </a:lnTo>
                <a:lnTo>
                  <a:pt x="5929" y="2608"/>
                </a:lnTo>
                <a:lnTo>
                  <a:pt x="5910" y="2565"/>
                </a:lnTo>
                <a:lnTo>
                  <a:pt x="5891" y="2522"/>
                </a:lnTo>
                <a:lnTo>
                  <a:pt x="5815" y="2361"/>
                </a:lnTo>
                <a:lnTo>
                  <a:pt x="5748" y="2213"/>
                </a:lnTo>
                <a:lnTo>
                  <a:pt x="5688" y="2077"/>
                </a:lnTo>
                <a:lnTo>
                  <a:pt x="5661" y="2016"/>
                </a:lnTo>
                <a:lnTo>
                  <a:pt x="5638" y="1958"/>
                </a:lnTo>
                <a:lnTo>
                  <a:pt x="5616" y="1898"/>
                </a:lnTo>
                <a:lnTo>
                  <a:pt x="5591" y="1830"/>
                </a:lnTo>
                <a:lnTo>
                  <a:pt x="5569" y="1758"/>
                </a:lnTo>
                <a:lnTo>
                  <a:pt x="5546" y="1684"/>
                </a:lnTo>
                <a:lnTo>
                  <a:pt x="5505" y="1550"/>
                </a:lnTo>
                <a:lnTo>
                  <a:pt x="5475" y="1454"/>
                </a:lnTo>
                <a:lnTo>
                  <a:pt x="5468" y="1437"/>
                </a:lnTo>
                <a:lnTo>
                  <a:pt x="5458" y="1419"/>
                </a:lnTo>
                <a:lnTo>
                  <a:pt x="5446" y="1401"/>
                </a:lnTo>
                <a:lnTo>
                  <a:pt x="5433" y="1382"/>
                </a:lnTo>
                <a:lnTo>
                  <a:pt x="5417" y="1364"/>
                </a:lnTo>
                <a:lnTo>
                  <a:pt x="5402" y="1347"/>
                </a:lnTo>
                <a:lnTo>
                  <a:pt x="5385" y="1330"/>
                </a:lnTo>
                <a:lnTo>
                  <a:pt x="5369" y="1314"/>
                </a:lnTo>
                <a:lnTo>
                  <a:pt x="5354" y="1301"/>
                </a:lnTo>
                <a:lnTo>
                  <a:pt x="5339" y="1289"/>
                </a:lnTo>
                <a:lnTo>
                  <a:pt x="5326" y="1279"/>
                </a:lnTo>
                <a:lnTo>
                  <a:pt x="5314" y="1272"/>
                </a:lnTo>
                <a:lnTo>
                  <a:pt x="5306" y="1269"/>
                </a:lnTo>
                <a:lnTo>
                  <a:pt x="5300" y="1267"/>
                </a:lnTo>
                <a:lnTo>
                  <a:pt x="5297" y="1267"/>
                </a:lnTo>
                <a:lnTo>
                  <a:pt x="5296" y="1270"/>
                </a:lnTo>
                <a:lnTo>
                  <a:pt x="5296" y="1272"/>
                </a:lnTo>
                <a:lnTo>
                  <a:pt x="5297" y="1276"/>
                </a:lnTo>
                <a:lnTo>
                  <a:pt x="5308" y="1312"/>
                </a:lnTo>
                <a:lnTo>
                  <a:pt x="5326" y="1382"/>
                </a:lnTo>
                <a:lnTo>
                  <a:pt x="5351" y="1474"/>
                </a:lnTo>
                <a:lnTo>
                  <a:pt x="5379" y="1583"/>
                </a:lnTo>
                <a:lnTo>
                  <a:pt x="5405" y="1700"/>
                </a:lnTo>
                <a:lnTo>
                  <a:pt x="5418" y="1758"/>
                </a:lnTo>
                <a:lnTo>
                  <a:pt x="5430" y="1814"/>
                </a:lnTo>
                <a:lnTo>
                  <a:pt x="5441" y="1868"/>
                </a:lnTo>
                <a:lnTo>
                  <a:pt x="5450" y="1919"/>
                </a:lnTo>
                <a:lnTo>
                  <a:pt x="5456" y="1964"/>
                </a:lnTo>
                <a:lnTo>
                  <a:pt x="5461" y="2003"/>
                </a:lnTo>
                <a:lnTo>
                  <a:pt x="5462" y="2022"/>
                </a:lnTo>
                <a:lnTo>
                  <a:pt x="5465" y="2041"/>
                </a:lnTo>
                <a:lnTo>
                  <a:pt x="5469" y="2063"/>
                </a:lnTo>
                <a:lnTo>
                  <a:pt x="5474" y="2084"/>
                </a:lnTo>
                <a:lnTo>
                  <a:pt x="5487" y="2130"/>
                </a:lnTo>
                <a:lnTo>
                  <a:pt x="5501" y="2179"/>
                </a:lnTo>
                <a:lnTo>
                  <a:pt x="5519" y="2231"/>
                </a:lnTo>
                <a:lnTo>
                  <a:pt x="5540" y="2283"/>
                </a:lnTo>
                <a:lnTo>
                  <a:pt x="5560" y="2336"/>
                </a:lnTo>
                <a:lnTo>
                  <a:pt x="5583" y="2388"/>
                </a:lnTo>
                <a:lnTo>
                  <a:pt x="5628" y="2493"/>
                </a:lnTo>
                <a:lnTo>
                  <a:pt x="5668" y="2588"/>
                </a:lnTo>
                <a:lnTo>
                  <a:pt x="5703" y="2668"/>
                </a:lnTo>
                <a:lnTo>
                  <a:pt x="5716" y="2702"/>
                </a:lnTo>
                <a:lnTo>
                  <a:pt x="5727" y="2730"/>
                </a:lnTo>
                <a:lnTo>
                  <a:pt x="5797" y="2933"/>
                </a:lnTo>
                <a:lnTo>
                  <a:pt x="5907" y="3248"/>
                </a:lnTo>
                <a:lnTo>
                  <a:pt x="6054" y="3664"/>
                </a:lnTo>
                <a:lnTo>
                  <a:pt x="6054" y="3888"/>
                </a:lnTo>
                <a:lnTo>
                  <a:pt x="6061" y="4157"/>
                </a:lnTo>
                <a:lnTo>
                  <a:pt x="6066" y="4370"/>
                </a:lnTo>
                <a:lnTo>
                  <a:pt x="6067" y="4460"/>
                </a:lnTo>
                <a:lnTo>
                  <a:pt x="6068" y="4526"/>
                </a:lnTo>
                <a:lnTo>
                  <a:pt x="6066" y="4718"/>
                </a:lnTo>
                <a:lnTo>
                  <a:pt x="6061" y="5034"/>
                </a:lnTo>
                <a:lnTo>
                  <a:pt x="6056" y="5378"/>
                </a:lnTo>
                <a:lnTo>
                  <a:pt x="6054" y="5529"/>
                </a:lnTo>
                <a:lnTo>
                  <a:pt x="6054" y="5653"/>
                </a:lnTo>
                <a:lnTo>
                  <a:pt x="6053" y="5709"/>
                </a:lnTo>
                <a:lnTo>
                  <a:pt x="6050" y="5773"/>
                </a:lnTo>
                <a:lnTo>
                  <a:pt x="6047" y="5840"/>
                </a:lnTo>
                <a:lnTo>
                  <a:pt x="6042" y="5911"/>
                </a:lnTo>
                <a:lnTo>
                  <a:pt x="6036" y="5983"/>
                </a:lnTo>
                <a:lnTo>
                  <a:pt x="6030" y="6057"/>
                </a:lnTo>
                <a:lnTo>
                  <a:pt x="6014" y="6199"/>
                </a:lnTo>
                <a:lnTo>
                  <a:pt x="5999" y="6326"/>
                </a:lnTo>
                <a:lnTo>
                  <a:pt x="5992" y="6380"/>
                </a:lnTo>
                <a:lnTo>
                  <a:pt x="5984" y="6426"/>
                </a:lnTo>
                <a:lnTo>
                  <a:pt x="5978" y="6462"/>
                </a:lnTo>
                <a:lnTo>
                  <a:pt x="5972" y="6487"/>
                </a:lnTo>
                <a:lnTo>
                  <a:pt x="5970" y="6495"/>
                </a:lnTo>
                <a:lnTo>
                  <a:pt x="5968" y="6500"/>
                </a:lnTo>
                <a:lnTo>
                  <a:pt x="5966" y="6501"/>
                </a:lnTo>
                <a:lnTo>
                  <a:pt x="5965" y="6499"/>
                </a:lnTo>
                <a:lnTo>
                  <a:pt x="5962" y="6486"/>
                </a:lnTo>
                <a:lnTo>
                  <a:pt x="5956" y="6460"/>
                </a:lnTo>
                <a:lnTo>
                  <a:pt x="5942" y="6384"/>
                </a:lnTo>
                <a:lnTo>
                  <a:pt x="5925" y="6281"/>
                </a:lnTo>
                <a:lnTo>
                  <a:pt x="5907" y="6166"/>
                </a:lnTo>
                <a:lnTo>
                  <a:pt x="5889" y="6046"/>
                </a:lnTo>
                <a:lnTo>
                  <a:pt x="5875" y="5937"/>
                </a:lnTo>
                <a:lnTo>
                  <a:pt x="5864" y="5845"/>
                </a:lnTo>
                <a:lnTo>
                  <a:pt x="5862" y="5812"/>
                </a:lnTo>
                <a:lnTo>
                  <a:pt x="5861" y="5788"/>
                </a:lnTo>
                <a:lnTo>
                  <a:pt x="5859" y="5762"/>
                </a:lnTo>
                <a:lnTo>
                  <a:pt x="5856" y="5729"/>
                </a:lnTo>
                <a:lnTo>
                  <a:pt x="5850" y="5688"/>
                </a:lnTo>
                <a:lnTo>
                  <a:pt x="5843" y="5641"/>
                </a:lnTo>
                <a:lnTo>
                  <a:pt x="5823" y="5536"/>
                </a:lnTo>
                <a:lnTo>
                  <a:pt x="5802" y="5430"/>
                </a:lnTo>
                <a:lnTo>
                  <a:pt x="5780" y="5332"/>
                </a:lnTo>
                <a:lnTo>
                  <a:pt x="5769" y="5291"/>
                </a:lnTo>
                <a:lnTo>
                  <a:pt x="5761" y="5259"/>
                </a:lnTo>
                <a:lnTo>
                  <a:pt x="5752" y="5236"/>
                </a:lnTo>
                <a:lnTo>
                  <a:pt x="5750" y="5228"/>
                </a:lnTo>
                <a:lnTo>
                  <a:pt x="5748" y="5223"/>
                </a:lnTo>
                <a:lnTo>
                  <a:pt x="5745" y="5222"/>
                </a:lnTo>
                <a:lnTo>
                  <a:pt x="5743" y="5224"/>
                </a:lnTo>
                <a:lnTo>
                  <a:pt x="5743" y="5229"/>
                </a:lnTo>
                <a:lnTo>
                  <a:pt x="5742" y="5238"/>
                </a:lnTo>
                <a:lnTo>
                  <a:pt x="5740" y="5379"/>
                </a:lnTo>
                <a:lnTo>
                  <a:pt x="5737" y="5587"/>
                </a:lnTo>
                <a:lnTo>
                  <a:pt x="5736" y="5699"/>
                </a:lnTo>
                <a:lnTo>
                  <a:pt x="5736" y="5806"/>
                </a:lnTo>
                <a:lnTo>
                  <a:pt x="5738" y="5902"/>
                </a:lnTo>
                <a:lnTo>
                  <a:pt x="5739" y="5944"/>
                </a:lnTo>
                <a:lnTo>
                  <a:pt x="5742" y="5980"/>
                </a:lnTo>
                <a:lnTo>
                  <a:pt x="5750" y="6063"/>
                </a:lnTo>
                <a:lnTo>
                  <a:pt x="5762" y="6171"/>
                </a:lnTo>
                <a:lnTo>
                  <a:pt x="5795" y="6429"/>
                </a:lnTo>
                <a:lnTo>
                  <a:pt x="5826" y="6682"/>
                </a:lnTo>
                <a:lnTo>
                  <a:pt x="5838" y="6782"/>
                </a:lnTo>
                <a:lnTo>
                  <a:pt x="5846" y="6856"/>
                </a:lnTo>
                <a:lnTo>
                  <a:pt x="5852" y="6942"/>
                </a:lnTo>
                <a:lnTo>
                  <a:pt x="5862" y="7077"/>
                </a:lnTo>
                <a:lnTo>
                  <a:pt x="5881" y="7422"/>
                </a:lnTo>
                <a:lnTo>
                  <a:pt x="5898" y="7747"/>
                </a:lnTo>
                <a:lnTo>
                  <a:pt x="5904" y="7858"/>
                </a:lnTo>
                <a:lnTo>
                  <a:pt x="5905" y="7909"/>
                </a:lnTo>
                <a:lnTo>
                  <a:pt x="5905" y="7912"/>
                </a:lnTo>
                <a:lnTo>
                  <a:pt x="5903" y="7912"/>
                </a:lnTo>
                <a:lnTo>
                  <a:pt x="5900" y="7909"/>
                </a:lnTo>
                <a:lnTo>
                  <a:pt x="5898" y="7905"/>
                </a:lnTo>
                <a:lnTo>
                  <a:pt x="5888" y="7889"/>
                </a:lnTo>
                <a:lnTo>
                  <a:pt x="5876" y="7864"/>
                </a:lnTo>
                <a:lnTo>
                  <a:pt x="5845" y="7794"/>
                </a:lnTo>
                <a:lnTo>
                  <a:pt x="5807" y="7703"/>
                </a:lnTo>
                <a:lnTo>
                  <a:pt x="5766" y="7600"/>
                </a:lnTo>
                <a:lnTo>
                  <a:pt x="5724" y="7490"/>
                </a:lnTo>
                <a:lnTo>
                  <a:pt x="5685" y="7383"/>
                </a:lnTo>
                <a:lnTo>
                  <a:pt x="5668" y="7333"/>
                </a:lnTo>
                <a:lnTo>
                  <a:pt x="5653" y="7286"/>
                </a:lnTo>
                <a:lnTo>
                  <a:pt x="5638" y="7238"/>
                </a:lnTo>
                <a:lnTo>
                  <a:pt x="5625" y="7184"/>
                </a:lnTo>
                <a:lnTo>
                  <a:pt x="5610" y="7126"/>
                </a:lnTo>
                <a:lnTo>
                  <a:pt x="5595" y="7062"/>
                </a:lnTo>
                <a:lnTo>
                  <a:pt x="5565" y="6929"/>
                </a:lnTo>
                <a:lnTo>
                  <a:pt x="5536" y="6791"/>
                </a:lnTo>
                <a:lnTo>
                  <a:pt x="5507" y="6656"/>
                </a:lnTo>
                <a:lnTo>
                  <a:pt x="5480" y="6533"/>
                </a:lnTo>
                <a:lnTo>
                  <a:pt x="5467" y="6477"/>
                </a:lnTo>
                <a:lnTo>
                  <a:pt x="5455" y="6428"/>
                </a:lnTo>
                <a:lnTo>
                  <a:pt x="5441" y="6386"/>
                </a:lnTo>
                <a:lnTo>
                  <a:pt x="5430" y="6351"/>
                </a:lnTo>
                <a:lnTo>
                  <a:pt x="5411" y="6295"/>
                </a:lnTo>
                <a:lnTo>
                  <a:pt x="5396" y="6244"/>
                </a:lnTo>
                <a:lnTo>
                  <a:pt x="5385" y="6199"/>
                </a:lnTo>
                <a:lnTo>
                  <a:pt x="5376" y="6154"/>
                </a:lnTo>
                <a:lnTo>
                  <a:pt x="5370" y="6108"/>
                </a:lnTo>
                <a:lnTo>
                  <a:pt x="5366" y="6059"/>
                </a:lnTo>
                <a:lnTo>
                  <a:pt x="5356" y="5935"/>
                </a:lnTo>
                <a:lnTo>
                  <a:pt x="5354" y="5899"/>
                </a:lnTo>
                <a:lnTo>
                  <a:pt x="5354" y="5864"/>
                </a:lnTo>
                <a:lnTo>
                  <a:pt x="5354" y="5831"/>
                </a:lnTo>
                <a:lnTo>
                  <a:pt x="5355" y="5798"/>
                </a:lnTo>
                <a:lnTo>
                  <a:pt x="5357" y="5765"/>
                </a:lnTo>
                <a:lnTo>
                  <a:pt x="5360" y="5734"/>
                </a:lnTo>
                <a:lnTo>
                  <a:pt x="5367" y="5670"/>
                </a:lnTo>
                <a:lnTo>
                  <a:pt x="5386" y="5545"/>
                </a:lnTo>
                <a:lnTo>
                  <a:pt x="5394" y="5481"/>
                </a:lnTo>
                <a:lnTo>
                  <a:pt x="5400" y="5416"/>
                </a:lnTo>
                <a:lnTo>
                  <a:pt x="5403" y="5381"/>
                </a:lnTo>
                <a:lnTo>
                  <a:pt x="5405" y="5347"/>
                </a:lnTo>
                <a:lnTo>
                  <a:pt x="5406" y="5273"/>
                </a:lnTo>
                <a:lnTo>
                  <a:pt x="5408" y="5195"/>
                </a:lnTo>
                <a:lnTo>
                  <a:pt x="5406" y="5116"/>
                </a:lnTo>
                <a:lnTo>
                  <a:pt x="5403" y="4953"/>
                </a:lnTo>
                <a:lnTo>
                  <a:pt x="5402" y="4872"/>
                </a:lnTo>
                <a:lnTo>
                  <a:pt x="5400" y="4793"/>
                </a:lnTo>
                <a:lnTo>
                  <a:pt x="5399" y="4753"/>
                </a:lnTo>
                <a:lnTo>
                  <a:pt x="5397" y="4711"/>
                </a:lnTo>
                <a:lnTo>
                  <a:pt x="5392" y="4668"/>
                </a:lnTo>
                <a:lnTo>
                  <a:pt x="5387" y="4624"/>
                </a:lnTo>
                <a:lnTo>
                  <a:pt x="5380" y="4581"/>
                </a:lnTo>
                <a:lnTo>
                  <a:pt x="5373" y="4539"/>
                </a:lnTo>
                <a:lnTo>
                  <a:pt x="5366" y="4501"/>
                </a:lnTo>
                <a:lnTo>
                  <a:pt x="5358" y="4465"/>
                </a:lnTo>
                <a:lnTo>
                  <a:pt x="5350" y="4432"/>
                </a:lnTo>
                <a:lnTo>
                  <a:pt x="5344" y="4406"/>
                </a:lnTo>
                <a:lnTo>
                  <a:pt x="5337" y="4384"/>
                </a:lnTo>
                <a:lnTo>
                  <a:pt x="5332" y="4370"/>
                </a:lnTo>
                <a:lnTo>
                  <a:pt x="5328" y="4361"/>
                </a:lnTo>
                <a:lnTo>
                  <a:pt x="5326" y="4361"/>
                </a:lnTo>
                <a:lnTo>
                  <a:pt x="5326" y="4363"/>
                </a:lnTo>
                <a:lnTo>
                  <a:pt x="5325" y="4372"/>
                </a:lnTo>
                <a:lnTo>
                  <a:pt x="5326" y="4393"/>
                </a:lnTo>
                <a:lnTo>
                  <a:pt x="5328" y="4420"/>
                </a:lnTo>
                <a:lnTo>
                  <a:pt x="5328" y="4454"/>
                </a:lnTo>
                <a:lnTo>
                  <a:pt x="5328" y="4491"/>
                </a:lnTo>
                <a:lnTo>
                  <a:pt x="5326" y="4533"/>
                </a:lnTo>
                <a:lnTo>
                  <a:pt x="5319" y="4626"/>
                </a:lnTo>
                <a:lnTo>
                  <a:pt x="5310" y="4722"/>
                </a:lnTo>
                <a:lnTo>
                  <a:pt x="5291" y="4906"/>
                </a:lnTo>
                <a:lnTo>
                  <a:pt x="5285" y="4979"/>
                </a:lnTo>
                <a:lnTo>
                  <a:pt x="5283" y="5008"/>
                </a:lnTo>
                <a:lnTo>
                  <a:pt x="5282" y="5031"/>
                </a:lnTo>
                <a:lnTo>
                  <a:pt x="5280" y="5051"/>
                </a:lnTo>
                <a:lnTo>
                  <a:pt x="5277" y="5074"/>
                </a:lnTo>
                <a:lnTo>
                  <a:pt x="5271" y="5098"/>
                </a:lnTo>
                <a:lnTo>
                  <a:pt x="5263" y="5122"/>
                </a:lnTo>
                <a:lnTo>
                  <a:pt x="5255" y="5146"/>
                </a:lnTo>
                <a:lnTo>
                  <a:pt x="5244" y="5169"/>
                </a:lnTo>
                <a:lnTo>
                  <a:pt x="5233" y="5190"/>
                </a:lnTo>
                <a:lnTo>
                  <a:pt x="5223" y="5208"/>
                </a:lnTo>
                <a:lnTo>
                  <a:pt x="5212" y="5223"/>
                </a:lnTo>
                <a:lnTo>
                  <a:pt x="5206" y="5229"/>
                </a:lnTo>
                <a:lnTo>
                  <a:pt x="5201" y="5234"/>
                </a:lnTo>
                <a:lnTo>
                  <a:pt x="5196" y="5237"/>
                </a:lnTo>
                <a:lnTo>
                  <a:pt x="5191" y="5240"/>
                </a:lnTo>
                <a:lnTo>
                  <a:pt x="5187" y="5240"/>
                </a:lnTo>
                <a:lnTo>
                  <a:pt x="5182" y="5238"/>
                </a:lnTo>
                <a:lnTo>
                  <a:pt x="5178" y="5236"/>
                </a:lnTo>
                <a:lnTo>
                  <a:pt x="5175" y="5232"/>
                </a:lnTo>
                <a:lnTo>
                  <a:pt x="5171" y="5225"/>
                </a:lnTo>
                <a:lnTo>
                  <a:pt x="5169" y="5218"/>
                </a:lnTo>
                <a:lnTo>
                  <a:pt x="5166" y="5207"/>
                </a:lnTo>
                <a:lnTo>
                  <a:pt x="5165" y="5195"/>
                </a:lnTo>
                <a:lnTo>
                  <a:pt x="5164" y="5181"/>
                </a:lnTo>
                <a:lnTo>
                  <a:pt x="5164" y="5164"/>
                </a:lnTo>
                <a:lnTo>
                  <a:pt x="5163" y="5124"/>
                </a:lnTo>
                <a:lnTo>
                  <a:pt x="5161" y="5079"/>
                </a:lnTo>
                <a:lnTo>
                  <a:pt x="5157" y="4973"/>
                </a:lnTo>
                <a:lnTo>
                  <a:pt x="5149" y="4853"/>
                </a:lnTo>
                <a:lnTo>
                  <a:pt x="5141" y="4724"/>
                </a:lnTo>
                <a:lnTo>
                  <a:pt x="5133" y="4596"/>
                </a:lnTo>
                <a:lnTo>
                  <a:pt x="5125" y="4473"/>
                </a:lnTo>
                <a:lnTo>
                  <a:pt x="5121" y="4364"/>
                </a:lnTo>
                <a:lnTo>
                  <a:pt x="5119" y="4316"/>
                </a:lnTo>
                <a:lnTo>
                  <a:pt x="5119" y="4274"/>
                </a:lnTo>
                <a:lnTo>
                  <a:pt x="5118" y="4230"/>
                </a:lnTo>
                <a:lnTo>
                  <a:pt x="5115" y="4181"/>
                </a:lnTo>
                <a:lnTo>
                  <a:pt x="5110" y="4125"/>
                </a:lnTo>
                <a:lnTo>
                  <a:pt x="5103" y="4066"/>
                </a:lnTo>
                <a:lnTo>
                  <a:pt x="5094" y="4002"/>
                </a:lnTo>
                <a:lnTo>
                  <a:pt x="5086" y="3938"/>
                </a:lnTo>
                <a:lnTo>
                  <a:pt x="5066" y="3810"/>
                </a:lnTo>
                <a:lnTo>
                  <a:pt x="5047" y="3691"/>
                </a:lnTo>
                <a:lnTo>
                  <a:pt x="5032" y="3594"/>
                </a:lnTo>
                <a:lnTo>
                  <a:pt x="5015" y="3502"/>
                </a:lnTo>
                <a:lnTo>
                  <a:pt x="5020" y="3572"/>
                </a:lnTo>
                <a:lnTo>
                  <a:pt x="5029" y="3743"/>
                </a:lnTo>
                <a:lnTo>
                  <a:pt x="5035" y="3847"/>
                </a:lnTo>
                <a:lnTo>
                  <a:pt x="5040" y="3953"/>
                </a:lnTo>
                <a:lnTo>
                  <a:pt x="5044" y="4053"/>
                </a:lnTo>
                <a:lnTo>
                  <a:pt x="5045" y="4140"/>
                </a:lnTo>
                <a:lnTo>
                  <a:pt x="5044" y="4180"/>
                </a:lnTo>
                <a:lnTo>
                  <a:pt x="5042" y="4222"/>
                </a:lnTo>
                <a:lnTo>
                  <a:pt x="5039" y="4266"/>
                </a:lnTo>
                <a:lnTo>
                  <a:pt x="5035" y="4312"/>
                </a:lnTo>
                <a:lnTo>
                  <a:pt x="5026" y="4403"/>
                </a:lnTo>
                <a:lnTo>
                  <a:pt x="5015" y="4492"/>
                </a:lnTo>
                <a:lnTo>
                  <a:pt x="4994" y="4645"/>
                </a:lnTo>
                <a:lnTo>
                  <a:pt x="4988" y="4699"/>
                </a:lnTo>
                <a:lnTo>
                  <a:pt x="4986" y="4719"/>
                </a:lnTo>
                <a:lnTo>
                  <a:pt x="4985" y="4734"/>
                </a:lnTo>
                <a:lnTo>
                  <a:pt x="4979" y="4951"/>
                </a:lnTo>
                <a:lnTo>
                  <a:pt x="4963" y="5372"/>
                </a:lnTo>
                <a:lnTo>
                  <a:pt x="4940" y="5965"/>
                </a:lnTo>
                <a:lnTo>
                  <a:pt x="4935" y="5949"/>
                </a:lnTo>
                <a:lnTo>
                  <a:pt x="4920" y="5902"/>
                </a:lnTo>
                <a:lnTo>
                  <a:pt x="4898" y="5831"/>
                </a:lnTo>
                <a:lnTo>
                  <a:pt x="4886" y="5786"/>
                </a:lnTo>
                <a:lnTo>
                  <a:pt x="4874" y="5738"/>
                </a:lnTo>
                <a:lnTo>
                  <a:pt x="4861" y="5687"/>
                </a:lnTo>
                <a:lnTo>
                  <a:pt x="4849" y="5631"/>
                </a:lnTo>
                <a:lnTo>
                  <a:pt x="4838" y="5574"/>
                </a:lnTo>
                <a:lnTo>
                  <a:pt x="4829" y="5515"/>
                </a:lnTo>
                <a:lnTo>
                  <a:pt x="4819" y="5454"/>
                </a:lnTo>
                <a:lnTo>
                  <a:pt x="4813" y="5391"/>
                </a:lnTo>
                <a:lnTo>
                  <a:pt x="4808" y="5330"/>
                </a:lnTo>
                <a:lnTo>
                  <a:pt x="4808" y="5299"/>
                </a:lnTo>
                <a:lnTo>
                  <a:pt x="4807" y="5267"/>
                </a:lnTo>
                <a:lnTo>
                  <a:pt x="4808" y="5148"/>
                </a:lnTo>
                <a:lnTo>
                  <a:pt x="4812" y="5037"/>
                </a:lnTo>
                <a:lnTo>
                  <a:pt x="4818" y="4930"/>
                </a:lnTo>
                <a:lnTo>
                  <a:pt x="4824" y="4830"/>
                </a:lnTo>
                <a:lnTo>
                  <a:pt x="4831" y="4735"/>
                </a:lnTo>
                <a:lnTo>
                  <a:pt x="4838" y="4646"/>
                </a:lnTo>
                <a:lnTo>
                  <a:pt x="4851" y="4482"/>
                </a:lnTo>
                <a:lnTo>
                  <a:pt x="4854" y="4443"/>
                </a:lnTo>
                <a:lnTo>
                  <a:pt x="4855" y="4406"/>
                </a:lnTo>
                <a:lnTo>
                  <a:pt x="4855" y="4372"/>
                </a:lnTo>
                <a:lnTo>
                  <a:pt x="4854" y="4339"/>
                </a:lnTo>
                <a:lnTo>
                  <a:pt x="4851" y="4308"/>
                </a:lnTo>
                <a:lnTo>
                  <a:pt x="4849" y="4281"/>
                </a:lnTo>
                <a:lnTo>
                  <a:pt x="4845" y="4257"/>
                </a:lnTo>
                <a:lnTo>
                  <a:pt x="4843" y="4234"/>
                </a:lnTo>
                <a:lnTo>
                  <a:pt x="4839" y="4216"/>
                </a:lnTo>
                <a:lnTo>
                  <a:pt x="4836" y="4202"/>
                </a:lnTo>
                <a:lnTo>
                  <a:pt x="4832" y="4190"/>
                </a:lnTo>
                <a:lnTo>
                  <a:pt x="4829" y="4182"/>
                </a:lnTo>
                <a:lnTo>
                  <a:pt x="4826" y="4180"/>
                </a:lnTo>
                <a:lnTo>
                  <a:pt x="4825" y="4180"/>
                </a:lnTo>
                <a:lnTo>
                  <a:pt x="4824" y="4181"/>
                </a:lnTo>
                <a:lnTo>
                  <a:pt x="4823" y="4188"/>
                </a:lnTo>
                <a:lnTo>
                  <a:pt x="4823" y="4199"/>
                </a:lnTo>
                <a:lnTo>
                  <a:pt x="4821" y="4217"/>
                </a:lnTo>
                <a:lnTo>
                  <a:pt x="4819" y="4240"/>
                </a:lnTo>
                <a:lnTo>
                  <a:pt x="4812" y="4304"/>
                </a:lnTo>
                <a:lnTo>
                  <a:pt x="4802" y="4383"/>
                </a:lnTo>
                <a:lnTo>
                  <a:pt x="4789" y="4470"/>
                </a:lnTo>
                <a:lnTo>
                  <a:pt x="4775" y="4558"/>
                </a:lnTo>
                <a:lnTo>
                  <a:pt x="4759" y="4641"/>
                </a:lnTo>
                <a:lnTo>
                  <a:pt x="4746" y="4712"/>
                </a:lnTo>
                <a:lnTo>
                  <a:pt x="4738" y="4741"/>
                </a:lnTo>
                <a:lnTo>
                  <a:pt x="4732" y="4763"/>
                </a:lnTo>
                <a:lnTo>
                  <a:pt x="4728" y="4787"/>
                </a:lnTo>
                <a:lnTo>
                  <a:pt x="4720" y="4818"/>
                </a:lnTo>
                <a:lnTo>
                  <a:pt x="4706" y="4897"/>
                </a:lnTo>
                <a:lnTo>
                  <a:pt x="4692" y="4992"/>
                </a:lnTo>
                <a:lnTo>
                  <a:pt x="4677" y="5092"/>
                </a:lnTo>
                <a:lnTo>
                  <a:pt x="4653" y="5266"/>
                </a:lnTo>
                <a:lnTo>
                  <a:pt x="4644" y="5342"/>
                </a:lnTo>
                <a:lnTo>
                  <a:pt x="4570" y="5069"/>
                </a:lnTo>
                <a:lnTo>
                  <a:pt x="4451" y="4629"/>
                </a:lnTo>
                <a:lnTo>
                  <a:pt x="4430" y="4546"/>
                </a:lnTo>
                <a:lnTo>
                  <a:pt x="4409" y="4461"/>
                </a:lnTo>
                <a:lnTo>
                  <a:pt x="4390" y="4373"/>
                </a:lnTo>
                <a:lnTo>
                  <a:pt x="4373" y="4283"/>
                </a:lnTo>
                <a:lnTo>
                  <a:pt x="4358" y="4187"/>
                </a:lnTo>
                <a:lnTo>
                  <a:pt x="4343" y="4085"/>
                </a:lnTo>
                <a:lnTo>
                  <a:pt x="4329" y="3976"/>
                </a:lnTo>
                <a:lnTo>
                  <a:pt x="4318" y="3858"/>
                </a:lnTo>
                <a:lnTo>
                  <a:pt x="4306" y="3747"/>
                </a:lnTo>
                <a:lnTo>
                  <a:pt x="4295" y="3660"/>
                </a:lnTo>
                <a:lnTo>
                  <a:pt x="4284" y="3586"/>
                </a:lnTo>
                <a:lnTo>
                  <a:pt x="4275" y="3526"/>
                </a:lnTo>
                <a:lnTo>
                  <a:pt x="4265" y="3471"/>
                </a:lnTo>
                <a:lnTo>
                  <a:pt x="4257" y="3417"/>
                </a:lnTo>
                <a:lnTo>
                  <a:pt x="4249" y="3360"/>
                </a:lnTo>
                <a:lnTo>
                  <a:pt x="4243" y="3294"/>
                </a:lnTo>
                <a:lnTo>
                  <a:pt x="4240" y="3260"/>
                </a:lnTo>
                <a:lnTo>
                  <a:pt x="4235" y="3228"/>
                </a:lnTo>
                <a:lnTo>
                  <a:pt x="4230" y="3202"/>
                </a:lnTo>
                <a:lnTo>
                  <a:pt x="4223" y="3179"/>
                </a:lnTo>
                <a:lnTo>
                  <a:pt x="4217" y="3160"/>
                </a:lnTo>
                <a:lnTo>
                  <a:pt x="4210" y="3144"/>
                </a:lnTo>
                <a:lnTo>
                  <a:pt x="4203" y="3133"/>
                </a:lnTo>
                <a:lnTo>
                  <a:pt x="4199" y="3130"/>
                </a:lnTo>
                <a:lnTo>
                  <a:pt x="4195" y="3127"/>
                </a:lnTo>
                <a:lnTo>
                  <a:pt x="4192" y="3125"/>
                </a:lnTo>
                <a:lnTo>
                  <a:pt x="4188" y="3125"/>
                </a:lnTo>
                <a:lnTo>
                  <a:pt x="4186" y="3126"/>
                </a:lnTo>
                <a:lnTo>
                  <a:pt x="4182" y="3127"/>
                </a:lnTo>
                <a:lnTo>
                  <a:pt x="4180" y="3131"/>
                </a:lnTo>
                <a:lnTo>
                  <a:pt x="4177" y="3136"/>
                </a:lnTo>
                <a:lnTo>
                  <a:pt x="4173" y="3148"/>
                </a:lnTo>
                <a:lnTo>
                  <a:pt x="4169" y="3166"/>
                </a:lnTo>
                <a:lnTo>
                  <a:pt x="4168" y="3187"/>
                </a:lnTo>
                <a:lnTo>
                  <a:pt x="4168" y="3216"/>
                </a:lnTo>
                <a:lnTo>
                  <a:pt x="4169" y="3250"/>
                </a:lnTo>
                <a:lnTo>
                  <a:pt x="4171" y="3286"/>
                </a:lnTo>
                <a:lnTo>
                  <a:pt x="4170" y="3322"/>
                </a:lnTo>
                <a:lnTo>
                  <a:pt x="4169" y="3359"/>
                </a:lnTo>
                <a:lnTo>
                  <a:pt x="4165" y="3398"/>
                </a:lnTo>
                <a:lnTo>
                  <a:pt x="4162" y="3436"/>
                </a:lnTo>
                <a:lnTo>
                  <a:pt x="4156" y="3475"/>
                </a:lnTo>
                <a:lnTo>
                  <a:pt x="4143" y="3554"/>
                </a:lnTo>
                <a:lnTo>
                  <a:pt x="4129" y="3636"/>
                </a:lnTo>
                <a:lnTo>
                  <a:pt x="4115" y="3721"/>
                </a:lnTo>
                <a:lnTo>
                  <a:pt x="4109" y="3765"/>
                </a:lnTo>
                <a:lnTo>
                  <a:pt x="4103" y="3810"/>
                </a:lnTo>
                <a:lnTo>
                  <a:pt x="4098" y="3856"/>
                </a:lnTo>
                <a:lnTo>
                  <a:pt x="4094" y="3902"/>
                </a:lnTo>
                <a:lnTo>
                  <a:pt x="4091" y="3992"/>
                </a:lnTo>
                <a:lnTo>
                  <a:pt x="4088" y="4073"/>
                </a:lnTo>
                <a:lnTo>
                  <a:pt x="4086" y="4198"/>
                </a:lnTo>
                <a:lnTo>
                  <a:pt x="4084" y="4239"/>
                </a:lnTo>
                <a:lnTo>
                  <a:pt x="4082" y="4253"/>
                </a:lnTo>
                <a:lnTo>
                  <a:pt x="4080" y="4263"/>
                </a:lnTo>
                <a:lnTo>
                  <a:pt x="4078" y="4269"/>
                </a:lnTo>
                <a:lnTo>
                  <a:pt x="4076" y="4270"/>
                </a:lnTo>
                <a:lnTo>
                  <a:pt x="4074" y="4270"/>
                </a:lnTo>
                <a:lnTo>
                  <a:pt x="4073" y="4270"/>
                </a:lnTo>
                <a:lnTo>
                  <a:pt x="4070" y="4268"/>
                </a:lnTo>
                <a:lnTo>
                  <a:pt x="4066" y="4258"/>
                </a:lnTo>
                <a:lnTo>
                  <a:pt x="4018" y="4162"/>
                </a:lnTo>
                <a:lnTo>
                  <a:pt x="3937" y="3999"/>
                </a:lnTo>
                <a:lnTo>
                  <a:pt x="3894" y="3910"/>
                </a:lnTo>
                <a:lnTo>
                  <a:pt x="3854" y="3824"/>
                </a:lnTo>
                <a:lnTo>
                  <a:pt x="3821" y="3751"/>
                </a:lnTo>
                <a:lnTo>
                  <a:pt x="3809" y="3720"/>
                </a:lnTo>
                <a:lnTo>
                  <a:pt x="3798" y="3695"/>
                </a:lnTo>
                <a:lnTo>
                  <a:pt x="3791" y="3673"/>
                </a:lnTo>
                <a:lnTo>
                  <a:pt x="3786" y="3650"/>
                </a:lnTo>
                <a:lnTo>
                  <a:pt x="3783" y="3627"/>
                </a:lnTo>
                <a:lnTo>
                  <a:pt x="3782" y="3604"/>
                </a:lnTo>
                <a:lnTo>
                  <a:pt x="3783" y="3582"/>
                </a:lnTo>
                <a:lnTo>
                  <a:pt x="3785" y="3558"/>
                </a:lnTo>
                <a:lnTo>
                  <a:pt x="3788" y="3534"/>
                </a:lnTo>
                <a:lnTo>
                  <a:pt x="3793" y="3509"/>
                </a:lnTo>
                <a:lnTo>
                  <a:pt x="3804" y="3458"/>
                </a:lnTo>
                <a:lnTo>
                  <a:pt x="3817" y="3403"/>
                </a:lnTo>
                <a:lnTo>
                  <a:pt x="3830" y="3344"/>
                </a:lnTo>
                <a:lnTo>
                  <a:pt x="3836" y="3312"/>
                </a:lnTo>
                <a:lnTo>
                  <a:pt x="3842" y="3280"/>
                </a:lnTo>
                <a:lnTo>
                  <a:pt x="3853" y="3214"/>
                </a:lnTo>
                <a:lnTo>
                  <a:pt x="3860" y="3149"/>
                </a:lnTo>
                <a:lnTo>
                  <a:pt x="3866" y="3084"/>
                </a:lnTo>
                <a:lnTo>
                  <a:pt x="3872" y="3018"/>
                </a:lnTo>
                <a:lnTo>
                  <a:pt x="3884" y="2873"/>
                </a:lnTo>
                <a:lnTo>
                  <a:pt x="3893" y="2791"/>
                </a:lnTo>
                <a:lnTo>
                  <a:pt x="3902" y="2701"/>
                </a:lnTo>
                <a:lnTo>
                  <a:pt x="3907" y="2655"/>
                </a:lnTo>
                <a:lnTo>
                  <a:pt x="3909" y="2613"/>
                </a:lnTo>
                <a:lnTo>
                  <a:pt x="3912" y="2576"/>
                </a:lnTo>
                <a:lnTo>
                  <a:pt x="3912" y="2541"/>
                </a:lnTo>
                <a:lnTo>
                  <a:pt x="3912" y="2510"/>
                </a:lnTo>
                <a:lnTo>
                  <a:pt x="3911" y="2482"/>
                </a:lnTo>
                <a:lnTo>
                  <a:pt x="3908" y="2457"/>
                </a:lnTo>
                <a:lnTo>
                  <a:pt x="3906" y="2435"/>
                </a:lnTo>
                <a:lnTo>
                  <a:pt x="3902" y="2416"/>
                </a:lnTo>
                <a:lnTo>
                  <a:pt x="3900" y="2400"/>
                </a:lnTo>
                <a:lnTo>
                  <a:pt x="3894" y="2378"/>
                </a:lnTo>
                <a:lnTo>
                  <a:pt x="3889" y="2363"/>
                </a:lnTo>
                <a:lnTo>
                  <a:pt x="3887" y="2360"/>
                </a:lnTo>
                <a:lnTo>
                  <a:pt x="3834" y="2552"/>
                </a:lnTo>
                <a:lnTo>
                  <a:pt x="3793" y="2697"/>
                </a:lnTo>
                <a:lnTo>
                  <a:pt x="3769" y="2790"/>
                </a:lnTo>
                <a:lnTo>
                  <a:pt x="3757" y="2833"/>
                </a:lnTo>
                <a:lnTo>
                  <a:pt x="3734" y="2912"/>
                </a:lnTo>
                <a:lnTo>
                  <a:pt x="3705" y="3010"/>
                </a:lnTo>
                <a:lnTo>
                  <a:pt x="3672" y="3112"/>
                </a:lnTo>
                <a:lnTo>
                  <a:pt x="3655" y="3161"/>
                </a:lnTo>
                <a:lnTo>
                  <a:pt x="3639" y="3205"/>
                </a:lnTo>
                <a:lnTo>
                  <a:pt x="3624" y="3244"/>
                </a:lnTo>
                <a:lnTo>
                  <a:pt x="3610" y="3274"/>
                </a:lnTo>
                <a:lnTo>
                  <a:pt x="3603" y="3285"/>
                </a:lnTo>
                <a:lnTo>
                  <a:pt x="3597" y="3294"/>
                </a:lnTo>
                <a:lnTo>
                  <a:pt x="3592" y="3300"/>
                </a:lnTo>
                <a:lnTo>
                  <a:pt x="3587" y="3303"/>
                </a:lnTo>
                <a:lnTo>
                  <a:pt x="3585" y="3304"/>
                </a:lnTo>
                <a:lnTo>
                  <a:pt x="3584" y="3303"/>
                </a:lnTo>
                <a:lnTo>
                  <a:pt x="3581" y="3302"/>
                </a:lnTo>
                <a:lnTo>
                  <a:pt x="3580" y="3299"/>
                </a:lnTo>
                <a:lnTo>
                  <a:pt x="3578" y="3291"/>
                </a:lnTo>
                <a:lnTo>
                  <a:pt x="3575" y="3280"/>
                </a:lnTo>
                <a:lnTo>
                  <a:pt x="3573" y="3243"/>
                </a:lnTo>
                <a:lnTo>
                  <a:pt x="3573" y="3187"/>
                </a:lnTo>
                <a:lnTo>
                  <a:pt x="3574" y="3118"/>
                </a:lnTo>
                <a:lnTo>
                  <a:pt x="3577" y="3036"/>
                </a:lnTo>
                <a:lnTo>
                  <a:pt x="3584" y="2841"/>
                </a:lnTo>
                <a:lnTo>
                  <a:pt x="3595" y="2623"/>
                </a:lnTo>
                <a:lnTo>
                  <a:pt x="3618" y="2182"/>
                </a:lnTo>
                <a:lnTo>
                  <a:pt x="3634" y="1855"/>
                </a:lnTo>
                <a:lnTo>
                  <a:pt x="3642" y="1732"/>
                </a:lnTo>
                <a:lnTo>
                  <a:pt x="3649" y="1591"/>
                </a:lnTo>
                <a:lnTo>
                  <a:pt x="3658" y="1438"/>
                </a:lnTo>
                <a:lnTo>
                  <a:pt x="3670" y="1279"/>
                </a:lnTo>
                <a:lnTo>
                  <a:pt x="3684" y="1123"/>
                </a:lnTo>
                <a:lnTo>
                  <a:pt x="3692" y="1048"/>
                </a:lnTo>
                <a:lnTo>
                  <a:pt x="3699" y="974"/>
                </a:lnTo>
                <a:lnTo>
                  <a:pt x="3709" y="905"/>
                </a:lnTo>
                <a:lnTo>
                  <a:pt x="3718" y="840"/>
                </a:lnTo>
                <a:lnTo>
                  <a:pt x="3728" y="781"/>
                </a:lnTo>
                <a:lnTo>
                  <a:pt x="3739" y="727"/>
                </a:lnTo>
                <a:lnTo>
                  <a:pt x="3744" y="701"/>
                </a:lnTo>
                <a:lnTo>
                  <a:pt x="3748" y="675"/>
                </a:lnTo>
                <a:lnTo>
                  <a:pt x="3752" y="647"/>
                </a:lnTo>
                <a:lnTo>
                  <a:pt x="3754" y="619"/>
                </a:lnTo>
                <a:lnTo>
                  <a:pt x="3758" y="561"/>
                </a:lnTo>
                <a:lnTo>
                  <a:pt x="3759" y="501"/>
                </a:lnTo>
                <a:lnTo>
                  <a:pt x="3758" y="440"/>
                </a:lnTo>
                <a:lnTo>
                  <a:pt x="3756" y="379"/>
                </a:lnTo>
                <a:lnTo>
                  <a:pt x="3751" y="321"/>
                </a:lnTo>
                <a:lnTo>
                  <a:pt x="3746" y="263"/>
                </a:lnTo>
                <a:lnTo>
                  <a:pt x="3740" y="209"/>
                </a:lnTo>
                <a:lnTo>
                  <a:pt x="3734" y="160"/>
                </a:lnTo>
                <a:lnTo>
                  <a:pt x="3722" y="75"/>
                </a:lnTo>
                <a:lnTo>
                  <a:pt x="3712" y="20"/>
                </a:lnTo>
                <a:lnTo>
                  <a:pt x="3709" y="0"/>
                </a:lnTo>
                <a:lnTo>
                  <a:pt x="3605" y="389"/>
                </a:lnTo>
                <a:lnTo>
                  <a:pt x="3521" y="701"/>
                </a:lnTo>
                <a:lnTo>
                  <a:pt x="3457" y="935"/>
                </a:lnTo>
                <a:lnTo>
                  <a:pt x="3447" y="973"/>
                </a:lnTo>
                <a:lnTo>
                  <a:pt x="3437" y="1009"/>
                </a:lnTo>
                <a:lnTo>
                  <a:pt x="3430" y="1045"/>
                </a:lnTo>
                <a:lnTo>
                  <a:pt x="3424" y="1081"/>
                </a:lnTo>
                <a:lnTo>
                  <a:pt x="3413" y="1152"/>
                </a:lnTo>
                <a:lnTo>
                  <a:pt x="3402" y="1225"/>
                </a:lnTo>
                <a:lnTo>
                  <a:pt x="3393" y="1306"/>
                </a:lnTo>
                <a:lnTo>
                  <a:pt x="3380" y="1396"/>
                </a:lnTo>
                <a:lnTo>
                  <a:pt x="3371" y="1445"/>
                </a:lnTo>
                <a:lnTo>
                  <a:pt x="3362" y="1498"/>
                </a:lnTo>
                <a:lnTo>
                  <a:pt x="3351" y="1556"/>
                </a:lnTo>
                <a:lnTo>
                  <a:pt x="3338" y="1617"/>
                </a:lnTo>
                <a:lnTo>
                  <a:pt x="3326" y="1681"/>
                </a:lnTo>
                <a:lnTo>
                  <a:pt x="3315" y="1744"/>
                </a:lnTo>
                <a:lnTo>
                  <a:pt x="3306" y="1808"/>
                </a:lnTo>
                <a:lnTo>
                  <a:pt x="3300" y="1871"/>
                </a:lnTo>
                <a:lnTo>
                  <a:pt x="3296" y="1933"/>
                </a:lnTo>
                <a:lnTo>
                  <a:pt x="3292" y="1993"/>
                </a:lnTo>
                <a:lnTo>
                  <a:pt x="3291" y="2053"/>
                </a:lnTo>
                <a:lnTo>
                  <a:pt x="3290" y="2111"/>
                </a:lnTo>
                <a:lnTo>
                  <a:pt x="3291" y="2167"/>
                </a:lnTo>
                <a:lnTo>
                  <a:pt x="3292" y="2221"/>
                </a:lnTo>
                <a:lnTo>
                  <a:pt x="3297" y="2322"/>
                </a:lnTo>
                <a:lnTo>
                  <a:pt x="3303" y="2414"/>
                </a:lnTo>
                <a:lnTo>
                  <a:pt x="3309" y="2493"/>
                </a:lnTo>
                <a:lnTo>
                  <a:pt x="3311" y="2537"/>
                </a:lnTo>
                <a:lnTo>
                  <a:pt x="3314" y="2598"/>
                </a:lnTo>
                <a:lnTo>
                  <a:pt x="3317" y="2755"/>
                </a:lnTo>
                <a:lnTo>
                  <a:pt x="3320" y="2944"/>
                </a:lnTo>
                <a:lnTo>
                  <a:pt x="3322" y="3144"/>
                </a:lnTo>
                <a:lnTo>
                  <a:pt x="3323" y="3496"/>
                </a:lnTo>
                <a:lnTo>
                  <a:pt x="3323" y="3650"/>
                </a:lnTo>
                <a:lnTo>
                  <a:pt x="3273" y="3476"/>
                </a:lnTo>
                <a:lnTo>
                  <a:pt x="3190" y="3190"/>
                </a:lnTo>
                <a:lnTo>
                  <a:pt x="3181" y="3159"/>
                </a:lnTo>
                <a:lnTo>
                  <a:pt x="3172" y="3120"/>
                </a:lnTo>
                <a:lnTo>
                  <a:pt x="3162" y="3076"/>
                </a:lnTo>
                <a:lnTo>
                  <a:pt x="3153" y="3026"/>
                </a:lnTo>
                <a:lnTo>
                  <a:pt x="3132" y="2915"/>
                </a:lnTo>
                <a:lnTo>
                  <a:pt x="3112" y="2793"/>
                </a:lnTo>
                <a:lnTo>
                  <a:pt x="3094" y="2667"/>
                </a:lnTo>
                <a:lnTo>
                  <a:pt x="3077" y="2543"/>
                </a:lnTo>
                <a:lnTo>
                  <a:pt x="3065" y="2428"/>
                </a:lnTo>
                <a:lnTo>
                  <a:pt x="3060" y="2376"/>
                </a:lnTo>
                <a:lnTo>
                  <a:pt x="3056" y="2330"/>
                </a:lnTo>
                <a:lnTo>
                  <a:pt x="3049" y="2221"/>
                </a:lnTo>
                <a:lnTo>
                  <a:pt x="3038" y="2083"/>
                </a:lnTo>
                <a:lnTo>
                  <a:pt x="3013" y="1773"/>
                </a:lnTo>
                <a:lnTo>
                  <a:pt x="2982" y="1395"/>
                </a:lnTo>
                <a:lnTo>
                  <a:pt x="2954" y="1521"/>
                </a:lnTo>
                <a:lnTo>
                  <a:pt x="2925" y="1658"/>
                </a:lnTo>
                <a:lnTo>
                  <a:pt x="2893" y="1825"/>
                </a:lnTo>
                <a:lnTo>
                  <a:pt x="2886" y="1871"/>
                </a:lnTo>
                <a:lnTo>
                  <a:pt x="2880" y="1917"/>
                </a:lnTo>
                <a:lnTo>
                  <a:pt x="2875" y="1966"/>
                </a:lnTo>
                <a:lnTo>
                  <a:pt x="2873" y="2016"/>
                </a:lnTo>
                <a:lnTo>
                  <a:pt x="2870" y="2065"/>
                </a:lnTo>
                <a:lnTo>
                  <a:pt x="2870" y="2116"/>
                </a:lnTo>
                <a:lnTo>
                  <a:pt x="2871" y="2166"/>
                </a:lnTo>
                <a:lnTo>
                  <a:pt x="2873" y="2217"/>
                </a:lnTo>
                <a:lnTo>
                  <a:pt x="2875" y="2265"/>
                </a:lnTo>
                <a:lnTo>
                  <a:pt x="2879" y="2313"/>
                </a:lnTo>
                <a:lnTo>
                  <a:pt x="2882" y="2358"/>
                </a:lnTo>
                <a:lnTo>
                  <a:pt x="2887" y="2403"/>
                </a:lnTo>
                <a:lnTo>
                  <a:pt x="2897" y="2483"/>
                </a:lnTo>
                <a:lnTo>
                  <a:pt x="2907" y="2552"/>
                </a:lnTo>
                <a:lnTo>
                  <a:pt x="2935" y="2701"/>
                </a:lnTo>
                <a:lnTo>
                  <a:pt x="2971" y="2888"/>
                </a:lnTo>
                <a:lnTo>
                  <a:pt x="2992" y="2988"/>
                </a:lnTo>
                <a:lnTo>
                  <a:pt x="3012" y="3089"/>
                </a:lnTo>
                <a:lnTo>
                  <a:pt x="3034" y="3186"/>
                </a:lnTo>
                <a:lnTo>
                  <a:pt x="3056" y="3280"/>
                </a:lnTo>
                <a:lnTo>
                  <a:pt x="3067" y="3326"/>
                </a:lnTo>
                <a:lnTo>
                  <a:pt x="3078" y="3374"/>
                </a:lnTo>
                <a:lnTo>
                  <a:pt x="3098" y="3476"/>
                </a:lnTo>
                <a:lnTo>
                  <a:pt x="3118" y="3585"/>
                </a:lnTo>
                <a:lnTo>
                  <a:pt x="3138" y="3697"/>
                </a:lnTo>
                <a:lnTo>
                  <a:pt x="3157" y="3809"/>
                </a:lnTo>
                <a:lnTo>
                  <a:pt x="3177" y="3919"/>
                </a:lnTo>
                <a:lnTo>
                  <a:pt x="3198" y="4026"/>
                </a:lnTo>
                <a:lnTo>
                  <a:pt x="3208" y="4077"/>
                </a:lnTo>
                <a:lnTo>
                  <a:pt x="3220" y="4125"/>
                </a:lnTo>
                <a:lnTo>
                  <a:pt x="3229" y="4174"/>
                </a:lnTo>
                <a:lnTo>
                  <a:pt x="3238" y="4227"/>
                </a:lnTo>
                <a:lnTo>
                  <a:pt x="3245" y="4281"/>
                </a:lnTo>
                <a:lnTo>
                  <a:pt x="3251" y="4337"/>
                </a:lnTo>
                <a:lnTo>
                  <a:pt x="3256" y="4393"/>
                </a:lnTo>
                <a:lnTo>
                  <a:pt x="3259" y="4448"/>
                </a:lnTo>
                <a:lnTo>
                  <a:pt x="3262" y="4501"/>
                </a:lnTo>
                <a:lnTo>
                  <a:pt x="3264" y="4551"/>
                </a:lnTo>
                <a:lnTo>
                  <a:pt x="3265" y="4640"/>
                </a:lnTo>
                <a:lnTo>
                  <a:pt x="3265" y="4705"/>
                </a:lnTo>
                <a:lnTo>
                  <a:pt x="3264" y="4739"/>
                </a:lnTo>
                <a:lnTo>
                  <a:pt x="3264" y="4741"/>
                </a:lnTo>
                <a:lnTo>
                  <a:pt x="3264" y="4734"/>
                </a:lnTo>
                <a:lnTo>
                  <a:pt x="3263" y="4725"/>
                </a:lnTo>
                <a:lnTo>
                  <a:pt x="3261" y="4715"/>
                </a:lnTo>
                <a:lnTo>
                  <a:pt x="3253" y="4685"/>
                </a:lnTo>
                <a:lnTo>
                  <a:pt x="3243" y="4647"/>
                </a:lnTo>
                <a:lnTo>
                  <a:pt x="3227" y="4603"/>
                </a:lnTo>
                <a:lnTo>
                  <a:pt x="3209" y="4555"/>
                </a:lnTo>
                <a:lnTo>
                  <a:pt x="3190" y="4502"/>
                </a:lnTo>
                <a:lnTo>
                  <a:pt x="3147" y="4394"/>
                </a:lnTo>
                <a:lnTo>
                  <a:pt x="3106" y="4292"/>
                </a:lnTo>
                <a:lnTo>
                  <a:pt x="3070" y="4210"/>
                </a:lnTo>
                <a:lnTo>
                  <a:pt x="3047" y="4160"/>
                </a:lnTo>
                <a:lnTo>
                  <a:pt x="3041" y="4151"/>
                </a:lnTo>
                <a:lnTo>
                  <a:pt x="3041" y="4150"/>
                </a:lnTo>
                <a:lnTo>
                  <a:pt x="3041" y="4151"/>
                </a:lnTo>
                <a:lnTo>
                  <a:pt x="3041" y="4155"/>
                </a:lnTo>
                <a:lnTo>
                  <a:pt x="3044" y="4173"/>
                </a:lnTo>
                <a:lnTo>
                  <a:pt x="3048" y="4203"/>
                </a:lnTo>
                <a:lnTo>
                  <a:pt x="3056" y="4294"/>
                </a:lnTo>
                <a:lnTo>
                  <a:pt x="3067" y="4415"/>
                </a:lnTo>
                <a:lnTo>
                  <a:pt x="3077" y="4554"/>
                </a:lnTo>
                <a:lnTo>
                  <a:pt x="3086" y="4698"/>
                </a:lnTo>
                <a:lnTo>
                  <a:pt x="3094" y="4834"/>
                </a:lnTo>
                <a:lnTo>
                  <a:pt x="3098" y="4949"/>
                </a:lnTo>
                <a:lnTo>
                  <a:pt x="3101" y="4995"/>
                </a:lnTo>
                <a:lnTo>
                  <a:pt x="3101" y="5031"/>
                </a:lnTo>
                <a:lnTo>
                  <a:pt x="3101" y="5063"/>
                </a:lnTo>
                <a:lnTo>
                  <a:pt x="3103" y="5098"/>
                </a:lnTo>
                <a:lnTo>
                  <a:pt x="3108" y="5178"/>
                </a:lnTo>
                <a:lnTo>
                  <a:pt x="3118" y="5265"/>
                </a:lnTo>
                <a:lnTo>
                  <a:pt x="3129" y="5355"/>
                </a:lnTo>
                <a:lnTo>
                  <a:pt x="3142" y="5444"/>
                </a:lnTo>
                <a:lnTo>
                  <a:pt x="3157" y="5529"/>
                </a:lnTo>
                <a:lnTo>
                  <a:pt x="3165" y="5569"/>
                </a:lnTo>
                <a:lnTo>
                  <a:pt x="3173" y="5605"/>
                </a:lnTo>
                <a:lnTo>
                  <a:pt x="3181" y="5639"/>
                </a:lnTo>
                <a:lnTo>
                  <a:pt x="3190" y="5669"/>
                </a:lnTo>
                <a:lnTo>
                  <a:pt x="3197" y="5699"/>
                </a:lnTo>
                <a:lnTo>
                  <a:pt x="3204" y="5735"/>
                </a:lnTo>
                <a:lnTo>
                  <a:pt x="3209" y="5774"/>
                </a:lnTo>
                <a:lnTo>
                  <a:pt x="3213" y="5819"/>
                </a:lnTo>
                <a:lnTo>
                  <a:pt x="3216" y="5866"/>
                </a:lnTo>
                <a:lnTo>
                  <a:pt x="3219" y="5916"/>
                </a:lnTo>
                <a:lnTo>
                  <a:pt x="3221" y="6023"/>
                </a:lnTo>
                <a:lnTo>
                  <a:pt x="3222" y="6135"/>
                </a:lnTo>
                <a:lnTo>
                  <a:pt x="3221" y="6247"/>
                </a:lnTo>
                <a:lnTo>
                  <a:pt x="3220" y="6355"/>
                </a:lnTo>
                <a:lnTo>
                  <a:pt x="3220" y="6454"/>
                </a:lnTo>
                <a:lnTo>
                  <a:pt x="3219" y="6500"/>
                </a:lnTo>
                <a:lnTo>
                  <a:pt x="3215" y="6541"/>
                </a:lnTo>
                <a:lnTo>
                  <a:pt x="3210" y="6579"/>
                </a:lnTo>
                <a:lnTo>
                  <a:pt x="3204" y="6614"/>
                </a:lnTo>
                <a:lnTo>
                  <a:pt x="3197" y="6647"/>
                </a:lnTo>
                <a:lnTo>
                  <a:pt x="3187" y="6677"/>
                </a:lnTo>
                <a:lnTo>
                  <a:pt x="3177" y="6707"/>
                </a:lnTo>
                <a:lnTo>
                  <a:pt x="3166" y="6736"/>
                </a:lnTo>
                <a:lnTo>
                  <a:pt x="3141" y="6792"/>
                </a:lnTo>
                <a:lnTo>
                  <a:pt x="3113" y="6853"/>
                </a:lnTo>
                <a:lnTo>
                  <a:pt x="3098" y="6887"/>
                </a:lnTo>
                <a:lnTo>
                  <a:pt x="3084" y="6923"/>
                </a:lnTo>
                <a:lnTo>
                  <a:pt x="3070" y="6961"/>
                </a:lnTo>
                <a:lnTo>
                  <a:pt x="3056" y="7004"/>
                </a:lnTo>
                <a:lnTo>
                  <a:pt x="3049" y="7024"/>
                </a:lnTo>
                <a:lnTo>
                  <a:pt x="3043" y="7042"/>
                </a:lnTo>
                <a:lnTo>
                  <a:pt x="3037" y="7055"/>
                </a:lnTo>
                <a:lnTo>
                  <a:pt x="3031" y="7066"/>
                </a:lnTo>
                <a:lnTo>
                  <a:pt x="3025" y="7073"/>
                </a:lnTo>
                <a:lnTo>
                  <a:pt x="3020" y="7078"/>
                </a:lnTo>
                <a:lnTo>
                  <a:pt x="3016" y="7080"/>
                </a:lnTo>
                <a:lnTo>
                  <a:pt x="3011" y="7080"/>
                </a:lnTo>
                <a:lnTo>
                  <a:pt x="3007" y="7077"/>
                </a:lnTo>
                <a:lnTo>
                  <a:pt x="3002" y="7072"/>
                </a:lnTo>
                <a:lnTo>
                  <a:pt x="2999" y="7065"/>
                </a:lnTo>
                <a:lnTo>
                  <a:pt x="2995" y="7055"/>
                </a:lnTo>
                <a:lnTo>
                  <a:pt x="2989" y="7031"/>
                </a:lnTo>
                <a:lnTo>
                  <a:pt x="2984" y="7000"/>
                </a:lnTo>
                <a:lnTo>
                  <a:pt x="2980" y="6965"/>
                </a:lnTo>
                <a:lnTo>
                  <a:pt x="2976" y="6924"/>
                </a:lnTo>
                <a:lnTo>
                  <a:pt x="2972" y="6882"/>
                </a:lnTo>
                <a:lnTo>
                  <a:pt x="2971" y="6837"/>
                </a:lnTo>
                <a:lnTo>
                  <a:pt x="2968" y="6746"/>
                </a:lnTo>
                <a:lnTo>
                  <a:pt x="2968" y="6662"/>
                </a:lnTo>
                <a:lnTo>
                  <a:pt x="2968" y="6591"/>
                </a:lnTo>
                <a:lnTo>
                  <a:pt x="2970" y="6530"/>
                </a:lnTo>
                <a:lnTo>
                  <a:pt x="2974" y="6475"/>
                </a:lnTo>
                <a:lnTo>
                  <a:pt x="2980" y="6423"/>
                </a:lnTo>
                <a:lnTo>
                  <a:pt x="2988" y="6372"/>
                </a:lnTo>
                <a:lnTo>
                  <a:pt x="2999" y="6314"/>
                </a:lnTo>
                <a:lnTo>
                  <a:pt x="3026" y="6173"/>
                </a:lnTo>
                <a:lnTo>
                  <a:pt x="3040" y="6102"/>
                </a:lnTo>
                <a:lnTo>
                  <a:pt x="3044" y="6076"/>
                </a:lnTo>
                <a:lnTo>
                  <a:pt x="3047" y="6054"/>
                </a:lnTo>
                <a:lnTo>
                  <a:pt x="3048" y="6036"/>
                </a:lnTo>
                <a:lnTo>
                  <a:pt x="3048" y="6021"/>
                </a:lnTo>
                <a:lnTo>
                  <a:pt x="3047" y="6009"/>
                </a:lnTo>
                <a:lnTo>
                  <a:pt x="3046" y="5999"/>
                </a:lnTo>
                <a:lnTo>
                  <a:pt x="3042" y="5989"/>
                </a:lnTo>
                <a:lnTo>
                  <a:pt x="3037" y="5980"/>
                </a:lnTo>
                <a:lnTo>
                  <a:pt x="3026" y="5961"/>
                </a:lnTo>
                <a:lnTo>
                  <a:pt x="3020" y="5947"/>
                </a:lnTo>
                <a:lnTo>
                  <a:pt x="3013" y="5932"/>
                </a:lnTo>
                <a:lnTo>
                  <a:pt x="3005" y="5914"/>
                </a:lnTo>
                <a:lnTo>
                  <a:pt x="2996" y="5891"/>
                </a:lnTo>
                <a:lnTo>
                  <a:pt x="2994" y="5885"/>
                </a:lnTo>
                <a:lnTo>
                  <a:pt x="2992" y="5881"/>
                </a:lnTo>
                <a:lnTo>
                  <a:pt x="2988" y="5881"/>
                </a:lnTo>
                <a:lnTo>
                  <a:pt x="2984" y="5883"/>
                </a:lnTo>
                <a:lnTo>
                  <a:pt x="2982" y="5887"/>
                </a:lnTo>
                <a:lnTo>
                  <a:pt x="2978" y="5895"/>
                </a:lnTo>
                <a:lnTo>
                  <a:pt x="2971" y="5915"/>
                </a:lnTo>
                <a:lnTo>
                  <a:pt x="2964" y="5943"/>
                </a:lnTo>
                <a:lnTo>
                  <a:pt x="2957" y="5975"/>
                </a:lnTo>
                <a:lnTo>
                  <a:pt x="2941" y="6052"/>
                </a:lnTo>
                <a:lnTo>
                  <a:pt x="2928" y="6132"/>
                </a:lnTo>
                <a:lnTo>
                  <a:pt x="2918" y="6205"/>
                </a:lnTo>
                <a:lnTo>
                  <a:pt x="2907" y="6277"/>
                </a:lnTo>
                <a:lnTo>
                  <a:pt x="2900" y="6237"/>
                </a:lnTo>
                <a:lnTo>
                  <a:pt x="2883" y="6136"/>
                </a:lnTo>
                <a:lnTo>
                  <a:pt x="2874" y="6071"/>
                </a:lnTo>
                <a:lnTo>
                  <a:pt x="2864" y="6001"/>
                </a:lnTo>
                <a:lnTo>
                  <a:pt x="2856" y="5931"/>
                </a:lnTo>
                <a:lnTo>
                  <a:pt x="2849" y="5861"/>
                </a:lnTo>
                <a:lnTo>
                  <a:pt x="2846" y="5830"/>
                </a:lnTo>
                <a:lnTo>
                  <a:pt x="2846" y="5801"/>
                </a:lnTo>
                <a:lnTo>
                  <a:pt x="2846" y="5776"/>
                </a:lnTo>
                <a:lnTo>
                  <a:pt x="2847" y="5752"/>
                </a:lnTo>
                <a:lnTo>
                  <a:pt x="2850" y="5730"/>
                </a:lnTo>
                <a:lnTo>
                  <a:pt x="2853" y="5709"/>
                </a:lnTo>
                <a:lnTo>
                  <a:pt x="2858" y="5690"/>
                </a:lnTo>
                <a:lnTo>
                  <a:pt x="2863" y="5672"/>
                </a:lnTo>
                <a:lnTo>
                  <a:pt x="2876" y="5636"/>
                </a:lnTo>
                <a:lnTo>
                  <a:pt x="2891" y="5599"/>
                </a:lnTo>
                <a:lnTo>
                  <a:pt x="2906" y="5556"/>
                </a:lnTo>
                <a:lnTo>
                  <a:pt x="2915" y="5532"/>
                </a:lnTo>
                <a:lnTo>
                  <a:pt x="2923" y="5505"/>
                </a:lnTo>
                <a:lnTo>
                  <a:pt x="2930" y="5479"/>
                </a:lnTo>
                <a:lnTo>
                  <a:pt x="2936" y="5456"/>
                </a:lnTo>
                <a:lnTo>
                  <a:pt x="2941" y="5436"/>
                </a:lnTo>
                <a:lnTo>
                  <a:pt x="2945" y="5416"/>
                </a:lnTo>
                <a:lnTo>
                  <a:pt x="2948" y="5381"/>
                </a:lnTo>
                <a:lnTo>
                  <a:pt x="2951" y="5349"/>
                </a:lnTo>
                <a:lnTo>
                  <a:pt x="2952" y="5314"/>
                </a:lnTo>
                <a:lnTo>
                  <a:pt x="2954" y="5271"/>
                </a:lnTo>
                <a:lnTo>
                  <a:pt x="2959" y="5218"/>
                </a:lnTo>
                <a:lnTo>
                  <a:pt x="2968" y="5150"/>
                </a:lnTo>
                <a:lnTo>
                  <a:pt x="2972" y="5111"/>
                </a:lnTo>
                <a:lnTo>
                  <a:pt x="2976" y="5074"/>
                </a:lnTo>
                <a:lnTo>
                  <a:pt x="2978" y="5039"/>
                </a:lnTo>
                <a:lnTo>
                  <a:pt x="2980" y="5005"/>
                </a:lnTo>
                <a:lnTo>
                  <a:pt x="2981" y="4974"/>
                </a:lnTo>
                <a:lnTo>
                  <a:pt x="2980" y="4945"/>
                </a:lnTo>
                <a:lnTo>
                  <a:pt x="2978" y="4892"/>
                </a:lnTo>
                <a:lnTo>
                  <a:pt x="2975" y="4850"/>
                </a:lnTo>
                <a:lnTo>
                  <a:pt x="2971" y="4819"/>
                </a:lnTo>
                <a:lnTo>
                  <a:pt x="2968" y="4793"/>
                </a:lnTo>
                <a:lnTo>
                  <a:pt x="2962" y="4837"/>
                </a:lnTo>
                <a:lnTo>
                  <a:pt x="2956" y="4884"/>
                </a:lnTo>
                <a:lnTo>
                  <a:pt x="2947" y="4943"/>
                </a:lnTo>
                <a:lnTo>
                  <a:pt x="2936" y="5008"/>
                </a:lnTo>
                <a:lnTo>
                  <a:pt x="2923" y="5074"/>
                </a:lnTo>
                <a:lnTo>
                  <a:pt x="2916" y="5106"/>
                </a:lnTo>
                <a:lnTo>
                  <a:pt x="2909" y="5138"/>
                </a:lnTo>
                <a:lnTo>
                  <a:pt x="2901" y="5166"/>
                </a:lnTo>
                <a:lnTo>
                  <a:pt x="2893" y="5194"/>
                </a:lnTo>
                <a:lnTo>
                  <a:pt x="2876" y="5241"/>
                </a:lnTo>
                <a:lnTo>
                  <a:pt x="2861" y="5284"/>
                </a:lnTo>
                <a:lnTo>
                  <a:pt x="2845" y="5323"/>
                </a:lnTo>
                <a:lnTo>
                  <a:pt x="2832" y="5355"/>
                </a:lnTo>
                <a:lnTo>
                  <a:pt x="2811" y="5401"/>
                </a:lnTo>
                <a:lnTo>
                  <a:pt x="2804" y="5416"/>
                </a:lnTo>
                <a:lnTo>
                  <a:pt x="2799" y="5375"/>
                </a:lnTo>
                <a:lnTo>
                  <a:pt x="2789" y="5271"/>
                </a:lnTo>
                <a:lnTo>
                  <a:pt x="2784" y="5204"/>
                </a:lnTo>
                <a:lnTo>
                  <a:pt x="2779" y="5128"/>
                </a:lnTo>
                <a:lnTo>
                  <a:pt x="2775" y="5050"/>
                </a:lnTo>
                <a:lnTo>
                  <a:pt x="2774" y="4972"/>
                </a:lnTo>
                <a:lnTo>
                  <a:pt x="2774" y="4866"/>
                </a:lnTo>
                <a:lnTo>
                  <a:pt x="2772" y="4718"/>
                </a:lnTo>
                <a:lnTo>
                  <a:pt x="2768" y="4542"/>
                </a:lnTo>
                <a:lnTo>
                  <a:pt x="2763" y="4352"/>
                </a:lnTo>
                <a:lnTo>
                  <a:pt x="2757" y="4163"/>
                </a:lnTo>
                <a:lnTo>
                  <a:pt x="2749" y="3990"/>
                </a:lnTo>
                <a:lnTo>
                  <a:pt x="2745" y="3914"/>
                </a:lnTo>
                <a:lnTo>
                  <a:pt x="2740" y="3848"/>
                </a:lnTo>
                <a:lnTo>
                  <a:pt x="2736" y="3794"/>
                </a:lnTo>
                <a:lnTo>
                  <a:pt x="2730" y="3753"/>
                </a:lnTo>
                <a:lnTo>
                  <a:pt x="2718" y="3689"/>
                </a:lnTo>
                <a:lnTo>
                  <a:pt x="2706" y="3628"/>
                </a:lnTo>
                <a:lnTo>
                  <a:pt x="2694" y="3577"/>
                </a:lnTo>
                <a:lnTo>
                  <a:pt x="2682" y="3534"/>
                </a:lnTo>
                <a:lnTo>
                  <a:pt x="2671" y="3502"/>
                </a:lnTo>
                <a:lnTo>
                  <a:pt x="2667" y="3491"/>
                </a:lnTo>
                <a:lnTo>
                  <a:pt x="2662" y="3485"/>
                </a:lnTo>
                <a:lnTo>
                  <a:pt x="2660" y="3482"/>
                </a:lnTo>
                <a:lnTo>
                  <a:pt x="2659" y="3483"/>
                </a:lnTo>
                <a:lnTo>
                  <a:pt x="2658" y="3484"/>
                </a:lnTo>
                <a:lnTo>
                  <a:pt x="2656" y="3490"/>
                </a:lnTo>
                <a:lnTo>
                  <a:pt x="2655" y="3502"/>
                </a:lnTo>
                <a:lnTo>
                  <a:pt x="2653" y="3634"/>
                </a:lnTo>
                <a:lnTo>
                  <a:pt x="2647" y="3860"/>
                </a:lnTo>
                <a:lnTo>
                  <a:pt x="2642" y="3979"/>
                </a:lnTo>
                <a:lnTo>
                  <a:pt x="2637" y="4089"/>
                </a:lnTo>
                <a:lnTo>
                  <a:pt x="2631" y="4175"/>
                </a:lnTo>
                <a:lnTo>
                  <a:pt x="2629" y="4208"/>
                </a:lnTo>
                <a:lnTo>
                  <a:pt x="2626" y="4229"/>
                </a:lnTo>
                <a:lnTo>
                  <a:pt x="2620" y="4271"/>
                </a:lnTo>
                <a:lnTo>
                  <a:pt x="2615" y="4327"/>
                </a:lnTo>
                <a:lnTo>
                  <a:pt x="2609" y="4390"/>
                </a:lnTo>
                <a:lnTo>
                  <a:pt x="2606" y="4455"/>
                </a:lnTo>
                <a:lnTo>
                  <a:pt x="2599" y="4567"/>
                </a:lnTo>
                <a:lnTo>
                  <a:pt x="2596" y="4615"/>
                </a:lnTo>
                <a:lnTo>
                  <a:pt x="2576" y="4546"/>
                </a:lnTo>
                <a:lnTo>
                  <a:pt x="2554" y="4478"/>
                </a:lnTo>
                <a:lnTo>
                  <a:pt x="2529" y="4401"/>
                </a:lnTo>
                <a:lnTo>
                  <a:pt x="2505" y="4329"/>
                </a:lnTo>
                <a:lnTo>
                  <a:pt x="2483" y="4270"/>
                </a:lnTo>
                <a:lnTo>
                  <a:pt x="2475" y="4251"/>
                </a:lnTo>
                <a:lnTo>
                  <a:pt x="2468" y="4239"/>
                </a:lnTo>
                <a:lnTo>
                  <a:pt x="2465" y="4236"/>
                </a:lnTo>
                <a:lnTo>
                  <a:pt x="2464" y="4236"/>
                </a:lnTo>
                <a:lnTo>
                  <a:pt x="2463" y="4239"/>
                </a:lnTo>
                <a:lnTo>
                  <a:pt x="2463" y="4244"/>
                </a:lnTo>
                <a:lnTo>
                  <a:pt x="2465" y="4396"/>
                </a:lnTo>
                <a:lnTo>
                  <a:pt x="2470" y="4657"/>
                </a:lnTo>
                <a:lnTo>
                  <a:pt x="2477" y="5015"/>
                </a:lnTo>
                <a:lnTo>
                  <a:pt x="2438" y="4890"/>
                </a:lnTo>
                <a:lnTo>
                  <a:pt x="2348" y="4604"/>
                </a:lnTo>
                <a:lnTo>
                  <a:pt x="2298" y="4442"/>
                </a:lnTo>
                <a:lnTo>
                  <a:pt x="2253" y="4289"/>
                </a:lnTo>
                <a:lnTo>
                  <a:pt x="2217" y="4163"/>
                </a:lnTo>
                <a:lnTo>
                  <a:pt x="2203" y="4115"/>
                </a:lnTo>
                <a:lnTo>
                  <a:pt x="2196" y="4080"/>
                </a:lnTo>
                <a:lnTo>
                  <a:pt x="2191" y="4054"/>
                </a:lnTo>
                <a:lnTo>
                  <a:pt x="2189" y="4031"/>
                </a:lnTo>
                <a:lnTo>
                  <a:pt x="2189" y="4009"/>
                </a:lnTo>
                <a:lnTo>
                  <a:pt x="2190" y="3991"/>
                </a:lnTo>
                <a:lnTo>
                  <a:pt x="2194" y="3974"/>
                </a:lnTo>
                <a:lnTo>
                  <a:pt x="2199" y="3959"/>
                </a:lnTo>
                <a:lnTo>
                  <a:pt x="2205" y="3944"/>
                </a:lnTo>
                <a:lnTo>
                  <a:pt x="2212" y="3932"/>
                </a:lnTo>
                <a:lnTo>
                  <a:pt x="2220" y="3920"/>
                </a:lnTo>
                <a:lnTo>
                  <a:pt x="2229" y="3908"/>
                </a:lnTo>
                <a:lnTo>
                  <a:pt x="2248" y="3884"/>
                </a:lnTo>
                <a:lnTo>
                  <a:pt x="2267" y="3859"/>
                </a:lnTo>
                <a:lnTo>
                  <a:pt x="2275" y="3845"/>
                </a:lnTo>
                <a:lnTo>
                  <a:pt x="2285" y="3829"/>
                </a:lnTo>
                <a:lnTo>
                  <a:pt x="2292" y="3812"/>
                </a:lnTo>
                <a:lnTo>
                  <a:pt x="2300" y="3794"/>
                </a:lnTo>
                <a:lnTo>
                  <a:pt x="2313" y="3761"/>
                </a:lnTo>
                <a:lnTo>
                  <a:pt x="2324" y="3728"/>
                </a:lnTo>
                <a:lnTo>
                  <a:pt x="2331" y="3698"/>
                </a:lnTo>
                <a:lnTo>
                  <a:pt x="2337" y="3673"/>
                </a:lnTo>
                <a:lnTo>
                  <a:pt x="2340" y="3652"/>
                </a:lnTo>
                <a:lnTo>
                  <a:pt x="2344" y="3636"/>
                </a:lnTo>
                <a:lnTo>
                  <a:pt x="2318" y="3638"/>
                </a:lnTo>
                <a:lnTo>
                  <a:pt x="2289" y="3643"/>
                </a:lnTo>
                <a:lnTo>
                  <a:pt x="2253" y="3648"/>
                </a:lnTo>
                <a:lnTo>
                  <a:pt x="2214" y="3656"/>
                </a:lnTo>
                <a:lnTo>
                  <a:pt x="2175" y="3667"/>
                </a:lnTo>
                <a:lnTo>
                  <a:pt x="2157" y="3673"/>
                </a:lnTo>
                <a:lnTo>
                  <a:pt x="2139" y="3679"/>
                </a:lnTo>
                <a:lnTo>
                  <a:pt x="2122" y="3686"/>
                </a:lnTo>
                <a:lnTo>
                  <a:pt x="2106" y="3695"/>
                </a:lnTo>
                <a:lnTo>
                  <a:pt x="2081" y="3711"/>
                </a:lnTo>
                <a:lnTo>
                  <a:pt x="2062" y="3727"/>
                </a:lnTo>
                <a:lnTo>
                  <a:pt x="2046" y="3743"/>
                </a:lnTo>
                <a:lnTo>
                  <a:pt x="2034" y="3756"/>
                </a:lnTo>
                <a:lnTo>
                  <a:pt x="2026" y="3768"/>
                </a:lnTo>
                <a:lnTo>
                  <a:pt x="2021" y="3776"/>
                </a:lnTo>
                <a:lnTo>
                  <a:pt x="2017" y="3785"/>
                </a:lnTo>
                <a:lnTo>
                  <a:pt x="1966" y="3643"/>
                </a:lnTo>
                <a:lnTo>
                  <a:pt x="1917" y="3508"/>
                </a:lnTo>
                <a:lnTo>
                  <a:pt x="1869" y="3369"/>
                </a:lnTo>
                <a:lnTo>
                  <a:pt x="1847" y="3302"/>
                </a:lnTo>
                <a:lnTo>
                  <a:pt x="1821" y="3233"/>
                </a:lnTo>
                <a:lnTo>
                  <a:pt x="1794" y="3162"/>
                </a:lnTo>
                <a:lnTo>
                  <a:pt x="1764" y="3087"/>
                </a:lnTo>
                <a:lnTo>
                  <a:pt x="1730" y="3005"/>
                </a:lnTo>
                <a:lnTo>
                  <a:pt x="1692" y="2917"/>
                </a:lnTo>
                <a:lnTo>
                  <a:pt x="1603" y="2715"/>
                </a:lnTo>
                <a:lnTo>
                  <a:pt x="1579" y="2662"/>
                </a:lnTo>
                <a:lnTo>
                  <a:pt x="1559" y="2616"/>
                </a:lnTo>
                <a:lnTo>
                  <a:pt x="1543" y="2573"/>
                </a:lnTo>
                <a:lnTo>
                  <a:pt x="1529" y="2536"/>
                </a:lnTo>
                <a:lnTo>
                  <a:pt x="1517" y="2501"/>
                </a:lnTo>
                <a:lnTo>
                  <a:pt x="1509" y="2470"/>
                </a:lnTo>
                <a:lnTo>
                  <a:pt x="1502" y="2441"/>
                </a:lnTo>
                <a:lnTo>
                  <a:pt x="1496" y="2415"/>
                </a:lnTo>
                <a:lnTo>
                  <a:pt x="1492" y="2388"/>
                </a:lnTo>
                <a:lnTo>
                  <a:pt x="1489" y="2363"/>
                </a:lnTo>
                <a:lnTo>
                  <a:pt x="1483" y="2310"/>
                </a:lnTo>
                <a:lnTo>
                  <a:pt x="1477" y="2251"/>
                </a:lnTo>
                <a:lnTo>
                  <a:pt x="1468" y="2181"/>
                </a:lnTo>
                <a:lnTo>
                  <a:pt x="1463" y="2137"/>
                </a:lnTo>
                <a:lnTo>
                  <a:pt x="1460" y="2086"/>
                </a:lnTo>
                <a:lnTo>
                  <a:pt x="1456" y="2028"/>
                </a:lnTo>
                <a:lnTo>
                  <a:pt x="1454" y="1966"/>
                </a:lnTo>
                <a:lnTo>
                  <a:pt x="1450" y="1831"/>
                </a:lnTo>
                <a:lnTo>
                  <a:pt x="1450" y="1695"/>
                </a:lnTo>
                <a:lnTo>
                  <a:pt x="1450" y="1568"/>
                </a:lnTo>
                <a:lnTo>
                  <a:pt x="1451" y="1463"/>
                </a:lnTo>
                <a:lnTo>
                  <a:pt x="1454" y="1365"/>
                </a:lnTo>
                <a:lnTo>
                  <a:pt x="1430" y="1451"/>
                </a:lnTo>
                <a:lnTo>
                  <a:pt x="1376" y="1656"/>
                </a:lnTo>
                <a:lnTo>
                  <a:pt x="1346" y="1777"/>
                </a:lnTo>
                <a:lnTo>
                  <a:pt x="1316" y="1897"/>
                </a:lnTo>
                <a:lnTo>
                  <a:pt x="1291" y="2005"/>
                </a:lnTo>
                <a:lnTo>
                  <a:pt x="1283" y="2052"/>
                </a:lnTo>
                <a:lnTo>
                  <a:pt x="1276" y="2092"/>
                </a:lnTo>
                <a:lnTo>
                  <a:pt x="1271" y="2128"/>
                </a:lnTo>
                <a:lnTo>
                  <a:pt x="1267" y="2164"/>
                </a:lnTo>
                <a:lnTo>
                  <a:pt x="1266" y="2199"/>
                </a:lnTo>
                <a:lnTo>
                  <a:pt x="1265" y="2233"/>
                </a:lnTo>
                <a:lnTo>
                  <a:pt x="1266" y="2267"/>
                </a:lnTo>
                <a:lnTo>
                  <a:pt x="1267" y="2301"/>
                </a:lnTo>
                <a:lnTo>
                  <a:pt x="1271" y="2334"/>
                </a:lnTo>
                <a:lnTo>
                  <a:pt x="1273" y="2367"/>
                </a:lnTo>
                <a:lnTo>
                  <a:pt x="1282" y="2429"/>
                </a:lnTo>
                <a:lnTo>
                  <a:pt x="1290" y="2488"/>
                </a:lnTo>
                <a:lnTo>
                  <a:pt x="1299" y="2545"/>
                </a:lnTo>
                <a:lnTo>
                  <a:pt x="1305" y="2596"/>
                </a:lnTo>
                <a:lnTo>
                  <a:pt x="1307" y="2611"/>
                </a:lnTo>
                <a:lnTo>
                  <a:pt x="1311" y="2626"/>
                </a:lnTo>
                <a:lnTo>
                  <a:pt x="1320" y="2662"/>
                </a:lnTo>
                <a:lnTo>
                  <a:pt x="1334" y="2704"/>
                </a:lnTo>
                <a:lnTo>
                  <a:pt x="1350" y="2753"/>
                </a:lnTo>
                <a:lnTo>
                  <a:pt x="1370" y="2805"/>
                </a:lnTo>
                <a:lnTo>
                  <a:pt x="1391" y="2861"/>
                </a:lnTo>
                <a:lnTo>
                  <a:pt x="1439" y="2977"/>
                </a:lnTo>
                <a:lnTo>
                  <a:pt x="1490" y="3094"/>
                </a:lnTo>
                <a:lnTo>
                  <a:pt x="1539" y="3204"/>
                </a:lnTo>
                <a:lnTo>
                  <a:pt x="1582" y="3298"/>
                </a:lnTo>
                <a:lnTo>
                  <a:pt x="1617" y="3369"/>
                </a:lnTo>
                <a:lnTo>
                  <a:pt x="1632" y="3399"/>
                </a:lnTo>
                <a:lnTo>
                  <a:pt x="1647" y="3435"/>
                </a:lnTo>
                <a:lnTo>
                  <a:pt x="1665" y="3475"/>
                </a:lnTo>
                <a:lnTo>
                  <a:pt x="1683" y="3518"/>
                </a:lnTo>
                <a:lnTo>
                  <a:pt x="1701" y="3565"/>
                </a:lnTo>
                <a:lnTo>
                  <a:pt x="1719" y="3615"/>
                </a:lnTo>
                <a:lnTo>
                  <a:pt x="1737" y="3667"/>
                </a:lnTo>
                <a:lnTo>
                  <a:pt x="1754" y="3721"/>
                </a:lnTo>
                <a:lnTo>
                  <a:pt x="1770" y="3775"/>
                </a:lnTo>
                <a:lnTo>
                  <a:pt x="1785" y="3830"/>
                </a:lnTo>
                <a:lnTo>
                  <a:pt x="1799" y="3886"/>
                </a:lnTo>
                <a:lnTo>
                  <a:pt x="1809" y="3940"/>
                </a:lnTo>
                <a:lnTo>
                  <a:pt x="1818" y="3994"/>
                </a:lnTo>
                <a:lnTo>
                  <a:pt x="1823" y="4044"/>
                </a:lnTo>
                <a:lnTo>
                  <a:pt x="1825" y="4069"/>
                </a:lnTo>
                <a:lnTo>
                  <a:pt x="1826" y="4093"/>
                </a:lnTo>
                <a:lnTo>
                  <a:pt x="1826" y="4117"/>
                </a:lnTo>
                <a:lnTo>
                  <a:pt x="1825" y="4140"/>
                </a:lnTo>
                <a:lnTo>
                  <a:pt x="1820" y="4223"/>
                </a:lnTo>
                <a:lnTo>
                  <a:pt x="1818" y="4296"/>
                </a:lnTo>
                <a:lnTo>
                  <a:pt x="1818" y="4363"/>
                </a:lnTo>
                <a:lnTo>
                  <a:pt x="1818" y="4424"/>
                </a:lnTo>
                <a:lnTo>
                  <a:pt x="1817" y="4483"/>
                </a:lnTo>
                <a:lnTo>
                  <a:pt x="1817" y="4543"/>
                </a:lnTo>
                <a:lnTo>
                  <a:pt x="1814" y="4605"/>
                </a:lnTo>
                <a:lnTo>
                  <a:pt x="1809" y="4674"/>
                </a:lnTo>
                <a:lnTo>
                  <a:pt x="1808" y="4713"/>
                </a:lnTo>
                <a:lnTo>
                  <a:pt x="1809" y="4760"/>
                </a:lnTo>
                <a:lnTo>
                  <a:pt x="1812" y="4812"/>
                </a:lnTo>
                <a:lnTo>
                  <a:pt x="1815" y="4867"/>
                </a:lnTo>
                <a:lnTo>
                  <a:pt x="1821" y="4927"/>
                </a:lnTo>
                <a:lnTo>
                  <a:pt x="1829" y="4990"/>
                </a:lnTo>
                <a:lnTo>
                  <a:pt x="1845" y="5118"/>
                </a:lnTo>
                <a:lnTo>
                  <a:pt x="1863" y="5246"/>
                </a:lnTo>
                <a:lnTo>
                  <a:pt x="1883" y="5365"/>
                </a:lnTo>
                <a:lnTo>
                  <a:pt x="1914" y="5550"/>
                </a:lnTo>
                <a:lnTo>
                  <a:pt x="1919" y="5589"/>
                </a:lnTo>
                <a:lnTo>
                  <a:pt x="1925" y="5642"/>
                </a:lnTo>
                <a:lnTo>
                  <a:pt x="1931" y="5705"/>
                </a:lnTo>
                <a:lnTo>
                  <a:pt x="1935" y="5776"/>
                </a:lnTo>
                <a:lnTo>
                  <a:pt x="1945" y="5933"/>
                </a:lnTo>
                <a:lnTo>
                  <a:pt x="1955" y="6099"/>
                </a:lnTo>
                <a:lnTo>
                  <a:pt x="1962" y="6256"/>
                </a:lnTo>
                <a:lnTo>
                  <a:pt x="1968" y="6388"/>
                </a:lnTo>
                <a:lnTo>
                  <a:pt x="1973" y="6515"/>
                </a:lnTo>
                <a:lnTo>
                  <a:pt x="1921" y="6339"/>
                </a:lnTo>
                <a:lnTo>
                  <a:pt x="1801" y="5941"/>
                </a:lnTo>
                <a:lnTo>
                  <a:pt x="1731" y="5717"/>
                </a:lnTo>
                <a:lnTo>
                  <a:pt x="1666" y="5506"/>
                </a:lnTo>
                <a:lnTo>
                  <a:pt x="1611" y="5335"/>
                </a:lnTo>
                <a:lnTo>
                  <a:pt x="1589" y="5270"/>
                </a:lnTo>
                <a:lnTo>
                  <a:pt x="1573" y="5223"/>
                </a:lnTo>
                <a:lnTo>
                  <a:pt x="1558" y="5187"/>
                </a:lnTo>
                <a:lnTo>
                  <a:pt x="1541" y="5148"/>
                </a:lnTo>
                <a:lnTo>
                  <a:pt x="1507" y="5073"/>
                </a:lnTo>
                <a:lnTo>
                  <a:pt x="1469" y="4997"/>
                </a:lnTo>
                <a:lnTo>
                  <a:pt x="1433" y="4928"/>
                </a:lnTo>
                <a:lnTo>
                  <a:pt x="1401" y="4868"/>
                </a:lnTo>
                <a:lnTo>
                  <a:pt x="1374" y="4820"/>
                </a:lnTo>
                <a:lnTo>
                  <a:pt x="1350" y="4778"/>
                </a:lnTo>
                <a:lnTo>
                  <a:pt x="1346" y="4806"/>
                </a:lnTo>
                <a:lnTo>
                  <a:pt x="1341" y="4837"/>
                </a:lnTo>
                <a:lnTo>
                  <a:pt x="1337" y="4878"/>
                </a:lnTo>
                <a:lnTo>
                  <a:pt x="1334" y="4926"/>
                </a:lnTo>
                <a:lnTo>
                  <a:pt x="1331" y="4978"/>
                </a:lnTo>
                <a:lnTo>
                  <a:pt x="1331" y="5005"/>
                </a:lnTo>
                <a:lnTo>
                  <a:pt x="1331" y="5034"/>
                </a:lnTo>
                <a:lnTo>
                  <a:pt x="1332" y="5062"/>
                </a:lnTo>
                <a:lnTo>
                  <a:pt x="1335" y="5089"/>
                </a:lnTo>
                <a:lnTo>
                  <a:pt x="1338" y="5118"/>
                </a:lnTo>
                <a:lnTo>
                  <a:pt x="1343" y="5146"/>
                </a:lnTo>
                <a:lnTo>
                  <a:pt x="1349" y="5176"/>
                </a:lnTo>
                <a:lnTo>
                  <a:pt x="1355" y="5205"/>
                </a:lnTo>
                <a:lnTo>
                  <a:pt x="1364" y="5234"/>
                </a:lnTo>
                <a:lnTo>
                  <a:pt x="1372" y="5264"/>
                </a:lnTo>
                <a:lnTo>
                  <a:pt x="1390" y="5321"/>
                </a:lnTo>
                <a:lnTo>
                  <a:pt x="1410" y="5378"/>
                </a:lnTo>
                <a:lnTo>
                  <a:pt x="1431" y="5430"/>
                </a:lnTo>
                <a:lnTo>
                  <a:pt x="1450" y="5478"/>
                </a:lnTo>
                <a:lnTo>
                  <a:pt x="1468" y="5520"/>
                </a:lnTo>
                <a:lnTo>
                  <a:pt x="1505" y="5610"/>
                </a:lnTo>
                <a:lnTo>
                  <a:pt x="1526" y="5659"/>
                </a:lnTo>
                <a:lnTo>
                  <a:pt x="1545" y="5711"/>
                </a:lnTo>
                <a:lnTo>
                  <a:pt x="1562" y="5762"/>
                </a:lnTo>
                <a:lnTo>
                  <a:pt x="1569" y="5786"/>
                </a:lnTo>
                <a:lnTo>
                  <a:pt x="1575" y="5810"/>
                </a:lnTo>
                <a:lnTo>
                  <a:pt x="1580" y="5832"/>
                </a:lnTo>
                <a:lnTo>
                  <a:pt x="1583" y="5854"/>
                </a:lnTo>
                <a:lnTo>
                  <a:pt x="1586" y="5873"/>
                </a:lnTo>
                <a:lnTo>
                  <a:pt x="1587" y="5891"/>
                </a:lnTo>
                <a:lnTo>
                  <a:pt x="1587" y="5908"/>
                </a:lnTo>
                <a:lnTo>
                  <a:pt x="1585" y="5922"/>
                </a:lnTo>
                <a:lnTo>
                  <a:pt x="1582" y="5937"/>
                </a:lnTo>
                <a:lnTo>
                  <a:pt x="1580" y="5951"/>
                </a:lnTo>
                <a:lnTo>
                  <a:pt x="1575" y="5964"/>
                </a:lnTo>
                <a:lnTo>
                  <a:pt x="1570" y="5977"/>
                </a:lnTo>
                <a:lnTo>
                  <a:pt x="1559" y="6004"/>
                </a:lnTo>
                <a:lnTo>
                  <a:pt x="1546" y="6031"/>
                </a:lnTo>
                <a:lnTo>
                  <a:pt x="1531" y="6060"/>
                </a:lnTo>
                <a:lnTo>
                  <a:pt x="1515" y="6092"/>
                </a:lnTo>
                <a:lnTo>
                  <a:pt x="1498" y="6129"/>
                </a:lnTo>
                <a:lnTo>
                  <a:pt x="1490" y="6152"/>
                </a:lnTo>
                <a:lnTo>
                  <a:pt x="1480" y="6179"/>
                </a:lnTo>
                <a:lnTo>
                  <a:pt x="1458" y="6249"/>
                </a:lnTo>
                <a:lnTo>
                  <a:pt x="1437" y="6328"/>
                </a:lnTo>
                <a:lnTo>
                  <a:pt x="1414" y="6406"/>
                </a:lnTo>
                <a:lnTo>
                  <a:pt x="1395" y="6475"/>
                </a:lnTo>
                <a:lnTo>
                  <a:pt x="1386" y="6502"/>
                </a:lnTo>
                <a:lnTo>
                  <a:pt x="1379" y="6525"/>
                </a:lnTo>
                <a:lnTo>
                  <a:pt x="1373" y="6540"/>
                </a:lnTo>
                <a:lnTo>
                  <a:pt x="1371" y="6543"/>
                </a:lnTo>
                <a:lnTo>
                  <a:pt x="1368" y="6546"/>
                </a:lnTo>
                <a:lnTo>
                  <a:pt x="1367" y="6546"/>
                </a:lnTo>
                <a:lnTo>
                  <a:pt x="1366" y="6542"/>
                </a:lnTo>
                <a:lnTo>
                  <a:pt x="1365" y="6529"/>
                </a:lnTo>
                <a:lnTo>
                  <a:pt x="1365" y="6483"/>
                </a:lnTo>
                <a:lnTo>
                  <a:pt x="1367" y="6426"/>
                </a:lnTo>
                <a:lnTo>
                  <a:pt x="1372" y="6289"/>
                </a:lnTo>
                <a:lnTo>
                  <a:pt x="1377" y="6146"/>
                </a:lnTo>
                <a:lnTo>
                  <a:pt x="1379" y="6081"/>
                </a:lnTo>
                <a:lnTo>
                  <a:pt x="1379" y="6024"/>
                </a:lnTo>
                <a:lnTo>
                  <a:pt x="1379" y="6011"/>
                </a:lnTo>
                <a:lnTo>
                  <a:pt x="1378" y="5997"/>
                </a:lnTo>
                <a:lnTo>
                  <a:pt x="1372" y="5965"/>
                </a:lnTo>
                <a:lnTo>
                  <a:pt x="1365" y="5929"/>
                </a:lnTo>
                <a:lnTo>
                  <a:pt x="1354" y="5892"/>
                </a:lnTo>
                <a:lnTo>
                  <a:pt x="1342" y="5851"/>
                </a:lnTo>
                <a:lnTo>
                  <a:pt x="1328" y="5810"/>
                </a:lnTo>
                <a:lnTo>
                  <a:pt x="1313" y="5770"/>
                </a:lnTo>
                <a:lnTo>
                  <a:pt x="1298" y="5730"/>
                </a:lnTo>
                <a:lnTo>
                  <a:pt x="1267" y="5654"/>
                </a:lnTo>
                <a:lnTo>
                  <a:pt x="1242" y="5593"/>
                </a:lnTo>
                <a:lnTo>
                  <a:pt x="1216" y="5535"/>
                </a:lnTo>
                <a:lnTo>
                  <a:pt x="1210" y="5562"/>
                </a:lnTo>
                <a:lnTo>
                  <a:pt x="1203" y="5592"/>
                </a:lnTo>
                <a:lnTo>
                  <a:pt x="1194" y="5629"/>
                </a:lnTo>
                <a:lnTo>
                  <a:pt x="1186" y="5671"/>
                </a:lnTo>
                <a:lnTo>
                  <a:pt x="1179" y="5717"/>
                </a:lnTo>
                <a:lnTo>
                  <a:pt x="1174" y="5760"/>
                </a:lnTo>
                <a:lnTo>
                  <a:pt x="1173" y="5782"/>
                </a:lnTo>
                <a:lnTo>
                  <a:pt x="1171" y="5802"/>
                </a:lnTo>
                <a:lnTo>
                  <a:pt x="1171" y="5824"/>
                </a:lnTo>
                <a:lnTo>
                  <a:pt x="1170" y="5849"/>
                </a:lnTo>
                <a:lnTo>
                  <a:pt x="1165" y="5910"/>
                </a:lnTo>
                <a:lnTo>
                  <a:pt x="1151" y="6054"/>
                </a:lnTo>
                <a:lnTo>
                  <a:pt x="1145" y="6129"/>
                </a:lnTo>
                <a:lnTo>
                  <a:pt x="1140" y="6199"/>
                </a:lnTo>
                <a:lnTo>
                  <a:pt x="1139" y="6230"/>
                </a:lnTo>
                <a:lnTo>
                  <a:pt x="1139" y="6260"/>
                </a:lnTo>
                <a:lnTo>
                  <a:pt x="1140" y="6285"/>
                </a:lnTo>
                <a:lnTo>
                  <a:pt x="1143" y="6307"/>
                </a:lnTo>
                <a:lnTo>
                  <a:pt x="1147" y="6357"/>
                </a:lnTo>
                <a:lnTo>
                  <a:pt x="1152" y="6423"/>
                </a:lnTo>
                <a:lnTo>
                  <a:pt x="1156" y="6498"/>
                </a:lnTo>
                <a:lnTo>
                  <a:pt x="1157" y="6572"/>
                </a:lnTo>
                <a:lnTo>
                  <a:pt x="1157" y="6606"/>
                </a:lnTo>
                <a:lnTo>
                  <a:pt x="1156" y="6637"/>
                </a:lnTo>
                <a:lnTo>
                  <a:pt x="1153" y="6664"/>
                </a:lnTo>
                <a:lnTo>
                  <a:pt x="1150" y="6684"/>
                </a:lnTo>
                <a:lnTo>
                  <a:pt x="1149" y="6692"/>
                </a:lnTo>
                <a:lnTo>
                  <a:pt x="1146" y="6698"/>
                </a:lnTo>
                <a:lnTo>
                  <a:pt x="1144" y="6703"/>
                </a:lnTo>
                <a:lnTo>
                  <a:pt x="1141" y="6706"/>
                </a:lnTo>
                <a:lnTo>
                  <a:pt x="1138" y="6706"/>
                </a:lnTo>
                <a:lnTo>
                  <a:pt x="1135" y="6704"/>
                </a:lnTo>
                <a:lnTo>
                  <a:pt x="1131" y="6700"/>
                </a:lnTo>
                <a:lnTo>
                  <a:pt x="1127" y="6692"/>
                </a:lnTo>
                <a:lnTo>
                  <a:pt x="1123" y="6683"/>
                </a:lnTo>
                <a:lnTo>
                  <a:pt x="1118" y="6672"/>
                </a:lnTo>
                <a:lnTo>
                  <a:pt x="1110" y="6643"/>
                </a:lnTo>
                <a:lnTo>
                  <a:pt x="1102" y="6607"/>
                </a:lnTo>
                <a:lnTo>
                  <a:pt x="1093" y="6565"/>
                </a:lnTo>
                <a:lnTo>
                  <a:pt x="1085" y="6518"/>
                </a:lnTo>
                <a:lnTo>
                  <a:pt x="1076" y="6466"/>
                </a:lnTo>
                <a:lnTo>
                  <a:pt x="1061" y="6352"/>
                </a:lnTo>
                <a:lnTo>
                  <a:pt x="1027" y="6110"/>
                </a:lnTo>
                <a:lnTo>
                  <a:pt x="1010" y="5994"/>
                </a:lnTo>
                <a:lnTo>
                  <a:pt x="994" y="5891"/>
                </a:lnTo>
                <a:lnTo>
                  <a:pt x="986" y="5843"/>
                </a:lnTo>
                <a:lnTo>
                  <a:pt x="979" y="5794"/>
                </a:lnTo>
                <a:lnTo>
                  <a:pt x="973" y="5742"/>
                </a:lnTo>
                <a:lnTo>
                  <a:pt x="968" y="5690"/>
                </a:lnTo>
                <a:lnTo>
                  <a:pt x="964" y="5637"/>
                </a:lnTo>
                <a:lnTo>
                  <a:pt x="960" y="5583"/>
                </a:lnTo>
                <a:lnTo>
                  <a:pt x="955" y="5474"/>
                </a:lnTo>
                <a:lnTo>
                  <a:pt x="951" y="5363"/>
                </a:lnTo>
                <a:lnTo>
                  <a:pt x="950" y="5254"/>
                </a:lnTo>
                <a:lnTo>
                  <a:pt x="949" y="5045"/>
                </a:lnTo>
                <a:lnTo>
                  <a:pt x="949" y="4997"/>
                </a:lnTo>
                <a:lnTo>
                  <a:pt x="947" y="4950"/>
                </a:lnTo>
                <a:lnTo>
                  <a:pt x="945" y="4908"/>
                </a:lnTo>
                <a:lnTo>
                  <a:pt x="942" y="4867"/>
                </a:lnTo>
                <a:lnTo>
                  <a:pt x="938" y="4830"/>
                </a:lnTo>
                <a:lnTo>
                  <a:pt x="935" y="4796"/>
                </a:lnTo>
                <a:lnTo>
                  <a:pt x="926" y="4737"/>
                </a:lnTo>
                <a:lnTo>
                  <a:pt x="919" y="4691"/>
                </a:lnTo>
                <a:lnTo>
                  <a:pt x="912" y="4657"/>
                </a:lnTo>
                <a:lnTo>
                  <a:pt x="905" y="4629"/>
                </a:lnTo>
                <a:lnTo>
                  <a:pt x="861" y="4731"/>
                </a:lnTo>
                <a:lnTo>
                  <a:pt x="786" y="4912"/>
                </a:lnTo>
                <a:lnTo>
                  <a:pt x="778" y="4933"/>
                </a:lnTo>
                <a:lnTo>
                  <a:pt x="771" y="4959"/>
                </a:lnTo>
                <a:lnTo>
                  <a:pt x="765" y="4987"/>
                </a:lnTo>
                <a:lnTo>
                  <a:pt x="760" y="5017"/>
                </a:lnTo>
                <a:lnTo>
                  <a:pt x="756" y="5051"/>
                </a:lnTo>
                <a:lnTo>
                  <a:pt x="752" y="5083"/>
                </a:lnTo>
                <a:lnTo>
                  <a:pt x="747" y="5151"/>
                </a:lnTo>
                <a:lnTo>
                  <a:pt x="744" y="5213"/>
                </a:lnTo>
                <a:lnTo>
                  <a:pt x="742" y="5264"/>
                </a:lnTo>
                <a:lnTo>
                  <a:pt x="741" y="5312"/>
                </a:lnTo>
                <a:lnTo>
                  <a:pt x="622" y="4956"/>
                </a:lnTo>
                <a:lnTo>
                  <a:pt x="609" y="4915"/>
                </a:lnTo>
                <a:lnTo>
                  <a:pt x="598" y="4876"/>
                </a:lnTo>
                <a:lnTo>
                  <a:pt x="578" y="4800"/>
                </a:lnTo>
                <a:lnTo>
                  <a:pt x="559" y="4727"/>
                </a:lnTo>
                <a:lnTo>
                  <a:pt x="539" y="4653"/>
                </a:lnTo>
                <a:lnTo>
                  <a:pt x="529" y="4616"/>
                </a:lnTo>
                <a:lnTo>
                  <a:pt x="517" y="4579"/>
                </a:lnTo>
                <a:lnTo>
                  <a:pt x="502" y="4539"/>
                </a:lnTo>
                <a:lnTo>
                  <a:pt x="487" y="4500"/>
                </a:lnTo>
                <a:lnTo>
                  <a:pt x="470" y="4457"/>
                </a:lnTo>
                <a:lnTo>
                  <a:pt x="449" y="4413"/>
                </a:lnTo>
                <a:lnTo>
                  <a:pt x="426" y="4366"/>
                </a:lnTo>
                <a:lnTo>
                  <a:pt x="400" y="4318"/>
                </a:lnTo>
                <a:lnTo>
                  <a:pt x="374" y="4270"/>
                </a:lnTo>
                <a:lnTo>
                  <a:pt x="352" y="4226"/>
                </a:lnTo>
                <a:lnTo>
                  <a:pt x="333" y="4185"/>
                </a:lnTo>
                <a:lnTo>
                  <a:pt x="316" y="4149"/>
                </a:lnTo>
                <a:lnTo>
                  <a:pt x="303" y="4114"/>
                </a:lnTo>
                <a:lnTo>
                  <a:pt x="291" y="4084"/>
                </a:lnTo>
                <a:lnTo>
                  <a:pt x="282" y="4055"/>
                </a:lnTo>
                <a:lnTo>
                  <a:pt x="274" y="4029"/>
                </a:lnTo>
                <a:lnTo>
                  <a:pt x="263" y="3983"/>
                </a:lnTo>
                <a:lnTo>
                  <a:pt x="255" y="3942"/>
                </a:lnTo>
                <a:lnTo>
                  <a:pt x="246" y="3906"/>
                </a:lnTo>
                <a:lnTo>
                  <a:pt x="241" y="3889"/>
                </a:lnTo>
                <a:lnTo>
                  <a:pt x="237" y="3872"/>
                </a:lnTo>
                <a:lnTo>
                  <a:pt x="222" y="3824"/>
                </a:lnTo>
                <a:lnTo>
                  <a:pt x="203" y="3751"/>
                </a:lnTo>
                <a:lnTo>
                  <a:pt x="159" y="3577"/>
                </a:lnTo>
                <a:lnTo>
                  <a:pt x="138" y="3496"/>
                </a:lnTo>
                <a:lnTo>
                  <a:pt x="120" y="3435"/>
                </a:lnTo>
                <a:lnTo>
                  <a:pt x="113" y="3415"/>
                </a:lnTo>
                <a:lnTo>
                  <a:pt x="108" y="3404"/>
                </a:lnTo>
                <a:lnTo>
                  <a:pt x="106" y="3401"/>
                </a:lnTo>
                <a:lnTo>
                  <a:pt x="104" y="3403"/>
                </a:lnTo>
                <a:lnTo>
                  <a:pt x="103" y="3406"/>
                </a:lnTo>
                <a:lnTo>
                  <a:pt x="103" y="3412"/>
                </a:lnTo>
                <a:lnTo>
                  <a:pt x="104" y="3464"/>
                </a:lnTo>
                <a:lnTo>
                  <a:pt x="107" y="3548"/>
                </a:lnTo>
                <a:lnTo>
                  <a:pt x="112" y="3654"/>
                </a:lnTo>
                <a:lnTo>
                  <a:pt x="118" y="3776"/>
                </a:lnTo>
                <a:lnTo>
                  <a:pt x="128" y="3907"/>
                </a:lnTo>
                <a:lnTo>
                  <a:pt x="134" y="3973"/>
                </a:lnTo>
                <a:lnTo>
                  <a:pt x="141" y="4039"/>
                </a:lnTo>
                <a:lnTo>
                  <a:pt x="149" y="4103"/>
                </a:lnTo>
                <a:lnTo>
                  <a:pt x="157" y="4163"/>
                </a:lnTo>
                <a:lnTo>
                  <a:pt x="167" y="4221"/>
                </a:lnTo>
                <a:lnTo>
                  <a:pt x="178" y="4274"/>
                </a:lnTo>
                <a:lnTo>
                  <a:pt x="190" y="4322"/>
                </a:lnTo>
                <a:lnTo>
                  <a:pt x="203" y="4369"/>
                </a:lnTo>
                <a:lnTo>
                  <a:pt x="216" y="4414"/>
                </a:lnTo>
                <a:lnTo>
                  <a:pt x="232" y="4456"/>
                </a:lnTo>
                <a:lnTo>
                  <a:pt x="249" y="4498"/>
                </a:lnTo>
                <a:lnTo>
                  <a:pt x="265" y="4539"/>
                </a:lnTo>
                <a:lnTo>
                  <a:pt x="283" y="4578"/>
                </a:lnTo>
                <a:lnTo>
                  <a:pt x="302" y="4617"/>
                </a:lnTo>
                <a:lnTo>
                  <a:pt x="340" y="4693"/>
                </a:lnTo>
                <a:lnTo>
                  <a:pt x="380" y="4769"/>
                </a:lnTo>
                <a:lnTo>
                  <a:pt x="420" y="4846"/>
                </a:lnTo>
                <a:lnTo>
                  <a:pt x="440" y="4885"/>
                </a:lnTo>
                <a:lnTo>
                  <a:pt x="459" y="4926"/>
                </a:lnTo>
                <a:lnTo>
                  <a:pt x="469" y="4948"/>
                </a:lnTo>
                <a:lnTo>
                  <a:pt x="478" y="4971"/>
                </a:lnTo>
                <a:lnTo>
                  <a:pt x="497" y="5021"/>
                </a:lnTo>
                <a:lnTo>
                  <a:pt x="514" y="5076"/>
                </a:lnTo>
                <a:lnTo>
                  <a:pt x="531" y="5135"/>
                </a:lnTo>
                <a:lnTo>
                  <a:pt x="548" y="5196"/>
                </a:lnTo>
                <a:lnTo>
                  <a:pt x="563" y="5261"/>
                </a:lnTo>
                <a:lnTo>
                  <a:pt x="578" y="5327"/>
                </a:lnTo>
                <a:lnTo>
                  <a:pt x="591" y="5393"/>
                </a:lnTo>
                <a:lnTo>
                  <a:pt x="604" y="5461"/>
                </a:lnTo>
                <a:lnTo>
                  <a:pt x="616" y="5527"/>
                </a:lnTo>
                <a:lnTo>
                  <a:pt x="637" y="5653"/>
                </a:lnTo>
                <a:lnTo>
                  <a:pt x="654" y="5766"/>
                </a:lnTo>
                <a:lnTo>
                  <a:pt x="667" y="5861"/>
                </a:lnTo>
                <a:lnTo>
                  <a:pt x="678" y="5944"/>
                </a:lnTo>
                <a:lnTo>
                  <a:pt x="687" y="6022"/>
                </a:lnTo>
                <a:lnTo>
                  <a:pt x="694" y="6095"/>
                </a:lnTo>
                <a:lnTo>
                  <a:pt x="700" y="6162"/>
                </a:lnTo>
                <a:lnTo>
                  <a:pt x="705" y="6223"/>
                </a:lnTo>
                <a:lnTo>
                  <a:pt x="709" y="6274"/>
                </a:lnTo>
                <a:lnTo>
                  <a:pt x="711" y="6317"/>
                </a:lnTo>
                <a:lnTo>
                  <a:pt x="711" y="6351"/>
                </a:lnTo>
                <a:lnTo>
                  <a:pt x="716" y="6436"/>
                </a:lnTo>
                <a:lnTo>
                  <a:pt x="726" y="6617"/>
                </a:lnTo>
                <a:lnTo>
                  <a:pt x="756" y="7128"/>
                </a:lnTo>
                <a:lnTo>
                  <a:pt x="801" y="7849"/>
                </a:lnTo>
                <a:lnTo>
                  <a:pt x="751" y="7565"/>
                </a:lnTo>
                <a:lnTo>
                  <a:pt x="706" y="7311"/>
                </a:lnTo>
                <a:lnTo>
                  <a:pt x="667" y="7078"/>
                </a:lnTo>
                <a:lnTo>
                  <a:pt x="660" y="7024"/>
                </a:lnTo>
                <a:lnTo>
                  <a:pt x="651" y="6960"/>
                </a:lnTo>
                <a:lnTo>
                  <a:pt x="644" y="6891"/>
                </a:lnTo>
                <a:lnTo>
                  <a:pt x="636" y="6815"/>
                </a:lnTo>
                <a:lnTo>
                  <a:pt x="622" y="6648"/>
                </a:lnTo>
                <a:lnTo>
                  <a:pt x="608" y="6470"/>
                </a:lnTo>
                <a:lnTo>
                  <a:pt x="593" y="6289"/>
                </a:lnTo>
                <a:lnTo>
                  <a:pt x="579" y="6114"/>
                </a:lnTo>
                <a:lnTo>
                  <a:pt x="565" y="5953"/>
                </a:lnTo>
                <a:lnTo>
                  <a:pt x="556" y="5881"/>
                </a:lnTo>
                <a:lnTo>
                  <a:pt x="549" y="5816"/>
                </a:lnTo>
                <a:lnTo>
                  <a:pt x="539" y="5756"/>
                </a:lnTo>
                <a:lnTo>
                  <a:pt x="529" y="5697"/>
                </a:lnTo>
                <a:lnTo>
                  <a:pt x="517" y="5640"/>
                </a:lnTo>
                <a:lnTo>
                  <a:pt x="505" y="5585"/>
                </a:lnTo>
                <a:lnTo>
                  <a:pt x="491" y="5530"/>
                </a:lnTo>
                <a:lnTo>
                  <a:pt x="477" y="5481"/>
                </a:lnTo>
                <a:lnTo>
                  <a:pt x="464" y="5433"/>
                </a:lnTo>
                <a:lnTo>
                  <a:pt x="450" y="5390"/>
                </a:lnTo>
                <a:lnTo>
                  <a:pt x="425" y="5314"/>
                </a:lnTo>
                <a:lnTo>
                  <a:pt x="405" y="5258"/>
                </a:lnTo>
                <a:lnTo>
                  <a:pt x="390" y="5222"/>
                </a:lnTo>
                <a:lnTo>
                  <a:pt x="386" y="5208"/>
                </a:lnTo>
                <a:lnTo>
                  <a:pt x="402" y="5788"/>
                </a:lnTo>
                <a:lnTo>
                  <a:pt x="417" y="6248"/>
                </a:lnTo>
                <a:lnTo>
                  <a:pt x="424" y="6444"/>
                </a:lnTo>
                <a:lnTo>
                  <a:pt x="430" y="6589"/>
                </a:lnTo>
                <a:lnTo>
                  <a:pt x="434" y="6645"/>
                </a:lnTo>
                <a:lnTo>
                  <a:pt x="438" y="6703"/>
                </a:lnTo>
                <a:lnTo>
                  <a:pt x="444" y="6761"/>
                </a:lnTo>
                <a:lnTo>
                  <a:pt x="450" y="6819"/>
                </a:lnTo>
                <a:lnTo>
                  <a:pt x="465" y="6925"/>
                </a:lnTo>
                <a:lnTo>
                  <a:pt x="478" y="7016"/>
                </a:lnTo>
                <a:lnTo>
                  <a:pt x="487" y="7078"/>
                </a:lnTo>
                <a:lnTo>
                  <a:pt x="489" y="7097"/>
                </a:lnTo>
                <a:lnTo>
                  <a:pt x="488" y="7106"/>
                </a:lnTo>
                <a:lnTo>
                  <a:pt x="488" y="7107"/>
                </a:lnTo>
                <a:lnTo>
                  <a:pt x="487" y="7107"/>
                </a:lnTo>
                <a:lnTo>
                  <a:pt x="485" y="7103"/>
                </a:lnTo>
                <a:lnTo>
                  <a:pt x="481" y="7089"/>
                </a:lnTo>
                <a:lnTo>
                  <a:pt x="471" y="7061"/>
                </a:lnTo>
                <a:lnTo>
                  <a:pt x="459" y="7019"/>
                </a:lnTo>
                <a:lnTo>
                  <a:pt x="446" y="6969"/>
                </a:lnTo>
                <a:lnTo>
                  <a:pt x="434" y="6918"/>
                </a:lnTo>
                <a:lnTo>
                  <a:pt x="410" y="6820"/>
                </a:lnTo>
                <a:lnTo>
                  <a:pt x="388" y="6721"/>
                </a:lnTo>
                <a:lnTo>
                  <a:pt x="365" y="6624"/>
                </a:lnTo>
                <a:lnTo>
                  <a:pt x="353" y="6576"/>
                </a:lnTo>
                <a:lnTo>
                  <a:pt x="340" y="6529"/>
                </a:lnTo>
                <a:lnTo>
                  <a:pt x="327" y="6482"/>
                </a:lnTo>
                <a:lnTo>
                  <a:pt x="311" y="6436"/>
                </a:lnTo>
                <a:lnTo>
                  <a:pt x="295" y="6392"/>
                </a:lnTo>
                <a:lnTo>
                  <a:pt x="277" y="6348"/>
                </a:lnTo>
                <a:lnTo>
                  <a:pt x="258" y="6304"/>
                </a:lnTo>
                <a:lnTo>
                  <a:pt x="237" y="6262"/>
                </a:lnTo>
                <a:lnTo>
                  <a:pt x="215" y="6219"/>
                </a:lnTo>
                <a:lnTo>
                  <a:pt x="193" y="6171"/>
                </a:lnTo>
                <a:lnTo>
                  <a:pt x="172" y="6120"/>
                </a:lnTo>
                <a:lnTo>
                  <a:pt x="153" y="6069"/>
                </a:lnTo>
                <a:lnTo>
                  <a:pt x="132" y="6016"/>
                </a:lnTo>
                <a:lnTo>
                  <a:pt x="114" y="5962"/>
                </a:lnTo>
                <a:lnTo>
                  <a:pt x="97" y="5910"/>
                </a:lnTo>
                <a:lnTo>
                  <a:pt x="82" y="5860"/>
                </a:lnTo>
                <a:lnTo>
                  <a:pt x="54" y="5767"/>
                </a:lnTo>
                <a:lnTo>
                  <a:pt x="32" y="5693"/>
                </a:lnTo>
                <a:lnTo>
                  <a:pt x="14" y="5624"/>
                </a:lnTo>
                <a:lnTo>
                  <a:pt x="12" y="5690"/>
                </a:lnTo>
                <a:lnTo>
                  <a:pt x="7" y="5854"/>
                </a:lnTo>
                <a:lnTo>
                  <a:pt x="2" y="6063"/>
                </a:lnTo>
                <a:lnTo>
                  <a:pt x="0" y="6167"/>
                </a:lnTo>
                <a:lnTo>
                  <a:pt x="0" y="6262"/>
                </a:lnTo>
                <a:lnTo>
                  <a:pt x="1" y="6311"/>
                </a:lnTo>
                <a:lnTo>
                  <a:pt x="5" y="6368"/>
                </a:lnTo>
                <a:lnTo>
                  <a:pt x="11" y="6430"/>
                </a:lnTo>
                <a:lnTo>
                  <a:pt x="19" y="6499"/>
                </a:lnTo>
                <a:lnTo>
                  <a:pt x="29" y="6572"/>
                </a:lnTo>
                <a:lnTo>
                  <a:pt x="41" y="6650"/>
                </a:lnTo>
                <a:lnTo>
                  <a:pt x="54" y="6730"/>
                </a:lnTo>
                <a:lnTo>
                  <a:pt x="68" y="6811"/>
                </a:lnTo>
                <a:lnTo>
                  <a:pt x="98" y="6976"/>
                </a:lnTo>
                <a:lnTo>
                  <a:pt x="131" y="7135"/>
                </a:lnTo>
                <a:lnTo>
                  <a:pt x="162" y="7280"/>
                </a:lnTo>
                <a:lnTo>
                  <a:pt x="192" y="7405"/>
                </a:lnTo>
                <a:lnTo>
                  <a:pt x="207" y="7463"/>
                </a:lnTo>
                <a:lnTo>
                  <a:pt x="220" y="7524"/>
                </a:lnTo>
                <a:lnTo>
                  <a:pt x="247" y="7652"/>
                </a:lnTo>
                <a:lnTo>
                  <a:pt x="302" y="7920"/>
                </a:lnTo>
                <a:lnTo>
                  <a:pt x="328" y="8046"/>
                </a:lnTo>
                <a:lnTo>
                  <a:pt x="353" y="8159"/>
                </a:lnTo>
                <a:lnTo>
                  <a:pt x="365" y="8210"/>
                </a:lnTo>
                <a:lnTo>
                  <a:pt x="377" y="8254"/>
                </a:lnTo>
                <a:lnTo>
                  <a:pt x="389" y="8293"/>
                </a:lnTo>
                <a:lnTo>
                  <a:pt x="400" y="8325"/>
                </a:lnTo>
                <a:lnTo>
                  <a:pt x="405" y="8338"/>
                </a:lnTo>
                <a:lnTo>
                  <a:pt x="410" y="8354"/>
                </a:lnTo>
                <a:lnTo>
                  <a:pt x="417" y="8384"/>
                </a:lnTo>
                <a:lnTo>
                  <a:pt x="423" y="8417"/>
                </a:lnTo>
                <a:lnTo>
                  <a:pt x="425" y="8450"/>
                </a:lnTo>
                <a:lnTo>
                  <a:pt x="428" y="8485"/>
                </a:lnTo>
                <a:lnTo>
                  <a:pt x="429" y="8520"/>
                </a:lnTo>
                <a:lnTo>
                  <a:pt x="428" y="8592"/>
                </a:lnTo>
                <a:lnTo>
                  <a:pt x="426" y="8664"/>
                </a:lnTo>
                <a:lnTo>
                  <a:pt x="426" y="8699"/>
                </a:lnTo>
                <a:lnTo>
                  <a:pt x="428" y="8734"/>
                </a:lnTo>
                <a:lnTo>
                  <a:pt x="429" y="8767"/>
                </a:lnTo>
                <a:lnTo>
                  <a:pt x="432" y="8800"/>
                </a:lnTo>
                <a:lnTo>
                  <a:pt x="437" y="8830"/>
                </a:lnTo>
                <a:lnTo>
                  <a:pt x="444" y="8859"/>
                </a:lnTo>
                <a:lnTo>
                  <a:pt x="453" y="8891"/>
                </a:lnTo>
                <a:lnTo>
                  <a:pt x="464" y="8931"/>
                </a:lnTo>
                <a:lnTo>
                  <a:pt x="484" y="9026"/>
                </a:lnTo>
                <a:lnTo>
                  <a:pt x="507" y="9135"/>
                </a:lnTo>
                <a:lnTo>
                  <a:pt x="527" y="9249"/>
                </a:lnTo>
                <a:lnTo>
                  <a:pt x="563" y="9444"/>
                </a:lnTo>
                <a:lnTo>
                  <a:pt x="578" y="9527"/>
                </a:lnTo>
                <a:lnTo>
                  <a:pt x="14942" y="9527"/>
                </a:lnTo>
                <a:lnTo>
                  <a:pt x="14935" y="9178"/>
                </a:lnTo>
                <a:lnTo>
                  <a:pt x="14922" y="8390"/>
                </a:lnTo>
                <a:lnTo>
                  <a:pt x="14915" y="7949"/>
                </a:lnTo>
                <a:lnTo>
                  <a:pt x="14911" y="7542"/>
                </a:lnTo>
                <a:lnTo>
                  <a:pt x="14910" y="7366"/>
                </a:lnTo>
                <a:lnTo>
                  <a:pt x="14910" y="7216"/>
                </a:lnTo>
                <a:lnTo>
                  <a:pt x="14910" y="7098"/>
                </a:lnTo>
                <a:lnTo>
                  <a:pt x="14912" y="7019"/>
                </a:lnTo>
                <a:lnTo>
                  <a:pt x="14916" y="6963"/>
                </a:lnTo>
                <a:lnTo>
                  <a:pt x="14920" y="6912"/>
                </a:lnTo>
                <a:lnTo>
                  <a:pt x="14926" y="6865"/>
                </a:lnTo>
                <a:lnTo>
                  <a:pt x="14932" y="6822"/>
                </a:lnTo>
                <a:lnTo>
                  <a:pt x="14939" y="6781"/>
                </a:lnTo>
                <a:lnTo>
                  <a:pt x="14946" y="6743"/>
                </a:lnTo>
                <a:lnTo>
                  <a:pt x="14954" y="6706"/>
                </a:lnTo>
                <a:lnTo>
                  <a:pt x="14964" y="6668"/>
                </a:lnTo>
                <a:lnTo>
                  <a:pt x="14984" y="6594"/>
                </a:lnTo>
                <a:lnTo>
                  <a:pt x="15008" y="6512"/>
                </a:lnTo>
                <a:lnTo>
                  <a:pt x="15034" y="6418"/>
                </a:lnTo>
                <a:lnTo>
                  <a:pt x="15047" y="6364"/>
                </a:lnTo>
                <a:lnTo>
                  <a:pt x="15060" y="6307"/>
                </a:lnTo>
                <a:lnTo>
                  <a:pt x="15073" y="6247"/>
                </a:lnTo>
                <a:lnTo>
                  <a:pt x="15085" y="6190"/>
                </a:lnTo>
                <a:lnTo>
                  <a:pt x="15095" y="6135"/>
                </a:lnTo>
                <a:lnTo>
                  <a:pt x="15105" y="6083"/>
                </a:lnTo>
                <a:lnTo>
                  <a:pt x="15112" y="6033"/>
                </a:lnTo>
                <a:lnTo>
                  <a:pt x="15118" y="5983"/>
                </a:lnTo>
                <a:lnTo>
                  <a:pt x="15130" y="5887"/>
                </a:lnTo>
                <a:lnTo>
                  <a:pt x="15138" y="5792"/>
                </a:lnTo>
                <a:lnTo>
                  <a:pt x="15147" y="5697"/>
                </a:lnTo>
                <a:lnTo>
                  <a:pt x="15155" y="5598"/>
                </a:lnTo>
                <a:lnTo>
                  <a:pt x="15165" y="5491"/>
                </a:lnTo>
                <a:lnTo>
                  <a:pt x="15177" y="5381"/>
                </a:lnTo>
                <a:lnTo>
                  <a:pt x="15189" y="5281"/>
                </a:lnTo>
                <a:lnTo>
                  <a:pt x="15210" y="5106"/>
                </a:lnTo>
                <a:lnTo>
                  <a:pt x="15220" y="5035"/>
                </a:lnTo>
                <a:lnTo>
                  <a:pt x="15225" y="4979"/>
                </a:lnTo>
                <a:lnTo>
                  <a:pt x="15226" y="4956"/>
                </a:lnTo>
                <a:lnTo>
                  <a:pt x="15227" y="4937"/>
                </a:lnTo>
                <a:lnTo>
                  <a:pt x="15226" y="4922"/>
                </a:lnTo>
                <a:lnTo>
                  <a:pt x="15224" y="4912"/>
                </a:lnTo>
                <a:close/>
                <a:moveTo>
                  <a:pt x="667" y="8622"/>
                </a:moveTo>
                <a:lnTo>
                  <a:pt x="667" y="8622"/>
                </a:lnTo>
                <a:lnTo>
                  <a:pt x="658" y="8606"/>
                </a:lnTo>
                <a:lnTo>
                  <a:pt x="649" y="8587"/>
                </a:lnTo>
                <a:lnTo>
                  <a:pt x="627" y="8542"/>
                </a:lnTo>
                <a:lnTo>
                  <a:pt x="604" y="8489"/>
                </a:lnTo>
                <a:lnTo>
                  <a:pt x="580" y="8429"/>
                </a:lnTo>
                <a:lnTo>
                  <a:pt x="556" y="8366"/>
                </a:lnTo>
                <a:lnTo>
                  <a:pt x="536" y="8305"/>
                </a:lnTo>
                <a:lnTo>
                  <a:pt x="518" y="8245"/>
                </a:lnTo>
                <a:lnTo>
                  <a:pt x="511" y="8217"/>
                </a:lnTo>
                <a:lnTo>
                  <a:pt x="505" y="8192"/>
                </a:lnTo>
                <a:lnTo>
                  <a:pt x="493" y="8139"/>
                </a:lnTo>
                <a:lnTo>
                  <a:pt x="482" y="8085"/>
                </a:lnTo>
                <a:lnTo>
                  <a:pt x="472" y="8027"/>
                </a:lnTo>
                <a:lnTo>
                  <a:pt x="464" y="7971"/>
                </a:lnTo>
                <a:lnTo>
                  <a:pt x="455" y="7914"/>
                </a:lnTo>
                <a:lnTo>
                  <a:pt x="449" y="7859"/>
                </a:lnTo>
                <a:lnTo>
                  <a:pt x="446" y="7809"/>
                </a:lnTo>
                <a:lnTo>
                  <a:pt x="444" y="7761"/>
                </a:lnTo>
                <a:lnTo>
                  <a:pt x="444" y="7708"/>
                </a:lnTo>
                <a:lnTo>
                  <a:pt x="442" y="7642"/>
                </a:lnTo>
                <a:lnTo>
                  <a:pt x="437" y="7494"/>
                </a:lnTo>
                <a:lnTo>
                  <a:pt x="430" y="7316"/>
                </a:lnTo>
                <a:lnTo>
                  <a:pt x="447" y="7358"/>
                </a:lnTo>
                <a:lnTo>
                  <a:pt x="465" y="7405"/>
                </a:lnTo>
                <a:lnTo>
                  <a:pt x="488" y="7464"/>
                </a:lnTo>
                <a:lnTo>
                  <a:pt x="512" y="7532"/>
                </a:lnTo>
                <a:lnTo>
                  <a:pt x="536" y="7603"/>
                </a:lnTo>
                <a:lnTo>
                  <a:pt x="559" y="7676"/>
                </a:lnTo>
                <a:lnTo>
                  <a:pt x="569" y="7711"/>
                </a:lnTo>
                <a:lnTo>
                  <a:pt x="578" y="7746"/>
                </a:lnTo>
                <a:lnTo>
                  <a:pt x="593" y="7807"/>
                </a:lnTo>
                <a:lnTo>
                  <a:pt x="609" y="7860"/>
                </a:lnTo>
                <a:lnTo>
                  <a:pt x="633" y="7952"/>
                </a:lnTo>
                <a:lnTo>
                  <a:pt x="644" y="7995"/>
                </a:lnTo>
                <a:lnTo>
                  <a:pt x="654" y="8040"/>
                </a:lnTo>
                <a:lnTo>
                  <a:pt x="661" y="8090"/>
                </a:lnTo>
                <a:lnTo>
                  <a:pt x="667" y="8146"/>
                </a:lnTo>
                <a:lnTo>
                  <a:pt x="669" y="8179"/>
                </a:lnTo>
                <a:lnTo>
                  <a:pt x="672" y="8213"/>
                </a:lnTo>
                <a:lnTo>
                  <a:pt x="674" y="8290"/>
                </a:lnTo>
                <a:lnTo>
                  <a:pt x="674" y="8368"/>
                </a:lnTo>
                <a:lnTo>
                  <a:pt x="673" y="8445"/>
                </a:lnTo>
                <a:lnTo>
                  <a:pt x="669" y="8570"/>
                </a:lnTo>
                <a:lnTo>
                  <a:pt x="667" y="8622"/>
                </a:lnTo>
                <a:close/>
                <a:moveTo>
                  <a:pt x="1024" y="8830"/>
                </a:moveTo>
                <a:lnTo>
                  <a:pt x="1024" y="8830"/>
                </a:lnTo>
                <a:lnTo>
                  <a:pt x="1016" y="8765"/>
                </a:lnTo>
                <a:lnTo>
                  <a:pt x="1008" y="8694"/>
                </a:lnTo>
                <a:lnTo>
                  <a:pt x="988" y="8548"/>
                </a:lnTo>
                <a:lnTo>
                  <a:pt x="979" y="8477"/>
                </a:lnTo>
                <a:lnTo>
                  <a:pt x="971" y="8412"/>
                </a:lnTo>
                <a:lnTo>
                  <a:pt x="966" y="8355"/>
                </a:lnTo>
                <a:lnTo>
                  <a:pt x="965" y="8331"/>
                </a:lnTo>
                <a:lnTo>
                  <a:pt x="964" y="8310"/>
                </a:lnTo>
                <a:lnTo>
                  <a:pt x="965" y="8262"/>
                </a:lnTo>
                <a:lnTo>
                  <a:pt x="966" y="8198"/>
                </a:lnTo>
                <a:lnTo>
                  <a:pt x="970" y="8046"/>
                </a:lnTo>
                <a:lnTo>
                  <a:pt x="971" y="7971"/>
                </a:lnTo>
                <a:lnTo>
                  <a:pt x="971" y="7901"/>
                </a:lnTo>
                <a:lnTo>
                  <a:pt x="968" y="7845"/>
                </a:lnTo>
                <a:lnTo>
                  <a:pt x="966" y="7822"/>
                </a:lnTo>
                <a:lnTo>
                  <a:pt x="964" y="7805"/>
                </a:lnTo>
                <a:lnTo>
                  <a:pt x="962" y="7795"/>
                </a:lnTo>
                <a:lnTo>
                  <a:pt x="962" y="7793"/>
                </a:lnTo>
                <a:lnTo>
                  <a:pt x="964" y="7792"/>
                </a:lnTo>
                <a:lnTo>
                  <a:pt x="966" y="7795"/>
                </a:lnTo>
                <a:lnTo>
                  <a:pt x="970" y="7804"/>
                </a:lnTo>
                <a:lnTo>
                  <a:pt x="982" y="7835"/>
                </a:lnTo>
                <a:lnTo>
                  <a:pt x="996" y="7882"/>
                </a:lnTo>
                <a:lnTo>
                  <a:pt x="1010" y="7937"/>
                </a:lnTo>
                <a:lnTo>
                  <a:pt x="1018" y="7966"/>
                </a:lnTo>
                <a:lnTo>
                  <a:pt x="1025" y="7995"/>
                </a:lnTo>
                <a:lnTo>
                  <a:pt x="1030" y="8025"/>
                </a:lnTo>
                <a:lnTo>
                  <a:pt x="1034" y="8052"/>
                </a:lnTo>
                <a:lnTo>
                  <a:pt x="1037" y="8079"/>
                </a:lnTo>
                <a:lnTo>
                  <a:pt x="1038" y="8102"/>
                </a:lnTo>
                <a:lnTo>
                  <a:pt x="1040" y="8187"/>
                </a:lnTo>
                <a:lnTo>
                  <a:pt x="1045" y="8337"/>
                </a:lnTo>
                <a:lnTo>
                  <a:pt x="1061" y="8740"/>
                </a:lnTo>
                <a:lnTo>
                  <a:pt x="1082" y="9289"/>
                </a:lnTo>
                <a:lnTo>
                  <a:pt x="1078" y="9268"/>
                </a:lnTo>
                <a:lnTo>
                  <a:pt x="1072" y="9247"/>
                </a:lnTo>
                <a:lnTo>
                  <a:pt x="1063" y="9196"/>
                </a:lnTo>
                <a:lnTo>
                  <a:pt x="1055" y="9141"/>
                </a:lnTo>
                <a:lnTo>
                  <a:pt x="1048" y="9081"/>
                </a:lnTo>
                <a:lnTo>
                  <a:pt x="1040" y="9020"/>
                </a:lnTo>
                <a:lnTo>
                  <a:pt x="1034" y="8956"/>
                </a:lnTo>
                <a:lnTo>
                  <a:pt x="1024" y="8830"/>
                </a:lnTo>
                <a:close/>
                <a:moveTo>
                  <a:pt x="1187" y="9008"/>
                </a:moveTo>
                <a:lnTo>
                  <a:pt x="1187" y="9008"/>
                </a:lnTo>
                <a:lnTo>
                  <a:pt x="1171" y="8928"/>
                </a:lnTo>
                <a:lnTo>
                  <a:pt x="1162" y="8877"/>
                </a:lnTo>
                <a:lnTo>
                  <a:pt x="1153" y="8821"/>
                </a:lnTo>
                <a:lnTo>
                  <a:pt x="1146" y="8767"/>
                </a:lnTo>
                <a:lnTo>
                  <a:pt x="1140" y="8716"/>
                </a:lnTo>
                <a:lnTo>
                  <a:pt x="1139" y="8692"/>
                </a:lnTo>
                <a:lnTo>
                  <a:pt x="1139" y="8670"/>
                </a:lnTo>
                <a:lnTo>
                  <a:pt x="1140" y="8652"/>
                </a:lnTo>
                <a:lnTo>
                  <a:pt x="1143" y="8636"/>
                </a:lnTo>
                <a:lnTo>
                  <a:pt x="1153" y="8573"/>
                </a:lnTo>
                <a:lnTo>
                  <a:pt x="1159" y="8533"/>
                </a:lnTo>
                <a:lnTo>
                  <a:pt x="1165" y="8493"/>
                </a:lnTo>
                <a:lnTo>
                  <a:pt x="1170" y="8454"/>
                </a:lnTo>
                <a:lnTo>
                  <a:pt x="1174" y="8417"/>
                </a:lnTo>
                <a:lnTo>
                  <a:pt x="1174" y="8383"/>
                </a:lnTo>
                <a:lnTo>
                  <a:pt x="1174" y="8370"/>
                </a:lnTo>
                <a:lnTo>
                  <a:pt x="1173" y="8358"/>
                </a:lnTo>
                <a:lnTo>
                  <a:pt x="1170" y="8338"/>
                </a:lnTo>
                <a:lnTo>
                  <a:pt x="1170" y="8336"/>
                </a:lnTo>
                <a:lnTo>
                  <a:pt x="1171" y="8340"/>
                </a:lnTo>
                <a:lnTo>
                  <a:pt x="1173" y="8348"/>
                </a:lnTo>
                <a:lnTo>
                  <a:pt x="1173" y="8358"/>
                </a:lnTo>
                <a:lnTo>
                  <a:pt x="1187" y="8432"/>
                </a:lnTo>
                <a:lnTo>
                  <a:pt x="1206" y="8533"/>
                </a:lnTo>
                <a:lnTo>
                  <a:pt x="1216" y="8585"/>
                </a:lnTo>
                <a:lnTo>
                  <a:pt x="1224" y="8632"/>
                </a:lnTo>
                <a:lnTo>
                  <a:pt x="1229" y="8670"/>
                </a:lnTo>
                <a:lnTo>
                  <a:pt x="1231" y="8695"/>
                </a:lnTo>
                <a:lnTo>
                  <a:pt x="1229" y="8727"/>
                </a:lnTo>
                <a:lnTo>
                  <a:pt x="1224" y="8770"/>
                </a:lnTo>
                <a:lnTo>
                  <a:pt x="1217" y="8820"/>
                </a:lnTo>
                <a:lnTo>
                  <a:pt x="1209" y="8874"/>
                </a:lnTo>
                <a:lnTo>
                  <a:pt x="1193" y="8967"/>
                </a:lnTo>
                <a:lnTo>
                  <a:pt x="1187" y="9008"/>
                </a:lnTo>
                <a:close/>
                <a:moveTo>
                  <a:pt x="2003" y="8265"/>
                </a:moveTo>
                <a:lnTo>
                  <a:pt x="2003" y="8265"/>
                </a:lnTo>
                <a:lnTo>
                  <a:pt x="2005" y="8289"/>
                </a:lnTo>
                <a:lnTo>
                  <a:pt x="2006" y="8317"/>
                </a:lnTo>
                <a:lnTo>
                  <a:pt x="2009" y="8379"/>
                </a:lnTo>
                <a:lnTo>
                  <a:pt x="2008" y="8453"/>
                </a:lnTo>
                <a:lnTo>
                  <a:pt x="2006" y="8533"/>
                </a:lnTo>
                <a:lnTo>
                  <a:pt x="2002" y="8618"/>
                </a:lnTo>
                <a:lnTo>
                  <a:pt x="1997" y="8707"/>
                </a:lnTo>
                <a:lnTo>
                  <a:pt x="1991" y="8799"/>
                </a:lnTo>
                <a:lnTo>
                  <a:pt x="1984" y="8889"/>
                </a:lnTo>
                <a:lnTo>
                  <a:pt x="1970" y="9058"/>
                </a:lnTo>
                <a:lnTo>
                  <a:pt x="1957" y="9200"/>
                </a:lnTo>
                <a:lnTo>
                  <a:pt x="1944" y="9335"/>
                </a:lnTo>
                <a:lnTo>
                  <a:pt x="1937" y="9316"/>
                </a:lnTo>
                <a:lnTo>
                  <a:pt x="1926" y="9285"/>
                </a:lnTo>
                <a:lnTo>
                  <a:pt x="1897" y="9192"/>
                </a:lnTo>
                <a:lnTo>
                  <a:pt x="1861" y="9064"/>
                </a:lnTo>
                <a:lnTo>
                  <a:pt x="1821" y="8915"/>
                </a:lnTo>
                <a:lnTo>
                  <a:pt x="1779" y="8757"/>
                </a:lnTo>
                <a:lnTo>
                  <a:pt x="1738" y="8599"/>
                </a:lnTo>
                <a:lnTo>
                  <a:pt x="1704" y="8456"/>
                </a:lnTo>
                <a:lnTo>
                  <a:pt x="1676" y="8340"/>
                </a:lnTo>
                <a:lnTo>
                  <a:pt x="1653" y="8232"/>
                </a:lnTo>
                <a:lnTo>
                  <a:pt x="1628" y="8110"/>
                </a:lnTo>
                <a:lnTo>
                  <a:pt x="1603" y="7980"/>
                </a:lnTo>
                <a:lnTo>
                  <a:pt x="1580" y="7848"/>
                </a:lnTo>
                <a:lnTo>
                  <a:pt x="1559" y="7717"/>
                </a:lnTo>
                <a:lnTo>
                  <a:pt x="1550" y="7655"/>
                </a:lnTo>
                <a:lnTo>
                  <a:pt x="1543" y="7595"/>
                </a:lnTo>
                <a:lnTo>
                  <a:pt x="1537" y="7537"/>
                </a:lnTo>
                <a:lnTo>
                  <a:pt x="1532" y="7483"/>
                </a:lnTo>
                <a:lnTo>
                  <a:pt x="1529" y="7434"/>
                </a:lnTo>
                <a:lnTo>
                  <a:pt x="1528" y="7389"/>
                </a:lnTo>
                <a:lnTo>
                  <a:pt x="1527" y="7296"/>
                </a:lnTo>
                <a:lnTo>
                  <a:pt x="1523" y="7185"/>
                </a:lnTo>
                <a:lnTo>
                  <a:pt x="1520" y="7064"/>
                </a:lnTo>
                <a:lnTo>
                  <a:pt x="1516" y="6939"/>
                </a:lnTo>
                <a:lnTo>
                  <a:pt x="1515" y="6819"/>
                </a:lnTo>
                <a:lnTo>
                  <a:pt x="1515" y="6761"/>
                </a:lnTo>
                <a:lnTo>
                  <a:pt x="1515" y="6708"/>
                </a:lnTo>
                <a:lnTo>
                  <a:pt x="1517" y="6657"/>
                </a:lnTo>
                <a:lnTo>
                  <a:pt x="1520" y="6614"/>
                </a:lnTo>
                <a:lnTo>
                  <a:pt x="1523" y="6576"/>
                </a:lnTo>
                <a:lnTo>
                  <a:pt x="1528" y="6545"/>
                </a:lnTo>
                <a:lnTo>
                  <a:pt x="1541" y="6480"/>
                </a:lnTo>
                <a:lnTo>
                  <a:pt x="1559" y="6403"/>
                </a:lnTo>
                <a:lnTo>
                  <a:pt x="1598" y="6236"/>
                </a:lnTo>
                <a:lnTo>
                  <a:pt x="1647" y="6040"/>
                </a:lnTo>
                <a:lnTo>
                  <a:pt x="1664" y="6072"/>
                </a:lnTo>
                <a:lnTo>
                  <a:pt x="1683" y="6112"/>
                </a:lnTo>
                <a:lnTo>
                  <a:pt x="1707" y="6161"/>
                </a:lnTo>
                <a:lnTo>
                  <a:pt x="1736" y="6223"/>
                </a:lnTo>
                <a:lnTo>
                  <a:pt x="1765" y="6290"/>
                </a:lnTo>
                <a:lnTo>
                  <a:pt x="1796" y="6363"/>
                </a:lnTo>
                <a:lnTo>
                  <a:pt x="1825" y="6440"/>
                </a:lnTo>
                <a:lnTo>
                  <a:pt x="1839" y="6478"/>
                </a:lnTo>
                <a:lnTo>
                  <a:pt x="1855" y="6513"/>
                </a:lnTo>
                <a:lnTo>
                  <a:pt x="1872" y="6548"/>
                </a:lnTo>
                <a:lnTo>
                  <a:pt x="1889" y="6583"/>
                </a:lnTo>
                <a:lnTo>
                  <a:pt x="1923" y="6650"/>
                </a:lnTo>
                <a:lnTo>
                  <a:pt x="1941" y="6685"/>
                </a:lnTo>
                <a:lnTo>
                  <a:pt x="1958" y="6722"/>
                </a:lnTo>
                <a:lnTo>
                  <a:pt x="1974" y="6761"/>
                </a:lnTo>
                <a:lnTo>
                  <a:pt x="1990" y="6802"/>
                </a:lnTo>
                <a:lnTo>
                  <a:pt x="2004" y="6846"/>
                </a:lnTo>
                <a:lnTo>
                  <a:pt x="2016" y="6895"/>
                </a:lnTo>
                <a:lnTo>
                  <a:pt x="2028" y="6948"/>
                </a:lnTo>
                <a:lnTo>
                  <a:pt x="2032" y="6976"/>
                </a:lnTo>
                <a:lnTo>
                  <a:pt x="2036" y="7006"/>
                </a:lnTo>
                <a:lnTo>
                  <a:pt x="2040" y="7036"/>
                </a:lnTo>
                <a:lnTo>
                  <a:pt x="2044" y="7068"/>
                </a:lnTo>
                <a:lnTo>
                  <a:pt x="2046" y="7102"/>
                </a:lnTo>
                <a:lnTo>
                  <a:pt x="2047" y="7138"/>
                </a:lnTo>
                <a:lnTo>
                  <a:pt x="2048" y="7211"/>
                </a:lnTo>
                <a:lnTo>
                  <a:pt x="2048" y="7287"/>
                </a:lnTo>
                <a:lnTo>
                  <a:pt x="2046" y="7365"/>
                </a:lnTo>
                <a:lnTo>
                  <a:pt x="2042" y="7443"/>
                </a:lnTo>
                <a:lnTo>
                  <a:pt x="2038" y="7523"/>
                </a:lnTo>
                <a:lnTo>
                  <a:pt x="2032" y="7602"/>
                </a:lnTo>
                <a:lnTo>
                  <a:pt x="2020" y="7757"/>
                </a:lnTo>
                <a:lnTo>
                  <a:pt x="2008" y="7906"/>
                </a:lnTo>
                <a:lnTo>
                  <a:pt x="2003" y="7977"/>
                </a:lnTo>
                <a:lnTo>
                  <a:pt x="1999" y="8043"/>
                </a:lnTo>
                <a:lnTo>
                  <a:pt x="1997" y="8107"/>
                </a:lnTo>
                <a:lnTo>
                  <a:pt x="1997" y="8164"/>
                </a:lnTo>
                <a:lnTo>
                  <a:pt x="1998" y="8218"/>
                </a:lnTo>
                <a:lnTo>
                  <a:pt x="2000" y="8242"/>
                </a:lnTo>
                <a:lnTo>
                  <a:pt x="2003" y="8265"/>
                </a:lnTo>
                <a:close/>
                <a:moveTo>
                  <a:pt x="2255" y="6692"/>
                </a:moveTo>
                <a:lnTo>
                  <a:pt x="2255" y="6692"/>
                </a:lnTo>
                <a:lnTo>
                  <a:pt x="2249" y="6629"/>
                </a:lnTo>
                <a:lnTo>
                  <a:pt x="2242" y="6545"/>
                </a:lnTo>
                <a:lnTo>
                  <a:pt x="2225" y="6344"/>
                </a:lnTo>
                <a:lnTo>
                  <a:pt x="2209" y="6154"/>
                </a:lnTo>
                <a:lnTo>
                  <a:pt x="2202" y="6083"/>
                </a:lnTo>
                <a:lnTo>
                  <a:pt x="2199" y="6058"/>
                </a:lnTo>
                <a:lnTo>
                  <a:pt x="2196" y="6040"/>
                </a:lnTo>
                <a:lnTo>
                  <a:pt x="2189" y="6009"/>
                </a:lnTo>
                <a:lnTo>
                  <a:pt x="2181" y="5973"/>
                </a:lnTo>
                <a:lnTo>
                  <a:pt x="2170" y="5929"/>
                </a:lnTo>
                <a:lnTo>
                  <a:pt x="2160" y="5880"/>
                </a:lnTo>
                <a:lnTo>
                  <a:pt x="2152" y="5824"/>
                </a:lnTo>
                <a:lnTo>
                  <a:pt x="2147" y="5792"/>
                </a:lnTo>
                <a:lnTo>
                  <a:pt x="2143" y="5760"/>
                </a:lnTo>
                <a:lnTo>
                  <a:pt x="2141" y="5725"/>
                </a:lnTo>
                <a:lnTo>
                  <a:pt x="2139" y="5688"/>
                </a:lnTo>
                <a:lnTo>
                  <a:pt x="2137" y="5649"/>
                </a:lnTo>
                <a:lnTo>
                  <a:pt x="2136" y="5609"/>
                </a:lnTo>
                <a:lnTo>
                  <a:pt x="2136" y="5559"/>
                </a:lnTo>
                <a:lnTo>
                  <a:pt x="2134" y="5497"/>
                </a:lnTo>
                <a:lnTo>
                  <a:pt x="2128" y="5339"/>
                </a:lnTo>
                <a:lnTo>
                  <a:pt x="2111" y="4967"/>
                </a:lnTo>
                <a:lnTo>
                  <a:pt x="2102" y="4790"/>
                </a:lnTo>
                <a:lnTo>
                  <a:pt x="2100" y="4712"/>
                </a:lnTo>
                <a:lnTo>
                  <a:pt x="2099" y="4645"/>
                </a:lnTo>
                <a:lnTo>
                  <a:pt x="2099" y="4590"/>
                </a:lnTo>
                <a:lnTo>
                  <a:pt x="2099" y="4550"/>
                </a:lnTo>
                <a:lnTo>
                  <a:pt x="2100" y="4537"/>
                </a:lnTo>
                <a:lnTo>
                  <a:pt x="2102" y="4528"/>
                </a:lnTo>
                <a:lnTo>
                  <a:pt x="2104" y="4525"/>
                </a:lnTo>
                <a:lnTo>
                  <a:pt x="2105" y="4525"/>
                </a:lnTo>
                <a:lnTo>
                  <a:pt x="2106" y="4526"/>
                </a:lnTo>
                <a:lnTo>
                  <a:pt x="2113" y="4539"/>
                </a:lnTo>
                <a:lnTo>
                  <a:pt x="2123" y="4564"/>
                </a:lnTo>
                <a:lnTo>
                  <a:pt x="2136" y="4598"/>
                </a:lnTo>
                <a:lnTo>
                  <a:pt x="2149" y="4639"/>
                </a:lnTo>
                <a:lnTo>
                  <a:pt x="2182" y="4740"/>
                </a:lnTo>
                <a:lnTo>
                  <a:pt x="2218" y="4854"/>
                </a:lnTo>
                <a:lnTo>
                  <a:pt x="2254" y="4972"/>
                </a:lnTo>
                <a:lnTo>
                  <a:pt x="2286" y="5083"/>
                </a:lnTo>
                <a:lnTo>
                  <a:pt x="2313" y="5175"/>
                </a:lnTo>
                <a:lnTo>
                  <a:pt x="2330" y="5238"/>
                </a:lnTo>
                <a:lnTo>
                  <a:pt x="2340" y="5282"/>
                </a:lnTo>
                <a:lnTo>
                  <a:pt x="2354" y="5325"/>
                </a:lnTo>
                <a:lnTo>
                  <a:pt x="2379" y="5410"/>
                </a:lnTo>
                <a:lnTo>
                  <a:pt x="2391" y="5454"/>
                </a:lnTo>
                <a:lnTo>
                  <a:pt x="2403" y="5499"/>
                </a:lnTo>
                <a:lnTo>
                  <a:pt x="2411" y="5545"/>
                </a:lnTo>
                <a:lnTo>
                  <a:pt x="2415" y="5569"/>
                </a:lnTo>
                <a:lnTo>
                  <a:pt x="2418" y="5594"/>
                </a:lnTo>
                <a:lnTo>
                  <a:pt x="2421" y="5621"/>
                </a:lnTo>
                <a:lnTo>
                  <a:pt x="2422" y="5648"/>
                </a:lnTo>
                <a:lnTo>
                  <a:pt x="2424" y="5711"/>
                </a:lnTo>
                <a:lnTo>
                  <a:pt x="2424" y="5779"/>
                </a:lnTo>
                <a:lnTo>
                  <a:pt x="2422" y="5850"/>
                </a:lnTo>
                <a:lnTo>
                  <a:pt x="2418" y="5923"/>
                </a:lnTo>
                <a:lnTo>
                  <a:pt x="2414" y="5995"/>
                </a:lnTo>
                <a:lnTo>
                  <a:pt x="2409" y="6064"/>
                </a:lnTo>
                <a:lnTo>
                  <a:pt x="2403" y="6129"/>
                </a:lnTo>
                <a:lnTo>
                  <a:pt x="2393" y="6224"/>
                </a:lnTo>
                <a:lnTo>
                  <a:pt x="2376" y="6372"/>
                </a:lnTo>
                <a:lnTo>
                  <a:pt x="2331" y="6746"/>
                </a:lnTo>
                <a:lnTo>
                  <a:pt x="2269" y="7241"/>
                </a:lnTo>
                <a:lnTo>
                  <a:pt x="2269" y="7156"/>
                </a:lnTo>
                <a:lnTo>
                  <a:pt x="2268" y="7000"/>
                </a:lnTo>
                <a:lnTo>
                  <a:pt x="2266" y="6913"/>
                </a:lnTo>
                <a:lnTo>
                  <a:pt x="2263" y="6828"/>
                </a:lnTo>
                <a:lnTo>
                  <a:pt x="2260" y="6752"/>
                </a:lnTo>
                <a:lnTo>
                  <a:pt x="2257" y="6720"/>
                </a:lnTo>
                <a:lnTo>
                  <a:pt x="2255" y="6692"/>
                </a:lnTo>
                <a:close/>
                <a:moveTo>
                  <a:pt x="2566" y="8741"/>
                </a:moveTo>
                <a:lnTo>
                  <a:pt x="2566" y="8741"/>
                </a:lnTo>
                <a:lnTo>
                  <a:pt x="2563" y="8772"/>
                </a:lnTo>
                <a:lnTo>
                  <a:pt x="2558" y="8808"/>
                </a:lnTo>
                <a:lnTo>
                  <a:pt x="2552" y="8847"/>
                </a:lnTo>
                <a:lnTo>
                  <a:pt x="2545" y="8885"/>
                </a:lnTo>
                <a:lnTo>
                  <a:pt x="2527" y="8967"/>
                </a:lnTo>
                <a:lnTo>
                  <a:pt x="2509" y="9046"/>
                </a:lnTo>
                <a:lnTo>
                  <a:pt x="2492" y="9118"/>
                </a:lnTo>
                <a:lnTo>
                  <a:pt x="2476" y="9177"/>
                </a:lnTo>
                <a:lnTo>
                  <a:pt x="2463" y="9230"/>
                </a:lnTo>
                <a:lnTo>
                  <a:pt x="2445" y="9189"/>
                </a:lnTo>
                <a:lnTo>
                  <a:pt x="2428" y="9143"/>
                </a:lnTo>
                <a:lnTo>
                  <a:pt x="2410" y="9095"/>
                </a:lnTo>
                <a:lnTo>
                  <a:pt x="2394" y="9043"/>
                </a:lnTo>
                <a:lnTo>
                  <a:pt x="2387" y="9015"/>
                </a:lnTo>
                <a:lnTo>
                  <a:pt x="2380" y="8987"/>
                </a:lnTo>
                <a:lnTo>
                  <a:pt x="2374" y="8957"/>
                </a:lnTo>
                <a:lnTo>
                  <a:pt x="2369" y="8927"/>
                </a:lnTo>
                <a:lnTo>
                  <a:pt x="2364" y="8897"/>
                </a:lnTo>
                <a:lnTo>
                  <a:pt x="2362" y="8865"/>
                </a:lnTo>
                <a:lnTo>
                  <a:pt x="2360" y="8832"/>
                </a:lnTo>
                <a:lnTo>
                  <a:pt x="2358" y="8800"/>
                </a:lnTo>
                <a:lnTo>
                  <a:pt x="2360" y="8730"/>
                </a:lnTo>
                <a:lnTo>
                  <a:pt x="2361" y="8658"/>
                </a:lnTo>
                <a:lnTo>
                  <a:pt x="2366" y="8514"/>
                </a:lnTo>
                <a:lnTo>
                  <a:pt x="2372" y="8387"/>
                </a:lnTo>
                <a:lnTo>
                  <a:pt x="2373" y="8335"/>
                </a:lnTo>
                <a:lnTo>
                  <a:pt x="2374" y="8295"/>
                </a:lnTo>
                <a:lnTo>
                  <a:pt x="2374" y="8277"/>
                </a:lnTo>
                <a:lnTo>
                  <a:pt x="2375" y="8257"/>
                </a:lnTo>
                <a:lnTo>
                  <a:pt x="2380" y="8211"/>
                </a:lnTo>
                <a:lnTo>
                  <a:pt x="2387" y="8162"/>
                </a:lnTo>
                <a:lnTo>
                  <a:pt x="2396" y="8113"/>
                </a:lnTo>
                <a:lnTo>
                  <a:pt x="2411" y="8032"/>
                </a:lnTo>
                <a:lnTo>
                  <a:pt x="2418" y="7998"/>
                </a:lnTo>
                <a:lnTo>
                  <a:pt x="2426" y="8037"/>
                </a:lnTo>
                <a:lnTo>
                  <a:pt x="2446" y="8133"/>
                </a:lnTo>
                <a:lnTo>
                  <a:pt x="2459" y="8193"/>
                </a:lnTo>
                <a:lnTo>
                  <a:pt x="2475" y="8256"/>
                </a:lnTo>
                <a:lnTo>
                  <a:pt x="2491" y="8316"/>
                </a:lnTo>
                <a:lnTo>
                  <a:pt x="2507" y="8370"/>
                </a:lnTo>
                <a:lnTo>
                  <a:pt x="2523" y="8417"/>
                </a:lnTo>
                <a:lnTo>
                  <a:pt x="2537" y="8461"/>
                </a:lnTo>
                <a:lnTo>
                  <a:pt x="2549" y="8502"/>
                </a:lnTo>
                <a:lnTo>
                  <a:pt x="2559" y="8544"/>
                </a:lnTo>
                <a:lnTo>
                  <a:pt x="2563" y="8564"/>
                </a:lnTo>
                <a:lnTo>
                  <a:pt x="2566" y="8586"/>
                </a:lnTo>
                <a:lnTo>
                  <a:pt x="2569" y="8609"/>
                </a:lnTo>
                <a:lnTo>
                  <a:pt x="2570" y="8633"/>
                </a:lnTo>
                <a:lnTo>
                  <a:pt x="2570" y="8657"/>
                </a:lnTo>
                <a:lnTo>
                  <a:pt x="2570" y="8683"/>
                </a:lnTo>
                <a:lnTo>
                  <a:pt x="2569" y="8711"/>
                </a:lnTo>
                <a:lnTo>
                  <a:pt x="2566" y="8741"/>
                </a:lnTo>
                <a:close/>
                <a:moveTo>
                  <a:pt x="2582" y="7672"/>
                </a:moveTo>
                <a:lnTo>
                  <a:pt x="2582" y="7672"/>
                </a:lnTo>
                <a:lnTo>
                  <a:pt x="2542" y="7595"/>
                </a:lnTo>
                <a:lnTo>
                  <a:pt x="2521" y="7550"/>
                </a:lnTo>
                <a:lnTo>
                  <a:pt x="2510" y="7526"/>
                </a:lnTo>
                <a:lnTo>
                  <a:pt x="2500" y="7501"/>
                </a:lnTo>
                <a:lnTo>
                  <a:pt x="2491" y="7476"/>
                </a:lnTo>
                <a:lnTo>
                  <a:pt x="2482" y="7449"/>
                </a:lnTo>
                <a:lnTo>
                  <a:pt x="2475" y="7423"/>
                </a:lnTo>
                <a:lnTo>
                  <a:pt x="2469" y="7396"/>
                </a:lnTo>
                <a:lnTo>
                  <a:pt x="2464" y="7369"/>
                </a:lnTo>
                <a:lnTo>
                  <a:pt x="2462" y="7341"/>
                </a:lnTo>
                <a:lnTo>
                  <a:pt x="2461" y="7314"/>
                </a:lnTo>
                <a:lnTo>
                  <a:pt x="2463" y="7286"/>
                </a:lnTo>
                <a:lnTo>
                  <a:pt x="2469" y="7227"/>
                </a:lnTo>
                <a:lnTo>
                  <a:pt x="2479" y="7162"/>
                </a:lnTo>
                <a:lnTo>
                  <a:pt x="2489" y="7094"/>
                </a:lnTo>
                <a:lnTo>
                  <a:pt x="2500" y="7026"/>
                </a:lnTo>
                <a:lnTo>
                  <a:pt x="2521" y="6901"/>
                </a:lnTo>
                <a:lnTo>
                  <a:pt x="2537" y="6811"/>
                </a:lnTo>
                <a:lnTo>
                  <a:pt x="2540" y="6798"/>
                </a:lnTo>
                <a:lnTo>
                  <a:pt x="2543" y="6791"/>
                </a:lnTo>
                <a:lnTo>
                  <a:pt x="2545" y="6790"/>
                </a:lnTo>
                <a:lnTo>
                  <a:pt x="2547" y="6790"/>
                </a:lnTo>
                <a:lnTo>
                  <a:pt x="2548" y="6791"/>
                </a:lnTo>
                <a:lnTo>
                  <a:pt x="2551" y="6793"/>
                </a:lnTo>
                <a:lnTo>
                  <a:pt x="2554" y="6802"/>
                </a:lnTo>
                <a:lnTo>
                  <a:pt x="2558" y="6814"/>
                </a:lnTo>
                <a:lnTo>
                  <a:pt x="2566" y="6849"/>
                </a:lnTo>
                <a:lnTo>
                  <a:pt x="2575" y="6891"/>
                </a:lnTo>
                <a:lnTo>
                  <a:pt x="2583" y="6936"/>
                </a:lnTo>
                <a:lnTo>
                  <a:pt x="2596" y="7019"/>
                </a:lnTo>
                <a:lnTo>
                  <a:pt x="2599" y="7041"/>
                </a:lnTo>
                <a:lnTo>
                  <a:pt x="2600" y="7072"/>
                </a:lnTo>
                <a:lnTo>
                  <a:pt x="2600" y="7112"/>
                </a:lnTo>
                <a:lnTo>
                  <a:pt x="2600" y="7159"/>
                </a:lnTo>
                <a:lnTo>
                  <a:pt x="2597" y="7264"/>
                </a:lnTo>
                <a:lnTo>
                  <a:pt x="2594" y="7378"/>
                </a:lnTo>
                <a:lnTo>
                  <a:pt x="2585" y="7581"/>
                </a:lnTo>
                <a:lnTo>
                  <a:pt x="2582" y="7672"/>
                </a:lnTo>
                <a:close/>
                <a:moveTo>
                  <a:pt x="3279" y="7167"/>
                </a:moveTo>
                <a:lnTo>
                  <a:pt x="3279" y="7167"/>
                </a:lnTo>
                <a:lnTo>
                  <a:pt x="3275" y="7207"/>
                </a:lnTo>
                <a:lnTo>
                  <a:pt x="3268" y="7258"/>
                </a:lnTo>
                <a:lnTo>
                  <a:pt x="3250" y="7386"/>
                </a:lnTo>
                <a:lnTo>
                  <a:pt x="3226" y="7537"/>
                </a:lnTo>
                <a:lnTo>
                  <a:pt x="3199" y="7694"/>
                </a:lnTo>
                <a:lnTo>
                  <a:pt x="3151" y="7968"/>
                </a:lnTo>
                <a:lnTo>
                  <a:pt x="3131" y="8087"/>
                </a:lnTo>
                <a:lnTo>
                  <a:pt x="3125" y="8071"/>
                </a:lnTo>
                <a:lnTo>
                  <a:pt x="3120" y="8051"/>
                </a:lnTo>
                <a:lnTo>
                  <a:pt x="3117" y="8031"/>
                </a:lnTo>
                <a:lnTo>
                  <a:pt x="3113" y="8010"/>
                </a:lnTo>
                <a:lnTo>
                  <a:pt x="3107" y="7965"/>
                </a:lnTo>
                <a:lnTo>
                  <a:pt x="3102" y="7914"/>
                </a:lnTo>
                <a:lnTo>
                  <a:pt x="3095" y="7806"/>
                </a:lnTo>
                <a:lnTo>
                  <a:pt x="3091" y="7747"/>
                </a:lnTo>
                <a:lnTo>
                  <a:pt x="3085" y="7687"/>
                </a:lnTo>
                <a:lnTo>
                  <a:pt x="3083" y="7656"/>
                </a:lnTo>
                <a:lnTo>
                  <a:pt x="3078" y="7626"/>
                </a:lnTo>
                <a:lnTo>
                  <a:pt x="3067" y="7565"/>
                </a:lnTo>
                <a:lnTo>
                  <a:pt x="3055" y="7505"/>
                </a:lnTo>
                <a:lnTo>
                  <a:pt x="3049" y="7475"/>
                </a:lnTo>
                <a:lnTo>
                  <a:pt x="3046" y="7446"/>
                </a:lnTo>
                <a:lnTo>
                  <a:pt x="3042" y="7417"/>
                </a:lnTo>
                <a:lnTo>
                  <a:pt x="3040" y="7388"/>
                </a:lnTo>
                <a:lnTo>
                  <a:pt x="3038" y="7359"/>
                </a:lnTo>
                <a:lnTo>
                  <a:pt x="3040" y="7332"/>
                </a:lnTo>
                <a:lnTo>
                  <a:pt x="3043" y="7305"/>
                </a:lnTo>
                <a:lnTo>
                  <a:pt x="3050" y="7277"/>
                </a:lnTo>
                <a:lnTo>
                  <a:pt x="3054" y="7265"/>
                </a:lnTo>
                <a:lnTo>
                  <a:pt x="3059" y="7252"/>
                </a:lnTo>
                <a:lnTo>
                  <a:pt x="3065" y="7239"/>
                </a:lnTo>
                <a:lnTo>
                  <a:pt x="3071" y="7227"/>
                </a:lnTo>
                <a:lnTo>
                  <a:pt x="3187" y="7013"/>
                </a:lnTo>
                <a:lnTo>
                  <a:pt x="3249" y="6900"/>
                </a:lnTo>
                <a:lnTo>
                  <a:pt x="3251" y="6904"/>
                </a:lnTo>
                <a:lnTo>
                  <a:pt x="3256" y="6917"/>
                </a:lnTo>
                <a:lnTo>
                  <a:pt x="3262" y="6937"/>
                </a:lnTo>
                <a:lnTo>
                  <a:pt x="3269" y="6967"/>
                </a:lnTo>
                <a:lnTo>
                  <a:pt x="3273" y="6984"/>
                </a:lnTo>
                <a:lnTo>
                  <a:pt x="3276" y="7005"/>
                </a:lnTo>
                <a:lnTo>
                  <a:pt x="3279" y="7026"/>
                </a:lnTo>
                <a:lnTo>
                  <a:pt x="3280" y="7050"/>
                </a:lnTo>
                <a:lnTo>
                  <a:pt x="3281" y="7077"/>
                </a:lnTo>
                <a:lnTo>
                  <a:pt x="3282" y="7104"/>
                </a:lnTo>
                <a:lnTo>
                  <a:pt x="3281" y="7135"/>
                </a:lnTo>
                <a:lnTo>
                  <a:pt x="3279" y="7167"/>
                </a:lnTo>
                <a:close/>
                <a:moveTo>
                  <a:pt x="3694" y="7984"/>
                </a:moveTo>
                <a:lnTo>
                  <a:pt x="3694" y="7984"/>
                </a:lnTo>
                <a:lnTo>
                  <a:pt x="3692" y="7948"/>
                </a:lnTo>
                <a:lnTo>
                  <a:pt x="3692" y="7895"/>
                </a:lnTo>
                <a:lnTo>
                  <a:pt x="3693" y="7827"/>
                </a:lnTo>
                <a:lnTo>
                  <a:pt x="3694" y="7746"/>
                </a:lnTo>
                <a:lnTo>
                  <a:pt x="3702" y="7559"/>
                </a:lnTo>
                <a:lnTo>
                  <a:pt x="3711" y="7354"/>
                </a:lnTo>
                <a:lnTo>
                  <a:pt x="3721" y="7157"/>
                </a:lnTo>
                <a:lnTo>
                  <a:pt x="3730" y="6988"/>
                </a:lnTo>
                <a:lnTo>
                  <a:pt x="3739" y="6826"/>
                </a:lnTo>
                <a:lnTo>
                  <a:pt x="3741" y="6925"/>
                </a:lnTo>
                <a:lnTo>
                  <a:pt x="3745" y="7031"/>
                </a:lnTo>
                <a:lnTo>
                  <a:pt x="3750" y="7159"/>
                </a:lnTo>
                <a:lnTo>
                  <a:pt x="3756" y="7292"/>
                </a:lnTo>
                <a:lnTo>
                  <a:pt x="3764" y="7420"/>
                </a:lnTo>
                <a:lnTo>
                  <a:pt x="3768" y="7479"/>
                </a:lnTo>
                <a:lnTo>
                  <a:pt x="3772" y="7532"/>
                </a:lnTo>
                <a:lnTo>
                  <a:pt x="3777" y="7577"/>
                </a:lnTo>
                <a:lnTo>
                  <a:pt x="3783" y="7613"/>
                </a:lnTo>
                <a:lnTo>
                  <a:pt x="3788" y="7649"/>
                </a:lnTo>
                <a:lnTo>
                  <a:pt x="3793" y="7696"/>
                </a:lnTo>
                <a:lnTo>
                  <a:pt x="3797" y="7751"/>
                </a:lnTo>
                <a:lnTo>
                  <a:pt x="3800" y="7813"/>
                </a:lnTo>
                <a:lnTo>
                  <a:pt x="3806" y="7952"/>
                </a:lnTo>
                <a:lnTo>
                  <a:pt x="3810" y="8096"/>
                </a:lnTo>
                <a:lnTo>
                  <a:pt x="3812" y="8234"/>
                </a:lnTo>
                <a:lnTo>
                  <a:pt x="3812" y="8349"/>
                </a:lnTo>
                <a:lnTo>
                  <a:pt x="3813" y="8457"/>
                </a:lnTo>
                <a:lnTo>
                  <a:pt x="3803" y="8439"/>
                </a:lnTo>
                <a:lnTo>
                  <a:pt x="3792" y="8418"/>
                </a:lnTo>
                <a:lnTo>
                  <a:pt x="3781" y="8393"/>
                </a:lnTo>
                <a:lnTo>
                  <a:pt x="3771" y="8365"/>
                </a:lnTo>
                <a:lnTo>
                  <a:pt x="3762" y="8336"/>
                </a:lnTo>
                <a:lnTo>
                  <a:pt x="3753" y="8304"/>
                </a:lnTo>
                <a:lnTo>
                  <a:pt x="3745" y="8271"/>
                </a:lnTo>
                <a:lnTo>
                  <a:pt x="3736" y="8238"/>
                </a:lnTo>
                <a:lnTo>
                  <a:pt x="3723" y="8169"/>
                </a:lnTo>
                <a:lnTo>
                  <a:pt x="3711" y="8102"/>
                </a:lnTo>
                <a:lnTo>
                  <a:pt x="3702" y="8038"/>
                </a:lnTo>
                <a:lnTo>
                  <a:pt x="3694" y="7984"/>
                </a:lnTo>
                <a:close/>
                <a:moveTo>
                  <a:pt x="4480" y="7568"/>
                </a:moveTo>
                <a:lnTo>
                  <a:pt x="4480" y="7568"/>
                </a:lnTo>
                <a:lnTo>
                  <a:pt x="4479" y="7603"/>
                </a:lnTo>
                <a:lnTo>
                  <a:pt x="4475" y="7644"/>
                </a:lnTo>
                <a:lnTo>
                  <a:pt x="4469" y="7692"/>
                </a:lnTo>
                <a:lnTo>
                  <a:pt x="4462" y="7745"/>
                </a:lnTo>
                <a:lnTo>
                  <a:pt x="4443" y="7859"/>
                </a:lnTo>
                <a:lnTo>
                  <a:pt x="4421" y="7979"/>
                </a:lnTo>
                <a:lnTo>
                  <a:pt x="4380" y="8198"/>
                </a:lnTo>
                <a:lnTo>
                  <a:pt x="4367" y="8277"/>
                </a:lnTo>
                <a:lnTo>
                  <a:pt x="4364" y="8306"/>
                </a:lnTo>
                <a:lnTo>
                  <a:pt x="4362" y="8325"/>
                </a:lnTo>
                <a:lnTo>
                  <a:pt x="4361" y="8365"/>
                </a:lnTo>
                <a:lnTo>
                  <a:pt x="4358" y="8426"/>
                </a:lnTo>
                <a:lnTo>
                  <a:pt x="4347" y="8575"/>
                </a:lnTo>
                <a:lnTo>
                  <a:pt x="4332" y="8770"/>
                </a:lnTo>
                <a:lnTo>
                  <a:pt x="4320" y="8747"/>
                </a:lnTo>
                <a:lnTo>
                  <a:pt x="4292" y="8692"/>
                </a:lnTo>
                <a:lnTo>
                  <a:pt x="4275" y="8657"/>
                </a:lnTo>
                <a:lnTo>
                  <a:pt x="4257" y="8620"/>
                </a:lnTo>
                <a:lnTo>
                  <a:pt x="4241" y="8582"/>
                </a:lnTo>
                <a:lnTo>
                  <a:pt x="4228" y="8548"/>
                </a:lnTo>
                <a:lnTo>
                  <a:pt x="4222" y="8529"/>
                </a:lnTo>
                <a:lnTo>
                  <a:pt x="4215" y="8510"/>
                </a:lnTo>
                <a:lnTo>
                  <a:pt x="4195" y="8465"/>
                </a:lnTo>
                <a:lnTo>
                  <a:pt x="4173" y="8412"/>
                </a:lnTo>
                <a:lnTo>
                  <a:pt x="4162" y="8383"/>
                </a:lnTo>
                <a:lnTo>
                  <a:pt x="4151" y="8353"/>
                </a:lnTo>
                <a:lnTo>
                  <a:pt x="4140" y="8320"/>
                </a:lnTo>
                <a:lnTo>
                  <a:pt x="4129" y="8287"/>
                </a:lnTo>
                <a:lnTo>
                  <a:pt x="4120" y="8252"/>
                </a:lnTo>
                <a:lnTo>
                  <a:pt x="4111" y="8216"/>
                </a:lnTo>
                <a:lnTo>
                  <a:pt x="4104" y="8177"/>
                </a:lnTo>
                <a:lnTo>
                  <a:pt x="4099" y="8139"/>
                </a:lnTo>
                <a:lnTo>
                  <a:pt x="4096" y="8099"/>
                </a:lnTo>
                <a:lnTo>
                  <a:pt x="4094" y="8057"/>
                </a:lnTo>
                <a:lnTo>
                  <a:pt x="4096" y="8015"/>
                </a:lnTo>
                <a:lnTo>
                  <a:pt x="4097" y="7973"/>
                </a:lnTo>
                <a:lnTo>
                  <a:pt x="4099" y="7930"/>
                </a:lnTo>
                <a:lnTo>
                  <a:pt x="4103" y="7888"/>
                </a:lnTo>
                <a:lnTo>
                  <a:pt x="4110" y="7803"/>
                </a:lnTo>
                <a:lnTo>
                  <a:pt x="4121" y="7720"/>
                </a:lnTo>
                <a:lnTo>
                  <a:pt x="4133" y="7642"/>
                </a:lnTo>
                <a:lnTo>
                  <a:pt x="4145" y="7569"/>
                </a:lnTo>
                <a:lnTo>
                  <a:pt x="4157" y="7505"/>
                </a:lnTo>
                <a:lnTo>
                  <a:pt x="4169" y="7449"/>
                </a:lnTo>
                <a:lnTo>
                  <a:pt x="4185" y="7386"/>
                </a:lnTo>
                <a:lnTo>
                  <a:pt x="4207" y="7299"/>
                </a:lnTo>
                <a:lnTo>
                  <a:pt x="4233" y="7198"/>
                </a:lnTo>
                <a:lnTo>
                  <a:pt x="4260" y="7091"/>
                </a:lnTo>
                <a:lnTo>
                  <a:pt x="4284" y="6987"/>
                </a:lnTo>
                <a:lnTo>
                  <a:pt x="4295" y="6937"/>
                </a:lnTo>
                <a:lnTo>
                  <a:pt x="4305" y="6892"/>
                </a:lnTo>
                <a:lnTo>
                  <a:pt x="4312" y="6851"/>
                </a:lnTo>
                <a:lnTo>
                  <a:pt x="4317" y="6816"/>
                </a:lnTo>
                <a:lnTo>
                  <a:pt x="4318" y="6787"/>
                </a:lnTo>
                <a:lnTo>
                  <a:pt x="4318" y="6776"/>
                </a:lnTo>
                <a:lnTo>
                  <a:pt x="4318" y="6767"/>
                </a:lnTo>
                <a:lnTo>
                  <a:pt x="4258" y="6410"/>
                </a:lnTo>
                <a:lnTo>
                  <a:pt x="4224" y="6539"/>
                </a:lnTo>
                <a:lnTo>
                  <a:pt x="4195" y="6655"/>
                </a:lnTo>
                <a:lnTo>
                  <a:pt x="4169" y="6767"/>
                </a:lnTo>
                <a:lnTo>
                  <a:pt x="4158" y="6820"/>
                </a:lnTo>
                <a:lnTo>
                  <a:pt x="4147" y="6877"/>
                </a:lnTo>
                <a:lnTo>
                  <a:pt x="4127" y="6999"/>
                </a:lnTo>
                <a:lnTo>
                  <a:pt x="4094" y="7197"/>
                </a:lnTo>
                <a:lnTo>
                  <a:pt x="4079" y="7281"/>
                </a:lnTo>
                <a:lnTo>
                  <a:pt x="4060" y="7378"/>
                </a:lnTo>
                <a:lnTo>
                  <a:pt x="4036" y="7494"/>
                </a:lnTo>
                <a:lnTo>
                  <a:pt x="4019" y="7239"/>
                </a:lnTo>
                <a:lnTo>
                  <a:pt x="4004" y="7036"/>
                </a:lnTo>
                <a:lnTo>
                  <a:pt x="3997" y="6949"/>
                </a:lnTo>
                <a:lnTo>
                  <a:pt x="3991" y="6885"/>
                </a:lnTo>
                <a:lnTo>
                  <a:pt x="3986" y="6828"/>
                </a:lnTo>
                <a:lnTo>
                  <a:pt x="3982" y="6761"/>
                </a:lnTo>
                <a:lnTo>
                  <a:pt x="3977" y="6685"/>
                </a:lnTo>
                <a:lnTo>
                  <a:pt x="3971" y="6603"/>
                </a:lnTo>
                <a:lnTo>
                  <a:pt x="3962" y="6519"/>
                </a:lnTo>
                <a:lnTo>
                  <a:pt x="3958" y="6476"/>
                </a:lnTo>
                <a:lnTo>
                  <a:pt x="3952" y="6434"/>
                </a:lnTo>
                <a:lnTo>
                  <a:pt x="3944" y="6393"/>
                </a:lnTo>
                <a:lnTo>
                  <a:pt x="3936" y="6354"/>
                </a:lnTo>
                <a:lnTo>
                  <a:pt x="3927" y="6314"/>
                </a:lnTo>
                <a:lnTo>
                  <a:pt x="3917" y="6277"/>
                </a:lnTo>
                <a:lnTo>
                  <a:pt x="3871" y="6125"/>
                </a:lnTo>
                <a:lnTo>
                  <a:pt x="3848" y="6047"/>
                </a:lnTo>
                <a:lnTo>
                  <a:pt x="3828" y="5971"/>
                </a:lnTo>
                <a:lnTo>
                  <a:pt x="3810" y="5899"/>
                </a:lnTo>
                <a:lnTo>
                  <a:pt x="3795" y="5837"/>
                </a:lnTo>
                <a:lnTo>
                  <a:pt x="3791" y="5808"/>
                </a:lnTo>
                <a:lnTo>
                  <a:pt x="3787" y="5783"/>
                </a:lnTo>
                <a:lnTo>
                  <a:pt x="3785" y="5761"/>
                </a:lnTo>
                <a:lnTo>
                  <a:pt x="3783" y="5742"/>
                </a:lnTo>
                <a:lnTo>
                  <a:pt x="3782" y="5706"/>
                </a:lnTo>
                <a:lnTo>
                  <a:pt x="3781" y="5665"/>
                </a:lnTo>
                <a:lnTo>
                  <a:pt x="3777" y="5568"/>
                </a:lnTo>
                <a:lnTo>
                  <a:pt x="3777" y="5514"/>
                </a:lnTo>
                <a:lnTo>
                  <a:pt x="3777" y="5455"/>
                </a:lnTo>
                <a:lnTo>
                  <a:pt x="3779" y="5392"/>
                </a:lnTo>
                <a:lnTo>
                  <a:pt x="3783" y="5327"/>
                </a:lnTo>
                <a:lnTo>
                  <a:pt x="3791" y="5249"/>
                </a:lnTo>
                <a:lnTo>
                  <a:pt x="3801" y="5154"/>
                </a:lnTo>
                <a:lnTo>
                  <a:pt x="3827" y="4949"/>
                </a:lnTo>
                <a:lnTo>
                  <a:pt x="3848" y="4776"/>
                </a:lnTo>
                <a:lnTo>
                  <a:pt x="3858" y="4704"/>
                </a:lnTo>
                <a:lnTo>
                  <a:pt x="3634" y="5015"/>
                </a:lnTo>
                <a:lnTo>
                  <a:pt x="3694" y="4021"/>
                </a:lnTo>
                <a:lnTo>
                  <a:pt x="3705" y="4030"/>
                </a:lnTo>
                <a:lnTo>
                  <a:pt x="3733" y="4055"/>
                </a:lnTo>
                <a:lnTo>
                  <a:pt x="3753" y="4073"/>
                </a:lnTo>
                <a:lnTo>
                  <a:pt x="3776" y="4096"/>
                </a:lnTo>
                <a:lnTo>
                  <a:pt x="3801" y="4123"/>
                </a:lnTo>
                <a:lnTo>
                  <a:pt x="3828" y="4155"/>
                </a:lnTo>
                <a:lnTo>
                  <a:pt x="3858" y="4193"/>
                </a:lnTo>
                <a:lnTo>
                  <a:pt x="3893" y="4239"/>
                </a:lnTo>
                <a:lnTo>
                  <a:pt x="3929" y="4292"/>
                </a:lnTo>
                <a:lnTo>
                  <a:pt x="3967" y="4349"/>
                </a:lnTo>
                <a:lnTo>
                  <a:pt x="4004" y="4411"/>
                </a:lnTo>
                <a:lnTo>
                  <a:pt x="4021" y="4442"/>
                </a:lnTo>
                <a:lnTo>
                  <a:pt x="4038" y="4474"/>
                </a:lnTo>
                <a:lnTo>
                  <a:pt x="4055" y="4506"/>
                </a:lnTo>
                <a:lnTo>
                  <a:pt x="4069" y="4538"/>
                </a:lnTo>
                <a:lnTo>
                  <a:pt x="4082" y="4569"/>
                </a:lnTo>
                <a:lnTo>
                  <a:pt x="4094" y="4600"/>
                </a:lnTo>
                <a:lnTo>
                  <a:pt x="4119" y="4667"/>
                </a:lnTo>
                <a:lnTo>
                  <a:pt x="4144" y="4741"/>
                </a:lnTo>
                <a:lnTo>
                  <a:pt x="4169" y="4820"/>
                </a:lnTo>
                <a:lnTo>
                  <a:pt x="4195" y="4902"/>
                </a:lnTo>
                <a:lnTo>
                  <a:pt x="4219" y="4984"/>
                </a:lnTo>
                <a:lnTo>
                  <a:pt x="4241" y="5061"/>
                </a:lnTo>
                <a:lnTo>
                  <a:pt x="4259" y="5132"/>
                </a:lnTo>
                <a:lnTo>
                  <a:pt x="4273" y="5194"/>
                </a:lnTo>
                <a:lnTo>
                  <a:pt x="4302" y="5338"/>
                </a:lnTo>
                <a:lnTo>
                  <a:pt x="4319" y="5430"/>
                </a:lnTo>
                <a:lnTo>
                  <a:pt x="4338" y="5527"/>
                </a:lnTo>
                <a:lnTo>
                  <a:pt x="4355" y="5628"/>
                </a:lnTo>
                <a:lnTo>
                  <a:pt x="4371" y="5728"/>
                </a:lnTo>
                <a:lnTo>
                  <a:pt x="4384" y="5821"/>
                </a:lnTo>
                <a:lnTo>
                  <a:pt x="4388" y="5866"/>
                </a:lnTo>
                <a:lnTo>
                  <a:pt x="4391" y="5905"/>
                </a:lnTo>
                <a:lnTo>
                  <a:pt x="4395" y="5944"/>
                </a:lnTo>
                <a:lnTo>
                  <a:pt x="4401" y="5982"/>
                </a:lnTo>
                <a:lnTo>
                  <a:pt x="4407" y="6018"/>
                </a:lnTo>
                <a:lnTo>
                  <a:pt x="4414" y="6056"/>
                </a:lnTo>
                <a:lnTo>
                  <a:pt x="4431" y="6126"/>
                </a:lnTo>
                <a:lnTo>
                  <a:pt x="4449" y="6197"/>
                </a:lnTo>
                <a:lnTo>
                  <a:pt x="4467" y="6268"/>
                </a:lnTo>
                <a:lnTo>
                  <a:pt x="4474" y="6305"/>
                </a:lnTo>
                <a:lnTo>
                  <a:pt x="4481" y="6341"/>
                </a:lnTo>
                <a:lnTo>
                  <a:pt x="4487" y="6380"/>
                </a:lnTo>
                <a:lnTo>
                  <a:pt x="4492" y="6418"/>
                </a:lnTo>
                <a:lnTo>
                  <a:pt x="4495" y="6458"/>
                </a:lnTo>
                <a:lnTo>
                  <a:pt x="4496" y="6499"/>
                </a:lnTo>
                <a:lnTo>
                  <a:pt x="4495" y="6602"/>
                </a:lnTo>
                <a:lnTo>
                  <a:pt x="4493" y="6737"/>
                </a:lnTo>
                <a:lnTo>
                  <a:pt x="4489" y="7056"/>
                </a:lnTo>
                <a:lnTo>
                  <a:pt x="4483" y="7364"/>
                </a:lnTo>
                <a:lnTo>
                  <a:pt x="4480" y="7568"/>
                </a:lnTo>
                <a:close/>
                <a:moveTo>
                  <a:pt x="4688" y="8192"/>
                </a:moveTo>
                <a:lnTo>
                  <a:pt x="4688" y="8192"/>
                </a:lnTo>
                <a:lnTo>
                  <a:pt x="4684" y="8213"/>
                </a:lnTo>
                <a:lnTo>
                  <a:pt x="4680" y="8240"/>
                </a:lnTo>
                <a:lnTo>
                  <a:pt x="4664" y="8305"/>
                </a:lnTo>
                <a:lnTo>
                  <a:pt x="4645" y="8378"/>
                </a:lnTo>
                <a:lnTo>
                  <a:pt x="4623" y="8453"/>
                </a:lnTo>
                <a:lnTo>
                  <a:pt x="4586" y="8581"/>
                </a:lnTo>
                <a:lnTo>
                  <a:pt x="4570" y="8636"/>
                </a:lnTo>
                <a:lnTo>
                  <a:pt x="4570" y="8413"/>
                </a:lnTo>
                <a:lnTo>
                  <a:pt x="4568" y="8389"/>
                </a:lnTo>
                <a:lnTo>
                  <a:pt x="4567" y="8358"/>
                </a:lnTo>
                <a:lnTo>
                  <a:pt x="4565" y="8323"/>
                </a:lnTo>
                <a:lnTo>
                  <a:pt x="4565" y="8284"/>
                </a:lnTo>
                <a:lnTo>
                  <a:pt x="4568" y="8199"/>
                </a:lnTo>
                <a:lnTo>
                  <a:pt x="4571" y="8105"/>
                </a:lnTo>
                <a:lnTo>
                  <a:pt x="4580" y="7922"/>
                </a:lnTo>
                <a:lnTo>
                  <a:pt x="4583" y="7841"/>
                </a:lnTo>
                <a:lnTo>
                  <a:pt x="4585" y="7775"/>
                </a:lnTo>
                <a:lnTo>
                  <a:pt x="4586" y="7724"/>
                </a:lnTo>
                <a:lnTo>
                  <a:pt x="4591" y="7655"/>
                </a:lnTo>
                <a:lnTo>
                  <a:pt x="4597" y="7573"/>
                </a:lnTo>
                <a:lnTo>
                  <a:pt x="4605" y="7482"/>
                </a:lnTo>
                <a:lnTo>
                  <a:pt x="4639" y="7141"/>
                </a:lnTo>
                <a:lnTo>
                  <a:pt x="4640" y="7083"/>
                </a:lnTo>
                <a:lnTo>
                  <a:pt x="4641" y="7062"/>
                </a:lnTo>
                <a:lnTo>
                  <a:pt x="4644" y="7048"/>
                </a:lnTo>
                <a:lnTo>
                  <a:pt x="4645" y="7044"/>
                </a:lnTo>
                <a:lnTo>
                  <a:pt x="4646" y="7047"/>
                </a:lnTo>
                <a:lnTo>
                  <a:pt x="4645" y="7062"/>
                </a:lnTo>
                <a:lnTo>
                  <a:pt x="4639" y="7141"/>
                </a:lnTo>
                <a:lnTo>
                  <a:pt x="4639" y="7202"/>
                </a:lnTo>
                <a:lnTo>
                  <a:pt x="4641" y="7271"/>
                </a:lnTo>
                <a:lnTo>
                  <a:pt x="4645" y="7348"/>
                </a:lnTo>
                <a:lnTo>
                  <a:pt x="4651" y="7428"/>
                </a:lnTo>
                <a:lnTo>
                  <a:pt x="4658" y="7508"/>
                </a:lnTo>
                <a:lnTo>
                  <a:pt x="4666" y="7584"/>
                </a:lnTo>
                <a:lnTo>
                  <a:pt x="4676" y="7655"/>
                </a:lnTo>
                <a:lnTo>
                  <a:pt x="4682" y="7687"/>
                </a:lnTo>
                <a:lnTo>
                  <a:pt x="4688" y="7716"/>
                </a:lnTo>
                <a:lnTo>
                  <a:pt x="4696" y="7752"/>
                </a:lnTo>
                <a:lnTo>
                  <a:pt x="4702" y="7788"/>
                </a:lnTo>
                <a:lnTo>
                  <a:pt x="4706" y="7823"/>
                </a:lnTo>
                <a:lnTo>
                  <a:pt x="4710" y="7857"/>
                </a:lnTo>
                <a:lnTo>
                  <a:pt x="4711" y="7891"/>
                </a:lnTo>
                <a:lnTo>
                  <a:pt x="4712" y="7924"/>
                </a:lnTo>
                <a:lnTo>
                  <a:pt x="4712" y="7956"/>
                </a:lnTo>
                <a:lnTo>
                  <a:pt x="4711" y="7988"/>
                </a:lnTo>
                <a:lnTo>
                  <a:pt x="4707" y="8046"/>
                </a:lnTo>
                <a:lnTo>
                  <a:pt x="4701" y="8101"/>
                </a:lnTo>
                <a:lnTo>
                  <a:pt x="4694" y="8149"/>
                </a:lnTo>
                <a:lnTo>
                  <a:pt x="4688" y="8192"/>
                </a:lnTo>
                <a:close/>
                <a:moveTo>
                  <a:pt x="5000" y="7642"/>
                </a:moveTo>
                <a:lnTo>
                  <a:pt x="4911" y="7865"/>
                </a:lnTo>
                <a:lnTo>
                  <a:pt x="4855" y="7279"/>
                </a:lnTo>
                <a:lnTo>
                  <a:pt x="4811" y="6812"/>
                </a:lnTo>
                <a:lnTo>
                  <a:pt x="4777" y="6470"/>
                </a:lnTo>
                <a:lnTo>
                  <a:pt x="4773" y="6415"/>
                </a:lnTo>
                <a:lnTo>
                  <a:pt x="4770" y="6362"/>
                </a:lnTo>
                <a:lnTo>
                  <a:pt x="4767" y="6311"/>
                </a:lnTo>
                <a:lnTo>
                  <a:pt x="4767" y="6263"/>
                </a:lnTo>
                <a:lnTo>
                  <a:pt x="4767" y="6218"/>
                </a:lnTo>
                <a:lnTo>
                  <a:pt x="4770" y="6174"/>
                </a:lnTo>
                <a:lnTo>
                  <a:pt x="4771" y="6135"/>
                </a:lnTo>
                <a:lnTo>
                  <a:pt x="4773" y="6099"/>
                </a:lnTo>
                <a:lnTo>
                  <a:pt x="4779" y="6036"/>
                </a:lnTo>
                <a:lnTo>
                  <a:pt x="4785" y="5989"/>
                </a:lnTo>
                <a:lnTo>
                  <a:pt x="4790" y="5961"/>
                </a:lnTo>
                <a:lnTo>
                  <a:pt x="4793" y="5950"/>
                </a:lnTo>
                <a:lnTo>
                  <a:pt x="4817" y="6119"/>
                </a:lnTo>
                <a:lnTo>
                  <a:pt x="4842" y="6293"/>
                </a:lnTo>
                <a:lnTo>
                  <a:pt x="4872" y="6498"/>
                </a:lnTo>
                <a:lnTo>
                  <a:pt x="4904" y="6706"/>
                </a:lnTo>
                <a:lnTo>
                  <a:pt x="4921" y="6805"/>
                </a:lnTo>
                <a:lnTo>
                  <a:pt x="4937" y="6895"/>
                </a:lnTo>
                <a:lnTo>
                  <a:pt x="4951" y="6976"/>
                </a:lnTo>
                <a:lnTo>
                  <a:pt x="4964" y="7042"/>
                </a:lnTo>
                <a:lnTo>
                  <a:pt x="4975" y="7092"/>
                </a:lnTo>
                <a:lnTo>
                  <a:pt x="4981" y="7110"/>
                </a:lnTo>
                <a:lnTo>
                  <a:pt x="4985" y="7122"/>
                </a:lnTo>
                <a:lnTo>
                  <a:pt x="4990" y="7133"/>
                </a:lnTo>
                <a:lnTo>
                  <a:pt x="4993" y="7145"/>
                </a:lnTo>
                <a:lnTo>
                  <a:pt x="4998" y="7172"/>
                </a:lnTo>
                <a:lnTo>
                  <a:pt x="5002" y="7203"/>
                </a:lnTo>
                <a:lnTo>
                  <a:pt x="5004" y="7238"/>
                </a:lnTo>
                <a:lnTo>
                  <a:pt x="5005" y="7274"/>
                </a:lnTo>
                <a:lnTo>
                  <a:pt x="5005" y="7314"/>
                </a:lnTo>
                <a:lnTo>
                  <a:pt x="5004" y="7394"/>
                </a:lnTo>
                <a:lnTo>
                  <a:pt x="4998" y="7544"/>
                </a:lnTo>
                <a:lnTo>
                  <a:pt x="4997" y="7575"/>
                </a:lnTo>
                <a:lnTo>
                  <a:pt x="4997" y="7603"/>
                </a:lnTo>
                <a:lnTo>
                  <a:pt x="4998" y="7625"/>
                </a:lnTo>
                <a:lnTo>
                  <a:pt x="5000" y="7642"/>
                </a:lnTo>
                <a:close/>
                <a:moveTo>
                  <a:pt x="6648" y="7583"/>
                </a:moveTo>
                <a:lnTo>
                  <a:pt x="6648" y="7583"/>
                </a:lnTo>
                <a:lnTo>
                  <a:pt x="6624" y="7470"/>
                </a:lnTo>
                <a:lnTo>
                  <a:pt x="6601" y="7351"/>
                </a:lnTo>
                <a:lnTo>
                  <a:pt x="6573" y="7210"/>
                </a:lnTo>
                <a:lnTo>
                  <a:pt x="6545" y="7064"/>
                </a:lnTo>
                <a:lnTo>
                  <a:pt x="6523" y="6925"/>
                </a:lnTo>
                <a:lnTo>
                  <a:pt x="6513" y="6864"/>
                </a:lnTo>
                <a:lnTo>
                  <a:pt x="6506" y="6811"/>
                </a:lnTo>
                <a:lnTo>
                  <a:pt x="6501" y="6768"/>
                </a:lnTo>
                <a:lnTo>
                  <a:pt x="6499" y="6737"/>
                </a:lnTo>
                <a:lnTo>
                  <a:pt x="6497" y="6664"/>
                </a:lnTo>
                <a:lnTo>
                  <a:pt x="6491" y="6553"/>
                </a:lnTo>
                <a:lnTo>
                  <a:pt x="6477" y="6279"/>
                </a:lnTo>
                <a:lnTo>
                  <a:pt x="6461" y="6029"/>
                </a:lnTo>
                <a:lnTo>
                  <a:pt x="6454" y="5921"/>
                </a:lnTo>
                <a:lnTo>
                  <a:pt x="6454" y="6559"/>
                </a:lnTo>
                <a:lnTo>
                  <a:pt x="6453" y="6583"/>
                </a:lnTo>
                <a:lnTo>
                  <a:pt x="6451" y="6615"/>
                </a:lnTo>
                <a:lnTo>
                  <a:pt x="6440" y="6698"/>
                </a:lnTo>
                <a:lnTo>
                  <a:pt x="6425" y="6799"/>
                </a:lnTo>
                <a:lnTo>
                  <a:pt x="6407" y="6907"/>
                </a:lnTo>
                <a:lnTo>
                  <a:pt x="6389" y="7013"/>
                </a:lnTo>
                <a:lnTo>
                  <a:pt x="6372" y="7106"/>
                </a:lnTo>
                <a:lnTo>
                  <a:pt x="6359" y="7175"/>
                </a:lnTo>
                <a:lnTo>
                  <a:pt x="6354" y="7198"/>
                </a:lnTo>
                <a:lnTo>
                  <a:pt x="6351" y="7211"/>
                </a:lnTo>
                <a:lnTo>
                  <a:pt x="6350" y="7214"/>
                </a:lnTo>
                <a:lnTo>
                  <a:pt x="6347" y="7211"/>
                </a:lnTo>
                <a:lnTo>
                  <a:pt x="6345" y="7193"/>
                </a:lnTo>
                <a:lnTo>
                  <a:pt x="6341" y="7162"/>
                </a:lnTo>
                <a:lnTo>
                  <a:pt x="6338" y="7119"/>
                </a:lnTo>
                <a:lnTo>
                  <a:pt x="6330" y="7000"/>
                </a:lnTo>
                <a:lnTo>
                  <a:pt x="6323" y="6856"/>
                </a:lnTo>
                <a:lnTo>
                  <a:pt x="6316" y="6700"/>
                </a:lnTo>
                <a:lnTo>
                  <a:pt x="6311" y="6548"/>
                </a:lnTo>
                <a:lnTo>
                  <a:pt x="6308" y="6417"/>
                </a:lnTo>
                <a:lnTo>
                  <a:pt x="6306" y="6321"/>
                </a:lnTo>
                <a:lnTo>
                  <a:pt x="6304" y="5945"/>
                </a:lnTo>
                <a:lnTo>
                  <a:pt x="6298" y="5307"/>
                </a:lnTo>
                <a:lnTo>
                  <a:pt x="6291" y="4437"/>
                </a:lnTo>
                <a:lnTo>
                  <a:pt x="6327" y="4581"/>
                </a:lnTo>
                <a:lnTo>
                  <a:pt x="6411" y="4915"/>
                </a:lnTo>
                <a:lnTo>
                  <a:pt x="6461" y="5106"/>
                </a:lnTo>
                <a:lnTo>
                  <a:pt x="6509" y="5288"/>
                </a:lnTo>
                <a:lnTo>
                  <a:pt x="6532" y="5369"/>
                </a:lnTo>
                <a:lnTo>
                  <a:pt x="6554" y="5443"/>
                </a:lnTo>
                <a:lnTo>
                  <a:pt x="6572" y="5503"/>
                </a:lnTo>
                <a:lnTo>
                  <a:pt x="6587" y="5550"/>
                </a:lnTo>
                <a:lnTo>
                  <a:pt x="6595" y="5569"/>
                </a:lnTo>
                <a:lnTo>
                  <a:pt x="6600" y="5589"/>
                </a:lnTo>
                <a:lnTo>
                  <a:pt x="6606" y="5611"/>
                </a:lnTo>
                <a:lnTo>
                  <a:pt x="6609" y="5631"/>
                </a:lnTo>
                <a:lnTo>
                  <a:pt x="6616" y="5675"/>
                </a:lnTo>
                <a:lnTo>
                  <a:pt x="6621" y="5719"/>
                </a:lnTo>
                <a:lnTo>
                  <a:pt x="6625" y="5764"/>
                </a:lnTo>
                <a:lnTo>
                  <a:pt x="6626" y="5809"/>
                </a:lnTo>
                <a:lnTo>
                  <a:pt x="6626" y="5855"/>
                </a:lnTo>
                <a:lnTo>
                  <a:pt x="6625" y="5901"/>
                </a:lnTo>
                <a:lnTo>
                  <a:pt x="6621" y="5989"/>
                </a:lnTo>
                <a:lnTo>
                  <a:pt x="6618" y="6074"/>
                </a:lnTo>
                <a:lnTo>
                  <a:pt x="6615" y="6113"/>
                </a:lnTo>
                <a:lnTo>
                  <a:pt x="6615" y="6150"/>
                </a:lnTo>
                <a:lnTo>
                  <a:pt x="6615" y="6185"/>
                </a:lnTo>
                <a:lnTo>
                  <a:pt x="6618" y="6218"/>
                </a:lnTo>
                <a:lnTo>
                  <a:pt x="6622" y="6290"/>
                </a:lnTo>
                <a:lnTo>
                  <a:pt x="6627" y="6379"/>
                </a:lnTo>
                <a:lnTo>
                  <a:pt x="6634" y="6587"/>
                </a:lnTo>
                <a:lnTo>
                  <a:pt x="6639" y="6692"/>
                </a:lnTo>
                <a:lnTo>
                  <a:pt x="6645" y="6791"/>
                </a:lnTo>
                <a:lnTo>
                  <a:pt x="6648" y="6837"/>
                </a:lnTo>
                <a:lnTo>
                  <a:pt x="6652" y="6877"/>
                </a:lnTo>
                <a:lnTo>
                  <a:pt x="6657" y="6913"/>
                </a:lnTo>
                <a:lnTo>
                  <a:pt x="6662" y="6945"/>
                </a:lnTo>
                <a:lnTo>
                  <a:pt x="6667" y="6975"/>
                </a:lnTo>
                <a:lnTo>
                  <a:pt x="6669" y="7010"/>
                </a:lnTo>
                <a:lnTo>
                  <a:pt x="6670" y="7048"/>
                </a:lnTo>
                <a:lnTo>
                  <a:pt x="6670" y="7090"/>
                </a:lnTo>
                <a:lnTo>
                  <a:pt x="6669" y="7135"/>
                </a:lnTo>
                <a:lnTo>
                  <a:pt x="6667" y="7180"/>
                </a:lnTo>
                <a:lnTo>
                  <a:pt x="6661" y="7275"/>
                </a:lnTo>
                <a:lnTo>
                  <a:pt x="6654" y="7368"/>
                </a:lnTo>
                <a:lnTo>
                  <a:pt x="6648" y="7454"/>
                </a:lnTo>
                <a:lnTo>
                  <a:pt x="6645" y="7493"/>
                </a:lnTo>
                <a:lnTo>
                  <a:pt x="6645" y="7527"/>
                </a:lnTo>
                <a:lnTo>
                  <a:pt x="6645" y="7557"/>
                </a:lnTo>
                <a:lnTo>
                  <a:pt x="6648" y="7583"/>
                </a:lnTo>
                <a:close/>
                <a:moveTo>
                  <a:pt x="7982" y="5891"/>
                </a:moveTo>
                <a:lnTo>
                  <a:pt x="7982" y="5891"/>
                </a:lnTo>
                <a:lnTo>
                  <a:pt x="7974" y="6040"/>
                </a:lnTo>
                <a:lnTo>
                  <a:pt x="7961" y="6259"/>
                </a:lnTo>
                <a:lnTo>
                  <a:pt x="7925" y="6791"/>
                </a:lnTo>
                <a:lnTo>
                  <a:pt x="7879" y="7479"/>
                </a:lnTo>
                <a:lnTo>
                  <a:pt x="7878" y="7239"/>
                </a:lnTo>
                <a:lnTo>
                  <a:pt x="7877" y="6990"/>
                </a:lnTo>
                <a:lnTo>
                  <a:pt x="7875" y="6702"/>
                </a:lnTo>
                <a:lnTo>
                  <a:pt x="7872" y="6409"/>
                </a:lnTo>
                <a:lnTo>
                  <a:pt x="7869" y="6271"/>
                </a:lnTo>
                <a:lnTo>
                  <a:pt x="7866" y="6146"/>
                </a:lnTo>
                <a:lnTo>
                  <a:pt x="7862" y="6035"/>
                </a:lnTo>
                <a:lnTo>
                  <a:pt x="7859" y="5946"/>
                </a:lnTo>
                <a:lnTo>
                  <a:pt x="7854" y="5883"/>
                </a:lnTo>
                <a:lnTo>
                  <a:pt x="7851" y="5861"/>
                </a:lnTo>
                <a:lnTo>
                  <a:pt x="7849" y="5846"/>
                </a:lnTo>
                <a:lnTo>
                  <a:pt x="7847" y="5833"/>
                </a:lnTo>
                <a:lnTo>
                  <a:pt x="7844" y="5814"/>
                </a:lnTo>
                <a:lnTo>
                  <a:pt x="7841" y="5759"/>
                </a:lnTo>
                <a:lnTo>
                  <a:pt x="7839" y="5683"/>
                </a:lnTo>
                <a:lnTo>
                  <a:pt x="7839" y="5592"/>
                </a:lnTo>
                <a:lnTo>
                  <a:pt x="7839" y="5487"/>
                </a:lnTo>
                <a:lnTo>
                  <a:pt x="7841" y="5373"/>
                </a:lnTo>
                <a:lnTo>
                  <a:pt x="7845" y="5132"/>
                </a:lnTo>
                <a:lnTo>
                  <a:pt x="7851" y="4896"/>
                </a:lnTo>
                <a:lnTo>
                  <a:pt x="7857" y="4692"/>
                </a:lnTo>
                <a:lnTo>
                  <a:pt x="7865" y="4496"/>
                </a:lnTo>
                <a:lnTo>
                  <a:pt x="7868" y="4506"/>
                </a:lnTo>
                <a:lnTo>
                  <a:pt x="7874" y="4519"/>
                </a:lnTo>
                <a:lnTo>
                  <a:pt x="7891" y="4552"/>
                </a:lnTo>
                <a:lnTo>
                  <a:pt x="7914" y="4596"/>
                </a:lnTo>
                <a:lnTo>
                  <a:pt x="7938" y="4646"/>
                </a:lnTo>
                <a:lnTo>
                  <a:pt x="7951" y="4674"/>
                </a:lnTo>
                <a:lnTo>
                  <a:pt x="7963" y="4704"/>
                </a:lnTo>
                <a:lnTo>
                  <a:pt x="7974" y="4734"/>
                </a:lnTo>
                <a:lnTo>
                  <a:pt x="7985" y="4765"/>
                </a:lnTo>
                <a:lnTo>
                  <a:pt x="7994" y="4798"/>
                </a:lnTo>
                <a:lnTo>
                  <a:pt x="8003" y="4830"/>
                </a:lnTo>
                <a:lnTo>
                  <a:pt x="8009" y="4864"/>
                </a:lnTo>
                <a:lnTo>
                  <a:pt x="8012" y="4897"/>
                </a:lnTo>
                <a:lnTo>
                  <a:pt x="8015" y="4934"/>
                </a:lnTo>
                <a:lnTo>
                  <a:pt x="8016" y="4979"/>
                </a:lnTo>
                <a:lnTo>
                  <a:pt x="8016" y="5031"/>
                </a:lnTo>
                <a:lnTo>
                  <a:pt x="8016" y="5087"/>
                </a:lnTo>
                <a:lnTo>
                  <a:pt x="8014" y="5216"/>
                </a:lnTo>
                <a:lnTo>
                  <a:pt x="8009" y="5355"/>
                </a:lnTo>
                <a:lnTo>
                  <a:pt x="8003" y="5499"/>
                </a:lnTo>
                <a:lnTo>
                  <a:pt x="7996" y="5642"/>
                </a:lnTo>
                <a:lnTo>
                  <a:pt x="7982" y="5891"/>
                </a:lnTo>
                <a:close/>
                <a:moveTo>
                  <a:pt x="8576" y="7389"/>
                </a:moveTo>
                <a:lnTo>
                  <a:pt x="8576" y="7389"/>
                </a:lnTo>
                <a:lnTo>
                  <a:pt x="8557" y="7506"/>
                </a:lnTo>
                <a:lnTo>
                  <a:pt x="8531" y="7638"/>
                </a:lnTo>
                <a:lnTo>
                  <a:pt x="8505" y="7776"/>
                </a:lnTo>
                <a:lnTo>
                  <a:pt x="8477" y="7911"/>
                </a:lnTo>
                <a:lnTo>
                  <a:pt x="8432" y="8131"/>
                </a:lnTo>
                <a:lnTo>
                  <a:pt x="8412" y="8221"/>
                </a:lnTo>
                <a:lnTo>
                  <a:pt x="8220" y="7924"/>
                </a:lnTo>
                <a:lnTo>
                  <a:pt x="8215" y="7918"/>
                </a:lnTo>
                <a:lnTo>
                  <a:pt x="8203" y="7900"/>
                </a:lnTo>
                <a:lnTo>
                  <a:pt x="8188" y="7872"/>
                </a:lnTo>
                <a:lnTo>
                  <a:pt x="8179" y="7855"/>
                </a:lnTo>
                <a:lnTo>
                  <a:pt x="8170" y="7835"/>
                </a:lnTo>
                <a:lnTo>
                  <a:pt x="8161" y="7813"/>
                </a:lnTo>
                <a:lnTo>
                  <a:pt x="8153" y="7789"/>
                </a:lnTo>
                <a:lnTo>
                  <a:pt x="8145" y="7764"/>
                </a:lnTo>
                <a:lnTo>
                  <a:pt x="8139" y="7736"/>
                </a:lnTo>
                <a:lnTo>
                  <a:pt x="8134" y="7708"/>
                </a:lnTo>
                <a:lnTo>
                  <a:pt x="8130" y="7678"/>
                </a:lnTo>
                <a:lnTo>
                  <a:pt x="8129" y="7645"/>
                </a:lnTo>
                <a:lnTo>
                  <a:pt x="8131" y="7613"/>
                </a:lnTo>
                <a:lnTo>
                  <a:pt x="8136" y="7539"/>
                </a:lnTo>
                <a:lnTo>
                  <a:pt x="8142" y="7459"/>
                </a:lnTo>
                <a:lnTo>
                  <a:pt x="8152" y="7293"/>
                </a:lnTo>
                <a:lnTo>
                  <a:pt x="8161" y="7108"/>
                </a:lnTo>
                <a:lnTo>
                  <a:pt x="8087" y="7270"/>
                </a:lnTo>
                <a:lnTo>
                  <a:pt x="8095" y="6961"/>
                </a:lnTo>
                <a:lnTo>
                  <a:pt x="8105" y="6689"/>
                </a:lnTo>
                <a:lnTo>
                  <a:pt x="8111" y="6557"/>
                </a:lnTo>
                <a:lnTo>
                  <a:pt x="8117" y="6440"/>
                </a:lnTo>
                <a:lnTo>
                  <a:pt x="8121" y="6382"/>
                </a:lnTo>
                <a:lnTo>
                  <a:pt x="8125" y="6315"/>
                </a:lnTo>
                <a:lnTo>
                  <a:pt x="8141" y="6159"/>
                </a:lnTo>
                <a:lnTo>
                  <a:pt x="8160" y="5988"/>
                </a:lnTo>
                <a:lnTo>
                  <a:pt x="8181" y="5815"/>
                </a:lnTo>
                <a:lnTo>
                  <a:pt x="8201" y="5655"/>
                </a:lnTo>
                <a:lnTo>
                  <a:pt x="8219" y="5524"/>
                </a:lnTo>
                <a:lnTo>
                  <a:pt x="8235" y="5401"/>
                </a:lnTo>
                <a:lnTo>
                  <a:pt x="8244" y="5426"/>
                </a:lnTo>
                <a:lnTo>
                  <a:pt x="8260" y="5464"/>
                </a:lnTo>
                <a:lnTo>
                  <a:pt x="8278" y="5515"/>
                </a:lnTo>
                <a:lnTo>
                  <a:pt x="8298" y="5574"/>
                </a:lnTo>
                <a:lnTo>
                  <a:pt x="8308" y="5606"/>
                </a:lnTo>
                <a:lnTo>
                  <a:pt x="8316" y="5639"/>
                </a:lnTo>
                <a:lnTo>
                  <a:pt x="8324" y="5673"/>
                </a:lnTo>
                <a:lnTo>
                  <a:pt x="8331" y="5708"/>
                </a:lnTo>
                <a:lnTo>
                  <a:pt x="8336" y="5743"/>
                </a:lnTo>
                <a:lnTo>
                  <a:pt x="8339" y="5778"/>
                </a:lnTo>
                <a:lnTo>
                  <a:pt x="8340" y="5813"/>
                </a:lnTo>
                <a:lnTo>
                  <a:pt x="8339" y="5846"/>
                </a:lnTo>
                <a:lnTo>
                  <a:pt x="8337" y="5880"/>
                </a:lnTo>
                <a:lnTo>
                  <a:pt x="8334" y="5916"/>
                </a:lnTo>
                <a:lnTo>
                  <a:pt x="8333" y="5988"/>
                </a:lnTo>
                <a:lnTo>
                  <a:pt x="8333" y="6064"/>
                </a:lnTo>
                <a:lnTo>
                  <a:pt x="8337" y="6138"/>
                </a:lnTo>
                <a:lnTo>
                  <a:pt x="8342" y="6211"/>
                </a:lnTo>
                <a:lnTo>
                  <a:pt x="8349" y="6279"/>
                </a:lnTo>
                <a:lnTo>
                  <a:pt x="8358" y="6341"/>
                </a:lnTo>
                <a:lnTo>
                  <a:pt x="8363" y="6369"/>
                </a:lnTo>
                <a:lnTo>
                  <a:pt x="8368" y="6396"/>
                </a:lnTo>
                <a:lnTo>
                  <a:pt x="8382" y="6454"/>
                </a:lnTo>
                <a:lnTo>
                  <a:pt x="8402" y="6528"/>
                </a:lnTo>
                <a:lnTo>
                  <a:pt x="8446" y="6690"/>
                </a:lnTo>
                <a:lnTo>
                  <a:pt x="8486" y="6827"/>
                </a:lnTo>
                <a:lnTo>
                  <a:pt x="8501" y="6885"/>
                </a:lnTo>
                <a:lnTo>
                  <a:pt x="8524" y="6929"/>
                </a:lnTo>
                <a:lnTo>
                  <a:pt x="8545" y="6975"/>
                </a:lnTo>
                <a:lnTo>
                  <a:pt x="8554" y="6998"/>
                </a:lnTo>
                <a:lnTo>
                  <a:pt x="8563" y="7023"/>
                </a:lnTo>
                <a:lnTo>
                  <a:pt x="8571" y="7049"/>
                </a:lnTo>
                <a:lnTo>
                  <a:pt x="8578" y="7077"/>
                </a:lnTo>
                <a:lnTo>
                  <a:pt x="8583" y="7106"/>
                </a:lnTo>
                <a:lnTo>
                  <a:pt x="8588" y="7137"/>
                </a:lnTo>
                <a:lnTo>
                  <a:pt x="8590" y="7172"/>
                </a:lnTo>
                <a:lnTo>
                  <a:pt x="8592" y="7209"/>
                </a:lnTo>
                <a:lnTo>
                  <a:pt x="8592" y="7249"/>
                </a:lnTo>
                <a:lnTo>
                  <a:pt x="8588" y="7292"/>
                </a:lnTo>
                <a:lnTo>
                  <a:pt x="8583" y="7339"/>
                </a:lnTo>
                <a:lnTo>
                  <a:pt x="8576" y="7389"/>
                </a:lnTo>
                <a:close/>
                <a:moveTo>
                  <a:pt x="9363" y="5327"/>
                </a:moveTo>
                <a:lnTo>
                  <a:pt x="9363" y="5327"/>
                </a:lnTo>
                <a:lnTo>
                  <a:pt x="9362" y="5341"/>
                </a:lnTo>
                <a:lnTo>
                  <a:pt x="9359" y="5360"/>
                </a:lnTo>
                <a:lnTo>
                  <a:pt x="9351" y="5410"/>
                </a:lnTo>
                <a:lnTo>
                  <a:pt x="9339" y="5470"/>
                </a:lnTo>
                <a:lnTo>
                  <a:pt x="9326" y="5534"/>
                </a:lnTo>
                <a:lnTo>
                  <a:pt x="9300" y="5648"/>
                </a:lnTo>
                <a:lnTo>
                  <a:pt x="9288" y="5697"/>
                </a:lnTo>
                <a:lnTo>
                  <a:pt x="9291" y="5655"/>
                </a:lnTo>
                <a:lnTo>
                  <a:pt x="9296" y="5553"/>
                </a:lnTo>
                <a:lnTo>
                  <a:pt x="9300" y="5422"/>
                </a:lnTo>
                <a:lnTo>
                  <a:pt x="9303" y="5357"/>
                </a:lnTo>
                <a:lnTo>
                  <a:pt x="9303" y="5297"/>
                </a:lnTo>
                <a:lnTo>
                  <a:pt x="9304" y="5269"/>
                </a:lnTo>
                <a:lnTo>
                  <a:pt x="9306" y="5237"/>
                </a:lnTo>
                <a:lnTo>
                  <a:pt x="9309" y="5205"/>
                </a:lnTo>
                <a:lnTo>
                  <a:pt x="9312" y="5172"/>
                </a:lnTo>
                <a:lnTo>
                  <a:pt x="9322" y="5105"/>
                </a:lnTo>
                <a:lnTo>
                  <a:pt x="9333" y="5041"/>
                </a:lnTo>
                <a:lnTo>
                  <a:pt x="9344" y="4984"/>
                </a:lnTo>
                <a:lnTo>
                  <a:pt x="9353" y="4938"/>
                </a:lnTo>
                <a:lnTo>
                  <a:pt x="9363" y="4897"/>
                </a:lnTo>
                <a:lnTo>
                  <a:pt x="9363" y="5327"/>
                </a:lnTo>
                <a:close/>
                <a:moveTo>
                  <a:pt x="9482" y="7256"/>
                </a:moveTo>
                <a:lnTo>
                  <a:pt x="9482" y="7256"/>
                </a:lnTo>
                <a:lnTo>
                  <a:pt x="9475" y="7219"/>
                </a:lnTo>
                <a:lnTo>
                  <a:pt x="9467" y="7184"/>
                </a:lnTo>
                <a:lnTo>
                  <a:pt x="9459" y="7148"/>
                </a:lnTo>
                <a:lnTo>
                  <a:pt x="9448" y="7108"/>
                </a:lnTo>
                <a:lnTo>
                  <a:pt x="9436" y="7062"/>
                </a:lnTo>
                <a:lnTo>
                  <a:pt x="9423" y="7010"/>
                </a:lnTo>
                <a:lnTo>
                  <a:pt x="9409" y="6947"/>
                </a:lnTo>
                <a:lnTo>
                  <a:pt x="9393" y="6870"/>
                </a:lnTo>
                <a:lnTo>
                  <a:pt x="9384" y="6829"/>
                </a:lnTo>
                <a:lnTo>
                  <a:pt x="9380" y="6791"/>
                </a:lnTo>
                <a:lnTo>
                  <a:pt x="9376" y="6755"/>
                </a:lnTo>
                <a:lnTo>
                  <a:pt x="9374" y="6720"/>
                </a:lnTo>
                <a:lnTo>
                  <a:pt x="9372" y="6685"/>
                </a:lnTo>
                <a:lnTo>
                  <a:pt x="9374" y="6651"/>
                </a:lnTo>
                <a:lnTo>
                  <a:pt x="9375" y="6619"/>
                </a:lnTo>
                <a:lnTo>
                  <a:pt x="9377" y="6587"/>
                </a:lnTo>
                <a:lnTo>
                  <a:pt x="9384" y="6521"/>
                </a:lnTo>
                <a:lnTo>
                  <a:pt x="9393" y="6451"/>
                </a:lnTo>
                <a:lnTo>
                  <a:pt x="9400" y="6375"/>
                </a:lnTo>
                <a:lnTo>
                  <a:pt x="9404" y="6334"/>
                </a:lnTo>
                <a:lnTo>
                  <a:pt x="9407" y="6292"/>
                </a:lnTo>
                <a:lnTo>
                  <a:pt x="9413" y="6208"/>
                </a:lnTo>
                <a:lnTo>
                  <a:pt x="9421" y="6134"/>
                </a:lnTo>
                <a:lnTo>
                  <a:pt x="9428" y="6070"/>
                </a:lnTo>
                <a:lnTo>
                  <a:pt x="9435" y="6017"/>
                </a:lnTo>
                <a:lnTo>
                  <a:pt x="9442" y="5975"/>
                </a:lnTo>
                <a:lnTo>
                  <a:pt x="9447" y="5945"/>
                </a:lnTo>
                <a:lnTo>
                  <a:pt x="9452" y="5921"/>
                </a:lnTo>
                <a:lnTo>
                  <a:pt x="9454" y="5988"/>
                </a:lnTo>
                <a:lnTo>
                  <a:pt x="9461" y="6146"/>
                </a:lnTo>
                <a:lnTo>
                  <a:pt x="9471" y="6327"/>
                </a:lnTo>
                <a:lnTo>
                  <a:pt x="9476" y="6408"/>
                </a:lnTo>
                <a:lnTo>
                  <a:pt x="9482" y="6470"/>
                </a:lnTo>
                <a:lnTo>
                  <a:pt x="9490" y="6533"/>
                </a:lnTo>
                <a:lnTo>
                  <a:pt x="9505" y="6618"/>
                </a:lnTo>
                <a:lnTo>
                  <a:pt x="9521" y="6715"/>
                </a:lnTo>
                <a:lnTo>
                  <a:pt x="9541" y="6819"/>
                </a:lnTo>
                <a:lnTo>
                  <a:pt x="9577" y="7008"/>
                </a:lnTo>
                <a:lnTo>
                  <a:pt x="9600" y="7122"/>
                </a:lnTo>
                <a:lnTo>
                  <a:pt x="9603" y="7142"/>
                </a:lnTo>
                <a:lnTo>
                  <a:pt x="9606" y="7169"/>
                </a:lnTo>
                <a:lnTo>
                  <a:pt x="9612" y="7246"/>
                </a:lnTo>
                <a:lnTo>
                  <a:pt x="9616" y="7346"/>
                </a:lnTo>
                <a:lnTo>
                  <a:pt x="9622" y="7457"/>
                </a:lnTo>
                <a:lnTo>
                  <a:pt x="9633" y="7678"/>
                </a:lnTo>
                <a:lnTo>
                  <a:pt x="9639" y="7769"/>
                </a:lnTo>
                <a:lnTo>
                  <a:pt x="9645" y="7835"/>
                </a:lnTo>
                <a:lnTo>
                  <a:pt x="9621" y="7759"/>
                </a:lnTo>
                <a:lnTo>
                  <a:pt x="9568" y="7585"/>
                </a:lnTo>
                <a:lnTo>
                  <a:pt x="9539" y="7485"/>
                </a:lnTo>
                <a:lnTo>
                  <a:pt x="9513" y="7390"/>
                </a:lnTo>
                <a:lnTo>
                  <a:pt x="9493" y="7311"/>
                </a:lnTo>
                <a:lnTo>
                  <a:pt x="9485" y="7280"/>
                </a:lnTo>
                <a:lnTo>
                  <a:pt x="9482" y="7256"/>
                </a:lnTo>
                <a:close/>
                <a:moveTo>
                  <a:pt x="10356" y="6084"/>
                </a:moveTo>
                <a:lnTo>
                  <a:pt x="10356" y="6084"/>
                </a:lnTo>
                <a:lnTo>
                  <a:pt x="10360" y="6090"/>
                </a:lnTo>
                <a:lnTo>
                  <a:pt x="10364" y="6100"/>
                </a:lnTo>
                <a:lnTo>
                  <a:pt x="10374" y="6128"/>
                </a:lnTo>
                <a:lnTo>
                  <a:pt x="10386" y="6166"/>
                </a:lnTo>
                <a:lnTo>
                  <a:pt x="10402" y="6214"/>
                </a:lnTo>
                <a:lnTo>
                  <a:pt x="10435" y="6331"/>
                </a:lnTo>
                <a:lnTo>
                  <a:pt x="10469" y="6464"/>
                </a:lnTo>
                <a:lnTo>
                  <a:pt x="10487" y="6534"/>
                </a:lnTo>
                <a:lnTo>
                  <a:pt x="10503" y="6601"/>
                </a:lnTo>
                <a:lnTo>
                  <a:pt x="10517" y="6667"/>
                </a:lnTo>
                <a:lnTo>
                  <a:pt x="10529" y="6728"/>
                </a:lnTo>
                <a:lnTo>
                  <a:pt x="10540" y="6785"/>
                </a:lnTo>
                <a:lnTo>
                  <a:pt x="10547" y="6833"/>
                </a:lnTo>
                <a:lnTo>
                  <a:pt x="10549" y="6853"/>
                </a:lnTo>
                <a:lnTo>
                  <a:pt x="10550" y="6871"/>
                </a:lnTo>
                <a:lnTo>
                  <a:pt x="10551" y="6887"/>
                </a:lnTo>
                <a:lnTo>
                  <a:pt x="10550" y="6900"/>
                </a:lnTo>
                <a:lnTo>
                  <a:pt x="10547" y="6923"/>
                </a:lnTo>
                <a:lnTo>
                  <a:pt x="10546" y="6948"/>
                </a:lnTo>
                <a:lnTo>
                  <a:pt x="10545" y="7001"/>
                </a:lnTo>
                <a:lnTo>
                  <a:pt x="10547" y="7058"/>
                </a:lnTo>
                <a:lnTo>
                  <a:pt x="10550" y="7116"/>
                </a:lnTo>
                <a:lnTo>
                  <a:pt x="10552" y="7177"/>
                </a:lnTo>
                <a:lnTo>
                  <a:pt x="10553" y="7235"/>
                </a:lnTo>
                <a:lnTo>
                  <a:pt x="10553" y="7293"/>
                </a:lnTo>
                <a:lnTo>
                  <a:pt x="10552" y="7320"/>
                </a:lnTo>
                <a:lnTo>
                  <a:pt x="10550" y="7345"/>
                </a:lnTo>
                <a:lnTo>
                  <a:pt x="10546" y="7369"/>
                </a:lnTo>
                <a:lnTo>
                  <a:pt x="10543" y="7390"/>
                </a:lnTo>
                <a:lnTo>
                  <a:pt x="10538" y="7410"/>
                </a:lnTo>
                <a:lnTo>
                  <a:pt x="10532" y="7428"/>
                </a:lnTo>
                <a:lnTo>
                  <a:pt x="10526" y="7442"/>
                </a:lnTo>
                <a:lnTo>
                  <a:pt x="10520" y="7455"/>
                </a:lnTo>
                <a:lnTo>
                  <a:pt x="10514" y="7467"/>
                </a:lnTo>
                <a:lnTo>
                  <a:pt x="10507" y="7477"/>
                </a:lnTo>
                <a:lnTo>
                  <a:pt x="10495" y="7493"/>
                </a:lnTo>
                <a:lnTo>
                  <a:pt x="10485" y="7502"/>
                </a:lnTo>
                <a:lnTo>
                  <a:pt x="10478" y="7507"/>
                </a:lnTo>
                <a:lnTo>
                  <a:pt x="10475" y="7508"/>
                </a:lnTo>
                <a:lnTo>
                  <a:pt x="10475" y="7494"/>
                </a:lnTo>
                <a:lnTo>
                  <a:pt x="10473" y="7475"/>
                </a:lnTo>
                <a:lnTo>
                  <a:pt x="10468" y="7431"/>
                </a:lnTo>
                <a:lnTo>
                  <a:pt x="10453" y="7324"/>
                </a:lnTo>
                <a:lnTo>
                  <a:pt x="10445" y="7268"/>
                </a:lnTo>
                <a:lnTo>
                  <a:pt x="10438" y="7210"/>
                </a:lnTo>
                <a:lnTo>
                  <a:pt x="10433" y="7156"/>
                </a:lnTo>
                <a:lnTo>
                  <a:pt x="10431" y="7131"/>
                </a:lnTo>
                <a:lnTo>
                  <a:pt x="10431" y="7108"/>
                </a:lnTo>
                <a:lnTo>
                  <a:pt x="10430" y="7077"/>
                </a:lnTo>
                <a:lnTo>
                  <a:pt x="10426" y="7028"/>
                </a:lnTo>
                <a:lnTo>
                  <a:pt x="10415" y="6892"/>
                </a:lnTo>
                <a:lnTo>
                  <a:pt x="10383" y="6535"/>
                </a:lnTo>
                <a:lnTo>
                  <a:pt x="10367" y="6357"/>
                </a:lnTo>
                <a:lnTo>
                  <a:pt x="10355" y="6208"/>
                </a:lnTo>
                <a:lnTo>
                  <a:pt x="10353" y="6152"/>
                </a:lnTo>
                <a:lnTo>
                  <a:pt x="10352" y="6111"/>
                </a:lnTo>
                <a:lnTo>
                  <a:pt x="10352" y="6096"/>
                </a:lnTo>
                <a:lnTo>
                  <a:pt x="10353" y="6087"/>
                </a:lnTo>
                <a:lnTo>
                  <a:pt x="10354" y="6083"/>
                </a:lnTo>
                <a:lnTo>
                  <a:pt x="10355" y="6083"/>
                </a:lnTo>
                <a:lnTo>
                  <a:pt x="10356" y="6084"/>
                </a:lnTo>
                <a:close/>
                <a:moveTo>
                  <a:pt x="10461" y="8711"/>
                </a:moveTo>
                <a:lnTo>
                  <a:pt x="10461" y="8711"/>
                </a:lnTo>
                <a:lnTo>
                  <a:pt x="10454" y="8674"/>
                </a:lnTo>
                <a:lnTo>
                  <a:pt x="10445" y="8632"/>
                </a:lnTo>
                <a:lnTo>
                  <a:pt x="10425" y="8534"/>
                </a:lnTo>
                <a:lnTo>
                  <a:pt x="10417" y="8481"/>
                </a:lnTo>
                <a:lnTo>
                  <a:pt x="10408" y="8429"/>
                </a:lnTo>
                <a:lnTo>
                  <a:pt x="10406" y="8402"/>
                </a:lnTo>
                <a:lnTo>
                  <a:pt x="10403" y="8376"/>
                </a:lnTo>
                <a:lnTo>
                  <a:pt x="10402" y="8350"/>
                </a:lnTo>
                <a:lnTo>
                  <a:pt x="10401" y="8325"/>
                </a:lnTo>
                <a:lnTo>
                  <a:pt x="10402" y="8224"/>
                </a:lnTo>
                <a:lnTo>
                  <a:pt x="10403" y="8175"/>
                </a:lnTo>
                <a:lnTo>
                  <a:pt x="10407" y="8131"/>
                </a:lnTo>
                <a:lnTo>
                  <a:pt x="10409" y="8109"/>
                </a:lnTo>
                <a:lnTo>
                  <a:pt x="10412" y="8090"/>
                </a:lnTo>
                <a:lnTo>
                  <a:pt x="10415" y="8072"/>
                </a:lnTo>
                <a:lnTo>
                  <a:pt x="10420" y="8056"/>
                </a:lnTo>
                <a:lnTo>
                  <a:pt x="10425" y="8042"/>
                </a:lnTo>
                <a:lnTo>
                  <a:pt x="10431" y="8030"/>
                </a:lnTo>
                <a:lnTo>
                  <a:pt x="10438" y="8020"/>
                </a:lnTo>
                <a:lnTo>
                  <a:pt x="10445" y="8013"/>
                </a:lnTo>
                <a:lnTo>
                  <a:pt x="10450" y="8012"/>
                </a:lnTo>
                <a:lnTo>
                  <a:pt x="10455" y="8010"/>
                </a:lnTo>
                <a:lnTo>
                  <a:pt x="10460" y="8012"/>
                </a:lnTo>
                <a:lnTo>
                  <a:pt x="10463" y="8014"/>
                </a:lnTo>
                <a:lnTo>
                  <a:pt x="10468" y="8018"/>
                </a:lnTo>
                <a:lnTo>
                  <a:pt x="10474" y="8024"/>
                </a:lnTo>
                <a:lnTo>
                  <a:pt x="10484" y="8037"/>
                </a:lnTo>
                <a:lnTo>
                  <a:pt x="10495" y="8054"/>
                </a:lnTo>
                <a:lnTo>
                  <a:pt x="10505" y="8074"/>
                </a:lnTo>
                <a:lnTo>
                  <a:pt x="10516" y="8098"/>
                </a:lnTo>
                <a:lnTo>
                  <a:pt x="10527" y="8122"/>
                </a:lnTo>
                <a:lnTo>
                  <a:pt x="10550" y="8175"/>
                </a:lnTo>
                <a:lnTo>
                  <a:pt x="10572" y="8228"/>
                </a:lnTo>
                <a:lnTo>
                  <a:pt x="10591" y="8275"/>
                </a:lnTo>
                <a:lnTo>
                  <a:pt x="10600" y="8294"/>
                </a:lnTo>
                <a:lnTo>
                  <a:pt x="10609" y="8310"/>
                </a:lnTo>
                <a:lnTo>
                  <a:pt x="10588" y="8385"/>
                </a:lnTo>
                <a:lnTo>
                  <a:pt x="10565" y="8460"/>
                </a:lnTo>
                <a:lnTo>
                  <a:pt x="10540" y="8544"/>
                </a:lnTo>
                <a:lnTo>
                  <a:pt x="10514" y="8623"/>
                </a:lnTo>
                <a:lnTo>
                  <a:pt x="10502" y="8657"/>
                </a:lnTo>
                <a:lnTo>
                  <a:pt x="10490" y="8686"/>
                </a:lnTo>
                <a:lnTo>
                  <a:pt x="10480" y="8707"/>
                </a:lnTo>
                <a:lnTo>
                  <a:pt x="10475" y="8715"/>
                </a:lnTo>
                <a:lnTo>
                  <a:pt x="10472" y="8719"/>
                </a:lnTo>
                <a:lnTo>
                  <a:pt x="10468" y="8722"/>
                </a:lnTo>
                <a:lnTo>
                  <a:pt x="10466" y="8722"/>
                </a:lnTo>
                <a:lnTo>
                  <a:pt x="10465" y="8721"/>
                </a:lnTo>
                <a:lnTo>
                  <a:pt x="10462" y="8717"/>
                </a:lnTo>
                <a:lnTo>
                  <a:pt x="10461" y="8711"/>
                </a:lnTo>
                <a:close/>
                <a:moveTo>
                  <a:pt x="10669" y="8013"/>
                </a:moveTo>
                <a:lnTo>
                  <a:pt x="10609" y="8087"/>
                </a:lnTo>
                <a:lnTo>
                  <a:pt x="10600" y="8043"/>
                </a:lnTo>
                <a:lnTo>
                  <a:pt x="10591" y="8000"/>
                </a:lnTo>
                <a:lnTo>
                  <a:pt x="10580" y="7954"/>
                </a:lnTo>
                <a:lnTo>
                  <a:pt x="10578" y="7942"/>
                </a:lnTo>
                <a:lnTo>
                  <a:pt x="10576" y="7930"/>
                </a:lnTo>
                <a:lnTo>
                  <a:pt x="10576" y="7918"/>
                </a:lnTo>
                <a:lnTo>
                  <a:pt x="10578" y="7906"/>
                </a:lnTo>
                <a:lnTo>
                  <a:pt x="10582" y="7881"/>
                </a:lnTo>
                <a:lnTo>
                  <a:pt x="10588" y="7858"/>
                </a:lnTo>
                <a:lnTo>
                  <a:pt x="10596" y="7836"/>
                </a:lnTo>
                <a:lnTo>
                  <a:pt x="10603" y="7821"/>
                </a:lnTo>
                <a:lnTo>
                  <a:pt x="10609" y="7805"/>
                </a:lnTo>
                <a:lnTo>
                  <a:pt x="10698" y="7672"/>
                </a:lnTo>
                <a:lnTo>
                  <a:pt x="10695" y="7715"/>
                </a:lnTo>
                <a:lnTo>
                  <a:pt x="10689" y="7815"/>
                </a:lnTo>
                <a:lnTo>
                  <a:pt x="10684" y="7872"/>
                </a:lnTo>
                <a:lnTo>
                  <a:pt x="10680" y="7929"/>
                </a:lnTo>
                <a:lnTo>
                  <a:pt x="10674" y="7977"/>
                </a:lnTo>
                <a:lnTo>
                  <a:pt x="10669" y="8013"/>
                </a:lnTo>
                <a:close/>
                <a:moveTo>
                  <a:pt x="11099" y="7761"/>
                </a:moveTo>
                <a:lnTo>
                  <a:pt x="11099" y="7761"/>
                </a:lnTo>
                <a:lnTo>
                  <a:pt x="11093" y="7789"/>
                </a:lnTo>
                <a:lnTo>
                  <a:pt x="11085" y="7819"/>
                </a:lnTo>
                <a:lnTo>
                  <a:pt x="11068" y="7879"/>
                </a:lnTo>
                <a:lnTo>
                  <a:pt x="11048" y="7938"/>
                </a:lnTo>
                <a:lnTo>
                  <a:pt x="11028" y="7995"/>
                </a:lnTo>
                <a:lnTo>
                  <a:pt x="11010" y="8044"/>
                </a:lnTo>
                <a:lnTo>
                  <a:pt x="10994" y="8083"/>
                </a:lnTo>
                <a:lnTo>
                  <a:pt x="10980" y="8117"/>
                </a:lnTo>
                <a:lnTo>
                  <a:pt x="11113" y="7316"/>
                </a:lnTo>
                <a:lnTo>
                  <a:pt x="11111" y="7329"/>
                </a:lnTo>
                <a:lnTo>
                  <a:pt x="11110" y="7346"/>
                </a:lnTo>
                <a:lnTo>
                  <a:pt x="11110" y="7389"/>
                </a:lnTo>
                <a:lnTo>
                  <a:pt x="11110" y="7443"/>
                </a:lnTo>
                <a:lnTo>
                  <a:pt x="11112" y="7505"/>
                </a:lnTo>
                <a:lnTo>
                  <a:pt x="11112" y="7571"/>
                </a:lnTo>
                <a:lnTo>
                  <a:pt x="11111" y="7637"/>
                </a:lnTo>
                <a:lnTo>
                  <a:pt x="11110" y="7669"/>
                </a:lnTo>
                <a:lnTo>
                  <a:pt x="11107" y="7702"/>
                </a:lnTo>
                <a:lnTo>
                  <a:pt x="11104" y="7732"/>
                </a:lnTo>
                <a:lnTo>
                  <a:pt x="11099" y="7761"/>
                </a:lnTo>
                <a:close/>
                <a:moveTo>
                  <a:pt x="11559" y="8741"/>
                </a:moveTo>
                <a:lnTo>
                  <a:pt x="11499" y="6975"/>
                </a:lnTo>
                <a:lnTo>
                  <a:pt x="11500" y="6989"/>
                </a:lnTo>
                <a:lnTo>
                  <a:pt x="11503" y="7010"/>
                </a:lnTo>
                <a:lnTo>
                  <a:pt x="11511" y="7066"/>
                </a:lnTo>
                <a:lnTo>
                  <a:pt x="11536" y="7219"/>
                </a:lnTo>
                <a:lnTo>
                  <a:pt x="11551" y="7303"/>
                </a:lnTo>
                <a:lnTo>
                  <a:pt x="11562" y="7383"/>
                </a:lnTo>
                <a:lnTo>
                  <a:pt x="11566" y="7420"/>
                </a:lnTo>
                <a:lnTo>
                  <a:pt x="11570" y="7454"/>
                </a:lnTo>
                <a:lnTo>
                  <a:pt x="11572" y="7484"/>
                </a:lnTo>
                <a:lnTo>
                  <a:pt x="11574" y="7508"/>
                </a:lnTo>
                <a:lnTo>
                  <a:pt x="11575" y="7533"/>
                </a:lnTo>
                <a:lnTo>
                  <a:pt x="11576" y="7561"/>
                </a:lnTo>
                <a:lnTo>
                  <a:pt x="11581" y="7627"/>
                </a:lnTo>
                <a:lnTo>
                  <a:pt x="11588" y="7702"/>
                </a:lnTo>
                <a:lnTo>
                  <a:pt x="11598" y="7780"/>
                </a:lnTo>
                <a:lnTo>
                  <a:pt x="11607" y="7855"/>
                </a:lnTo>
                <a:lnTo>
                  <a:pt x="11617" y="7926"/>
                </a:lnTo>
                <a:lnTo>
                  <a:pt x="11632" y="8028"/>
                </a:lnTo>
                <a:lnTo>
                  <a:pt x="11638" y="8064"/>
                </a:lnTo>
                <a:lnTo>
                  <a:pt x="11642" y="8105"/>
                </a:lnTo>
                <a:lnTo>
                  <a:pt x="11644" y="8150"/>
                </a:lnTo>
                <a:lnTo>
                  <a:pt x="11646" y="8193"/>
                </a:lnTo>
                <a:lnTo>
                  <a:pt x="11648" y="8272"/>
                </a:lnTo>
                <a:lnTo>
                  <a:pt x="11648" y="8325"/>
                </a:lnTo>
                <a:lnTo>
                  <a:pt x="11647" y="8337"/>
                </a:lnTo>
                <a:lnTo>
                  <a:pt x="11644" y="8355"/>
                </a:lnTo>
                <a:lnTo>
                  <a:pt x="11634" y="8408"/>
                </a:lnTo>
                <a:lnTo>
                  <a:pt x="11619" y="8475"/>
                </a:lnTo>
                <a:lnTo>
                  <a:pt x="11604" y="8549"/>
                </a:lnTo>
                <a:lnTo>
                  <a:pt x="11572" y="8682"/>
                </a:lnTo>
                <a:lnTo>
                  <a:pt x="11559" y="8741"/>
                </a:lnTo>
                <a:close/>
                <a:moveTo>
                  <a:pt x="11945" y="6722"/>
                </a:moveTo>
                <a:lnTo>
                  <a:pt x="11945" y="6722"/>
                </a:lnTo>
                <a:lnTo>
                  <a:pt x="11932" y="6607"/>
                </a:lnTo>
                <a:lnTo>
                  <a:pt x="11918" y="6486"/>
                </a:lnTo>
                <a:lnTo>
                  <a:pt x="11900" y="6344"/>
                </a:lnTo>
                <a:lnTo>
                  <a:pt x="11879" y="6196"/>
                </a:lnTo>
                <a:lnTo>
                  <a:pt x="11868" y="6125"/>
                </a:lnTo>
                <a:lnTo>
                  <a:pt x="11857" y="6058"/>
                </a:lnTo>
                <a:lnTo>
                  <a:pt x="11845" y="5998"/>
                </a:lnTo>
                <a:lnTo>
                  <a:pt x="11834" y="5946"/>
                </a:lnTo>
                <a:lnTo>
                  <a:pt x="11828" y="5925"/>
                </a:lnTo>
                <a:lnTo>
                  <a:pt x="11822" y="5905"/>
                </a:lnTo>
                <a:lnTo>
                  <a:pt x="11816" y="5889"/>
                </a:lnTo>
                <a:lnTo>
                  <a:pt x="11811" y="5876"/>
                </a:lnTo>
                <a:lnTo>
                  <a:pt x="11799" y="5852"/>
                </a:lnTo>
                <a:lnTo>
                  <a:pt x="11790" y="5827"/>
                </a:lnTo>
                <a:lnTo>
                  <a:pt x="11779" y="5800"/>
                </a:lnTo>
                <a:lnTo>
                  <a:pt x="11769" y="5771"/>
                </a:lnTo>
                <a:lnTo>
                  <a:pt x="11750" y="5709"/>
                </a:lnTo>
                <a:lnTo>
                  <a:pt x="11733" y="5646"/>
                </a:lnTo>
                <a:lnTo>
                  <a:pt x="11716" y="5582"/>
                </a:lnTo>
                <a:lnTo>
                  <a:pt x="11702" y="5521"/>
                </a:lnTo>
                <a:lnTo>
                  <a:pt x="11678" y="5416"/>
                </a:lnTo>
                <a:lnTo>
                  <a:pt x="11673" y="5393"/>
                </a:lnTo>
                <a:lnTo>
                  <a:pt x="11670" y="5369"/>
                </a:lnTo>
                <a:lnTo>
                  <a:pt x="11668" y="5345"/>
                </a:lnTo>
                <a:lnTo>
                  <a:pt x="11667" y="5321"/>
                </a:lnTo>
                <a:lnTo>
                  <a:pt x="11667" y="5299"/>
                </a:lnTo>
                <a:lnTo>
                  <a:pt x="11670" y="5275"/>
                </a:lnTo>
                <a:lnTo>
                  <a:pt x="11673" y="5230"/>
                </a:lnTo>
                <a:lnTo>
                  <a:pt x="11679" y="5192"/>
                </a:lnTo>
                <a:lnTo>
                  <a:pt x="11685" y="5162"/>
                </a:lnTo>
                <a:lnTo>
                  <a:pt x="11692" y="5134"/>
                </a:lnTo>
                <a:lnTo>
                  <a:pt x="11805" y="5505"/>
                </a:lnTo>
                <a:lnTo>
                  <a:pt x="11886" y="5773"/>
                </a:lnTo>
                <a:lnTo>
                  <a:pt x="11915" y="5869"/>
                </a:lnTo>
                <a:lnTo>
                  <a:pt x="11929" y="5921"/>
                </a:lnTo>
                <a:lnTo>
                  <a:pt x="11974" y="6106"/>
                </a:lnTo>
                <a:lnTo>
                  <a:pt x="12019" y="6292"/>
                </a:lnTo>
                <a:lnTo>
                  <a:pt x="12019" y="6298"/>
                </a:lnTo>
                <a:lnTo>
                  <a:pt x="12020" y="6305"/>
                </a:lnTo>
                <a:lnTo>
                  <a:pt x="12019" y="6323"/>
                </a:lnTo>
                <a:lnTo>
                  <a:pt x="12017" y="6345"/>
                </a:lnTo>
                <a:lnTo>
                  <a:pt x="12013" y="6369"/>
                </a:lnTo>
                <a:lnTo>
                  <a:pt x="12001" y="6427"/>
                </a:lnTo>
                <a:lnTo>
                  <a:pt x="11987" y="6490"/>
                </a:lnTo>
                <a:lnTo>
                  <a:pt x="11972" y="6557"/>
                </a:lnTo>
                <a:lnTo>
                  <a:pt x="11958" y="6619"/>
                </a:lnTo>
                <a:lnTo>
                  <a:pt x="11953" y="6649"/>
                </a:lnTo>
                <a:lnTo>
                  <a:pt x="11948" y="6677"/>
                </a:lnTo>
                <a:lnTo>
                  <a:pt x="11946" y="6701"/>
                </a:lnTo>
                <a:lnTo>
                  <a:pt x="11945" y="6722"/>
                </a:lnTo>
                <a:close/>
                <a:moveTo>
                  <a:pt x="12938" y="8844"/>
                </a:moveTo>
                <a:lnTo>
                  <a:pt x="12938" y="8844"/>
                </a:lnTo>
                <a:lnTo>
                  <a:pt x="12901" y="8940"/>
                </a:lnTo>
                <a:lnTo>
                  <a:pt x="12863" y="9037"/>
                </a:lnTo>
                <a:lnTo>
                  <a:pt x="12819" y="9141"/>
                </a:lnTo>
                <a:lnTo>
                  <a:pt x="12821" y="9099"/>
                </a:lnTo>
                <a:lnTo>
                  <a:pt x="12821" y="9051"/>
                </a:lnTo>
                <a:lnTo>
                  <a:pt x="12824" y="8998"/>
                </a:lnTo>
                <a:lnTo>
                  <a:pt x="12827" y="8970"/>
                </a:lnTo>
                <a:lnTo>
                  <a:pt x="12829" y="8943"/>
                </a:lnTo>
                <a:lnTo>
                  <a:pt x="12833" y="8914"/>
                </a:lnTo>
                <a:lnTo>
                  <a:pt x="12839" y="8885"/>
                </a:lnTo>
                <a:lnTo>
                  <a:pt x="12845" y="8855"/>
                </a:lnTo>
                <a:lnTo>
                  <a:pt x="12852" y="8826"/>
                </a:lnTo>
                <a:lnTo>
                  <a:pt x="12860" y="8796"/>
                </a:lnTo>
                <a:lnTo>
                  <a:pt x="12870" y="8767"/>
                </a:lnTo>
                <a:lnTo>
                  <a:pt x="12881" y="8739"/>
                </a:lnTo>
                <a:lnTo>
                  <a:pt x="12894" y="8711"/>
                </a:lnTo>
                <a:lnTo>
                  <a:pt x="12922" y="8657"/>
                </a:lnTo>
                <a:lnTo>
                  <a:pt x="12949" y="8609"/>
                </a:lnTo>
                <a:lnTo>
                  <a:pt x="12973" y="8566"/>
                </a:lnTo>
                <a:lnTo>
                  <a:pt x="12996" y="8528"/>
                </a:lnTo>
                <a:lnTo>
                  <a:pt x="13030" y="8477"/>
                </a:lnTo>
                <a:lnTo>
                  <a:pt x="13043" y="8457"/>
                </a:lnTo>
                <a:lnTo>
                  <a:pt x="13032" y="8502"/>
                </a:lnTo>
                <a:lnTo>
                  <a:pt x="13007" y="8606"/>
                </a:lnTo>
                <a:lnTo>
                  <a:pt x="12991" y="8670"/>
                </a:lnTo>
                <a:lnTo>
                  <a:pt x="12973" y="8734"/>
                </a:lnTo>
                <a:lnTo>
                  <a:pt x="12956" y="8794"/>
                </a:lnTo>
                <a:lnTo>
                  <a:pt x="12947" y="8820"/>
                </a:lnTo>
                <a:lnTo>
                  <a:pt x="12938" y="8844"/>
                </a:lnTo>
                <a:close/>
                <a:moveTo>
                  <a:pt x="13606" y="7211"/>
                </a:moveTo>
                <a:lnTo>
                  <a:pt x="13606" y="7211"/>
                </a:lnTo>
                <a:lnTo>
                  <a:pt x="13600" y="7241"/>
                </a:lnTo>
                <a:lnTo>
                  <a:pt x="13594" y="7271"/>
                </a:lnTo>
                <a:lnTo>
                  <a:pt x="13580" y="7327"/>
                </a:lnTo>
                <a:lnTo>
                  <a:pt x="13566" y="7377"/>
                </a:lnTo>
                <a:lnTo>
                  <a:pt x="13551" y="7422"/>
                </a:lnTo>
                <a:lnTo>
                  <a:pt x="13538" y="7458"/>
                </a:lnTo>
                <a:lnTo>
                  <a:pt x="13527" y="7485"/>
                </a:lnTo>
                <a:lnTo>
                  <a:pt x="13517" y="7508"/>
                </a:lnTo>
                <a:lnTo>
                  <a:pt x="13592" y="6292"/>
                </a:lnTo>
                <a:lnTo>
                  <a:pt x="13590" y="6315"/>
                </a:lnTo>
                <a:lnTo>
                  <a:pt x="13590" y="6344"/>
                </a:lnTo>
                <a:lnTo>
                  <a:pt x="13591" y="6378"/>
                </a:lnTo>
                <a:lnTo>
                  <a:pt x="13593" y="6416"/>
                </a:lnTo>
                <a:lnTo>
                  <a:pt x="13600" y="6504"/>
                </a:lnTo>
                <a:lnTo>
                  <a:pt x="13610" y="6600"/>
                </a:lnTo>
                <a:lnTo>
                  <a:pt x="13622" y="6697"/>
                </a:lnTo>
                <a:lnTo>
                  <a:pt x="13633" y="6788"/>
                </a:lnTo>
                <a:lnTo>
                  <a:pt x="13651" y="6930"/>
                </a:lnTo>
                <a:lnTo>
                  <a:pt x="13653" y="6953"/>
                </a:lnTo>
                <a:lnTo>
                  <a:pt x="13654" y="6974"/>
                </a:lnTo>
                <a:lnTo>
                  <a:pt x="13654" y="6992"/>
                </a:lnTo>
                <a:lnTo>
                  <a:pt x="13654" y="7007"/>
                </a:lnTo>
                <a:lnTo>
                  <a:pt x="13653" y="7022"/>
                </a:lnTo>
                <a:lnTo>
                  <a:pt x="13651" y="7035"/>
                </a:lnTo>
                <a:lnTo>
                  <a:pt x="13646" y="7060"/>
                </a:lnTo>
                <a:lnTo>
                  <a:pt x="13628" y="7118"/>
                </a:lnTo>
                <a:lnTo>
                  <a:pt x="13617" y="7159"/>
                </a:lnTo>
                <a:lnTo>
                  <a:pt x="13612" y="7183"/>
                </a:lnTo>
                <a:lnTo>
                  <a:pt x="13606" y="7211"/>
                </a:lnTo>
                <a:close/>
                <a:moveTo>
                  <a:pt x="13666" y="9260"/>
                </a:moveTo>
                <a:lnTo>
                  <a:pt x="13666" y="9260"/>
                </a:lnTo>
                <a:lnTo>
                  <a:pt x="13670" y="9238"/>
                </a:lnTo>
                <a:lnTo>
                  <a:pt x="13675" y="9206"/>
                </a:lnTo>
                <a:lnTo>
                  <a:pt x="13684" y="9118"/>
                </a:lnTo>
                <a:lnTo>
                  <a:pt x="13695" y="9004"/>
                </a:lnTo>
                <a:lnTo>
                  <a:pt x="13706" y="8874"/>
                </a:lnTo>
                <a:lnTo>
                  <a:pt x="13716" y="8735"/>
                </a:lnTo>
                <a:lnTo>
                  <a:pt x="13725" y="8598"/>
                </a:lnTo>
                <a:lnTo>
                  <a:pt x="13733" y="8471"/>
                </a:lnTo>
                <a:lnTo>
                  <a:pt x="13739" y="8362"/>
                </a:lnTo>
                <a:lnTo>
                  <a:pt x="13737" y="8319"/>
                </a:lnTo>
                <a:lnTo>
                  <a:pt x="13737" y="8282"/>
                </a:lnTo>
                <a:lnTo>
                  <a:pt x="13739" y="8254"/>
                </a:lnTo>
                <a:lnTo>
                  <a:pt x="13740" y="8236"/>
                </a:lnTo>
                <a:lnTo>
                  <a:pt x="13741" y="8232"/>
                </a:lnTo>
                <a:lnTo>
                  <a:pt x="13742" y="8234"/>
                </a:lnTo>
                <a:lnTo>
                  <a:pt x="13742" y="8257"/>
                </a:lnTo>
                <a:lnTo>
                  <a:pt x="13739" y="8362"/>
                </a:lnTo>
                <a:lnTo>
                  <a:pt x="13741" y="8449"/>
                </a:lnTo>
                <a:lnTo>
                  <a:pt x="13746" y="8546"/>
                </a:lnTo>
                <a:lnTo>
                  <a:pt x="13755" y="8753"/>
                </a:lnTo>
                <a:lnTo>
                  <a:pt x="13765" y="8932"/>
                </a:lnTo>
                <a:lnTo>
                  <a:pt x="13769" y="8997"/>
                </a:lnTo>
                <a:lnTo>
                  <a:pt x="13770" y="9038"/>
                </a:lnTo>
                <a:lnTo>
                  <a:pt x="13769" y="9055"/>
                </a:lnTo>
                <a:lnTo>
                  <a:pt x="13765" y="9073"/>
                </a:lnTo>
                <a:lnTo>
                  <a:pt x="13760" y="9091"/>
                </a:lnTo>
                <a:lnTo>
                  <a:pt x="13753" y="9110"/>
                </a:lnTo>
                <a:lnTo>
                  <a:pt x="13746" y="9128"/>
                </a:lnTo>
                <a:lnTo>
                  <a:pt x="13737" y="9147"/>
                </a:lnTo>
                <a:lnTo>
                  <a:pt x="13718" y="9182"/>
                </a:lnTo>
                <a:lnTo>
                  <a:pt x="13699" y="9213"/>
                </a:lnTo>
                <a:lnTo>
                  <a:pt x="13682" y="9237"/>
                </a:lnTo>
                <a:lnTo>
                  <a:pt x="13666" y="9260"/>
                </a:lnTo>
                <a:close/>
                <a:moveTo>
                  <a:pt x="14363" y="6840"/>
                </a:moveTo>
                <a:lnTo>
                  <a:pt x="14363" y="6840"/>
                </a:lnTo>
                <a:lnTo>
                  <a:pt x="14357" y="6873"/>
                </a:lnTo>
                <a:lnTo>
                  <a:pt x="14351" y="6904"/>
                </a:lnTo>
                <a:lnTo>
                  <a:pt x="14344" y="6934"/>
                </a:lnTo>
                <a:lnTo>
                  <a:pt x="14337" y="6961"/>
                </a:lnTo>
                <a:lnTo>
                  <a:pt x="14320" y="7016"/>
                </a:lnTo>
                <a:lnTo>
                  <a:pt x="14304" y="7065"/>
                </a:lnTo>
                <a:lnTo>
                  <a:pt x="14288" y="7113"/>
                </a:lnTo>
                <a:lnTo>
                  <a:pt x="14272" y="7160"/>
                </a:lnTo>
                <a:lnTo>
                  <a:pt x="14256" y="7208"/>
                </a:lnTo>
                <a:lnTo>
                  <a:pt x="14250" y="7232"/>
                </a:lnTo>
                <a:lnTo>
                  <a:pt x="14244" y="7256"/>
                </a:lnTo>
                <a:lnTo>
                  <a:pt x="14230" y="7316"/>
                </a:lnTo>
                <a:lnTo>
                  <a:pt x="14208" y="7389"/>
                </a:lnTo>
                <a:lnTo>
                  <a:pt x="14184" y="7470"/>
                </a:lnTo>
                <a:lnTo>
                  <a:pt x="14159" y="7551"/>
                </a:lnTo>
                <a:lnTo>
                  <a:pt x="14116" y="7688"/>
                </a:lnTo>
                <a:lnTo>
                  <a:pt x="14097" y="7746"/>
                </a:lnTo>
                <a:lnTo>
                  <a:pt x="14080" y="7693"/>
                </a:lnTo>
                <a:lnTo>
                  <a:pt x="14042" y="7569"/>
                </a:lnTo>
                <a:lnTo>
                  <a:pt x="14022" y="7497"/>
                </a:lnTo>
                <a:lnTo>
                  <a:pt x="14003" y="7426"/>
                </a:lnTo>
                <a:lnTo>
                  <a:pt x="13987" y="7364"/>
                </a:lnTo>
                <a:lnTo>
                  <a:pt x="13981" y="7338"/>
                </a:lnTo>
                <a:lnTo>
                  <a:pt x="13978" y="7316"/>
                </a:lnTo>
                <a:lnTo>
                  <a:pt x="13963" y="7221"/>
                </a:lnTo>
                <a:lnTo>
                  <a:pt x="13955" y="7162"/>
                </a:lnTo>
                <a:lnTo>
                  <a:pt x="13952" y="7132"/>
                </a:lnTo>
                <a:lnTo>
                  <a:pt x="13950" y="7101"/>
                </a:lnTo>
                <a:lnTo>
                  <a:pt x="13948" y="7068"/>
                </a:lnTo>
                <a:lnTo>
                  <a:pt x="13948" y="7035"/>
                </a:lnTo>
                <a:lnTo>
                  <a:pt x="13948" y="7002"/>
                </a:lnTo>
                <a:lnTo>
                  <a:pt x="13950" y="6969"/>
                </a:lnTo>
                <a:lnTo>
                  <a:pt x="13954" y="6936"/>
                </a:lnTo>
                <a:lnTo>
                  <a:pt x="13960" y="6904"/>
                </a:lnTo>
                <a:lnTo>
                  <a:pt x="13968" y="6871"/>
                </a:lnTo>
                <a:lnTo>
                  <a:pt x="13978" y="6840"/>
                </a:lnTo>
                <a:lnTo>
                  <a:pt x="13988" y="6809"/>
                </a:lnTo>
                <a:lnTo>
                  <a:pt x="13999" y="6775"/>
                </a:lnTo>
                <a:lnTo>
                  <a:pt x="14022" y="6703"/>
                </a:lnTo>
                <a:lnTo>
                  <a:pt x="14042" y="6629"/>
                </a:lnTo>
                <a:lnTo>
                  <a:pt x="14063" y="6553"/>
                </a:lnTo>
                <a:lnTo>
                  <a:pt x="14099" y="6417"/>
                </a:lnTo>
                <a:lnTo>
                  <a:pt x="14113" y="6363"/>
                </a:lnTo>
                <a:lnTo>
                  <a:pt x="14125" y="6321"/>
                </a:lnTo>
                <a:lnTo>
                  <a:pt x="14333" y="5697"/>
                </a:lnTo>
                <a:lnTo>
                  <a:pt x="14328" y="5723"/>
                </a:lnTo>
                <a:lnTo>
                  <a:pt x="14325" y="5753"/>
                </a:lnTo>
                <a:lnTo>
                  <a:pt x="14322" y="5786"/>
                </a:lnTo>
                <a:lnTo>
                  <a:pt x="14321" y="5825"/>
                </a:lnTo>
                <a:lnTo>
                  <a:pt x="14321" y="5866"/>
                </a:lnTo>
                <a:lnTo>
                  <a:pt x="14321" y="5909"/>
                </a:lnTo>
                <a:lnTo>
                  <a:pt x="14325" y="6000"/>
                </a:lnTo>
                <a:lnTo>
                  <a:pt x="14330" y="6094"/>
                </a:lnTo>
                <a:lnTo>
                  <a:pt x="14336" y="6184"/>
                </a:lnTo>
                <a:lnTo>
                  <a:pt x="14348" y="6337"/>
                </a:lnTo>
                <a:lnTo>
                  <a:pt x="14355" y="6398"/>
                </a:lnTo>
                <a:lnTo>
                  <a:pt x="14361" y="6459"/>
                </a:lnTo>
                <a:lnTo>
                  <a:pt x="14367" y="6521"/>
                </a:lnTo>
                <a:lnTo>
                  <a:pt x="14373" y="6583"/>
                </a:lnTo>
                <a:lnTo>
                  <a:pt x="14375" y="6645"/>
                </a:lnTo>
                <a:lnTo>
                  <a:pt x="14375" y="6678"/>
                </a:lnTo>
                <a:lnTo>
                  <a:pt x="14375" y="6709"/>
                </a:lnTo>
                <a:lnTo>
                  <a:pt x="14374" y="6742"/>
                </a:lnTo>
                <a:lnTo>
                  <a:pt x="14372" y="6774"/>
                </a:lnTo>
                <a:lnTo>
                  <a:pt x="14368" y="6808"/>
                </a:lnTo>
                <a:lnTo>
                  <a:pt x="14363" y="6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草"/>
          <p:cNvSpPr/>
          <p:nvPr/>
        </p:nvSpPr>
        <p:spPr bwMode="auto">
          <a:xfrm>
            <a:off x="8486775" y="5004435"/>
            <a:ext cx="1524000" cy="1181100"/>
          </a:xfrm>
          <a:custGeom>
            <a:avLst/>
            <a:gdLst>
              <a:gd name="T0" fmla="*/ 231222487 w 15227"/>
              <a:gd name="T1" fmla="*/ 71172885 h 9527"/>
              <a:gd name="T2" fmla="*/ 223631387 w 15227"/>
              <a:gd name="T3" fmla="*/ 65777666 h 9527"/>
              <a:gd name="T4" fmla="*/ 218028107 w 15227"/>
              <a:gd name="T5" fmla="*/ 77132737 h 9527"/>
              <a:gd name="T6" fmla="*/ 207024971 w 15227"/>
              <a:gd name="T7" fmla="*/ 78638301 h 9527"/>
              <a:gd name="T8" fmla="*/ 197399135 w 15227"/>
              <a:gd name="T9" fmla="*/ 100972023 h 9527"/>
              <a:gd name="T10" fmla="*/ 193611404 w 15227"/>
              <a:gd name="T11" fmla="*/ 74811550 h 9527"/>
              <a:gd name="T12" fmla="*/ 186255129 w 15227"/>
              <a:gd name="T13" fmla="*/ 78497206 h 9527"/>
              <a:gd name="T14" fmla="*/ 186380361 w 15227"/>
              <a:gd name="T15" fmla="*/ 50360516 h 9527"/>
              <a:gd name="T16" fmla="*/ 173248534 w 15227"/>
              <a:gd name="T17" fmla="*/ 52697367 h 9527"/>
              <a:gd name="T18" fmla="*/ 167316599 w 15227"/>
              <a:gd name="T19" fmla="*/ 50391843 h 9527"/>
              <a:gd name="T20" fmla="*/ 170368703 w 15227"/>
              <a:gd name="T21" fmla="*/ 92455656 h 9527"/>
              <a:gd name="T22" fmla="*/ 156203870 w 15227"/>
              <a:gd name="T23" fmla="*/ 59959034 h 9527"/>
              <a:gd name="T24" fmla="*/ 150412805 w 15227"/>
              <a:gd name="T25" fmla="*/ 51348562 h 9527"/>
              <a:gd name="T26" fmla="*/ 142821705 w 15227"/>
              <a:gd name="T27" fmla="*/ 45373046 h 9527"/>
              <a:gd name="T28" fmla="*/ 139112290 w 15227"/>
              <a:gd name="T29" fmla="*/ 97521568 h 9527"/>
              <a:gd name="T30" fmla="*/ 133430694 w 15227"/>
              <a:gd name="T31" fmla="*/ 77320949 h 9527"/>
              <a:gd name="T32" fmla="*/ 126700453 w 15227"/>
              <a:gd name="T33" fmla="*/ 61056849 h 9527"/>
              <a:gd name="T34" fmla="*/ 116652006 w 15227"/>
              <a:gd name="T35" fmla="*/ 50972140 h 9527"/>
              <a:gd name="T36" fmla="*/ 116511136 w 15227"/>
              <a:gd name="T37" fmla="*/ 72725564 h 9527"/>
              <a:gd name="T38" fmla="*/ 112175688 w 15227"/>
              <a:gd name="T39" fmla="*/ 82841600 h 9527"/>
              <a:gd name="T40" fmla="*/ 101939456 w 15227"/>
              <a:gd name="T41" fmla="*/ 66091309 h 9527"/>
              <a:gd name="T42" fmla="*/ 87899855 w 15227"/>
              <a:gd name="T43" fmla="*/ 29767811 h 9527"/>
              <a:gd name="T44" fmla="*/ 94473588 w 15227"/>
              <a:gd name="T45" fmla="*/ 93835913 h 9527"/>
              <a:gd name="T46" fmla="*/ 88713800 w 15227"/>
              <a:gd name="T47" fmla="*/ 115008915 h 9527"/>
              <a:gd name="T48" fmla="*/ 82593954 w 15227"/>
              <a:gd name="T49" fmla="*/ 79579357 h 9527"/>
              <a:gd name="T50" fmla="*/ 75722843 w 15227"/>
              <a:gd name="T51" fmla="*/ 87421196 h 9527"/>
              <a:gd name="T52" fmla="*/ 66363109 w 15227"/>
              <a:gd name="T53" fmla="*/ 51129024 h 9527"/>
              <a:gd name="T54" fmla="*/ 60791106 w 15227"/>
              <a:gd name="T55" fmla="*/ 45059403 h 9527"/>
              <a:gd name="T56" fmla="*/ 58255568 w 15227"/>
              <a:gd name="T57" fmla="*/ 1176257 h 9527"/>
              <a:gd name="T58" fmla="*/ 44967358 w 15227"/>
              <a:gd name="T59" fmla="*/ 34770819 h 9527"/>
              <a:gd name="T60" fmla="*/ 49537632 w 15227"/>
              <a:gd name="T61" fmla="*/ 87342754 h 9527"/>
              <a:gd name="T62" fmla="*/ 46892500 w 15227"/>
              <a:gd name="T63" fmla="*/ 92393003 h 9527"/>
              <a:gd name="T64" fmla="*/ 43887312 w 15227"/>
              <a:gd name="T65" fmla="*/ 84943249 h 9527"/>
              <a:gd name="T66" fmla="*/ 34261601 w 15227"/>
              <a:gd name="T67" fmla="*/ 62876182 h 9527"/>
              <a:gd name="T68" fmla="*/ 22757538 w 15227"/>
              <a:gd name="T69" fmla="*/ 21408329 h 9527"/>
              <a:gd name="T70" fmla="*/ 29957304 w 15227"/>
              <a:gd name="T71" fmla="*/ 87044774 h 9527"/>
              <a:gd name="T72" fmla="*/ 23164510 w 15227"/>
              <a:gd name="T73" fmla="*/ 96909945 h 9527"/>
              <a:gd name="T74" fmla="*/ 17248213 w 15227"/>
              <a:gd name="T75" fmla="*/ 103622517 h 9527"/>
              <a:gd name="T76" fmla="*/ 3709414 w 15227"/>
              <a:gd name="T77" fmla="*/ 60727542 h 9527"/>
              <a:gd name="T78" fmla="*/ 10079723 w 15227"/>
              <a:gd name="T79" fmla="*/ 108076680 h 9527"/>
              <a:gd name="T80" fmla="*/ 0 w 15227"/>
              <a:gd name="T81" fmla="*/ 98211634 h 9527"/>
              <a:gd name="T82" fmla="*/ 235917992 w 15227"/>
              <a:gd name="T83" fmla="*/ 97976433 h 9527"/>
              <a:gd name="T84" fmla="*/ 16027297 w 15227"/>
              <a:gd name="T85" fmla="*/ 138487567 h 9527"/>
              <a:gd name="T86" fmla="*/ 18359411 w 15227"/>
              <a:gd name="T87" fmla="*/ 130927919 h 9527"/>
              <a:gd name="T88" fmla="*/ 27171303 w 15227"/>
              <a:gd name="T89" fmla="*/ 97600011 h 9527"/>
              <a:gd name="T90" fmla="*/ 32946854 w 15227"/>
              <a:gd name="T91" fmla="*/ 70969010 h 9527"/>
              <a:gd name="T92" fmla="*/ 37125794 w 15227"/>
              <a:gd name="T93" fmla="*/ 131539668 h 9527"/>
              <a:gd name="T94" fmla="*/ 40412723 w 15227"/>
              <a:gd name="T95" fmla="*/ 120325692 h 9527"/>
              <a:gd name="T96" fmla="*/ 59116427 w 15227"/>
              <a:gd name="T97" fmla="*/ 118835792 h 9527"/>
              <a:gd name="T98" fmla="*/ 65064126 w 15227"/>
              <a:gd name="T99" fmla="*/ 117706525 h 9527"/>
              <a:gd name="T100" fmla="*/ 57989466 w 15227"/>
              <a:gd name="T101" fmla="*/ 63205489 h 9527"/>
              <a:gd name="T102" fmla="*/ 71684773 w 15227"/>
              <a:gd name="T103" fmla="*/ 124246674 h 9527"/>
              <a:gd name="T104" fmla="*/ 78101997 w 15227"/>
              <a:gd name="T105" fmla="*/ 111872230 h 9527"/>
              <a:gd name="T106" fmla="*/ 103551581 w 15227"/>
              <a:gd name="T107" fmla="*/ 89005327 h 9527"/>
              <a:gd name="T108" fmla="*/ 124634440 w 15227"/>
              <a:gd name="T109" fmla="*/ 73776389 h 9527"/>
              <a:gd name="T110" fmla="*/ 130519460 w 15227"/>
              <a:gd name="T111" fmla="*/ 91687273 h 9527"/>
              <a:gd name="T112" fmla="*/ 146750306 w 15227"/>
              <a:gd name="T113" fmla="*/ 105943704 h 9527"/>
              <a:gd name="T114" fmla="*/ 165125355 w 15227"/>
              <a:gd name="T115" fmla="*/ 111605576 h 9527"/>
              <a:gd name="T116" fmla="*/ 164092349 w 15227"/>
              <a:gd name="T117" fmla="*/ 126050343 h 9527"/>
              <a:gd name="T118" fmla="*/ 173718060 w 15227"/>
              <a:gd name="T119" fmla="*/ 121721612 h 9527"/>
              <a:gd name="T120" fmla="*/ 182999602 w 15227"/>
              <a:gd name="T121" fmla="*/ 80520413 h 9527"/>
              <a:gd name="T122" fmla="*/ 212862951 w 15227"/>
              <a:gd name="T123" fmla="*/ 102007059 h 9527"/>
              <a:gd name="T124" fmla="*/ 222003623 w 15227"/>
              <a:gd name="T125" fmla="*/ 117157680 h 95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227" h="9527">
                <a:moveTo>
                  <a:pt x="15224" y="4912"/>
                </a:moveTo>
                <a:lnTo>
                  <a:pt x="15224" y="4912"/>
                </a:lnTo>
                <a:lnTo>
                  <a:pt x="15222" y="4908"/>
                </a:lnTo>
                <a:lnTo>
                  <a:pt x="15220" y="4906"/>
                </a:lnTo>
                <a:lnTo>
                  <a:pt x="15218" y="4903"/>
                </a:lnTo>
                <a:lnTo>
                  <a:pt x="15215" y="4903"/>
                </a:lnTo>
                <a:lnTo>
                  <a:pt x="15212" y="4903"/>
                </a:lnTo>
                <a:lnTo>
                  <a:pt x="15208" y="4904"/>
                </a:lnTo>
                <a:lnTo>
                  <a:pt x="15201" y="4909"/>
                </a:lnTo>
                <a:lnTo>
                  <a:pt x="15191" y="4919"/>
                </a:lnTo>
                <a:lnTo>
                  <a:pt x="15180" y="4933"/>
                </a:lnTo>
                <a:lnTo>
                  <a:pt x="15169" y="4951"/>
                </a:lnTo>
                <a:lnTo>
                  <a:pt x="15157" y="4973"/>
                </a:lnTo>
                <a:lnTo>
                  <a:pt x="15144" y="4999"/>
                </a:lnTo>
                <a:lnTo>
                  <a:pt x="15131" y="5031"/>
                </a:lnTo>
                <a:lnTo>
                  <a:pt x="15117" y="5065"/>
                </a:lnTo>
                <a:lnTo>
                  <a:pt x="15103" y="5105"/>
                </a:lnTo>
                <a:lnTo>
                  <a:pt x="15089" y="5151"/>
                </a:lnTo>
                <a:lnTo>
                  <a:pt x="15075" y="5200"/>
                </a:lnTo>
                <a:lnTo>
                  <a:pt x="15060" y="5253"/>
                </a:lnTo>
                <a:lnTo>
                  <a:pt x="15046" y="5312"/>
                </a:lnTo>
                <a:lnTo>
                  <a:pt x="15019" y="5436"/>
                </a:lnTo>
                <a:lnTo>
                  <a:pt x="14995" y="5557"/>
                </a:lnTo>
                <a:lnTo>
                  <a:pt x="14974" y="5677"/>
                </a:lnTo>
                <a:lnTo>
                  <a:pt x="14954" y="5792"/>
                </a:lnTo>
                <a:lnTo>
                  <a:pt x="14938" y="5902"/>
                </a:lnTo>
                <a:lnTo>
                  <a:pt x="14923" y="6003"/>
                </a:lnTo>
                <a:lnTo>
                  <a:pt x="14898" y="6173"/>
                </a:lnTo>
                <a:lnTo>
                  <a:pt x="14891" y="6208"/>
                </a:lnTo>
                <a:lnTo>
                  <a:pt x="14884" y="6239"/>
                </a:lnTo>
                <a:lnTo>
                  <a:pt x="14874" y="6267"/>
                </a:lnTo>
                <a:lnTo>
                  <a:pt x="14864" y="6291"/>
                </a:lnTo>
                <a:lnTo>
                  <a:pt x="14853" y="6311"/>
                </a:lnTo>
                <a:lnTo>
                  <a:pt x="14841" y="6328"/>
                </a:lnTo>
                <a:lnTo>
                  <a:pt x="14835" y="6335"/>
                </a:lnTo>
                <a:lnTo>
                  <a:pt x="14829" y="6340"/>
                </a:lnTo>
                <a:lnTo>
                  <a:pt x="14823" y="6345"/>
                </a:lnTo>
                <a:lnTo>
                  <a:pt x="14817" y="6349"/>
                </a:lnTo>
                <a:lnTo>
                  <a:pt x="14811" y="6352"/>
                </a:lnTo>
                <a:lnTo>
                  <a:pt x="14807" y="6354"/>
                </a:lnTo>
                <a:lnTo>
                  <a:pt x="14801" y="6354"/>
                </a:lnTo>
                <a:lnTo>
                  <a:pt x="14795" y="6352"/>
                </a:lnTo>
                <a:lnTo>
                  <a:pt x="14790" y="6351"/>
                </a:lnTo>
                <a:lnTo>
                  <a:pt x="14784" y="6348"/>
                </a:lnTo>
                <a:lnTo>
                  <a:pt x="14779" y="6343"/>
                </a:lnTo>
                <a:lnTo>
                  <a:pt x="14774" y="6338"/>
                </a:lnTo>
                <a:lnTo>
                  <a:pt x="14769" y="6331"/>
                </a:lnTo>
                <a:lnTo>
                  <a:pt x="14766" y="6322"/>
                </a:lnTo>
                <a:lnTo>
                  <a:pt x="14762" y="6314"/>
                </a:lnTo>
                <a:lnTo>
                  <a:pt x="14759" y="6303"/>
                </a:lnTo>
                <a:lnTo>
                  <a:pt x="14755" y="6291"/>
                </a:lnTo>
                <a:lnTo>
                  <a:pt x="14753" y="6278"/>
                </a:lnTo>
                <a:lnTo>
                  <a:pt x="14749" y="6247"/>
                </a:lnTo>
                <a:lnTo>
                  <a:pt x="14733" y="6050"/>
                </a:lnTo>
                <a:lnTo>
                  <a:pt x="14712" y="5762"/>
                </a:lnTo>
                <a:lnTo>
                  <a:pt x="14701" y="5603"/>
                </a:lnTo>
                <a:lnTo>
                  <a:pt x="14690" y="5439"/>
                </a:lnTo>
                <a:lnTo>
                  <a:pt x="14682" y="5282"/>
                </a:lnTo>
                <a:lnTo>
                  <a:pt x="14674" y="5134"/>
                </a:lnTo>
                <a:lnTo>
                  <a:pt x="14673" y="5068"/>
                </a:lnTo>
                <a:lnTo>
                  <a:pt x="14674" y="5005"/>
                </a:lnTo>
                <a:lnTo>
                  <a:pt x="14677" y="4949"/>
                </a:lnTo>
                <a:lnTo>
                  <a:pt x="14682" y="4896"/>
                </a:lnTo>
                <a:lnTo>
                  <a:pt x="14688" y="4847"/>
                </a:lnTo>
                <a:lnTo>
                  <a:pt x="14696" y="4800"/>
                </a:lnTo>
                <a:lnTo>
                  <a:pt x="14707" y="4755"/>
                </a:lnTo>
                <a:lnTo>
                  <a:pt x="14718" y="4711"/>
                </a:lnTo>
                <a:lnTo>
                  <a:pt x="14730" y="4669"/>
                </a:lnTo>
                <a:lnTo>
                  <a:pt x="14743" y="4626"/>
                </a:lnTo>
                <a:lnTo>
                  <a:pt x="14773" y="4538"/>
                </a:lnTo>
                <a:lnTo>
                  <a:pt x="14805" y="4442"/>
                </a:lnTo>
                <a:lnTo>
                  <a:pt x="14821" y="4389"/>
                </a:lnTo>
                <a:lnTo>
                  <a:pt x="14838" y="4334"/>
                </a:lnTo>
                <a:lnTo>
                  <a:pt x="14867" y="4228"/>
                </a:lnTo>
                <a:lnTo>
                  <a:pt x="14888" y="4145"/>
                </a:lnTo>
                <a:lnTo>
                  <a:pt x="14904" y="4077"/>
                </a:lnTo>
                <a:lnTo>
                  <a:pt x="14916" y="4018"/>
                </a:lnTo>
                <a:lnTo>
                  <a:pt x="14927" y="3962"/>
                </a:lnTo>
                <a:lnTo>
                  <a:pt x="14939" y="3907"/>
                </a:lnTo>
                <a:lnTo>
                  <a:pt x="14952" y="3845"/>
                </a:lnTo>
                <a:lnTo>
                  <a:pt x="14971" y="3769"/>
                </a:lnTo>
                <a:lnTo>
                  <a:pt x="14982" y="3727"/>
                </a:lnTo>
                <a:lnTo>
                  <a:pt x="14990" y="3687"/>
                </a:lnTo>
                <a:lnTo>
                  <a:pt x="14998" y="3648"/>
                </a:lnTo>
                <a:lnTo>
                  <a:pt x="15004" y="3610"/>
                </a:lnTo>
                <a:lnTo>
                  <a:pt x="15008" y="3574"/>
                </a:lnTo>
                <a:lnTo>
                  <a:pt x="15012" y="3540"/>
                </a:lnTo>
                <a:lnTo>
                  <a:pt x="15016" y="3478"/>
                </a:lnTo>
                <a:lnTo>
                  <a:pt x="15018" y="3427"/>
                </a:lnTo>
                <a:lnTo>
                  <a:pt x="15018" y="3387"/>
                </a:lnTo>
                <a:lnTo>
                  <a:pt x="15016" y="3353"/>
                </a:lnTo>
                <a:lnTo>
                  <a:pt x="14959" y="3448"/>
                </a:lnTo>
                <a:lnTo>
                  <a:pt x="14897" y="3548"/>
                </a:lnTo>
                <a:lnTo>
                  <a:pt x="14823" y="3664"/>
                </a:lnTo>
                <a:lnTo>
                  <a:pt x="14785" y="3727"/>
                </a:lnTo>
                <a:lnTo>
                  <a:pt x="14749" y="3791"/>
                </a:lnTo>
                <a:lnTo>
                  <a:pt x="14713" y="3856"/>
                </a:lnTo>
                <a:lnTo>
                  <a:pt x="14680" y="3923"/>
                </a:lnTo>
                <a:lnTo>
                  <a:pt x="14665" y="3958"/>
                </a:lnTo>
                <a:lnTo>
                  <a:pt x="14649" y="3992"/>
                </a:lnTo>
                <a:lnTo>
                  <a:pt x="14635" y="4027"/>
                </a:lnTo>
                <a:lnTo>
                  <a:pt x="14620" y="4063"/>
                </a:lnTo>
                <a:lnTo>
                  <a:pt x="14607" y="4101"/>
                </a:lnTo>
                <a:lnTo>
                  <a:pt x="14595" y="4138"/>
                </a:lnTo>
                <a:lnTo>
                  <a:pt x="14582" y="4175"/>
                </a:lnTo>
                <a:lnTo>
                  <a:pt x="14571" y="4214"/>
                </a:lnTo>
                <a:lnTo>
                  <a:pt x="14560" y="4250"/>
                </a:lnTo>
                <a:lnTo>
                  <a:pt x="14550" y="4280"/>
                </a:lnTo>
                <a:lnTo>
                  <a:pt x="14539" y="4304"/>
                </a:lnTo>
                <a:lnTo>
                  <a:pt x="14529" y="4322"/>
                </a:lnTo>
                <a:lnTo>
                  <a:pt x="14524" y="4329"/>
                </a:lnTo>
                <a:lnTo>
                  <a:pt x="14519" y="4334"/>
                </a:lnTo>
                <a:lnTo>
                  <a:pt x="14515" y="4339"/>
                </a:lnTo>
                <a:lnTo>
                  <a:pt x="14510" y="4341"/>
                </a:lnTo>
                <a:lnTo>
                  <a:pt x="14505" y="4342"/>
                </a:lnTo>
                <a:lnTo>
                  <a:pt x="14500" y="4342"/>
                </a:lnTo>
                <a:lnTo>
                  <a:pt x="14495" y="4341"/>
                </a:lnTo>
                <a:lnTo>
                  <a:pt x="14491" y="4339"/>
                </a:lnTo>
                <a:lnTo>
                  <a:pt x="14487" y="4335"/>
                </a:lnTo>
                <a:lnTo>
                  <a:pt x="14482" y="4330"/>
                </a:lnTo>
                <a:lnTo>
                  <a:pt x="14474" y="4316"/>
                </a:lnTo>
                <a:lnTo>
                  <a:pt x="14464" y="4298"/>
                </a:lnTo>
                <a:lnTo>
                  <a:pt x="14456" y="4275"/>
                </a:lnTo>
                <a:lnTo>
                  <a:pt x="14447" y="4247"/>
                </a:lnTo>
                <a:lnTo>
                  <a:pt x="14439" y="4216"/>
                </a:lnTo>
                <a:lnTo>
                  <a:pt x="14431" y="4180"/>
                </a:lnTo>
                <a:lnTo>
                  <a:pt x="14422" y="4140"/>
                </a:lnTo>
                <a:lnTo>
                  <a:pt x="14408" y="4065"/>
                </a:lnTo>
                <a:lnTo>
                  <a:pt x="14395" y="4007"/>
                </a:lnTo>
                <a:lnTo>
                  <a:pt x="14384" y="3962"/>
                </a:lnTo>
                <a:lnTo>
                  <a:pt x="14377" y="3930"/>
                </a:lnTo>
                <a:lnTo>
                  <a:pt x="14367" y="3895"/>
                </a:lnTo>
                <a:lnTo>
                  <a:pt x="14363" y="3888"/>
                </a:lnTo>
                <a:lnTo>
                  <a:pt x="14351" y="3932"/>
                </a:lnTo>
                <a:lnTo>
                  <a:pt x="14322" y="4045"/>
                </a:lnTo>
                <a:lnTo>
                  <a:pt x="14306" y="4117"/>
                </a:lnTo>
                <a:lnTo>
                  <a:pt x="14288" y="4194"/>
                </a:lnTo>
                <a:lnTo>
                  <a:pt x="14272" y="4272"/>
                </a:lnTo>
                <a:lnTo>
                  <a:pt x="14260" y="4348"/>
                </a:lnTo>
                <a:lnTo>
                  <a:pt x="14254" y="4385"/>
                </a:lnTo>
                <a:lnTo>
                  <a:pt x="14250" y="4426"/>
                </a:lnTo>
                <a:lnTo>
                  <a:pt x="14248" y="4468"/>
                </a:lnTo>
                <a:lnTo>
                  <a:pt x="14247" y="4514"/>
                </a:lnTo>
                <a:lnTo>
                  <a:pt x="14244" y="4609"/>
                </a:lnTo>
                <a:lnTo>
                  <a:pt x="14244" y="4710"/>
                </a:lnTo>
                <a:lnTo>
                  <a:pt x="14244" y="4812"/>
                </a:lnTo>
                <a:lnTo>
                  <a:pt x="14243" y="4913"/>
                </a:lnTo>
                <a:lnTo>
                  <a:pt x="14241" y="4963"/>
                </a:lnTo>
                <a:lnTo>
                  <a:pt x="14238" y="5011"/>
                </a:lnTo>
                <a:lnTo>
                  <a:pt x="14235" y="5059"/>
                </a:lnTo>
                <a:lnTo>
                  <a:pt x="14230" y="5104"/>
                </a:lnTo>
                <a:lnTo>
                  <a:pt x="14223" y="5150"/>
                </a:lnTo>
                <a:lnTo>
                  <a:pt x="14213" y="5196"/>
                </a:lnTo>
                <a:lnTo>
                  <a:pt x="14202" y="5243"/>
                </a:lnTo>
                <a:lnTo>
                  <a:pt x="14188" y="5291"/>
                </a:lnTo>
                <a:lnTo>
                  <a:pt x="14173" y="5341"/>
                </a:lnTo>
                <a:lnTo>
                  <a:pt x="14157" y="5390"/>
                </a:lnTo>
                <a:lnTo>
                  <a:pt x="14122" y="5488"/>
                </a:lnTo>
                <a:lnTo>
                  <a:pt x="14086" y="5587"/>
                </a:lnTo>
                <a:lnTo>
                  <a:pt x="14050" y="5683"/>
                </a:lnTo>
                <a:lnTo>
                  <a:pt x="14034" y="5729"/>
                </a:lnTo>
                <a:lnTo>
                  <a:pt x="14018" y="5774"/>
                </a:lnTo>
                <a:lnTo>
                  <a:pt x="14004" y="5819"/>
                </a:lnTo>
                <a:lnTo>
                  <a:pt x="13992" y="5861"/>
                </a:lnTo>
                <a:lnTo>
                  <a:pt x="13981" y="5898"/>
                </a:lnTo>
                <a:lnTo>
                  <a:pt x="13972" y="5927"/>
                </a:lnTo>
                <a:lnTo>
                  <a:pt x="13963" y="5947"/>
                </a:lnTo>
                <a:lnTo>
                  <a:pt x="13960" y="5955"/>
                </a:lnTo>
                <a:lnTo>
                  <a:pt x="13956" y="5961"/>
                </a:lnTo>
                <a:lnTo>
                  <a:pt x="13952" y="5964"/>
                </a:lnTo>
                <a:lnTo>
                  <a:pt x="13949" y="5968"/>
                </a:lnTo>
                <a:lnTo>
                  <a:pt x="13945" y="5968"/>
                </a:lnTo>
                <a:lnTo>
                  <a:pt x="13942" y="5968"/>
                </a:lnTo>
                <a:lnTo>
                  <a:pt x="13939" y="5967"/>
                </a:lnTo>
                <a:lnTo>
                  <a:pt x="13937" y="5963"/>
                </a:lnTo>
                <a:lnTo>
                  <a:pt x="13931" y="5955"/>
                </a:lnTo>
                <a:lnTo>
                  <a:pt x="13926" y="5941"/>
                </a:lnTo>
                <a:lnTo>
                  <a:pt x="13922" y="5926"/>
                </a:lnTo>
                <a:lnTo>
                  <a:pt x="13915" y="5886"/>
                </a:lnTo>
                <a:lnTo>
                  <a:pt x="13909" y="5844"/>
                </a:lnTo>
                <a:lnTo>
                  <a:pt x="13903" y="5802"/>
                </a:lnTo>
                <a:lnTo>
                  <a:pt x="13896" y="5761"/>
                </a:lnTo>
                <a:lnTo>
                  <a:pt x="13889" y="5717"/>
                </a:lnTo>
                <a:lnTo>
                  <a:pt x="13879" y="5670"/>
                </a:lnTo>
                <a:lnTo>
                  <a:pt x="13872" y="5621"/>
                </a:lnTo>
                <a:lnTo>
                  <a:pt x="13868" y="5595"/>
                </a:lnTo>
                <a:lnTo>
                  <a:pt x="13866" y="5569"/>
                </a:lnTo>
                <a:lnTo>
                  <a:pt x="13865" y="5544"/>
                </a:lnTo>
                <a:lnTo>
                  <a:pt x="13863" y="5518"/>
                </a:lnTo>
                <a:lnTo>
                  <a:pt x="13863" y="5492"/>
                </a:lnTo>
                <a:lnTo>
                  <a:pt x="13866" y="5467"/>
                </a:lnTo>
                <a:lnTo>
                  <a:pt x="13868" y="5442"/>
                </a:lnTo>
                <a:lnTo>
                  <a:pt x="13873" y="5416"/>
                </a:lnTo>
                <a:lnTo>
                  <a:pt x="13884" y="5367"/>
                </a:lnTo>
                <a:lnTo>
                  <a:pt x="13894" y="5320"/>
                </a:lnTo>
                <a:lnTo>
                  <a:pt x="13902" y="5272"/>
                </a:lnTo>
                <a:lnTo>
                  <a:pt x="13909" y="5225"/>
                </a:lnTo>
                <a:lnTo>
                  <a:pt x="13915" y="5175"/>
                </a:lnTo>
                <a:lnTo>
                  <a:pt x="13921" y="5122"/>
                </a:lnTo>
                <a:lnTo>
                  <a:pt x="13927" y="5064"/>
                </a:lnTo>
                <a:lnTo>
                  <a:pt x="13933" y="5001"/>
                </a:lnTo>
                <a:lnTo>
                  <a:pt x="13934" y="4971"/>
                </a:lnTo>
                <a:lnTo>
                  <a:pt x="13934" y="4947"/>
                </a:lnTo>
                <a:lnTo>
                  <a:pt x="13933" y="4930"/>
                </a:lnTo>
                <a:lnTo>
                  <a:pt x="13930" y="4918"/>
                </a:lnTo>
                <a:lnTo>
                  <a:pt x="13927" y="4914"/>
                </a:lnTo>
                <a:lnTo>
                  <a:pt x="13925" y="4910"/>
                </a:lnTo>
                <a:lnTo>
                  <a:pt x="13922" y="4909"/>
                </a:lnTo>
                <a:lnTo>
                  <a:pt x="13919" y="4908"/>
                </a:lnTo>
                <a:lnTo>
                  <a:pt x="13916" y="4908"/>
                </a:lnTo>
                <a:lnTo>
                  <a:pt x="13913" y="4910"/>
                </a:lnTo>
                <a:lnTo>
                  <a:pt x="13906" y="4915"/>
                </a:lnTo>
                <a:lnTo>
                  <a:pt x="13897" y="4924"/>
                </a:lnTo>
                <a:lnTo>
                  <a:pt x="13889" y="4934"/>
                </a:lnTo>
                <a:lnTo>
                  <a:pt x="13880" y="4948"/>
                </a:lnTo>
                <a:lnTo>
                  <a:pt x="13872" y="4963"/>
                </a:lnTo>
                <a:lnTo>
                  <a:pt x="13865" y="4979"/>
                </a:lnTo>
                <a:lnTo>
                  <a:pt x="13856" y="4996"/>
                </a:lnTo>
                <a:lnTo>
                  <a:pt x="13844" y="5031"/>
                </a:lnTo>
                <a:lnTo>
                  <a:pt x="13811" y="5138"/>
                </a:lnTo>
                <a:lnTo>
                  <a:pt x="13766" y="5287"/>
                </a:lnTo>
                <a:lnTo>
                  <a:pt x="13710" y="5476"/>
                </a:lnTo>
                <a:lnTo>
                  <a:pt x="13698" y="5395"/>
                </a:lnTo>
                <a:lnTo>
                  <a:pt x="13669" y="5190"/>
                </a:lnTo>
                <a:lnTo>
                  <a:pt x="13652" y="5061"/>
                </a:lnTo>
                <a:lnTo>
                  <a:pt x="13635" y="4925"/>
                </a:lnTo>
                <a:lnTo>
                  <a:pt x="13620" y="4788"/>
                </a:lnTo>
                <a:lnTo>
                  <a:pt x="13606" y="4659"/>
                </a:lnTo>
                <a:lnTo>
                  <a:pt x="13602" y="4597"/>
                </a:lnTo>
                <a:lnTo>
                  <a:pt x="13597" y="4531"/>
                </a:lnTo>
                <a:lnTo>
                  <a:pt x="13594" y="4463"/>
                </a:lnTo>
                <a:lnTo>
                  <a:pt x="13592" y="4394"/>
                </a:lnTo>
                <a:lnTo>
                  <a:pt x="13588" y="4252"/>
                </a:lnTo>
                <a:lnTo>
                  <a:pt x="13586" y="4109"/>
                </a:lnTo>
                <a:lnTo>
                  <a:pt x="13584" y="3830"/>
                </a:lnTo>
                <a:lnTo>
                  <a:pt x="13581" y="3704"/>
                </a:lnTo>
                <a:lnTo>
                  <a:pt x="13579" y="3645"/>
                </a:lnTo>
                <a:lnTo>
                  <a:pt x="13576" y="3591"/>
                </a:lnTo>
                <a:lnTo>
                  <a:pt x="13573" y="3534"/>
                </a:lnTo>
                <a:lnTo>
                  <a:pt x="13568" y="3469"/>
                </a:lnTo>
                <a:lnTo>
                  <a:pt x="13555" y="3323"/>
                </a:lnTo>
                <a:lnTo>
                  <a:pt x="13538" y="3171"/>
                </a:lnTo>
                <a:lnTo>
                  <a:pt x="13520" y="3023"/>
                </a:lnTo>
                <a:lnTo>
                  <a:pt x="13502" y="2897"/>
                </a:lnTo>
                <a:lnTo>
                  <a:pt x="13493" y="2846"/>
                </a:lnTo>
                <a:lnTo>
                  <a:pt x="13487" y="2807"/>
                </a:lnTo>
                <a:lnTo>
                  <a:pt x="13481" y="2779"/>
                </a:lnTo>
                <a:lnTo>
                  <a:pt x="13479" y="2771"/>
                </a:lnTo>
                <a:lnTo>
                  <a:pt x="13477" y="2766"/>
                </a:lnTo>
                <a:lnTo>
                  <a:pt x="13475" y="2765"/>
                </a:lnTo>
                <a:lnTo>
                  <a:pt x="13474" y="2768"/>
                </a:lnTo>
                <a:lnTo>
                  <a:pt x="13473" y="2777"/>
                </a:lnTo>
                <a:lnTo>
                  <a:pt x="13473" y="2790"/>
                </a:lnTo>
                <a:lnTo>
                  <a:pt x="13471" y="2895"/>
                </a:lnTo>
                <a:lnTo>
                  <a:pt x="13466" y="3077"/>
                </a:lnTo>
                <a:lnTo>
                  <a:pt x="13457" y="3310"/>
                </a:lnTo>
                <a:lnTo>
                  <a:pt x="13447" y="3568"/>
                </a:lnTo>
                <a:lnTo>
                  <a:pt x="13436" y="3830"/>
                </a:lnTo>
                <a:lnTo>
                  <a:pt x="13423" y="4071"/>
                </a:lnTo>
                <a:lnTo>
                  <a:pt x="13417" y="4175"/>
                </a:lnTo>
                <a:lnTo>
                  <a:pt x="13411" y="4266"/>
                </a:lnTo>
                <a:lnTo>
                  <a:pt x="13405" y="4340"/>
                </a:lnTo>
                <a:lnTo>
                  <a:pt x="13399" y="4393"/>
                </a:lnTo>
                <a:lnTo>
                  <a:pt x="13391" y="4435"/>
                </a:lnTo>
                <a:lnTo>
                  <a:pt x="13383" y="4479"/>
                </a:lnTo>
                <a:lnTo>
                  <a:pt x="13371" y="4526"/>
                </a:lnTo>
                <a:lnTo>
                  <a:pt x="13356" y="4575"/>
                </a:lnTo>
                <a:lnTo>
                  <a:pt x="13325" y="4683"/>
                </a:lnTo>
                <a:lnTo>
                  <a:pt x="13288" y="4804"/>
                </a:lnTo>
                <a:lnTo>
                  <a:pt x="13268" y="4870"/>
                </a:lnTo>
                <a:lnTo>
                  <a:pt x="13247" y="4939"/>
                </a:lnTo>
                <a:lnTo>
                  <a:pt x="13227" y="5014"/>
                </a:lnTo>
                <a:lnTo>
                  <a:pt x="13206" y="5093"/>
                </a:lnTo>
                <a:lnTo>
                  <a:pt x="13187" y="5177"/>
                </a:lnTo>
                <a:lnTo>
                  <a:pt x="13168" y="5266"/>
                </a:lnTo>
                <a:lnTo>
                  <a:pt x="13149" y="5360"/>
                </a:lnTo>
                <a:lnTo>
                  <a:pt x="13132" y="5461"/>
                </a:lnTo>
                <a:lnTo>
                  <a:pt x="13117" y="5557"/>
                </a:lnTo>
                <a:lnTo>
                  <a:pt x="13105" y="5642"/>
                </a:lnTo>
                <a:lnTo>
                  <a:pt x="13096" y="5718"/>
                </a:lnTo>
                <a:lnTo>
                  <a:pt x="13090" y="5784"/>
                </a:lnTo>
                <a:lnTo>
                  <a:pt x="13086" y="5842"/>
                </a:lnTo>
                <a:lnTo>
                  <a:pt x="13084" y="5892"/>
                </a:lnTo>
                <a:lnTo>
                  <a:pt x="13084" y="5937"/>
                </a:lnTo>
                <a:lnTo>
                  <a:pt x="13085" y="5976"/>
                </a:lnTo>
                <a:lnTo>
                  <a:pt x="13087" y="6012"/>
                </a:lnTo>
                <a:lnTo>
                  <a:pt x="13091" y="6045"/>
                </a:lnTo>
                <a:lnTo>
                  <a:pt x="13101" y="6107"/>
                </a:lnTo>
                <a:lnTo>
                  <a:pt x="13109" y="6172"/>
                </a:lnTo>
                <a:lnTo>
                  <a:pt x="13114" y="6207"/>
                </a:lnTo>
                <a:lnTo>
                  <a:pt x="13116" y="6247"/>
                </a:lnTo>
                <a:lnTo>
                  <a:pt x="13117" y="6268"/>
                </a:lnTo>
                <a:lnTo>
                  <a:pt x="13117" y="6290"/>
                </a:lnTo>
                <a:lnTo>
                  <a:pt x="13116" y="6313"/>
                </a:lnTo>
                <a:lnTo>
                  <a:pt x="13115" y="6335"/>
                </a:lnTo>
                <a:lnTo>
                  <a:pt x="13111" y="6360"/>
                </a:lnTo>
                <a:lnTo>
                  <a:pt x="13108" y="6384"/>
                </a:lnTo>
                <a:lnTo>
                  <a:pt x="13099" y="6433"/>
                </a:lnTo>
                <a:lnTo>
                  <a:pt x="13087" y="6483"/>
                </a:lnTo>
                <a:lnTo>
                  <a:pt x="13073" y="6535"/>
                </a:lnTo>
                <a:lnTo>
                  <a:pt x="13057" y="6588"/>
                </a:lnTo>
                <a:lnTo>
                  <a:pt x="13040" y="6641"/>
                </a:lnTo>
                <a:lnTo>
                  <a:pt x="13004" y="6745"/>
                </a:lnTo>
                <a:lnTo>
                  <a:pt x="12968" y="6849"/>
                </a:lnTo>
                <a:lnTo>
                  <a:pt x="12936" y="6945"/>
                </a:lnTo>
                <a:lnTo>
                  <a:pt x="12922" y="6990"/>
                </a:lnTo>
                <a:lnTo>
                  <a:pt x="12910" y="7034"/>
                </a:lnTo>
                <a:lnTo>
                  <a:pt x="12898" y="7074"/>
                </a:lnTo>
                <a:lnTo>
                  <a:pt x="12886" y="7115"/>
                </a:lnTo>
                <a:lnTo>
                  <a:pt x="12860" y="7193"/>
                </a:lnTo>
                <a:lnTo>
                  <a:pt x="12834" y="7268"/>
                </a:lnTo>
                <a:lnTo>
                  <a:pt x="12807" y="7341"/>
                </a:lnTo>
                <a:lnTo>
                  <a:pt x="12781" y="7413"/>
                </a:lnTo>
                <a:lnTo>
                  <a:pt x="12757" y="7484"/>
                </a:lnTo>
                <a:lnTo>
                  <a:pt x="12745" y="7520"/>
                </a:lnTo>
                <a:lnTo>
                  <a:pt x="12735" y="7555"/>
                </a:lnTo>
                <a:lnTo>
                  <a:pt x="12725" y="7591"/>
                </a:lnTo>
                <a:lnTo>
                  <a:pt x="12716" y="7627"/>
                </a:lnTo>
                <a:lnTo>
                  <a:pt x="12712" y="7643"/>
                </a:lnTo>
                <a:lnTo>
                  <a:pt x="12709" y="7655"/>
                </a:lnTo>
                <a:lnTo>
                  <a:pt x="12705" y="7662"/>
                </a:lnTo>
                <a:lnTo>
                  <a:pt x="12702" y="7667"/>
                </a:lnTo>
                <a:lnTo>
                  <a:pt x="12700" y="7667"/>
                </a:lnTo>
                <a:lnTo>
                  <a:pt x="12699" y="7667"/>
                </a:lnTo>
                <a:lnTo>
                  <a:pt x="12697" y="7663"/>
                </a:lnTo>
                <a:lnTo>
                  <a:pt x="12694" y="7656"/>
                </a:lnTo>
                <a:lnTo>
                  <a:pt x="12692" y="7646"/>
                </a:lnTo>
                <a:lnTo>
                  <a:pt x="12688" y="7618"/>
                </a:lnTo>
                <a:lnTo>
                  <a:pt x="12685" y="7578"/>
                </a:lnTo>
                <a:lnTo>
                  <a:pt x="12679" y="7470"/>
                </a:lnTo>
                <a:lnTo>
                  <a:pt x="12673" y="7333"/>
                </a:lnTo>
                <a:lnTo>
                  <a:pt x="12666" y="7179"/>
                </a:lnTo>
                <a:lnTo>
                  <a:pt x="12662" y="7097"/>
                </a:lnTo>
                <a:lnTo>
                  <a:pt x="12656" y="7016"/>
                </a:lnTo>
                <a:lnTo>
                  <a:pt x="12650" y="6935"/>
                </a:lnTo>
                <a:lnTo>
                  <a:pt x="12642" y="6856"/>
                </a:lnTo>
                <a:lnTo>
                  <a:pt x="12634" y="6779"/>
                </a:lnTo>
                <a:lnTo>
                  <a:pt x="12628" y="6706"/>
                </a:lnTo>
                <a:lnTo>
                  <a:pt x="12622" y="6635"/>
                </a:lnTo>
                <a:lnTo>
                  <a:pt x="12618" y="6566"/>
                </a:lnTo>
                <a:lnTo>
                  <a:pt x="12612" y="6438"/>
                </a:lnTo>
                <a:lnTo>
                  <a:pt x="12607" y="6320"/>
                </a:lnTo>
                <a:lnTo>
                  <a:pt x="12603" y="6212"/>
                </a:lnTo>
                <a:lnTo>
                  <a:pt x="12598" y="6114"/>
                </a:lnTo>
                <a:lnTo>
                  <a:pt x="12595" y="6070"/>
                </a:lnTo>
                <a:lnTo>
                  <a:pt x="12592" y="6028"/>
                </a:lnTo>
                <a:lnTo>
                  <a:pt x="12588" y="5988"/>
                </a:lnTo>
                <a:lnTo>
                  <a:pt x="12583" y="5950"/>
                </a:lnTo>
                <a:lnTo>
                  <a:pt x="12577" y="5916"/>
                </a:lnTo>
                <a:lnTo>
                  <a:pt x="12570" y="5885"/>
                </a:lnTo>
                <a:lnTo>
                  <a:pt x="12562" y="5857"/>
                </a:lnTo>
                <a:lnTo>
                  <a:pt x="12554" y="5833"/>
                </a:lnTo>
                <a:lnTo>
                  <a:pt x="12545" y="5812"/>
                </a:lnTo>
                <a:lnTo>
                  <a:pt x="12537" y="5791"/>
                </a:lnTo>
                <a:lnTo>
                  <a:pt x="12519" y="5758"/>
                </a:lnTo>
                <a:lnTo>
                  <a:pt x="12503" y="5730"/>
                </a:lnTo>
                <a:lnTo>
                  <a:pt x="12490" y="5705"/>
                </a:lnTo>
                <a:lnTo>
                  <a:pt x="12485" y="5691"/>
                </a:lnTo>
                <a:lnTo>
                  <a:pt x="12482" y="5679"/>
                </a:lnTo>
                <a:lnTo>
                  <a:pt x="12479" y="5667"/>
                </a:lnTo>
                <a:lnTo>
                  <a:pt x="12478" y="5653"/>
                </a:lnTo>
                <a:lnTo>
                  <a:pt x="12479" y="5625"/>
                </a:lnTo>
                <a:lnTo>
                  <a:pt x="12482" y="5593"/>
                </a:lnTo>
                <a:lnTo>
                  <a:pt x="12485" y="5557"/>
                </a:lnTo>
                <a:lnTo>
                  <a:pt x="12490" y="5515"/>
                </a:lnTo>
                <a:lnTo>
                  <a:pt x="12523" y="5253"/>
                </a:lnTo>
                <a:lnTo>
                  <a:pt x="12529" y="5211"/>
                </a:lnTo>
                <a:lnTo>
                  <a:pt x="12532" y="5174"/>
                </a:lnTo>
                <a:lnTo>
                  <a:pt x="12535" y="5140"/>
                </a:lnTo>
                <a:lnTo>
                  <a:pt x="12536" y="5109"/>
                </a:lnTo>
                <a:lnTo>
                  <a:pt x="12536" y="5082"/>
                </a:lnTo>
                <a:lnTo>
                  <a:pt x="12536" y="5057"/>
                </a:lnTo>
                <a:lnTo>
                  <a:pt x="12535" y="5014"/>
                </a:lnTo>
                <a:lnTo>
                  <a:pt x="12531" y="4975"/>
                </a:lnTo>
                <a:lnTo>
                  <a:pt x="12527" y="4938"/>
                </a:lnTo>
                <a:lnTo>
                  <a:pt x="12524" y="4898"/>
                </a:lnTo>
                <a:lnTo>
                  <a:pt x="12523" y="4852"/>
                </a:lnTo>
                <a:lnTo>
                  <a:pt x="12523" y="4829"/>
                </a:lnTo>
                <a:lnTo>
                  <a:pt x="12521" y="4810"/>
                </a:lnTo>
                <a:lnTo>
                  <a:pt x="12519" y="4793"/>
                </a:lnTo>
                <a:lnTo>
                  <a:pt x="12515" y="4781"/>
                </a:lnTo>
                <a:lnTo>
                  <a:pt x="12512" y="4770"/>
                </a:lnTo>
                <a:lnTo>
                  <a:pt x="12508" y="4763"/>
                </a:lnTo>
                <a:lnTo>
                  <a:pt x="12503" y="4758"/>
                </a:lnTo>
                <a:lnTo>
                  <a:pt x="12499" y="4755"/>
                </a:lnTo>
                <a:lnTo>
                  <a:pt x="12494" y="4755"/>
                </a:lnTo>
                <a:lnTo>
                  <a:pt x="12489" y="4757"/>
                </a:lnTo>
                <a:lnTo>
                  <a:pt x="12484" y="4760"/>
                </a:lnTo>
                <a:lnTo>
                  <a:pt x="12479" y="4765"/>
                </a:lnTo>
                <a:lnTo>
                  <a:pt x="12475" y="4770"/>
                </a:lnTo>
                <a:lnTo>
                  <a:pt x="12471" y="4777"/>
                </a:lnTo>
                <a:lnTo>
                  <a:pt x="12467" y="4784"/>
                </a:lnTo>
                <a:lnTo>
                  <a:pt x="12464" y="4793"/>
                </a:lnTo>
                <a:lnTo>
                  <a:pt x="12460" y="4801"/>
                </a:lnTo>
                <a:lnTo>
                  <a:pt x="12454" y="4810"/>
                </a:lnTo>
                <a:lnTo>
                  <a:pt x="12448" y="4817"/>
                </a:lnTo>
                <a:lnTo>
                  <a:pt x="12440" y="4823"/>
                </a:lnTo>
                <a:lnTo>
                  <a:pt x="12430" y="4829"/>
                </a:lnTo>
                <a:lnTo>
                  <a:pt x="12422" y="4832"/>
                </a:lnTo>
                <a:lnTo>
                  <a:pt x="12412" y="4834"/>
                </a:lnTo>
                <a:lnTo>
                  <a:pt x="12403" y="4834"/>
                </a:lnTo>
                <a:lnTo>
                  <a:pt x="12394" y="4831"/>
                </a:lnTo>
                <a:lnTo>
                  <a:pt x="12389" y="4829"/>
                </a:lnTo>
                <a:lnTo>
                  <a:pt x="12386" y="4825"/>
                </a:lnTo>
                <a:lnTo>
                  <a:pt x="12382" y="4822"/>
                </a:lnTo>
                <a:lnTo>
                  <a:pt x="12380" y="4817"/>
                </a:lnTo>
                <a:lnTo>
                  <a:pt x="12376" y="4812"/>
                </a:lnTo>
                <a:lnTo>
                  <a:pt x="12374" y="4805"/>
                </a:lnTo>
                <a:lnTo>
                  <a:pt x="12371" y="4790"/>
                </a:lnTo>
                <a:lnTo>
                  <a:pt x="12370" y="4770"/>
                </a:lnTo>
                <a:lnTo>
                  <a:pt x="12371" y="4747"/>
                </a:lnTo>
                <a:lnTo>
                  <a:pt x="12375" y="4718"/>
                </a:lnTo>
                <a:lnTo>
                  <a:pt x="12380" y="4688"/>
                </a:lnTo>
                <a:lnTo>
                  <a:pt x="12383" y="4659"/>
                </a:lnTo>
                <a:lnTo>
                  <a:pt x="12384" y="4632"/>
                </a:lnTo>
                <a:lnTo>
                  <a:pt x="12386" y="4605"/>
                </a:lnTo>
                <a:lnTo>
                  <a:pt x="12384" y="4579"/>
                </a:lnTo>
                <a:lnTo>
                  <a:pt x="12384" y="4552"/>
                </a:lnTo>
                <a:lnTo>
                  <a:pt x="12381" y="4500"/>
                </a:lnTo>
                <a:lnTo>
                  <a:pt x="12376" y="4445"/>
                </a:lnTo>
                <a:lnTo>
                  <a:pt x="12372" y="4389"/>
                </a:lnTo>
                <a:lnTo>
                  <a:pt x="12371" y="4359"/>
                </a:lnTo>
                <a:lnTo>
                  <a:pt x="12371" y="4327"/>
                </a:lnTo>
                <a:lnTo>
                  <a:pt x="12372" y="4294"/>
                </a:lnTo>
                <a:lnTo>
                  <a:pt x="12375" y="4258"/>
                </a:lnTo>
                <a:lnTo>
                  <a:pt x="12377" y="4221"/>
                </a:lnTo>
                <a:lnTo>
                  <a:pt x="12377" y="4182"/>
                </a:lnTo>
                <a:lnTo>
                  <a:pt x="12376" y="4143"/>
                </a:lnTo>
                <a:lnTo>
                  <a:pt x="12374" y="4102"/>
                </a:lnTo>
                <a:lnTo>
                  <a:pt x="12370" y="4062"/>
                </a:lnTo>
                <a:lnTo>
                  <a:pt x="12365" y="4023"/>
                </a:lnTo>
                <a:lnTo>
                  <a:pt x="12360" y="3985"/>
                </a:lnTo>
                <a:lnTo>
                  <a:pt x="12354" y="3950"/>
                </a:lnTo>
                <a:lnTo>
                  <a:pt x="12348" y="3919"/>
                </a:lnTo>
                <a:lnTo>
                  <a:pt x="12341" y="3892"/>
                </a:lnTo>
                <a:lnTo>
                  <a:pt x="12334" y="3868"/>
                </a:lnTo>
                <a:lnTo>
                  <a:pt x="12327" y="3850"/>
                </a:lnTo>
                <a:lnTo>
                  <a:pt x="12323" y="3842"/>
                </a:lnTo>
                <a:lnTo>
                  <a:pt x="12320" y="3837"/>
                </a:lnTo>
                <a:lnTo>
                  <a:pt x="12316" y="3834"/>
                </a:lnTo>
                <a:lnTo>
                  <a:pt x="12312" y="3831"/>
                </a:lnTo>
                <a:lnTo>
                  <a:pt x="12310" y="3831"/>
                </a:lnTo>
                <a:lnTo>
                  <a:pt x="12306" y="3834"/>
                </a:lnTo>
                <a:lnTo>
                  <a:pt x="12304" y="3837"/>
                </a:lnTo>
                <a:lnTo>
                  <a:pt x="12300" y="3844"/>
                </a:lnTo>
                <a:lnTo>
                  <a:pt x="12288" y="3878"/>
                </a:lnTo>
                <a:lnTo>
                  <a:pt x="12274" y="3926"/>
                </a:lnTo>
                <a:lnTo>
                  <a:pt x="12260" y="3984"/>
                </a:lnTo>
                <a:lnTo>
                  <a:pt x="12245" y="4047"/>
                </a:lnTo>
                <a:lnTo>
                  <a:pt x="12232" y="4111"/>
                </a:lnTo>
                <a:lnTo>
                  <a:pt x="12221" y="4173"/>
                </a:lnTo>
                <a:lnTo>
                  <a:pt x="12217" y="4202"/>
                </a:lnTo>
                <a:lnTo>
                  <a:pt x="12214" y="4228"/>
                </a:lnTo>
                <a:lnTo>
                  <a:pt x="12213" y="4252"/>
                </a:lnTo>
                <a:lnTo>
                  <a:pt x="12211" y="4274"/>
                </a:lnTo>
                <a:lnTo>
                  <a:pt x="12209" y="4412"/>
                </a:lnTo>
                <a:lnTo>
                  <a:pt x="12204" y="4621"/>
                </a:lnTo>
                <a:lnTo>
                  <a:pt x="12199" y="4826"/>
                </a:lnTo>
                <a:lnTo>
                  <a:pt x="12197" y="4956"/>
                </a:lnTo>
                <a:lnTo>
                  <a:pt x="12195" y="5011"/>
                </a:lnTo>
                <a:lnTo>
                  <a:pt x="12190" y="5103"/>
                </a:lnTo>
                <a:lnTo>
                  <a:pt x="12174" y="5338"/>
                </a:lnTo>
                <a:lnTo>
                  <a:pt x="12153" y="5653"/>
                </a:lnTo>
                <a:lnTo>
                  <a:pt x="12126" y="5579"/>
                </a:lnTo>
                <a:lnTo>
                  <a:pt x="12099" y="5500"/>
                </a:lnTo>
                <a:lnTo>
                  <a:pt x="12065" y="5409"/>
                </a:lnTo>
                <a:lnTo>
                  <a:pt x="12030" y="5314"/>
                </a:lnTo>
                <a:lnTo>
                  <a:pt x="11995" y="5228"/>
                </a:lnTo>
                <a:lnTo>
                  <a:pt x="11980" y="5190"/>
                </a:lnTo>
                <a:lnTo>
                  <a:pt x="11966" y="5159"/>
                </a:lnTo>
                <a:lnTo>
                  <a:pt x="11954" y="5135"/>
                </a:lnTo>
                <a:lnTo>
                  <a:pt x="11945" y="5120"/>
                </a:lnTo>
                <a:lnTo>
                  <a:pt x="11936" y="5105"/>
                </a:lnTo>
                <a:lnTo>
                  <a:pt x="11927" y="5086"/>
                </a:lnTo>
                <a:lnTo>
                  <a:pt x="11918" y="5063"/>
                </a:lnTo>
                <a:lnTo>
                  <a:pt x="11909" y="5035"/>
                </a:lnTo>
                <a:lnTo>
                  <a:pt x="11900" y="5005"/>
                </a:lnTo>
                <a:lnTo>
                  <a:pt x="11891" y="4973"/>
                </a:lnTo>
                <a:lnTo>
                  <a:pt x="11874" y="4904"/>
                </a:lnTo>
                <a:lnTo>
                  <a:pt x="11858" y="4836"/>
                </a:lnTo>
                <a:lnTo>
                  <a:pt x="11844" y="4773"/>
                </a:lnTo>
                <a:lnTo>
                  <a:pt x="11826" y="4689"/>
                </a:lnTo>
                <a:lnTo>
                  <a:pt x="11823" y="4676"/>
                </a:lnTo>
                <a:lnTo>
                  <a:pt x="11823" y="4658"/>
                </a:lnTo>
                <a:lnTo>
                  <a:pt x="11825" y="4638"/>
                </a:lnTo>
                <a:lnTo>
                  <a:pt x="11827" y="4614"/>
                </a:lnTo>
                <a:lnTo>
                  <a:pt x="11834" y="4556"/>
                </a:lnTo>
                <a:lnTo>
                  <a:pt x="11844" y="4489"/>
                </a:lnTo>
                <a:lnTo>
                  <a:pt x="11856" y="4412"/>
                </a:lnTo>
                <a:lnTo>
                  <a:pt x="11868" y="4330"/>
                </a:lnTo>
                <a:lnTo>
                  <a:pt x="11877" y="4244"/>
                </a:lnTo>
                <a:lnTo>
                  <a:pt x="11882" y="4199"/>
                </a:lnTo>
                <a:lnTo>
                  <a:pt x="11885" y="4155"/>
                </a:lnTo>
                <a:lnTo>
                  <a:pt x="11888" y="4110"/>
                </a:lnTo>
                <a:lnTo>
                  <a:pt x="11892" y="4066"/>
                </a:lnTo>
                <a:lnTo>
                  <a:pt x="11897" y="4021"/>
                </a:lnTo>
                <a:lnTo>
                  <a:pt x="11902" y="3977"/>
                </a:lnTo>
                <a:lnTo>
                  <a:pt x="11909" y="3931"/>
                </a:lnTo>
                <a:lnTo>
                  <a:pt x="11915" y="3887"/>
                </a:lnTo>
                <a:lnTo>
                  <a:pt x="11923" y="3842"/>
                </a:lnTo>
                <a:lnTo>
                  <a:pt x="11932" y="3797"/>
                </a:lnTo>
                <a:lnTo>
                  <a:pt x="11941" y="3751"/>
                </a:lnTo>
                <a:lnTo>
                  <a:pt x="11952" y="3707"/>
                </a:lnTo>
                <a:lnTo>
                  <a:pt x="11963" y="3661"/>
                </a:lnTo>
                <a:lnTo>
                  <a:pt x="11975" y="3614"/>
                </a:lnTo>
                <a:lnTo>
                  <a:pt x="11988" y="3568"/>
                </a:lnTo>
                <a:lnTo>
                  <a:pt x="12002" y="3521"/>
                </a:lnTo>
                <a:lnTo>
                  <a:pt x="12018" y="3475"/>
                </a:lnTo>
                <a:lnTo>
                  <a:pt x="12034" y="3428"/>
                </a:lnTo>
                <a:lnTo>
                  <a:pt x="12070" y="3328"/>
                </a:lnTo>
                <a:lnTo>
                  <a:pt x="12112" y="3222"/>
                </a:lnTo>
                <a:lnTo>
                  <a:pt x="12156" y="3113"/>
                </a:lnTo>
                <a:lnTo>
                  <a:pt x="12201" y="3006"/>
                </a:lnTo>
                <a:lnTo>
                  <a:pt x="12244" y="2906"/>
                </a:lnTo>
                <a:lnTo>
                  <a:pt x="12284" y="2816"/>
                </a:lnTo>
                <a:lnTo>
                  <a:pt x="12318" y="2742"/>
                </a:lnTo>
                <a:lnTo>
                  <a:pt x="12345" y="2685"/>
                </a:lnTo>
                <a:lnTo>
                  <a:pt x="12354" y="2662"/>
                </a:lnTo>
                <a:lnTo>
                  <a:pt x="12362" y="2640"/>
                </a:lnTo>
                <a:lnTo>
                  <a:pt x="12368" y="2617"/>
                </a:lnTo>
                <a:lnTo>
                  <a:pt x="12370" y="2594"/>
                </a:lnTo>
                <a:lnTo>
                  <a:pt x="12371" y="2571"/>
                </a:lnTo>
                <a:lnTo>
                  <a:pt x="12371" y="2548"/>
                </a:lnTo>
                <a:lnTo>
                  <a:pt x="12370" y="2528"/>
                </a:lnTo>
                <a:lnTo>
                  <a:pt x="12368" y="2507"/>
                </a:lnTo>
                <a:lnTo>
                  <a:pt x="12364" y="2488"/>
                </a:lnTo>
                <a:lnTo>
                  <a:pt x="12360" y="2471"/>
                </a:lnTo>
                <a:lnTo>
                  <a:pt x="12353" y="2444"/>
                </a:lnTo>
                <a:lnTo>
                  <a:pt x="12347" y="2424"/>
                </a:lnTo>
                <a:lnTo>
                  <a:pt x="12345" y="2418"/>
                </a:lnTo>
                <a:lnTo>
                  <a:pt x="12291" y="2488"/>
                </a:lnTo>
                <a:lnTo>
                  <a:pt x="12234" y="2564"/>
                </a:lnTo>
                <a:lnTo>
                  <a:pt x="12169" y="2656"/>
                </a:lnTo>
                <a:lnTo>
                  <a:pt x="12135" y="2706"/>
                </a:lnTo>
                <a:lnTo>
                  <a:pt x="12101" y="2756"/>
                </a:lnTo>
                <a:lnTo>
                  <a:pt x="12069" y="2807"/>
                </a:lnTo>
                <a:lnTo>
                  <a:pt x="12038" y="2857"/>
                </a:lnTo>
                <a:lnTo>
                  <a:pt x="12012" y="2905"/>
                </a:lnTo>
                <a:lnTo>
                  <a:pt x="11989" y="2950"/>
                </a:lnTo>
                <a:lnTo>
                  <a:pt x="11980" y="2971"/>
                </a:lnTo>
                <a:lnTo>
                  <a:pt x="11971" y="2990"/>
                </a:lnTo>
                <a:lnTo>
                  <a:pt x="11964" y="3010"/>
                </a:lnTo>
                <a:lnTo>
                  <a:pt x="11959" y="3026"/>
                </a:lnTo>
                <a:lnTo>
                  <a:pt x="11938" y="3108"/>
                </a:lnTo>
                <a:lnTo>
                  <a:pt x="11908" y="3211"/>
                </a:lnTo>
                <a:lnTo>
                  <a:pt x="11837" y="3453"/>
                </a:lnTo>
                <a:lnTo>
                  <a:pt x="11802" y="3577"/>
                </a:lnTo>
                <a:lnTo>
                  <a:pt x="11772" y="3691"/>
                </a:lnTo>
                <a:lnTo>
                  <a:pt x="11759" y="3741"/>
                </a:lnTo>
                <a:lnTo>
                  <a:pt x="11749" y="3787"/>
                </a:lnTo>
                <a:lnTo>
                  <a:pt x="11742" y="3825"/>
                </a:lnTo>
                <a:lnTo>
                  <a:pt x="11737" y="3858"/>
                </a:lnTo>
                <a:lnTo>
                  <a:pt x="11733" y="3887"/>
                </a:lnTo>
                <a:lnTo>
                  <a:pt x="11727" y="3917"/>
                </a:lnTo>
                <a:lnTo>
                  <a:pt x="11719" y="3949"/>
                </a:lnTo>
                <a:lnTo>
                  <a:pt x="11709" y="3980"/>
                </a:lnTo>
                <a:lnTo>
                  <a:pt x="11700" y="4013"/>
                </a:lnTo>
                <a:lnTo>
                  <a:pt x="11688" y="4045"/>
                </a:lnTo>
                <a:lnTo>
                  <a:pt x="11665" y="4107"/>
                </a:lnTo>
                <a:lnTo>
                  <a:pt x="11642" y="4161"/>
                </a:lnTo>
                <a:lnTo>
                  <a:pt x="11622" y="4205"/>
                </a:lnTo>
                <a:lnTo>
                  <a:pt x="11604" y="4244"/>
                </a:lnTo>
                <a:lnTo>
                  <a:pt x="11277" y="3458"/>
                </a:lnTo>
                <a:lnTo>
                  <a:pt x="11214" y="3309"/>
                </a:lnTo>
                <a:lnTo>
                  <a:pt x="11140" y="3141"/>
                </a:lnTo>
                <a:lnTo>
                  <a:pt x="11059" y="2963"/>
                </a:lnTo>
                <a:lnTo>
                  <a:pt x="10980" y="2790"/>
                </a:lnTo>
                <a:lnTo>
                  <a:pt x="10960" y="2749"/>
                </a:lnTo>
                <a:lnTo>
                  <a:pt x="10939" y="2709"/>
                </a:lnTo>
                <a:lnTo>
                  <a:pt x="10918" y="2672"/>
                </a:lnTo>
                <a:lnTo>
                  <a:pt x="10896" y="2636"/>
                </a:lnTo>
                <a:lnTo>
                  <a:pt x="10874" y="2602"/>
                </a:lnTo>
                <a:lnTo>
                  <a:pt x="10851" y="2570"/>
                </a:lnTo>
                <a:lnTo>
                  <a:pt x="10830" y="2540"/>
                </a:lnTo>
                <a:lnTo>
                  <a:pt x="10807" y="2511"/>
                </a:lnTo>
                <a:lnTo>
                  <a:pt x="10766" y="2459"/>
                </a:lnTo>
                <a:lnTo>
                  <a:pt x="10728" y="2414"/>
                </a:lnTo>
                <a:lnTo>
                  <a:pt x="10694" y="2375"/>
                </a:lnTo>
                <a:lnTo>
                  <a:pt x="10669" y="2344"/>
                </a:lnTo>
                <a:lnTo>
                  <a:pt x="10658" y="2332"/>
                </a:lnTo>
                <a:lnTo>
                  <a:pt x="10647" y="2322"/>
                </a:lnTo>
                <a:lnTo>
                  <a:pt x="10636" y="2316"/>
                </a:lnTo>
                <a:lnTo>
                  <a:pt x="10628" y="2314"/>
                </a:lnTo>
                <a:lnTo>
                  <a:pt x="10618" y="2313"/>
                </a:lnTo>
                <a:lnTo>
                  <a:pt x="10610" y="2314"/>
                </a:lnTo>
                <a:lnTo>
                  <a:pt x="10603" y="2318"/>
                </a:lnTo>
                <a:lnTo>
                  <a:pt x="10596" y="2322"/>
                </a:lnTo>
                <a:lnTo>
                  <a:pt x="10591" y="2328"/>
                </a:lnTo>
                <a:lnTo>
                  <a:pt x="10586" y="2336"/>
                </a:lnTo>
                <a:lnTo>
                  <a:pt x="10581" y="2344"/>
                </a:lnTo>
                <a:lnTo>
                  <a:pt x="10579" y="2352"/>
                </a:lnTo>
                <a:lnTo>
                  <a:pt x="10578" y="2362"/>
                </a:lnTo>
                <a:lnTo>
                  <a:pt x="10576" y="2370"/>
                </a:lnTo>
                <a:lnTo>
                  <a:pt x="10578" y="2380"/>
                </a:lnTo>
                <a:lnTo>
                  <a:pt x="10580" y="2388"/>
                </a:lnTo>
                <a:lnTo>
                  <a:pt x="10593" y="2421"/>
                </a:lnTo>
                <a:lnTo>
                  <a:pt x="10618" y="2479"/>
                </a:lnTo>
                <a:lnTo>
                  <a:pt x="10694" y="2643"/>
                </a:lnTo>
                <a:lnTo>
                  <a:pt x="10776" y="2821"/>
                </a:lnTo>
                <a:lnTo>
                  <a:pt x="10808" y="2897"/>
                </a:lnTo>
                <a:lnTo>
                  <a:pt x="10831" y="2953"/>
                </a:lnTo>
                <a:lnTo>
                  <a:pt x="10841" y="2975"/>
                </a:lnTo>
                <a:lnTo>
                  <a:pt x="10850" y="2999"/>
                </a:lnTo>
                <a:lnTo>
                  <a:pt x="10874" y="3048"/>
                </a:lnTo>
                <a:lnTo>
                  <a:pt x="10902" y="3100"/>
                </a:lnTo>
                <a:lnTo>
                  <a:pt x="10932" y="3151"/>
                </a:lnTo>
                <a:lnTo>
                  <a:pt x="10963" y="3202"/>
                </a:lnTo>
                <a:lnTo>
                  <a:pt x="10994" y="3251"/>
                </a:lnTo>
                <a:lnTo>
                  <a:pt x="11026" y="3297"/>
                </a:lnTo>
                <a:lnTo>
                  <a:pt x="11054" y="3339"/>
                </a:lnTo>
                <a:lnTo>
                  <a:pt x="11069" y="3360"/>
                </a:lnTo>
                <a:lnTo>
                  <a:pt x="11085" y="3388"/>
                </a:lnTo>
                <a:lnTo>
                  <a:pt x="11100" y="3418"/>
                </a:lnTo>
                <a:lnTo>
                  <a:pt x="11117" y="3453"/>
                </a:lnTo>
                <a:lnTo>
                  <a:pt x="11134" y="3491"/>
                </a:lnTo>
                <a:lnTo>
                  <a:pt x="11151" y="3532"/>
                </a:lnTo>
                <a:lnTo>
                  <a:pt x="11167" y="3576"/>
                </a:lnTo>
                <a:lnTo>
                  <a:pt x="11184" y="3621"/>
                </a:lnTo>
                <a:lnTo>
                  <a:pt x="11201" y="3667"/>
                </a:lnTo>
                <a:lnTo>
                  <a:pt x="11217" y="3715"/>
                </a:lnTo>
                <a:lnTo>
                  <a:pt x="11232" y="3762"/>
                </a:lnTo>
                <a:lnTo>
                  <a:pt x="11247" y="3810"/>
                </a:lnTo>
                <a:lnTo>
                  <a:pt x="11260" y="3858"/>
                </a:lnTo>
                <a:lnTo>
                  <a:pt x="11272" y="3904"/>
                </a:lnTo>
                <a:lnTo>
                  <a:pt x="11283" y="3948"/>
                </a:lnTo>
                <a:lnTo>
                  <a:pt x="11291" y="3991"/>
                </a:lnTo>
                <a:lnTo>
                  <a:pt x="11310" y="4080"/>
                </a:lnTo>
                <a:lnTo>
                  <a:pt x="11333" y="4176"/>
                </a:lnTo>
                <a:lnTo>
                  <a:pt x="11358" y="4272"/>
                </a:lnTo>
                <a:lnTo>
                  <a:pt x="11382" y="4364"/>
                </a:lnTo>
                <a:lnTo>
                  <a:pt x="11423" y="4512"/>
                </a:lnTo>
                <a:lnTo>
                  <a:pt x="11440" y="4570"/>
                </a:lnTo>
                <a:lnTo>
                  <a:pt x="11321" y="4882"/>
                </a:lnTo>
                <a:lnTo>
                  <a:pt x="11291" y="4798"/>
                </a:lnTo>
                <a:lnTo>
                  <a:pt x="11259" y="4709"/>
                </a:lnTo>
                <a:lnTo>
                  <a:pt x="11221" y="4600"/>
                </a:lnTo>
                <a:lnTo>
                  <a:pt x="11182" y="4484"/>
                </a:lnTo>
                <a:lnTo>
                  <a:pt x="11146" y="4369"/>
                </a:lnTo>
                <a:lnTo>
                  <a:pt x="11130" y="4315"/>
                </a:lnTo>
                <a:lnTo>
                  <a:pt x="11117" y="4265"/>
                </a:lnTo>
                <a:lnTo>
                  <a:pt x="11106" y="4222"/>
                </a:lnTo>
                <a:lnTo>
                  <a:pt x="11099" y="4185"/>
                </a:lnTo>
                <a:lnTo>
                  <a:pt x="11088" y="4115"/>
                </a:lnTo>
                <a:lnTo>
                  <a:pt x="11077" y="4041"/>
                </a:lnTo>
                <a:lnTo>
                  <a:pt x="11056" y="3888"/>
                </a:lnTo>
                <a:lnTo>
                  <a:pt x="11024" y="3636"/>
                </a:lnTo>
                <a:lnTo>
                  <a:pt x="11021" y="3614"/>
                </a:lnTo>
                <a:lnTo>
                  <a:pt x="11017" y="3596"/>
                </a:lnTo>
                <a:lnTo>
                  <a:pt x="11014" y="3580"/>
                </a:lnTo>
                <a:lnTo>
                  <a:pt x="11009" y="3568"/>
                </a:lnTo>
                <a:lnTo>
                  <a:pt x="11004" y="3559"/>
                </a:lnTo>
                <a:lnTo>
                  <a:pt x="10999" y="3552"/>
                </a:lnTo>
                <a:lnTo>
                  <a:pt x="10994" y="3547"/>
                </a:lnTo>
                <a:lnTo>
                  <a:pt x="10990" y="3544"/>
                </a:lnTo>
                <a:lnTo>
                  <a:pt x="10985" y="3546"/>
                </a:lnTo>
                <a:lnTo>
                  <a:pt x="10980" y="3548"/>
                </a:lnTo>
                <a:lnTo>
                  <a:pt x="10976" y="3554"/>
                </a:lnTo>
                <a:lnTo>
                  <a:pt x="10973" y="3562"/>
                </a:lnTo>
                <a:lnTo>
                  <a:pt x="10969" y="3573"/>
                </a:lnTo>
                <a:lnTo>
                  <a:pt x="10967" y="3586"/>
                </a:lnTo>
                <a:lnTo>
                  <a:pt x="10966" y="3602"/>
                </a:lnTo>
                <a:lnTo>
                  <a:pt x="10966" y="3620"/>
                </a:lnTo>
                <a:lnTo>
                  <a:pt x="10967" y="3681"/>
                </a:lnTo>
                <a:lnTo>
                  <a:pt x="10969" y="3776"/>
                </a:lnTo>
                <a:lnTo>
                  <a:pt x="10980" y="4015"/>
                </a:lnTo>
                <a:lnTo>
                  <a:pt x="10994" y="4334"/>
                </a:lnTo>
                <a:lnTo>
                  <a:pt x="10975" y="4256"/>
                </a:lnTo>
                <a:lnTo>
                  <a:pt x="10930" y="4068"/>
                </a:lnTo>
                <a:lnTo>
                  <a:pt x="10875" y="3839"/>
                </a:lnTo>
                <a:lnTo>
                  <a:pt x="10851" y="3729"/>
                </a:lnTo>
                <a:lnTo>
                  <a:pt x="10831" y="3636"/>
                </a:lnTo>
                <a:lnTo>
                  <a:pt x="10821" y="3591"/>
                </a:lnTo>
                <a:lnTo>
                  <a:pt x="10809" y="3544"/>
                </a:lnTo>
                <a:lnTo>
                  <a:pt x="10794" y="3495"/>
                </a:lnTo>
                <a:lnTo>
                  <a:pt x="10777" y="3442"/>
                </a:lnTo>
                <a:lnTo>
                  <a:pt x="10758" y="3387"/>
                </a:lnTo>
                <a:lnTo>
                  <a:pt x="10736" y="3330"/>
                </a:lnTo>
                <a:lnTo>
                  <a:pt x="10690" y="3213"/>
                </a:lnTo>
                <a:lnTo>
                  <a:pt x="10642" y="3091"/>
                </a:lnTo>
                <a:lnTo>
                  <a:pt x="10594" y="2971"/>
                </a:lnTo>
                <a:lnTo>
                  <a:pt x="10547" y="2855"/>
                </a:lnTo>
                <a:lnTo>
                  <a:pt x="10505" y="2745"/>
                </a:lnTo>
                <a:lnTo>
                  <a:pt x="10398" y="2453"/>
                </a:lnTo>
                <a:lnTo>
                  <a:pt x="10266" y="2090"/>
                </a:lnTo>
                <a:lnTo>
                  <a:pt x="10204" y="1925"/>
                </a:lnTo>
                <a:lnTo>
                  <a:pt x="10152" y="1791"/>
                </a:lnTo>
                <a:lnTo>
                  <a:pt x="10133" y="1742"/>
                </a:lnTo>
                <a:lnTo>
                  <a:pt x="10117" y="1708"/>
                </a:lnTo>
                <a:lnTo>
                  <a:pt x="10113" y="1698"/>
                </a:lnTo>
                <a:lnTo>
                  <a:pt x="10108" y="1690"/>
                </a:lnTo>
                <a:lnTo>
                  <a:pt x="10105" y="1688"/>
                </a:lnTo>
                <a:lnTo>
                  <a:pt x="10105" y="1689"/>
                </a:lnTo>
                <a:lnTo>
                  <a:pt x="10104" y="1692"/>
                </a:lnTo>
                <a:lnTo>
                  <a:pt x="10105" y="1701"/>
                </a:lnTo>
                <a:lnTo>
                  <a:pt x="10109" y="1719"/>
                </a:lnTo>
                <a:lnTo>
                  <a:pt x="10120" y="1776"/>
                </a:lnTo>
                <a:lnTo>
                  <a:pt x="10137" y="1859"/>
                </a:lnTo>
                <a:lnTo>
                  <a:pt x="10159" y="1963"/>
                </a:lnTo>
                <a:lnTo>
                  <a:pt x="10217" y="2220"/>
                </a:lnTo>
                <a:lnTo>
                  <a:pt x="10287" y="2517"/>
                </a:lnTo>
                <a:lnTo>
                  <a:pt x="10323" y="2670"/>
                </a:lnTo>
                <a:lnTo>
                  <a:pt x="10360" y="2820"/>
                </a:lnTo>
                <a:lnTo>
                  <a:pt x="10396" y="2963"/>
                </a:lnTo>
                <a:lnTo>
                  <a:pt x="10430" y="3096"/>
                </a:lnTo>
                <a:lnTo>
                  <a:pt x="10462" y="3214"/>
                </a:lnTo>
                <a:lnTo>
                  <a:pt x="10491" y="3315"/>
                </a:lnTo>
                <a:lnTo>
                  <a:pt x="10504" y="3356"/>
                </a:lnTo>
                <a:lnTo>
                  <a:pt x="10515" y="3392"/>
                </a:lnTo>
                <a:lnTo>
                  <a:pt x="10526" y="3421"/>
                </a:lnTo>
                <a:lnTo>
                  <a:pt x="10535" y="3442"/>
                </a:lnTo>
                <a:lnTo>
                  <a:pt x="10552" y="3483"/>
                </a:lnTo>
                <a:lnTo>
                  <a:pt x="10569" y="3529"/>
                </a:lnTo>
                <a:lnTo>
                  <a:pt x="10588" y="3582"/>
                </a:lnTo>
                <a:lnTo>
                  <a:pt x="10606" y="3639"/>
                </a:lnTo>
                <a:lnTo>
                  <a:pt x="10626" y="3702"/>
                </a:lnTo>
                <a:lnTo>
                  <a:pt x="10645" y="3768"/>
                </a:lnTo>
                <a:lnTo>
                  <a:pt x="10686" y="3906"/>
                </a:lnTo>
                <a:lnTo>
                  <a:pt x="10725" y="4049"/>
                </a:lnTo>
                <a:lnTo>
                  <a:pt x="10766" y="4190"/>
                </a:lnTo>
                <a:lnTo>
                  <a:pt x="10787" y="4257"/>
                </a:lnTo>
                <a:lnTo>
                  <a:pt x="10807" y="4321"/>
                </a:lnTo>
                <a:lnTo>
                  <a:pt x="10826" y="4381"/>
                </a:lnTo>
                <a:lnTo>
                  <a:pt x="10847" y="4437"/>
                </a:lnTo>
                <a:lnTo>
                  <a:pt x="10855" y="4463"/>
                </a:lnTo>
                <a:lnTo>
                  <a:pt x="10863" y="4491"/>
                </a:lnTo>
                <a:lnTo>
                  <a:pt x="10871" y="4519"/>
                </a:lnTo>
                <a:lnTo>
                  <a:pt x="10877" y="4546"/>
                </a:lnTo>
                <a:lnTo>
                  <a:pt x="10883" y="4575"/>
                </a:lnTo>
                <a:lnTo>
                  <a:pt x="10886" y="4605"/>
                </a:lnTo>
                <a:lnTo>
                  <a:pt x="10890" y="4634"/>
                </a:lnTo>
                <a:lnTo>
                  <a:pt x="10892" y="4664"/>
                </a:lnTo>
                <a:lnTo>
                  <a:pt x="10896" y="4724"/>
                </a:lnTo>
                <a:lnTo>
                  <a:pt x="10897" y="4786"/>
                </a:lnTo>
                <a:lnTo>
                  <a:pt x="10896" y="4848"/>
                </a:lnTo>
                <a:lnTo>
                  <a:pt x="10893" y="4909"/>
                </a:lnTo>
                <a:lnTo>
                  <a:pt x="10889" y="4972"/>
                </a:lnTo>
                <a:lnTo>
                  <a:pt x="10884" y="5033"/>
                </a:lnTo>
                <a:lnTo>
                  <a:pt x="10874" y="5153"/>
                </a:lnTo>
                <a:lnTo>
                  <a:pt x="10869" y="5211"/>
                </a:lnTo>
                <a:lnTo>
                  <a:pt x="10865" y="5266"/>
                </a:lnTo>
                <a:lnTo>
                  <a:pt x="10862" y="5320"/>
                </a:lnTo>
                <a:lnTo>
                  <a:pt x="10861" y="5372"/>
                </a:lnTo>
                <a:lnTo>
                  <a:pt x="10862" y="5475"/>
                </a:lnTo>
                <a:lnTo>
                  <a:pt x="10866" y="5582"/>
                </a:lnTo>
                <a:lnTo>
                  <a:pt x="10872" y="5689"/>
                </a:lnTo>
                <a:lnTo>
                  <a:pt x="10878" y="5795"/>
                </a:lnTo>
                <a:lnTo>
                  <a:pt x="10885" y="5895"/>
                </a:lnTo>
                <a:lnTo>
                  <a:pt x="10892" y="5985"/>
                </a:lnTo>
                <a:lnTo>
                  <a:pt x="10906" y="6129"/>
                </a:lnTo>
                <a:lnTo>
                  <a:pt x="10907" y="6141"/>
                </a:lnTo>
                <a:lnTo>
                  <a:pt x="10907" y="6152"/>
                </a:lnTo>
                <a:lnTo>
                  <a:pt x="10907" y="6160"/>
                </a:lnTo>
                <a:lnTo>
                  <a:pt x="10906" y="6167"/>
                </a:lnTo>
                <a:lnTo>
                  <a:pt x="10903" y="6171"/>
                </a:lnTo>
                <a:lnTo>
                  <a:pt x="10900" y="6174"/>
                </a:lnTo>
                <a:lnTo>
                  <a:pt x="10897" y="6174"/>
                </a:lnTo>
                <a:lnTo>
                  <a:pt x="10892" y="6174"/>
                </a:lnTo>
                <a:lnTo>
                  <a:pt x="10889" y="6171"/>
                </a:lnTo>
                <a:lnTo>
                  <a:pt x="10883" y="6167"/>
                </a:lnTo>
                <a:lnTo>
                  <a:pt x="10872" y="6154"/>
                </a:lnTo>
                <a:lnTo>
                  <a:pt x="10859" y="6136"/>
                </a:lnTo>
                <a:lnTo>
                  <a:pt x="10844" y="6113"/>
                </a:lnTo>
                <a:lnTo>
                  <a:pt x="10830" y="6087"/>
                </a:lnTo>
                <a:lnTo>
                  <a:pt x="10814" y="6056"/>
                </a:lnTo>
                <a:lnTo>
                  <a:pt x="10799" y="6022"/>
                </a:lnTo>
                <a:lnTo>
                  <a:pt x="10783" y="5987"/>
                </a:lnTo>
                <a:lnTo>
                  <a:pt x="10767" y="5949"/>
                </a:lnTo>
                <a:lnTo>
                  <a:pt x="10753" y="5910"/>
                </a:lnTo>
                <a:lnTo>
                  <a:pt x="10740" y="5870"/>
                </a:lnTo>
                <a:lnTo>
                  <a:pt x="10728" y="5832"/>
                </a:lnTo>
                <a:lnTo>
                  <a:pt x="10662" y="5609"/>
                </a:lnTo>
                <a:lnTo>
                  <a:pt x="10618" y="5460"/>
                </a:lnTo>
                <a:lnTo>
                  <a:pt x="10570" y="5295"/>
                </a:lnTo>
                <a:lnTo>
                  <a:pt x="10521" y="5126"/>
                </a:lnTo>
                <a:lnTo>
                  <a:pt x="10475" y="4957"/>
                </a:lnTo>
                <a:lnTo>
                  <a:pt x="10454" y="4877"/>
                </a:lnTo>
                <a:lnTo>
                  <a:pt x="10435" y="4799"/>
                </a:lnTo>
                <a:lnTo>
                  <a:pt x="10417" y="4727"/>
                </a:lnTo>
                <a:lnTo>
                  <a:pt x="10401" y="4659"/>
                </a:lnTo>
                <a:lnTo>
                  <a:pt x="10386" y="4596"/>
                </a:lnTo>
                <a:lnTo>
                  <a:pt x="10371" y="4532"/>
                </a:lnTo>
                <a:lnTo>
                  <a:pt x="10354" y="4468"/>
                </a:lnTo>
                <a:lnTo>
                  <a:pt x="10337" y="4405"/>
                </a:lnTo>
                <a:lnTo>
                  <a:pt x="10300" y="4282"/>
                </a:lnTo>
                <a:lnTo>
                  <a:pt x="10264" y="4162"/>
                </a:lnTo>
                <a:lnTo>
                  <a:pt x="10229" y="4048"/>
                </a:lnTo>
                <a:lnTo>
                  <a:pt x="10197" y="3941"/>
                </a:lnTo>
                <a:lnTo>
                  <a:pt x="10182" y="3890"/>
                </a:lnTo>
                <a:lnTo>
                  <a:pt x="10170" y="3842"/>
                </a:lnTo>
                <a:lnTo>
                  <a:pt x="10158" y="3797"/>
                </a:lnTo>
                <a:lnTo>
                  <a:pt x="10149" y="3753"/>
                </a:lnTo>
                <a:lnTo>
                  <a:pt x="10140" y="3715"/>
                </a:lnTo>
                <a:lnTo>
                  <a:pt x="10133" y="3681"/>
                </a:lnTo>
                <a:lnTo>
                  <a:pt x="10125" y="3652"/>
                </a:lnTo>
                <a:lnTo>
                  <a:pt x="10116" y="3630"/>
                </a:lnTo>
                <a:lnTo>
                  <a:pt x="10108" y="3610"/>
                </a:lnTo>
                <a:lnTo>
                  <a:pt x="10101" y="3595"/>
                </a:lnTo>
                <a:lnTo>
                  <a:pt x="10093" y="3585"/>
                </a:lnTo>
                <a:lnTo>
                  <a:pt x="10086" y="3578"/>
                </a:lnTo>
                <a:lnTo>
                  <a:pt x="10083" y="3576"/>
                </a:lnTo>
                <a:lnTo>
                  <a:pt x="10079" y="3574"/>
                </a:lnTo>
                <a:lnTo>
                  <a:pt x="10077" y="3574"/>
                </a:lnTo>
                <a:lnTo>
                  <a:pt x="10073" y="3576"/>
                </a:lnTo>
                <a:lnTo>
                  <a:pt x="10069" y="3577"/>
                </a:lnTo>
                <a:lnTo>
                  <a:pt x="10067" y="3579"/>
                </a:lnTo>
                <a:lnTo>
                  <a:pt x="10061" y="3585"/>
                </a:lnTo>
                <a:lnTo>
                  <a:pt x="10056" y="3595"/>
                </a:lnTo>
                <a:lnTo>
                  <a:pt x="10052" y="3606"/>
                </a:lnTo>
                <a:lnTo>
                  <a:pt x="10049" y="3620"/>
                </a:lnTo>
                <a:lnTo>
                  <a:pt x="10045" y="3636"/>
                </a:lnTo>
                <a:lnTo>
                  <a:pt x="10042" y="3654"/>
                </a:lnTo>
                <a:lnTo>
                  <a:pt x="10036" y="3675"/>
                </a:lnTo>
                <a:lnTo>
                  <a:pt x="10028" y="3698"/>
                </a:lnTo>
                <a:lnTo>
                  <a:pt x="10020" y="3722"/>
                </a:lnTo>
                <a:lnTo>
                  <a:pt x="10001" y="3774"/>
                </a:lnTo>
                <a:lnTo>
                  <a:pt x="9980" y="3823"/>
                </a:lnTo>
                <a:lnTo>
                  <a:pt x="9970" y="3845"/>
                </a:lnTo>
                <a:lnTo>
                  <a:pt x="9960" y="3864"/>
                </a:lnTo>
                <a:lnTo>
                  <a:pt x="9950" y="3880"/>
                </a:lnTo>
                <a:lnTo>
                  <a:pt x="9943" y="3892"/>
                </a:lnTo>
                <a:lnTo>
                  <a:pt x="9936" y="3900"/>
                </a:lnTo>
                <a:lnTo>
                  <a:pt x="9934" y="3901"/>
                </a:lnTo>
                <a:lnTo>
                  <a:pt x="9931" y="3902"/>
                </a:lnTo>
                <a:lnTo>
                  <a:pt x="9929" y="3901"/>
                </a:lnTo>
                <a:lnTo>
                  <a:pt x="9928" y="3898"/>
                </a:lnTo>
                <a:lnTo>
                  <a:pt x="9926" y="3894"/>
                </a:lnTo>
                <a:lnTo>
                  <a:pt x="9926" y="3888"/>
                </a:lnTo>
                <a:lnTo>
                  <a:pt x="9924" y="3793"/>
                </a:lnTo>
                <a:lnTo>
                  <a:pt x="9923" y="3723"/>
                </a:lnTo>
                <a:lnTo>
                  <a:pt x="9923" y="3645"/>
                </a:lnTo>
                <a:lnTo>
                  <a:pt x="9924" y="3561"/>
                </a:lnTo>
                <a:lnTo>
                  <a:pt x="9926" y="3477"/>
                </a:lnTo>
                <a:lnTo>
                  <a:pt x="9929" y="3436"/>
                </a:lnTo>
                <a:lnTo>
                  <a:pt x="9932" y="3397"/>
                </a:lnTo>
                <a:lnTo>
                  <a:pt x="9936" y="3359"/>
                </a:lnTo>
                <a:lnTo>
                  <a:pt x="9942" y="3324"/>
                </a:lnTo>
                <a:lnTo>
                  <a:pt x="9946" y="3291"/>
                </a:lnTo>
                <a:lnTo>
                  <a:pt x="9948" y="3258"/>
                </a:lnTo>
                <a:lnTo>
                  <a:pt x="9948" y="3227"/>
                </a:lnTo>
                <a:lnTo>
                  <a:pt x="9947" y="3196"/>
                </a:lnTo>
                <a:lnTo>
                  <a:pt x="9943" y="3166"/>
                </a:lnTo>
                <a:lnTo>
                  <a:pt x="9938" y="3135"/>
                </a:lnTo>
                <a:lnTo>
                  <a:pt x="9934" y="3103"/>
                </a:lnTo>
                <a:lnTo>
                  <a:pt x="9926" y="3071"/>
                </a:lnTo>
                <a:lnTo>
                  <a:pt x="9895" y="2935"/>
                </a:lnTo>
                <a:lnTo>
                  <a:pt x="9888" y="2898"/>
                </a:lnTo>
                <a:lnTo>
                  <a:pt x="9881" y="2859"/>
                </a:lnTo>
                <a:lnTo>
                  <a:pt x="9873" y="2819"/>
                </a:lnTo>
                <a:lnTo>
                  <a:pt x="9867" y="2775"/>
                </a:lnTo>
                <a:lnTo>
                  <a:pt x="9845" y="2583"/>
                </a:lnTo>
                <a:lnTo>
                  <a:pt x="9821" y="2373"/>
                </a:lnTo>
                <a:lnTo>
                  <a:pt x="9807" y="2265"/>
                </a:lnTo>
                <a:lnTo>
                  <a:pt x="9794" y="2159"/>
                </a:lnTo>
                <a:lnTo>
                  <a:pt x="9780" y="2057"/>
                </a:lnTo>
                <a:lnTo>
                  <a:pt x="9763" y="1958"/>
                </a:lnTo>
                <a:lnTo>
                  <a:pt x="9756" y="1917"/>
                </a:lnTo>
                <a:lnTo>
                  <a:pt x="9749" y="1890"/>
                </a:lnTo>
                <a:lnTo>
                  <a:pt x="9746" y="1880"/>
                </a:lnTo>
                <a:lnTo>
                  <a:pt x="9743" y="1873"/>
                </a:lnTo>
                <a:lnTo>
                  <a:pt x="9740" y="1869"/>
                </a:lnTo>
                <a:lnTo>
                  <a:pt x="9738" y="1867"/>
                </a:lnTo>
                <a:lnTo>
                  <a:pt x="9735" y="1868"/>
                </a:lnTo>
                <a:lnTo>
                  <a:pt x="9733" y="1871"/>
                </a:lnTo>
                <a:lnTo>
                  <a:pt x="9732" y="1875"/>
                </a:lnTo>
                <a:lnTo>
                  <a:pt x="9729" y="1881"/>
                </a:lnTo>
                <a:lnTo>
                  <a:pt x="9727" y="1898"/>
                </a:lnTo>
                <a:lnTo>
                  <a:pt x="9724" y="1921"/>
                </a:lnTo>
                <a:lnTo>
                  <a:pt x="9721" y="1978"/>
                </a:lnTo>
                <a:lnTo>
                  <a:pt x="9720" y="2042"/>
                </a:lnTo>
                <a:lnTo>
                  <a:pt x="9718" y="2152"/>
                </a:lnTo>
                <a:lnTo>
                  <a:pt x="9718" y="2244"/>
                </a:lnTo>
                <a:lnTo>
                  <a:pt x="9717" y="2301"/>
                </a:lnTo>
                <a:lnTo>
                  <a:pt x="9715" y="2361"/>
                </a:lnTo>
                <a:lnTo>
                  <a:pt x="9711" y="2426"/>
                </a:lnTo>
                <a:lnTo>
                  <a:pt x="9706" y="2492"/>
                </a:lnTo>
                <a:lnTo>
                  <a:pt x="9699" y="2559"/>
                </a:lnTo>
                <a:lnTo>
                  <a:pt x="9690" y="2626"/>
                </a:lnTo>
                <a:lnTo>
                  <a:pt x="9678" y="2696"/>
                </a:lnTo>
                <a:lnTo>
                  <a:pt x="9667" y="2769"/>
                </a:lnTo>
                <a:lnTo>
                  <a:pt x="9646" y="2921"/>
                </a:lnTo>
                <a:lnTo>
                  <a:pt x="9628" y="3071"/>
                </a:lnTo>
                <a:lnTo>
                  <a:pt x="9615" y="3205"/>
                </a:lnTo>
                <a:lnTo>
                  <a:pt x="9610" y="3274"/>
                </a:lnTo>
                <a:lnTo>
                  <a:pt x="9607" y="3356"/>
                </a:lnTo>
                <a:lnTo>
                  <a:pt x="9604" y="3445"/>
                </a:lnTo>
                <a:lnTo>
                  <a:pt x="9603" y="3535"/>
                </a:lnTo>
                <a:lnTo>
                  <a:pt x="9604" y="3621"/>
                </a:lnTo>
                <a:lnTo>
                  <a:pt x="9607" y="3697"/>
                </a:lnTo>
                <a:lnTo>
                  <a:pt x="9610" y="3758"/>
                </a:lnTo>
                <a:lnTo>
                  <a:pt x="9613" y="3781"/>
                </a:lnTo>
                <a:lnTo>
                  <a:pt x="9615" y="3799"/>
                </a:lnTo>
                <a:lnTo>
                  <a:pt x="9615" y="3803"/>
                </a:lnTo>
                <a:lnTo>
                  <a:pt x="9615" y="3804"/>
                </a:lnTo>
                <a:lnTo>
                  <a:pt x="9615" y="3803"/>
                </a:lnTo>
                <a:lnTo>
                  <a:pt x="9610" y="3788"/>
                </a:lnTo>
                <a:lnTo>
                  <a:pt x="9588" y="3713"/>
                </a:lnTo>
                <a:lnTo>
                  <a:pt x="9553" y="3586"/>
                </a:lnTo>
                <a:lnTo>
                  <a:pt x="9509" y="3424"/>
                </a:lnTo>
                <a:lnTo>
                  <a:pt x="9463" y="3240"/>
                </a:lnTo>
                <a:lnTo>
                  <a:pt x="9439" y="3147"/>
                </a:lnTo>
                <a:lnTo>
                  <a:pt x="9417" y="3052"/>
                </a:lnTo>
                <a:lnTo>
                  <a:pt x="9395" y="2959"/>
                </a:lnTo>
                <a:lnTo>
                  <a:pt x="9377" y="2871"/>
                </a:lnTo>
                <a:lnTo>
                  <a:pt x="9360" y="2790"/>
                </a:lnTo>
                <a:lnTo>
                  <a:pt x="9347" y="2715"/>
                </a:lnTo>
                <a:lnTo>
                  <a:pt x="9338" y="2648"/>
                </a:lnTo>
                <a:lnTo>
                  <a:pt x="9328" y="2583"/>
                </a:lnTo>
                <a:lnTo>
                  <a:pt x="9312" y="2464"/>
                </a:lnTo>
                <a:lnTo>
                  <a:pt x="9302" y="2355"/>
                </a:lnTo>
                <a:lnTo>
                  <a:pt x="9292" y="2254"/>
                </a:lnTo>
                <a:lnTo>
                  <a:pt x="9276" y="2062"/>
                </a:lnTo>
                <a:lnTo>
                  <a:pt x="9268" y="1968"/>
                </a:lnTo>
                <a:lnTo>
                  <a:pt x="9258" y="1869"/>
                </a:lnTo>
                <a:lnTo>
                  <a:pt x="9254" y="1820"/>
                </a:lnTo>
                <a:lnTo>
                  <a:pt x="9251" y="1771"/>
                </a:lnTo>
                <a:lnTo>
                  <a:pt x="9249" y="1724"/>
                </a:lnTo>
                <a:lnTo>
                  <a:pt x="9249" y="1678"/>
                </a:lnTo>
                <a:lnTo>
                  <a:pt x="9249" y="1634"/>
                </a:lnTo>
                <a:lnTo>
                  <a:pt x="9250" y="1592"/>
                </a:lnTo>
                <a:lnTo>
                  <a:pt x="9252" y="1553"/>
                </a:lnTo>
                <a:lnTo>
                  <a:pt x="9255" y="1517"/>
                </a:lnTo>
                <a:lnTo>
                  <a:pt x="9261" y="1454"/>
                </a:lnTo>
                <a:lnTo>
                  <a:pt x="9267" y="1406"/>
                </a:lnTo>
                <a:lnTo>
                  <a:pt x="9274" y="1365"/>
                </a:lnTo>
                <a:lnTo>
                  <a:pt x="9260" y="1395"/>
                </a:lnTo>
                <a:lnTo>
                  <a:pt x="9243" y="1430"/>
                </a:lnTo>
                <a:lnTo>
                  <a:pt x="9223" y="1474"/>
                </a:lnTo>
                <a:lnTo>
                  <a:pt x="9202" y="1526"/>
                </a:lnTo>
                <a:lnTo>
                  <a:pt x="9179" y="1583"/>
                </a:lnTo>
                <a:lnTo>
                  <a:pt x="9159" y="1645"/>
                </a:lnTo>
                <a:lnTo>
                  <a:pt x="9149" y="1675"/>
                </a:lnTo>
                <a:lnTo>
                  <a:pt x="9139" y="1706"/>
                </a:lnTo>
                <a:lnTo>
                  <a:pt x="9132" y="1737"/>
                </a:lnTo>
                <a:lnTo>
                  <a:pt x="9126" y="1770"/>
                </a:lnTo>
                <a:lnTo>
                  <a:pt x="9123" y="1802"/>
                </a:lnTo>
                <a:lnTo>
                  <a:pt x="9119" y="1837"/>
                </a:lnTo>
                <a:lnTo>
                  <a:pt x="9117" y="1873"/>
                </a:lnTo>
                <a:lnTo>
                  <a:pt x="9115" y="1911"/>
                </a:lnTo>
                <a:lnTo>
                  <a:pt x="9115" y="1996"/>
                </a:lnTo>
                <a:lnTo>
                  <a:pt x="9118" y="2090"/>
                </a:lnTo>
                <a:lnTo>
                  <a:pt x="9121" y="2199"/>
                </a:lnTo>
                <a:lnTo>
                  <a:pt x="9124" y="2322"/>
                </a:lnTo>
                <a:lnTo>
                  <a:pt x="9125" y="2463"/>
                </a:lnTo>
                <a:lnTo>
                  <a:pt x="9126" y="2589"/>
                </a:lnTo>
                <a:lnTo>
                  <a:pt x="9127" y="2674"/>
                </a:lnTo>
                <a:lnTo>
                  <a:pt x="9129" y="2728"/>
                </a:lnTo>
                <a:lnTo>
                  <a:pt x="9131" y="2762"/>
                </a:lnTo>
                <a:lnTo>
                  <a:pt x="9132" y="2785"/>
                </a:lnTo>
                <a:lnTo>
                  <a:pt x="9131" y="2808"/>
                </a:lnTo>
                <a:lnTo>
                  <a:pt x="9130" y="2840"/>
                </a:lnTo>
                <a:lnTo>
                  <a:pt x="9125" y="2893"/>
                </a:lnTo>
                <a:lnTo>
                  <a:pt x="9120" y="2948"/>
                </a:lnTo>
                <a:lnTo>
                  <a:pt x="9117" y="2969"/>
                </a:lnTo>
                <a:lnTo>
                  <a:pt x="9114" y="2984"/>
                </a:lnTo>
                <a:lnTo>
                  <a:pt x="9111" y="2996"/>
                </a:lnTo>
                <a:lnTo>
                  <a:pt x="9107" y="3005"/>
                </a:lnTo>
                <a:lnTo>
                  <a:pt x="9103" y="3012"/>
                </a:lnTo>
                <a:lnTo>
                  <a:pt x="9100" y="3018"/>
                </a:lnTo>
                <a:lnTo>
                  <a:pt x="9090" y="3026"/>
                </a:lnTo>
                <a:lnTo>
                  <a:pt x="9079" y="3037"/>
                </a:lnTo>
                <a:lnTo>
                  <a:pt x="9073" y="3046"/>
                </a:lnTo>
                <a:lnTo>
                  <a:pt x="9066" y="3055"/>
                </a:lnTo>
                <a:lnTo>
                  <a:pt x="9059" y="3070"/>
                </a:lnTo>
                <a:lnTo>
                  <a:pt x="9052" y="3087"/>
                </a:lnTo>
                <a:lnTo>
                  <a:pt x="9037" y="3121"/>
                </a:lnTo>
                <a:lnTo>
                  <a:pt x="9028" y="3150"/>
                </a:lnTo>
                <a:lnTo>
                  <a:pt x="9022" y="3173"/>
                </a:lnTo>
                <a:lnTo>
                  <a:pt x="9018" y="3192"/>
                </a:lnTo>
                <a:lnTo>
                  <a:pt x="9013" y="3226"/>
                </a:lnTo>
                <a:lnTo>
                  <a:pt x="9011" y="3244"/>
                </a:lnTo>
                <a:lnTo>
                  <a:pt x="9006" y="3264"/>
                </a:lnTo>
                <a:lnTo>
                  <a:pt x="9004" y="3282"/>
                </a:lnTo>
                <a:lnTo>
                  <a:pt x="9001" y="3312"/>
                </a:lnTo>
                <a:lnTo>
                  <a:pt x="8995" y="3403"/>
                </a:lnTo>
                <a:lnTo>
                  <a:pt x="8992" y="3520"/>
                </a:lnTo>
                <a:lnTo>
                  <a:pt x="8988" y="3654"/>
                </a:lnTo>
                <a:lnTo>
                  <a:pt x="8986" y="3788"/>
                </a:lnTo>
                <a:lnTo>
                  <a:pt x="8986" y="3911"/>
                </a:lnTo>
                <a:lnTo>
                  <a:pt x="8987" y="3964"/>
                </a:lnTo>
                <a:lnTo>
                  <a:pt x="8988" y="4008"/>
                </a:lnTo>
                <a:lnTo>
                  <a:pt x="8989" y="4043"/>
                </a:lnTo>
                <a:lnTo>
                  <a:pt x="8992" y="4066"/>
                </a:lnTo>
                <a:lnTo>
                  <a:pt x="9000" y="4109"/>
                </a:lnTo>
                <a:lnTo>
                  <a:pt x="9012" y="4167"/>
                </a:lnTo>
                <a:lnTo>
                  <a:pt x="9042" y="4308"/>
                </a:lnTo>
                <a:lnTo>
                  <a:pt x="9056" y="4382"/>
                </a:lnTo>
                <a:lnTo>
                  <a:pt x="9068" y="4448"/>
                </a:lnTo>
                <a:lnTo>
                  <a:pt x="9077" y="4503"/>
                </a:lnTo>
                <a:lnTo>
                  <a:pt x="9079" y="4524"/>
                </a:lnTo>
                <a:lnTo>
                  <a:pt x="9081" y="4540"/>
                </a:lnTo>
                <a:lnTo>
                  <a:pt x="9081" y="4569"/>
                </a:lnTo>
                <a:lnTo>
                  <a:pt x="9078" y="4600"/>
                </a:lnTo>
                <a:lnTo>
                  <a:pt x="9073" y="4633"/>
                </a:lnTo>
                <a:lnTo>
                  <a:pt x="9067" y="4667"/>
                </a:lnTo>
                <a:lnTo>
                  <a:pt x="9060" y="4700"/>
                </a:lnTo>
                <a:lnTo>
                  <a:pt x="9049" y="4733"/>
                </a:lnTo>
                <a:lnTo>
                  <a:pt x="9043" y="4748"/>
                </a:lnTo>
                <a:lnTo>
                  <a:pt x="9037" y="4764"/>
                </a:lnTo>
                <a:lnTo>
                  <a:pt x="9029" y="4778"/>
                </a:lnTo>
                <a:lnTo>
                  <a:pt x="9022" y="4793"/>
                </a:lnTo>
                <a:lnTo>
                  <a:pt x="9013" y="4808"/>
                </a:lnTo>
                <a:lnTo>
                  <a:pt x="9007" y="4829"/>
                </a:lnTo>
                <a:lnTo>
                  <a:pt x="9000" y="4852"/>
                </a:lnTo>
                <a:lnTo>
                  <a:pt x="8995" y="4878"/>
                </a:lnTo>
                <a:lnTo>
                  <a:pt x="8990" y="4906"/>
                </a:lnTo>
                <a:lnTo>
                  <a:pt x="8987" y="4937"/>
                </a:lnTo>
                <a:lnTo>
                  <a:pt x="8981" y="5003"/>
                </a:lnTo>
                <a:lnTo>
                  <a:pt x="8976" y="5071"/>
                </a:lnTo>
                <a:lnTo>
                  <a:pt x="8971" y="5141"/>
                </a:lnTo>
                <a:lnTo>
                  <a:pt x="8966" y="5207"/>
                </a:lnTo>
                <a:lnTo>
                  <a:pt x="8962" y="5267"/>
                </a:lnTo>
                <a:lnTo>
                  <a:pt x="8956" y="5347"/>
                </a:lnTo>
                <a:lnTo>
                  <a:pt x="8946" y="5462"/>
                </a:lnTo>
                <a:lnTo>
                  <a:pt x="8924" y="5754"/>
                </a:lnTo>
                <a:lnTo>
                  <a:pt x="8904" y="6040"/>
                </a:lnTo>
                <a:lnTo>
                  <a:pt x="8894" y="6149"/>
                </a:lnTo>
                <a:lnTo>
                  <a:pt x="8888" y="6218"/>
                </a:lnTo>
                <a:lnTo>
                  <a:pt x="8885" y="6238"/>
                </a:lnTo>
                <a:lnTo>
                  <a:pt x="8880" y="6256"/>
                </a:lnTo>
                <a:lnTo>
                  <a:pt x="8875" y="6271"/>
                </a:lnTo>
                <a:lnTo>
                  <a:pt x="8870" y="6283"/>
                </a:lnTo>
                <a:lnTo>
                  <a:pt x="8863" y="6291"/>
                </a:lnTo>
                <a:lnTo>
                  <a:pt x="8857" y="6298"/>
                </a:lnTo>
                <a:lnTo>
                  <a:pt x="8850" y="6302"/>
                </a:lnTo>
                <a:lnTo>
                  <a:pt x="8844" y="6303"/>
                </a:lnTo>
                <a:lnTo>
                  <a:pt x="8837" y="6302"/>
                </a:lnTo>
                <a:lnTo>
                  <a:pt x="8829" y="6298"/>
                </a:lnTo>
                <a:lnTo>
                  <a:pt x="8823" y="6292"/>
                </a:lnTo>
                <a:lnTo>
                  <a:pt x="8817" y="6284"/>
                </a:lnTo>
                <a:lnTo>
                  <a:pt x="8811" y="6274"/>
                </a:lnTo>
                <a:lnTo>
                  <a:pt x="8807" y="6262"/>
                </a:lnTo>
                <a:lnTo>
                  <a:pt x="8802" y="6248"/>
                </a:lnTo>
                <a:lnTo>
                  <a:pt x="8798" y="6232"/>
                </a:lnTo>
                <a:lnTo>
                  <a:pt x="8778" y="6114"/>
                </a:lnTo>
                <a:lnTo>
                  <a:pt x="8742" y="5925"/>
                </a:lnTo>
                <a:lnTo>
                  <a:pt x="8720" y="5816"/>
                </a:lnTo>
                <a:lnTo>
                  <a:pt x="8696" y="5706"/>
                </a:lnTo>
                <a:lnTo>
                  <a:pt x="8673" y="5601"/>
                </a:lnTo>
                <a:lnTo>
                  <a:pt x="8650" y="5505"/>
                </a:lnTo>
                <a:lnTo>
                  <a:pt x="8641" y="5462"/>
                </a:lnTo>
                <a:lnTo>
                  <a:pt x="8632" y="5422"/>
                </a:lnTo>
                <a:lnTo>
                  <a:pt x="8628" y="5384"/>
                </a:lnTo>
                <a:lnTo>
                  <a:pt x="8624" y="5349"/>
                </a:lnTo>
                <a:lnTo>
                  <a:pt x="8622" y="5315"/>
                </a:lnTo>
                <a:lnTo>
                  <a:pt x="8622" y="5283"/>
                </a:lnTo>
                <a:lnTo>
                  <a:pt x="8622" y="5252"/>
                </a:lnTo>
                <a:lnTo>
                  <a:pt x="8624" y="5222"/>
                </a:lnTo>
                <a:lnTo>
                  <a:pt x="8628" y="5192"/>
                </a:lnTo>
                <a:lnTo>
                  <a:pt x="8632" y="5163"/>
                </a:lnTo>
                <a:lnTo>
                  <a:pt x="8642" y="5103"/>
                </a:lnTo>
                <a:lnTo>
                  <a:pt x="8654" y="5040"/>
                </a:lnTo>
                <a:lnTo>
                  <a:pt x="8665" y="4972"/>
                </a:lnTo>
                <a:lnTo>
                  <a:pt x="8677" y="4900"/>
                </a:lnTo>
                <a:lnTo>
                  <a:pt x="8690" y="4829"/>
                </a:lnTo>
                <a:lnTo>
                  <a:pt x="8702" y="4761"/>
                </a:lnTo>
                <a:lnTo>
                  <a:pt x="8715" y="4699"/>
                </a:lnTo>
                <a:lnTo>
                  <a:pt x="8738" y="4593"/>
                </a:lnTo>
                <a:lnTo>
                  <a:pt x="8754" y="4526"/>
                </a:lnTo>
                <a:lnTo>
                  <a:pt x="8755" y="4516"/>
                </a:lnTo>
                <a:lnTo>
                  <a:pt x="8755" y="4513"/>
                </a:lnTo>
                <a:lnTo>
                  <a:pt x="8755" y="4509"/>
                </a:lnTo>
                <a:lnTo>
                  <a:pt x="8753" y="4508"/>
                </a:lnTo>
                <a:lnTo>
                  <a:pt x="8751" y="4506"/>
                </a:lnTo>
                <a:lnTo>
                  <a:pt x="8749" y="4506"/>
                </a:lnTo>
                <a:lnTo>
                  <a:pt x="8745" y="4504"/>
                </a:lnTo>
                <a:lnTo>
                  <a:pt x="8738" y="4507"/>
                </a:lnTo>
                <a:lnTo>
                  <a:pt x="8730" y="4510"/>
                </a:lnTo>
                <a:lnTo>
                  <a:pt x="8719" y="4516"/>
                </a:lnTo>
                <a:lnTo>
                  <a:pt x="8708" y="4524"/>
                </a:lnTo>
                <a:lnTo>
                  <a:pt x="8696" y="4534"/>
                </a:lnTo>
                <a:lnTo>
                  <a:pt x="8683" y="4545"/>
                </a:lnTo>
                <a:lnTo>
                  <a:pt x="8670" y="4560"/>
                </a:lnTo>
                <a:lnTo>
                  <a:pt x="8656" y="4574"/>
                </a:lnTo>
                <a:lnTo>
                  <a:pt x="8643" y="4590"/>
                </a:lnTo>
                <a:lnTo>
                  <a:pt x="8630" y="4608"/>
                </a:lnTo>
                <a:lnTo>
                  <a:pt x="8618" y="4626"/>
                </a:lnTo>
                <a:lnTo>
                  <a:pt x="8606" y="4645"/>
                </a:lnTo>
                <a:lnTo>
                  <a:pt x="8595" y="4667"/>
                </a:lnTo>
                <a:lnTo>
                  <a:pt x="8584" y="4691"/>
                </a:lnTo>
                <a:lnTo>
                  <a:pt x="8575" y="4718"/>
                </a:lnTo>
                <a:lnTo>
                  <a:pt x="8565" y="4749"/>
                </a:lnTo>
                <a:lnTo>
                  <a:pt x="8555" y="4782"/>
                </a:lnTo>
                <a:lnTo>
                  <a:pt x="8547" y="4817"/>
                </a:lnTo>
                <a:lnTo>
                  <a:pt x="8539" y="4854"/>
                </a:lnTo>
                <a:lnTo>
                  <a:pt x="8531" y="4891"/>
                </a:lnTo>
                <a:lnTo>
                  <a:pt x="8525" y="4930"/>
                </a:lnTo>
                <a:lnTo>
                  <a:pt x="8519" y="4969"/>
                </a:lnTo>
                <a:lnTo>
                  <a:pt x="8515" y="5008"/>
                </a:lnTo>
                <a:lnTo>
                  <a:pt x="8510" y="5047"/>
                </a:lnTo>
                <a:lnTo>
                  <a:pt x="8506" y="5086"/>
                </a:lnTo>
                <a:lnTo>
                  <a:pt x="8504" y="5123"/>
                </a:lnTo>
                <a:lnTo>
                  <a:pt x="8503" y="5159"/>
                </a:lnTo>
                <a:lnTo>
                  <a:pt x="8501" y="5194"/>
                </a:lnTo>
                <a:lnTo>
                  <a:pt x="8501" y="5225"/>
                </a:lnTo>
                <a:lnTo>
                  <a:pt x="8500" y="5257"/>
                </a:lnTo>
                <a:lnTo>
                  <a:pt x="8498" y="5284"/>
                </a:lnTo>
                <a:lnTo>
                  <a:pt x="8494" y="5308"/>
                </a:lnTo>
                <a:lnTo>
                  <a:pt x="8489" y="5331"/>
                </a:lnTo>
                <a:lnTo>
                  <a:pt x="8485" y="5350"/>
                </a:lnTo>
                <a:lnTo>
                  <a:pt x="8479" y="5366"/>
                </a:lnTo>
                <a:lnTo>
                  <a:pt x="8473" y="5379"/>
                </a:lnTo>
                <a:lnTo>
                  <a:pt x="8465" y="5389"/>
                </a:lnTo>
                <a:lnTo>
                  <a:pt x="8462" y="5391"/>
                </a:lnTo>
                <a:lnTo>
                  <a:pt x="8457" y="5393"/>
                </a:lnTo>
                <a:lnTo>
                  <a:pt x="8453" y="5396"/>
                </a:lnTo>
                <a:lnTo>
                  <a:pt x="8449" y="5396"/>
                </a:lnTo>
                <a:lnTo>
                  <a:pt x="8444" y="5396"/>
                </a:lnTo>
                <a:lnTo>
                  <a:pt x="8439" y="5393"/>
                </a:lnTo>
                <a:lnTo>
                  <a:pt x="8434" y="5391"/>
                </a:lnTo>
                <a:lnTo>
                  <a:pt x="8429" y="5387"/>
                </a:lnTo>
                <a:lnTo>
                  <a:pt x="8420" y="5377"/>
                </a:lnTo>
                <a:lnTo>
                  <a:pt x="8409" y="5362"/>
                </a:lnTo>
                <a:lnTo>
                  <a:pt x="8398" y="5342"/>
                </a:lnTo>
                <a:lnTo>
                  <a:pt x="8387" y="5319"/>
                </a:lnTo>
                <a:lnTo>
                  <a:pt x="8376" y="5293"/>
                </a:lnTo>
                <a:lnTo>
                  <a:pt x="8366" y="5266"/>
                </a:lnTo>
                <a:lnTo>
                  <a:pt x="8356" y="5237"/>
                </a:lnTo>
                <a:lnTo>
                  <a:pt x="8337" y="5177"/>
                </a:lnTo>
                <a:lnTo>
                  <a:pt x="8319" y="5116"/>
                </a:lnTo>
                <a:lnTo>
                  <a:pt x="8301" y="5056"/>
                </a:lnTo>
                <a:lnTo>
                  <a:pt x="8283" y="4999"/>
                </a:lnTo>
                <a:lnTo>
                  <a:pt x="8266" y="4950"/>
                </a:lnTo>
                <a:lnTo>
                  <a:pt x="8258" y="4930"/>
                </a:lnTo>
                <a:lnTo>
                  <a:pt x="8249" y="4912"/>
                </a:lnTo>
                <a:lnTo>
                  <a:pt x="8242" y="4894"/>
                </a:lnTo>
                <a:lnTo>
                  <a:pt x="8236" y="4872"/>
                </a:lnTo>
                <a:lnTo>
                  <a:pt x="8230" y="4849"/>
                </a:lnTo>
                <a:lnTo>
                  <a:pt x="8226" y="4824"/>
                </a:lnTo>
                <a:lnTo>
                  <a:pt x="8223" y="4796"/>
                </a:lnTo>
                <a:lnTo>
                  <a:pt x="8220" y="4767"/>
                </a:lnTo>
                <a:lnTo>
                  <a:pt x="8218" y="4707"/>
                </a:lnTo>
                <a:lnTo>
                  <a:pt x="8218" y="4646"/>
                </a:lnTo>
                <a:lnTo>
                  <a:pt x="8218" y="4586"/>
                </a:lnTo>
                <a:lnTo>
                  <a:pt x="8220" y="4482"/>
                </a:lnTo>
                <a:lnTo>
                  <a:pt x="8223" y="4333"/>
                </a:lnTo>
                <a:lnTo>
                  <a:pt x="8227" y="4108"/>
                </a:lnTo>
                <a:lnTo>
                  <a:pt x="8232" y="3870"/>
                </a:lnTo>
                <a:lnTo>
                  <a:pt x="8235" y="3765"/>
                </a:lnTo>
                <a:lnTo>
                  <a:pt x="8235" y="3680"/>
                </a:lnTo>
                <a:lnTo>
                  <a:pt x="8235" y="3609"/>
                </a:lnTo>
                <a:lnTo>
                  <a:pt x="8232" y="3543"/>
                </a:lnTo>
                <a:lnTo>
                  <a:pt x="8230" y="3483"/>
                </a:lnTo>
                <a:lnTo>
                  <a:pt x="8227" y="3430"/>
                </a:lnTo>
                <a:lnTo>
                  <a:pt x="8223" y="3352"/>
                </a:lnTo>
                <a:lnTo>
                  <a:pt x="8220" y="3324"/>
                </a:lnTo>
                <a:lnTo>
                  <a:pt x="8173" y="3485"/>
                </a:lnTo>
                <a:lnTo>
                  <a:pt x="8139" y="3606"/>
                </a:lnTo>
                <a:lnTo>
                  <a:pt x="8117" y="3680"/>
                </a:lnTo>
                <a:lnTo>
                  <a:pt x="8113" y="3692"/>
                </a:lnTo>
                <a:lnTo>
                  <a:pt x="8111" y="3709"/>
                </a:lnTo>
                <a:lnTo>
                  <a:pt x="8105" y="3758"/>
                </a:lnTo>
                <a:lnTo>
                  <a:pt x="8100" y="3822"/>
                </a:lnTo>
                <a:lnTo>
                  <a:pt x="8095" y="3893"/>
                </a:lnTo>
                <a:lnTo>
                  <a:pt x="8092" y="3967"/>
                </a:lnTo>
                <a:lnTo>
                  <a:pt x="8089" y="4037"/>
                </a:lnTo>
                <a:lnTo>
                  <a:pt x="8087" y="4096"/>
                </a:lnTo>
                <a:lnTo>
                  <a:pt x="8087" y="4140"/>
                </a:lnTo>
                <a:lnTo>
                  <a:pt x="8086" y="4158"/>
                </a:lnTo>
                <a:lnTo>
                  <a:pt x="8085" y="4180"/>
                </a:lnTo>
                <a:lnTo>
                  <a:pt x="8080" y="4229"/>
                </a:lnTo>
                <a:lnTo>
                  <a:pt x="8072" y="4282"/>
                </a:lnTo>
                <a:lnTo>
                  <a:pt x="8064" y="4337"/>
                </a:lnTo>
                <a:lnTo>
                  <a:pt x="8048" y="4429"/>
                </a:lnTo>
                <a:lnTo>
                  <a:pt x="8042" y="4467"/>
                </a:lnTo>
                <a:lnTo>
                  <a:pt x="8028" y="4426"/>
                </a:lnTo>
                <a:lnTo>
                  <a:pt x="7993" y="4333"/>
                </a:lnTo>
                <a:lnTo>
                  <a:pt x="7955" y="4228"/>
                </a:lnTo>
                <a:lnTo>
                  <a:pt x="7937" y="4185"/>
                </a:lnTo>
                <a:lnTo>
                  <a:pt x="7924" y="4155"/>
                </a:lnTo>
                <a:lnTo>
                  <a:pt x="7921" y="4149"/>
                </a:lnTo>
                <a:lnTo>
                  <a:pt x="7919" y="4140"/>
                </a:lnTo>
                <a:lnTo>
                  <a:pt x="7915" y="4119"/>
                </a:lnTo>
                <a:lnTo>
                  <a:pt x="7913" y="4091"/>
                </a:lnTo>
                <a:lnTo>
                  <a:pt x="7911" y="4059"/>
                </a:lnTo>
                <a:lnTo>
                  <a:pt x="7911" y="4023"/>
                </a:lnTo>
                <a:lnTo>
                  <a:pt x="7911" y="3982"/>
                </a:lnTo>
                <a:lnTo>
                  <a:pt x="7914" y="3941"/>
                </a:lnTo>
                <a:lnTo>
                  <a:pt x="7916" y="3896"/>
                </a:lnTo>
                <a:lnTo>
                  <a:pt x="7922" y="3810"/>
                </a:lnTo>
                <a:lnTo>
                  <a:pt x="7932" y="3727"/>
                </a:lnTo>
                <a:lnTo>
                  <a:pt x="7937" y="3690"/>
                </a:lnTo>
                <a:lnTo>
                  <a:pt x="7942" y="3656"/>
                </a:lnTo>
                <a:lnTo>
                  <a:pt x="7948" y="3628"/>
                </a:lnTo>
                <a:lnTo>
                  <a:pt x="7952" y="3606"/>
                </a:lnTo>
                <a:lnTo>
                  <a:pt x="7957" y="3585"/>
                </a:lnTo>
                <a:lnTo>
                  <a:pt x="7961" y="3564"/>
                </a:lnTo>
                <a:lnTo>
                  <a:pt x="7962" y="3540"/>
                </a:lnTo>
                <a:lnTo>
                  <a:pt x="7963" y="3515"/>
                </a:lnTo>
                <a:lnTo>
                  <a:pt x="7963" y="3491"/>
                </a:lnTo>
                <a:lnTo>
                  <a:pt x="7961" y="3466"/>
                </a:lnTo>
                <a:lnTo>
                  <a:pt x="7957" y="3418"/>
                </a:lnTo>
                <a:lnTo>
                  <a:pt x="7951" y="3375"/>
                </a:lnTo>
                <a:lnTo>
                  <a:pt x="7945" y="3340"/>
                </a:lnTo>
                <a:lnTo>
                  <a:pt x="7938" y="3309"/>
                </a:lnTo>
                <a:lnTo>
                  <a:pt x="7819" y="3620"/>
                </a:lnTo>
                <a:lnTo>
                  <a:pt x="7802" y="3669"/>
                </a:lnTo>
                <a:lnTo>
                  <a:pt x="7784" y="3726"/>
                </a:lnTo>
                <a:lnTo>
                  <a:pt x="7765" y="3786"/>
                </a:lnTo>
                <a:lnTo>
                  <a:pt x="7747" y="3848"/>
                </a:lnTo>
                <a:lnTo>
                  <a:pt x="7713" y="3970"/>
                </a:lnTo>
                <a:lnTo>
                  <a:pt x="7686" y="4066"/>
                </a:lnTo>
                <a:lnTo>
                  <a:pt x="7680" y="4089"/>
                </a:lnTo>
                <a:lnTo>
                  <a:pt x="7674" y="4116"/>
                </a:lnTo>
                <a:lnTo>
                  <a:pt x="7662" y="4184"/>
                </a:lnTo>
                <a:lnTo>
                  <a:pt x="7650" y="4262"/>
                </a:lnTo>
                <a:lnTo>
                  <a:pt x="7638" y="4342"/>
                </a:lnTo>
                <a:lnTo>
                  <a:pt x="7620" y="4482"/>
                </a:lnTo>
                <a:lnTo>
                  <a:pt x="7612" y="4540"/>
                </a:lnTo>
                <a:lnTo>
                  <a:pt x="7600" y="4414"/>
                </a:lnTo>
                <a:lnTo>
                  <a:pt x="7571" y="4121"/>
                </a:lnTo>
                <a:lnTo>
                  <a:pt x="7553" y="3952"/>
                </a:lnTo>
                <a:lnTo>
                  <a:pt x="7537" y="3789"/>
                </a:lnTo>
                <a:lnTo>
                  <a:pt x="7521" y="3649"/>
                </a:lnTo>
                <a:lnTo>
                  <a:pt x="7508" y="3547"/>
                </a:lnTo>
                <a:lnTo>
                  <a:pt x="7496" y="3470"/>
                </a:lnTo>
                <a:lnTo>
                  <a:pt x="7483" y="3394"/>
                </a:lnTo>
                <a:lnTo>
                  <a:pt x="7468" y="3321"/>
                </a:lnTo>
                <a:lnTo>
                  <a:pt x="7453" y="3250"/>
                </a:lnTo>
                <a:lnTo>
                  <a:pt x="7435" y="3181"/>
                </a:lnTo>
                <a:lnTo>
                  <a:pt x="7416" y="3117"/>
                </a:lnTo>
                <a:lnTo>
                  <a:pt x="7396" y="3055"/>
                </a:lnTo>
                <a:lnTo>
                  <a:pt x="7374" y="2998"/>
                </a:lnTo>
                <a:lnTo>
                  <a:pt x="7362" y="2971"/>
                </a:lnTo>
                <a:lnTo>
                  <a:pt x="7350" y="2946"/>
                </a:lnTo>
                <a:lnTo>
                  <a:pt x="7338" y="2923"/>
                </a:lnTo>
                <a:lnTo>
                  <a:pt x="7325" y="2901"/>
                </a:lnTo>
                <a:lnTo>
                  <a:pt x="7312" y="2881"/>
                </a:lnTo>
                <a:lnTo>
                  <a:pt x="7298" y="2863"/>
                </a:lnTo>
                <a:lnTo>
                  <a:pt x="7284" y="2846"/>
                </a:lnTo>
                <a:lnTo>
                  <a:pt x="7270" y="2831"/>
                </a:lnTo>
                <a:lnTo>
                  <a:pt x="7242" y="2802"/>
                </a:lnTo>
                <a:lnTo>
                  <a:pt x="7216" y="2775"/>
                </a:lnTo>
                <a:lnTo>
                  <a:pt x="7189" y="2753"/>
                </a:lnTo>
                <a:lnTo>
                  <a:pt x="7167" y="2730"/>
                </a:lnTo>
                <a:lnTo>
                  <a:pt x="7155" y="2719"/>
                </a:lnTo>
                <a:lnTo>
                  <a:pt x="7140" y="2708"/>
                </a:lnTo>
                <a:lnTo>
                  <a:pt x="7126" y="2698"/>
                </a:lnTo>
                <a:lnTo>
                  <a:pt x="7109" y="2689"/>
                </a:lnTo>
                <a:lnTo>
                  <a:pt x="7075" y="2671"/>
                </a:lnTo>
                <a:lnTo>
                  <a:pt x="7040" y="2656"/>
                </a:lnTo>
                <a:lnTo>
                  <a:pt x="7009" y="2643"/>
                </a:lnTo>
                <a:lnTo>
                  <a:pt x="6983" y="2634"/>
                </a:lnTo>
                <a:lnTo>
                  <a:pt x="6959" y="2626"/>
                </a:lnTo>
                <a:lnTo>
                  <a:pt x="6985" y="2664"/>
                </a:lnTo>
                <a:lnTo>
                  <a:pt x="7014" y="2703"/>
                </a:lnTo>
                <a:lnTo>
                  <a:pt x="7050" y="2750"/>
                </a:lnTo>
                <a:lnTo>
                  <a:pt x="7088" y="2799"/>
                </a:lnTo>
                <a:lnTo>
                  <a:pt x="7108" y="2823"/>
                </a:lnTo>
                <a:lnTo>
                  <a:pt x="7128" y="2845"/>
                </a:lnTo>
                <a:lnTo>
                  <a:pt x="7146" y="2865"/>
                </a:lnTo>
                <a:lnTo>
                  <a:pt x="7164" y="2883"/>
                </a:lnTo>
                <a:lnTo>
                  <a:pt x="7181" y="2898"/>
                </a:lnTo>
                <a:lnTo>
                  <a:pt x="7197" y="2909"/>
                </a:lnTo>
                <a:lnTo>
                  <a:pt x="7209" y="2918"/>
                </a:lnTo>
                <a:lnTo>
                  <a:pt x="7221" y="2929"/>
                </a:lnTo>
                <a:lnTo>
                  <a:pt x="7230" y="2942"/>
                </a:lnTo>
                <a:lnTo>
                  <a:pt x="7240" y="2956"/>
                </a:lnTo>
                <a:lnTo>
                  <a:pt x="7247" y="2971"/>
                </a:lnTo>
                <a:lnTo>
                  <a:pt x="7254" y="2988"/>
                </a:lnTo>
                <a:lnTo>
                  <a:pt x="7260" y="3005"/>
                </a:lnTo>
                <a:lnTo>
                  <a:pt x="7265" y="3023"/>
                </a:lnTo>
                <a:lnTo>
                  <a:pt x="7274" y="3060"/>
                </a:lnTo>
                <a:lnTo>
                  <a:pt x="7282" y="3096"/>
                </a:lnTo>
                <a:lnTo>
                  <a:pt x="7290" y="3130"/>
                </a:lnTo>
                <a:lnTo>
                  <a:pt x="7295" y="3145"/>
                </a:lnTo>
                <a:lnTo>
                  <a:pt x="7300" y="3160"/>
                </a:lnTo>
                <a:lnTo>
                  <a:pt x="7305" y="3178"/>
                </a:lnTo>
                <a:lnTo>
                  <a:pt x="7310" y="3201"/>
                </a:lnTo>
                <a:lnTo>
                  <a:pt x="7314" y="3230"/>
                </a:lnTo>
                <a:lnTo>
                  <a:pt x="7317" y="3262"/>
                </a:lnTo>
                <a:lnTo>
                  <a:pt x="7320" y="3299"/>
                </a:lnTo>
                <a:lnTo>
                  <a:pt x="7323" y="3340"/>
                </a:lnTo>
                <a:lnTo>
                  <a:pt x="7326" y="3428"/>
                </a:lnTo>
                <a:lnTo>
                  <a:pt x="7328" y="3521"/>
                </a:lnTo>
                <a:lnTo>
                  <a:pt x="7329" y="3615"/>
                </a:lnTo>
                <a:lnTo>
                  <a:pt x="7330" y="3785"/>
                </a:lnTo>
                <a:lnTo>
                  <a:pt x="7331" y="3824"/>
                </a:lnTo>
                <a:lnTo>
                  <a:pt x="7334" y="3871"/>
                </a:lnTo>
                <a:lnTo>
                  <a:pt x="7338" y="3924"/>
                </a:lnTo>
                <a:lnTo>
                  <a:pt x="7344" y="3983"/>
                </a:lnTo>
                <a:lnTo>
                  <a:pt x="7352" y="4044"/>
                </a:lnTo>
                <a:lnTo>
                  <a:pt x="7360" y="4110"/>
                </a:lnTo>
                <a:lnTo>
                  <a:pt x="7379" y="4247"/>
                </a:lnTo>
                <a:lnTo>
                  <a:pt x="7401" y="4387"/>
                </a:lnTo>
                <a:lnTo>
                  <a:pt x="7424" y="4519"/>
                </a:lnTo>
                <a:lnTo>
                  <a:pt x="7444" y="4637"/>
                </a:lnTo>
                <a:lnTo>
                  <a:pt x="7463" y="4734"/>
                </a:lnTo>
                <a:lnTo>
                  <a:pt x="7472" y="4778"/>
                </a:lnTo>
                <a:lnTo>
                  <a:pt x="7480" y="4829"/>
                </a:lnTo>
                <a:lnTo>
                  <a:pt x="7497" y="4944"/>
                </a:lnTo>
                <a:lnTo>
                  <a:pt x="7514" y="5073"/>
                </a:lnTo>
                <a:lnTo>
                  <a:pt x="7529" y="5208"/>
                </a:lnTo>
                <a:lnTo>
                  <a:pt x="7546" y="5343"/>
                </a:lnTo>
                <a:lnTo>
                  <a:pt x="7563" y="5472"/>
                </a:lnTo>
                <a:lnTo>
                  <a:pt x="7580" y="5587"/>
                </a:lnTo>
                <a:lnTo>
                  <a:pt x="7588" y="5639"/>
                </a:lnTo>
                <a:lnTo>
                  <a:pt x="7597" y="5683"/>
                </a:lnTo>
                <a:lnTo>
                  <a:pt x="7600" y="5706"/>
                </a:lnTo>
                <a:lnTo>
                  <a:pt x="7604" y="5732"/>
                </a:lnTo>
                <a:lnTo>
                  <a:pt x="7606" y="5761"/>
                </a:lnTo>
                <a:lnTo>
                  <a:pt x="7609" y="5794"/>
                </a:lnTo>
                <a:lnTo>
                  <a:pt x="7612" y="5864"/>
                </a:lnTo>
                <a:lnTo>
                  <a:pt x="7614" y="5944"/>
                </a:lnTo>
                <a:lnTo>
                  <a:pt x="7614" y="6029"/>
                </a:lnTo>
                <a:lnTo>
                  <a:pt x="7611" y="6119"/>
                </a:lnTo>
                <a:lnTo>
                  <a:pt x="7609" y="6211"/>
                </a:lnTo>
                <a:lnTo>
                  <a:pt x="7606" y="6301"/>
                </a:lnTo>
                <a:lnTo>
                  <a:pt x="7598" y="6472"/>
                </a:lnTo>
                <a:lnTo>
                  <a:pt x="7591" y="6617"/>
                </a:lnTo>
                <a:lnTo>
                  <a:pt x="7582" y="6751"/>
                </a:lnTo>
                <a:lnTo>
                  <a:pt x="7497" y="6221"/>
                </a:lnTo>
                <a:lnTo>
                  <a:pt x="7432" y="5825"/>
                </a:lnTo>
                <a:lnTo>
                  <a:pt x="7406" y="5672"/>
                </a:lnTo>
                <a:lnTo>
                  <a:pt x="7389" y="5580"/>
                </a:lnTo>
                <a:lnTo>
                  <a:pt x="7377" y="5520"/>
                </a:lnTo>
                <a:lnTo>
                  <a:pt x="7361" y="5454"/>
                </a:lnTo>
                <a:lnTo>
                  <a:pt x="7344" y="5381"/>
                </a:lnTo>
                <a:lnTo>
                  <a:pt x="7324" y="5307"/>
                </a:lnTo>
                <a:lnTo>
                  <a:pt x="7302" y="5229"/>
                </a:lnTo>
                <a:lnTo>
                  <a:pt x="7278" y="5152"/>
                </a:lnTo>
                <a:lnTo>
                  <a:pt x="7253" y="5075"/>
                </a:lnTo>
                <a:lnTo>
                  <a:pt x="7225" y="5001"/>
                </a:lnTo>
                <a:lnTo>
                  <a:pt x="7199" y="4933"/>
                </a:lnTo>
                <a:lnTo>
                  <a:pt x="7173" y="4873"/>
                </a:lnTo>
                <a:lnTo>
                  <a:pt x="7147" y="4822"/>
                </a:lnTo>
                <a:lnTo>
                  <a:pt x="7122" y="4775"/>
                </a:lnTo>
                <a:lnTo>
                  <a:pt x="7097" y="4731"/>
                </a:lnTo>
                <a:lnTo>
                  <a:pt x="7072" y="4692"/>
                </a:lnTo>
                <a:lnTo>
                  <a:pt x="7045" y="4653"/>
                </a:lnTo>
                <a:lnTo>
                  <a:pt x="7018" y="4615"/>
                </a:lnTo>
                <a:lnTo>
                  <a:pt x="6991" y="4576"/>
                </a:lnTo>
                <a:lnTo>
                  <a:pt x="6966" y="4538"/>
                </a:lnTo>
                <a:lnTo>
                  <a:pt x="6924" y="4472"/>
                </a:lnTo>
                <a:lnTo>
                  <a:pt x="6895" y="4425"/>
                </a:lnTo>
                <a:lnTo>
                  <a:pt x="6884" y="4407"/>
                </a:lnTo>
                <a:lnTo>
                  <a:pt x="6893" y="4449"/>
                </a:lnTo>
                <a:lnTo>
                  <a:pt x="6902" y="4494"/>
                </a:lnTo>
                <a:lnTo>
                  <a:pt x="6914" y="4548"/>
                </a:lnTo>
                <a:lnTo>
                  <a:pt x="6930" y="4609"/>
                </a:lnTo>
                <a:lnTo>
                  <a:pt x="6947" y="4670"/>
                </a:lnTo>
                <a:lnTo>
                  <a:pt x="6956" y="4700"/>
                </a:lnTo>
                <a:lnTo>
                  <a:pt x="6967" y="4728"/>
                </a:lnTo>
                <a:lnTo>
                  <a:pt x="6978" y="4754"/>
                </a:lnTo>
                <a:lnTo>
                  <a:pt x="6989" y="4778"/>
                </a:lnTo>
                <a:lnTo>
                  <a:pt x="7000" y="4801"/>
                </a:lnTo>
                <a:lnTo>
                  <a:pt x="7010" y="4826"/>
                </a:lnTo>
                <a:lnTo>
                  <a:pt x="7033" y="4882"/>
                </a:lnTo>
                <a:lnTo>
                  <a:pt x="7055" y="4943"/>
                </a:lnTo>
                <a:lnTo>
                  <a:pt x="7078" y="5008"/>
                </a:lnTo>
                <a:lnTo>
                  <a:pt x="7122" y="5145"/>
                </a:lnTo>
                <a:lnTo>
                  <a:pt x="7167" y="5282"/>
                </a:lnTo>
                <a:lnTo>
                  <a:pt x="7171" y="5300"/>
                </a:lnTo>
                <a:lnTo>
                  <a:pt x="7177" y="5320"/>
                </a:lnTo>
                <a:lnTo>
                  <a:pt x="7186" y="5365"/>
                </a:lnTo>
                <a:lnTo>
                  <a:pt x="7194" y="5416"/>
                </a:lnTo>
                <a:lnTo>
                  <a:pt x="7200" y="5474"/>
                </a:lnTo>
                <a:lnTo>
                  <a:pt x="7206" y="5536"/>
                </a:lnTo>
                <a:lnTo>
                  <a:pt x="7211" y="5601"/>
                </a:lnTo>
                <a:lnTo>
                  <a:pt x="7215" y="5670"/>
                </a:lnTo>
                <a:lnTo>
                  <a:pt x="7218" y="5738"/>
                </a:lnTo>
                <a:lnTo>
                  <a:pt x="7223" y="5878"/>
                </a:lnTo>
                <a:lnTo>
                  <a:pt x="7224" y="6009"/>
                </a:lnTo>
                <a:lnTo>
                  <a:pt x="7225" y="6125"/>
                </a:lnTo>
                <a:lnTo>
                  <a:pt x="7225" y="6218"/>
                </a:lnTo>
                <a:lnTo>
                  <a:pt x="7227" y="6262"/>
                </a:lnTo>
                <a:lnTo>
                  <a:pt x="7228" y="6316"/>
                </a:lnTo>
                <a:lnTo>
                  <a:pt x="7235" y="6446"/>
                </a:lnTo>
                <a:lnTo>
                  <a:pt x="7245" y="6595"/>
                </a:lnTo>
                <a:lnTo>
                  <a:pt x="7256" y="6748"/>
                </a:lnTo>
                <a:lnTo>
                  <a:pt x="7276" y="7011"/>
                </a:lnTo>
                <a:lnTo>
                  <a:pt x="7286" y="7122"/>
                </a:lnTo>
                <a:lnTo>
                  <a:pt x="7240" y="6856"/>
                </a:lnTo>
                <a:lnTo>
                  <a:pt x="7191" y="6573"/>
                </a:lnTo>
                <a:lnTo>
                  <a:pt x="7132" y="6236"/>
                </a:lnTo>
                <a:lnTo>
                  <a:pt x="7067" y="5878"/>
                </a:lnTo>
                <a:lnTo>
                  <a:pt x="7003" y="5533"/>
                </a:lnTo>
                <a:lnTo>
                  <a:pt x="6973" y="5375"/>
                </a:lnTo>
                <a:lnTo>
                  <a:pt x="6946" y="5234"/>
                </a:lnTo>
                <a:lnTo>
                  <a:pt x="6921" y="5112"/>
                </a:lnTo>
                <a:lnTo>
                  <a:pt x="6900" y="5015"/>
                </a:lnTo>
                <a:lnTo>
                  <a:pt x="6864" y="4862"/>
                </a:lnTo>
                <a:lnTo>
                  <a:pt x="6835" y="4734"/>
                </a:lnTo>
                <a:lnTo>
                  <a:pt x="6811" y="4624"/>
                </a:lnTo>
                <a:lnTo>
                  <a:pt x="6788" y="4531"/>
                </a:lnTo>
                <a:lnTo>
                  <a:pt x="6777" y="4489"/>
                </a:lnTo>
                <a:lnTo>
                  <a:pt x="6765" y="4448"/>
                </a:lnTo>
                <a:lnTo>
                  <a:pt x="6753" y="4409"/>
                </a:lnTo>
                <a:lnTo>
                  <a:pt x="6741" y="4371"/>
                </a:lnTo>
                <a:lnTo>
                  <a:pt x="6727" y="4333"/>
                </a:lnTo>
                <a:lnTo>
                  <a:pt x="6712" y="4294"/>
                </a:lnTo>
                <a:lnTo>
                  <a:pt x="6696" y="4254"/>
                </a:lnTo>
                <a:lnTo>
                  <a:pt x="6676" y="4214"/>
                </a:lnTo>
                <a:lnTo>
                  <a:pt x="6643" y="4143"/>
                </a:lnTo>
                <a:lnTo>
                  <a:pt x="6619" y="4096"/>
                </a:lnTo>
                <a:lnTo>
                  <a:pt x="6610" y="4080"/>
                </a:lnTo>
                <a:lnTo>
                  <a:pt x="6603" y="4069"/>
                </a:lnTo>
                <a:lnTo>
                  <a:pt x="6597" y="4062"/>
                </a:lnTo>
                <a:lnTo>
                  <a:pt x="6594" y="4060"/>
                </a:lnTo>
                <a:lnTo>
                  <a:pt x="6592" y="4060"/>
                </a:lnTo>
                <a:lnTo>
                  <a:pt x="6590" y="4061"/>
                </a:lnTo>
                <a:lnTo>
                  <a:pt x="6589" y="4066"/>
                </a:lnTo>
                <a:lnTo>
                  <a:pt x="6587" y="4073"/>
                </a:lnTo>
                <a:lnTo>
                  <a:pt x="6587" y="4083"/>
                </a:lnTo>
                <a:lnTo>
                  <a:pt x="6587" y="4140"/>
                </a:lnTo>
                <a:lnTo>
                  <a:pt x="6587" y="4156"/>
                </a:lnTo>
                <a:lnTo>
                  <a:pt x="6585" y="4172"/>
                </a:lnTo>
                <a:lnTo>
                  <a:pt x="6583" y="4186"/>
                </a:lnTo>
                <a:lnTo>
                  <a:pt x="6578" y="4199"/>
                </a:lnTo>
                <a:lnTo>
                  <a:pt x="6573" y="4211"/>
                </a:lnTo>
                <a:lnTo>
                  <a:pt x="6568" y="4222"/>
                </a:lnTo>
                <a:lnTo>
                  <a:pt x="6562" y="4232"/>
                </a:lnTo>
                <a:lnTo>
                  <a:pt x="6556" y="4239"/>
                </a:lnTo>
                <a:lnTo>
                  <a:pt x="6550" y="4244"/>
                </a:lnTo>
                <a:lnTo>
                  <a:pt x="6543" y="4247"/>
                </a:lnTo>
                <a:lnTo>
                  <a:pt x="6537" y="4248"/>
                </a:lnTo>
                <a:lnTo>
                  <a:pt x="6531" y="4246"/>
                </a:lnTo>
                <a:lnTo>
                  <a:pt x="6526" y="4242"/>
                </a:lnTo>
                <a:lnTo>
                  <a:pt x="6521" y="4236"/>
                </a:lnTo>
                <a:lnTo>
                  <a:pt x="6517" y="4227"/>
                </a:lnTo>
                <a:lnTo>
                  <a:pt x="6513" y="4214"/>
                </a:lnTo>
                <a:lnTo>
                  <a:pt x="6508" y="4196"/>
                </a:lnTo>
                <a:lnTo>
                  <a:pt x="6500" y="4167"/>
                </a:lnTo>
                <a:lnTo>
                  <a:pt x="6475" y="4089"/>
                </a:lnTo>
                <a:lnTo>
                  <a:pt x="6402" y="3878"/>
                </a:lnTo>
                <a:lnTo>
                  <a:pt x="6364" y="3767"/>
                </a:lnTo>
                <a:lnTo>
                  <a:pt x="6330" y="3666"/>
                </a:lnTo>
                <a:lnTo>
                  <a:pt x="6304" y="3583"/>
                </a:lnTo>
                <a:lnTo>
                  <a:pt x="6296" y="3553"/>
                </a:lnTo>
                <a:lnTo>
                  <a:pt x="6291" y="3531"/>
                </a:lnTo>
                <a:lnTo>
                  <a:pt x="6288" y="3513"/>
                </a:lnTo>
                <a:lnTo>
                  <a:pt x="6287" y="3491"/>
                </a:lnTo>
                <a:lnTo>
                  <a:pt x="6286" y="3466"/>
                </a:lnTo>
                <a:lnTo>
                  <a:pt x="6286" y="3437"/>
                </a:lnTo>
                <a:lnTo>
                  <a:pt x="6287" y="3374"/>
                </a:lnTo>
                <a:lnTo>
                  <a:pt x="6291" y="3304"/>
                </a:lnTo>
                <a:lnTo>
                  <a:pt x="6298" y="3227"/>
                </a:lnTo>
                <a:lnTo>
                  <a:pt x="6308" y="3150"/>
                </a:lnTo>
                <a:lnTo>
                  <a:pt x="6314" y="3111"/>
                </a:lnTo>
                <a:lnTo>
                  <a:pt x="6321" y="3072"/>
                </a:lnTo>
                <a:lnTo>
                  <a:pt x="6328" y="3035"/>
                </a:lnTo>
                <a:lnTo>
                  <a:pt x="6335" y="2998"/>
                </a:lnTo>
                <a:lnTo>
                  <a:pt x="6339" y="2980"/>
                </a:lnTo>
                <a:lnTo>
                  <a:pt x="6341" y="2962"/>
                </a:lnTo>
                <a:lnTo>
                  <a:pt x="6342" y="2944"/>
                </a:lnTo>
                <a:lnTo>
                  <a:pt x="6344" y="2926"/>
                </a:lnTo>
                <a:lnTo>
                  <a:pt x="6342" y="2909"/>
                </a:lnTo>
                <a:lnTo>
                  <a:pt x="6341" y="2892"/>
                </a:lnTo>
                <a:lnTo>
                  <a:pt x="6339" y="2875"/>
                </a:lnTo>
                <a:lnTo>
                  <a:pt x="6335" y="2858"/>
                </a:lnTo>
                <a:lnTo>
                  <a:pt x="6328" y="2826"/>
                </a:lnTo>
                <a:lnTo>
                  <a:pt x="6317" y="2795"/>
                </a:lnTo>
                <a:lnTo>
                  <a:pt x="6305" y="2766"/>
                </a:lnTo>
                <a:lnTo>
                  <a:pt x="6293" y="2739"/>
                </a:lnTo>
                <a:lnTo>
                  <a:pt x="6280" y="2715"/>
                </a:lnTo>
                <a:lnTo>
                  <a:pt x="6266" y="2692"/>
                </a:lnTo>
                <a:lnTo>
                  <a:pt x="6253" y="2673"/>
                </a:lnTo>
                <a:lnTo>
                  <a:pt x="6241" y="2656"/>
                </a:lnTo>
                <a:lnTo>
                  <a:pt x="6223" y="2635"/>
                </a:lnTo>
                <a:lnTo>
                  <a:pt x="6216" y="2626"/>
                </a:lnTo>
                <a:lnTo>
                  <a:pt x="6204" y="2710"/>
                </a:lnTo>
                <a:lnTo>
                  <a:pt x="6192" y="2796"/>
                </a:lnTo>
                <a:lnTo>
                  <a:pt x="6175" y="2892"/>
                </a:lnTo>
                <a:lnTo>
                  <a:pt x="6159" y="2983"/>
                </a:lnTo>
                <a:lnTo>
                  <a:pt x="6150" y="3024"/>
                </a:lnTo>
                <a:lnTo>
                  <a:pt x="6142" y="3058"/>
                </a:lnTo>
                <a:lnTo>
                  <a:pt x="6133" y="3085"/>
                </a:lnTo>
                <a:lnTo>
                  <a:pt x="6130" y="3095"/>
                </a:lnTo>
                <a:lnTo>
                  <a:pt x="6126" y="3102"/>
                </a:lnTo>
                <a:lnTo>
                  <a:pt x="6123" y="3107"/>
                </a:lnTo>
                <a:lnTo>
                  <a:pt x="6119" y="3108"/>
                </a:lnTo>
                <a:lnTo>
                  <a:pt x="6118" y="3107"/>
                </a:lnTo>
                <a:lnTo>
                  <a:pt x="6117" y="3106"/>
                </a:lnTo>
                <a:lnTo>
                  <a:pt x="6113" y="3101"/>
                </a:lnTo>
                <a:lnTo>
                  <a:pt x="6100" y="3064"/>
                </a:lnTo>
                <a:lnTo>
                  <a:pt x="6080" y="3011"/>
                </a:lnTo>
                <a:lnTo>
                  <a:pt x="6030" y="2868"/>
                </a:lnTo>
                <a:lnTo>
                  <a:pt x="5999" y="2784"/>
                </a:lnTo>
                <a:lnTo>
                  <a:pt x="5965" y="2696"/>
                </a:lnTo>
                <a:lnTo>
                  <a:pt x="5929" y="2608"/>
                </a:lnTo>
                <a:lnTo>
                  <a:pt x="5910" y="2565"/>
                </a:lnTo>
                <a:lnTo>
                  <a:pt x="5891" y="2522"/>
                </a:lnTo>
                <a:lnTo>
                  <a:pt x="5815" y="2361"/>
                </a:lnTo>
                <a:lnTo>
                  <a:pt x="5748" y="2213"/>
                </a:lnTo>
                <a:lnTo>
                  <a:pt x="5688" y="2077"/>
                </a:lnTo>
                <a:lnTo>
                  <a:pt x="5661" y="2016"/>
                </a:lnTo>
                <a:lnTo>
                  <a:pt x="5638" y="1958"/>
                </a:lnTo>
                <a:lnTo>
                  <a:pt x="5616" y="1898"/>
                </a:lnTo>
                <a:lnTo>
                  <a:pt x="5591" y="1830"/>
                </a:lnTo>
                <a:lnTo>
                  <a:pt x="5569" y="1758"/>
                </a:lnTo>
                <a:lnTo>
                  <a:pt x="5546" y="1684"/>
                </a:lnTo>
                <a:lnTo>
                  <a:pt x="5505" y="1550"/>
                </a:lnTo>
                <a:lnTo>
                  <a:pt x="5475" y="1454"/>
                </a:lnTo>
                <a:lnTo>
                  <a:pt x="5468" y="1437"/>
                </a:lnTo>
                <a:lnTo>
                  <a:pt x="5458" y="1419"/>
                </a:lnTo>
                <a:lnTo>
                  <a:pt x="5446" y="1401"/>
                </a:lnTo>
                <a:lnTo>
                  <a:pt x="5433" y="1382"/>
                </a:lnTo>
                <a:lnTo>
                  <a:pt x="5417" y="1364"/>
                </a:lnTo>
                <a:lnTo>
                  <a:pt x="5402" y="1347"/>
                </a:lnTo>
                <a:lnTo>
                  <a:pt x="5385" y="1330"/>
                </a:lnTo>
                <a:lnTo>
                  <a:pt x="5369" y="1314"/>
                </a:lnTo>
                <a:lnTo>
                  <a:pt x="5354" y="1301"/>
                </a:lnTo>
                <a:lnTo>
                  <a:pt x="5339" y="1289"/>
                </a:lnTo>
                <a:lnTo>
                  <a:pt x="5326" y="1279"/>
                </a:lnTo>
                <a:lnTo>
                  <a:pt x="5314" y="1272"/>
                </a:lnTo>
                <a:lnTo>
                  <a:pt x="5306" y="1269"/>
                </a:lnTo>
                <a:lnTo>
                  <a:pt x="5300" y="1267"/>
                </a:lnTo>
                <a:lnTo>
                  <a:pt x="5297" y="1267"/>
                </a:lnTo>
                <a:lnTo>
                  <a:pt x="5296" y="1270"/>
                </a:lnTo>
                <a:lnTo>
                  <a:pt x="5296" y="1272"/>
                </a:lnTo>
                <a:lnTo>
                  <a:pt x="5297" y="1276"/>
                </a:lnTo>
                <a:lnTo>
                  <a:pt x="5308" y="1312"/>
                </a:lnTo>
                <a:lnTo>
                  <a:pt x="5326" y="1382"/>
                </a:lnTo>
                <a:lnTo>
                  <a:pt x="5351" y="1474"/>
                </a:lnTo>
                <a:lnTo>
                  <a:pt x="5379" y="1583"/>
                </a:lnTo>
                <a:lnTo>
                  <a:pt x="5405" y="1700"/>
                </a:lnTo>
                <a:lnTo>
                  <a:pt x="5418" y="1758"/>
                </a:lnTo>
                <a:lnTo>
                  <a:pt x="5430" y="1814"/>
                </a:lnTo>
                <a:lnTo>
                  <a:pt x="5441" y="1868"/>
                </a:lnTo>
                <a:lnTo>
                  <a:pt x="5450" y="1919"/>
                </a:lnTo>
                <a:lnTo>
                  <a:pt x="5456" y="1964"/>
                </a:lnTo>
                <a:lnTo>
                  <a:pt x="5461" y="2003"/>
                </a:lnTo>
                <a:lnTo>
                  <a:pt x="5462" y="2022"/>
                </a:lnTo>
                <a:lnTo>
                  <a:pt x="5465" y="2041"/>
                </a:lnTo>
                <a:lnTo>
                  <a:pt x="5469" y="2063"/>
                </a:lnTo>
                <a:lnTo>
                  <a:pt x="5474" y="2084"/>
                </a:lnTo>
                <a:lnTo>
                  <a:pt x="5487" y="2130"/>
                </a:lnTo>
                <a:lnTo>
                  <a:pt x="5501" y="2179"/>
                </a:lnTo>
                <a:lnTo>
                  <a:pt x="5519" y="2231"/>
                </a:lnTo>
                <a:lnTo>
                  <a:pt x="5540" y="2283"/>
                </a:lnTo>
                <a:lnTo>
                  <a:pt x="5560" y="2336"/>
                </a:lnTo>
                <a:lnTo>
                  <a:pt x="5583" y="2388"/>
                </a:lnTo>
                <a:lnTo>
                  <a:pt x="5628" y="2493"/>
                </a:lnTo>
                <a:lnTo>
                  <a:pt x="5668" y="2588"/>
                </a:lnTo>
                <a:lnTo>
                  <a:pt x="5703" y="2668"/>
                </a:lnTo>
                <a:lnTo>
                  <a:pt x="5716" y="2702"/>
                </a:lnTo>
                <a:lnTo>
                  <a:pt x="5727" y="2730"/>
                </a:lnTo>
                <a:lnTo>
                  <a:pt x="5797" y="2933"/>
                </a:lnTo>
                <a:lnTo>
                  <a:pt x="5907" y="3248"/>
                </a:lnTo>
                <a:lnTo>
                  <a:pt x="6054" y="3664"/>
                </a:lnTo>
                <a:lnTo>
                  <a:pt x="6054" y="3888"/>
                </a:lnTo>
                <a:lnTo>
                  <a:pt x="6061" y="4157"/>
                </a:lnTo>
                <a:lnTo>
                  <a:pt x="6066" y="4370"/>
                </a:lnTo>
                <a:lnTo>
                  <a:pt x="6067" y="4460"/>
                </a:lnTo>
                <a:lnTo>
                  <a:pt x="6068" y="4526"/>
                </a:lnTo>
                <a:lnTo>
                  <a:pt x="6066" y="4718"/>
                </a:lnTo>
                <a:lnTo>
                  <a:pt x="6061" y="5034"/>
                </a:lnTo>
                <a:lnTo>
                  <a:pt x="6056" y="5378"/>
                </a:lnTo>
                <a:lnTo>
                  <a:pt x="6054" y="5529"/>
                </a:lnTo>
                <a:lnTo>
                  <a:pt x="6054" y="5653"/>
                </a:lnTo>
                <a:lnTo>
                  <a:pt x="6053" y="5709"/>
                </a:lnTo>
                <a:lnTo>
                  <a:pt x="6050" y="5773"/>
                </a:lnTo>
                <a:lnTo>
                  <a:pt x="6047" y="5840"/>
                </a:lnTo>
                <a:lnTo>
                  <a:pt x="6042" y="5911"/>
                </a:lnTo>
                <a:lnTo>
                  <a:pt x="6036" y="5983"/>
                </a:lnTo>
                <a:lnTo>
                  <a:pt x="6030" y="6057"/>
                </a:lnTo>
                <a:lnTo>
                  <a:pt x="6014" y="6199"/>
                </a:lnTo>
                <a:lnTo>
                  <a:pt x="5999" y="6326"/>
                </a:lnTo>
                <a:lnTo>
                  <a:pt x="5992" y="6380"/>
                </a:lnTo>
                <a:lnTo>
                  <a:pt x="5984" y="6426"/>
                </a:lnTo>
                <a:lnTo>
                  <a:pt x="5978" y="6462"/>
                </a:lnTo>
                <a:lnTo>
                  <a:pt x="5972" y="6487"/>
                </a:lnTo>
                <a:lnTo>
                  <a:pt x="5970" y="6495"/>
                </a:lnTo>
                <a:lnTo>
                  <a:pt x="5968" y="6500"/>
                </a:lnTo>
                <a:lnTo>
                  <a:pt x="5966" y="6501"/>
                </a:lnTo>
                <a:lnTo>
                  <a:pt x="5965" y="6499"/>
                </a:lnTo>
                <a:lnTo>
                  <a:pt x="5962" y="6486"/>
                </a:lnTo>
                <a:lnTo>
                  <a:pt x="5956" y="6460"/>
                </a:lnTo>
                <a:lnTo>
                  <a:pt x="5942" y="6384"/>
                </a:lnTo>
                <a:lnTo>
                  <a:pt x="5925" y="6281"/>
                </a:lnTo>
                <a:lnTo>
                  <a:pt x="5907" y="6166"/>
                </a:lnTo>
                <a:lnTo>
                  <a:pt x="5889" y="6046"/>
                </a:lnTo>
                <a:lnTo>
                  <a:pt x="5875" y="5937"/>
                </a:lnTo>
                <a:lnTo>
                  <a:pt x="5864" y="5845"/>
                </a:lnTo>
                <a:lnTo>
                  <a:pt x="5862" y="5812"/>
                </a:lnTo>
                <a:lnTo>
                  <a:pt x="5861" y="5788"/>
                </a:lnTo>
                <a:lnTo>
                  <a:pt x="5859" y="5762"/>
                </a:lnTo>
                <a:lnTo>
                  <a:pt x="5856" y="5729"/>
                </a:lnTo>
                <a:lnTo>
                  <a:pt x="5850" y="5688"/>
                </a:lnTo>
                <a:lnTo>
                  <a:pt x="5843" y="5641"/>
                </a:lnTo>
                <a:lnTo>
                  <a:pt x="5823" y="5536"/>
                </a:lnTo>
                <a:lnTo>
                  <a:pt x="5802" y="5430"/>
                </a:lnTo>
                <a:lnTo>
                  <a:pt x="5780" y="5332"/>
                </a:lnTo>
                <a:lnTo>
                  <a:pt x="5769" y="5291"/>
                </a:lnTo>
                <a:lnTo>
                  <a:pt x="5761" y="5259"/>
                </a:lnTo>
                <a:lnTo>
                  <a:pt x="5752" y="5236"/>
                </a:lnTo>
                <a:lnTo>
                  <a:pt x="5750" y="5228"/>
                </a:lnTo>
                <a:lnTo>
                  <a:pt x="5748" y="5223"/>
                </a:lnTo>
                <a:lnTo>
                  <a:pt x="5745" y="5222"/>
                </a:lnTo>
                <a:lnTo>
                  <a:pt x="5743" y="5224"/>
                </a:lnTo>
                <a:lnTo>
                  <a:pt x="5743" y="5229"/>
                </a:lnTo>
                <a:lnTo>
                  <a:pt x="5742" y="5238"/>
                </a:lnTo>
                <a:lnTo>
                  <a:pt x="5740" y="5379"/>
                </a:lnTo>
                <a:lnTo>
                  <a:pt x="5737" y="5587"/>
                </a:lnTo>
                <a:lnTo>
                  <a:pt x="5736" y="5699"/>
                </a:lnTo>
                <a:lnTo>
                  <a:pt x="5736" y="5806"/>
                </a:lnTo>
                <a:lnTo>
                  <a:pt x="5738" y="5902"/>
                </a:lnTo>
                <a:lnTo>
                  <a:pt x="5739" y="5944"/>
                </a:lnTo>
                <a:lnTo>
                  <a:pt x="5742" y="5980"/>
                </a:lnTo>
                <a:lnTo>
                  <a:pt x="5750" y="6063"/>
                </a:lnTo>
                <a:lnTo>
                  <a:pt x="5762" y="6171"/>
                </a:lnTo>
                <a:lnTo>
                  <a:pt x="5795" y="6429"/>
                </a:lnTo>
                <a:lnTo>
                  <a:pt x="5826" y="6682"/>
                </a:lnTo>
                <a:lnTo>
                  <a:pt x="5838" y="6782"/>
                </a:lnTo>
                <a:lnTo>
                  <a:pt x="5846" y="6856"/>
                </a:lnTo>
                <a:lnTo>
                  <a:pt x="5852" y="6942"/>
                </a:lnTo>
                <a:lnTo>
                  <a:pt x="5862" y="7077"/>
                </a:lnTo>
                <a:lnTo>
                  <a:pt x="5881" y="7422"/>
                </a:lnTo>
                <a:lnTo>
                  <a:pt x="5898" y="7747"/>
                </a:lnTo>
                <a:lnTo>
                  <a:pt x="5904" y="7858"/>
                </a:lnTo>
                <a:lnTo>
                  <a:pt x="5905" y="7909"/>
                </a:lnTo>
                <a:lnTo>
                  <a:pt x="5905" y="7912"/>
                </a:lnTo>
                <a:lnTo>
                  <a:pt x="5903" y="7912"/>
                </a:lnTo>
                <a:lnTo>
                  <a:pt x="5900" y="7909"/>
                </a:lnTo>
                <a:lnTo>
                  <a:pt x="5898" y="7905"/>
                </a:lnTo>
                <a:lnTo>
                  <a:pt x="5888" y="7889"/>
                </a:lnTo>
                <a:lnTo>
                  <a:pt x="5876" y="7864"/>
                </a:lnTo>
                <a:lnTo>
                  <a:pt x="5845" y="7794"/>
                </a:lnTo>
                <a:lnTo>
                  <a:pt x="5807" y="7703"/>
                </a:lnTo>
                <a:lnTo>
                  <a:pt x="5766" y="7600"/>
                </a:lnTo>
                <a:lnTo>
                  <a:pt x="5724" y="7490"/>
                </a:lnTo>
                <a:lnTo>
                  <a:pt x="5685" y="7383"/>
                </a:lnTo>
                <a:lnTo>
                  <a:pt x="5668" y="7333"/>
                </a:lnTo>
                <a:lnTo>
                  <a:pt x="5653" y="7286"/>
                </a:lnTo>
                <a:lnTo>
                  <a:pt x="5638" y="7238"/>
                </a:lnTo>
                <a:lnTo>
                  <a:pt x="5625" y="7184"/>
                </a:lnTo>
                <a:lnTo>
                  <a:pt x="5610" y="7126"/>
                </a:lnTo>
                <a:lnTo>
                  <a:pt x="5595" y="7062"/>
                </a:lnTo>
                <a:lnTo>
                  <a:pt x="5565" y="6929"/>
                </a:lnTo>
                <a:lnTo>
                  <a:pt x="5536" y="6791"/>
                </a:lnTo>
                <a:lnTo>
                  <a:pt x="5507" y="6656"/>
                </a:lnTo>
                <a:lnTo>
                  <a:pt x="5480" y="6533"/>
                </a:lnTo>
                <a:lnTo>
                  <a:pt x="5467" y="6477"/>
                </a:lnTo>
                <a:lnTo>
                  <a:pt x="5455" y="6428"/>
                </a:lnTo>
                <a:lnTo>
                  <a:pt x="5441" y="6386"/>
                </a:lnTo>
                <a:lnTo>
                  <a:pt x="5430" y="6351"/>
                </a:lnTo>
                <a:lnTo>
                  <a:pt x="5411" y="6295"/>
                </a:lnTo>
                <a:lnTo>
                  <a:pt x="5396" y="6244"/>
                </a:lnTo>
                <a:lnTo>
                  <a:pt x="5385" y="6199"/>
                </a:lnTo>
                <a:lnTo>
                  <a:pt x="5376" y="6154"/>
                </a:lnTo>
                <a:lnTo>
                  <a:pt x="5370" y="6108"/>
                </a:lnTo>
                <a:lnTo>
                  <a:pt x="5366" y="6059"/>
                </a:lnTo>
                <a:lnTo>
                  <a:pt x="5356" y="5935"/>
                </a:lnTo>
                <a:lnTo>
                  <a:pt x="5354" y="5899"/>
                </a:lnTo>
                <a:lnTo>
                  <a:pt x="5354" y="5864"/>
                </a:lnTo>
                <a:lnTo>
                  <a:pt x="5354" y="5831"/>
                </a:lnTo>
                <a:lnTo>
                  <a:pt x="5355" y="5798"/>
                </a:lnTo>
                <a:lnTo>
                  <a:pt x="5357" y="5765"/>
                </a:lnTo>
                <a:lnTo>
                  <a:pt x="5360" y="5734"/>
                </a:lnTo>
                <a:lnTo>
                  <a:pt x="5367" y="5670"/>
                </a:lnTo>
                <a:lnTo>
                  <a:pt x="5386" y="5545"/>
                </a:lnTo>
                <a:lnTo>
                  <a:pt x="5394" y="5481"/>
                </a:lnTo>
                <a:lnTo>
                  <a:pt x="5400" y="5416"/>
                </a:lnTo>
                <a:lnTo>
                  <a:pt x="5403" y="5381"/>
                </a:lnTo>
                <a:lnTo>
                  <a:pt x="5405" y="5347"/>
                </a:lnTo>
                <a:lnTo>
                  <a:pt x="5406" y="5273"/>
                </a:lnTo>
                <a:lnTo>
                  <a:pt x="5408" y="5195"/>
                </a:lnTo>
                <a:lnTo>
                  <a:pt x="5406" y="5116"/>
                </a:lnTo>
                <a:lnTo>
                  <a:pt x="5403" y="4953"/>
                </a:lnTo>
                <a:lnTo>
                  <a:pt x="5402" y="4872"/>
                </a:lnTo>
                <a:lnTo>
                  <a:pt x="5400" y="4793"/>
                </a:lnTo>
                <a:lnTo>
                  <a:pt x="5399" y="4753"/>
                </a:lnTo>
                <a:lnTo>
                  <a:pt x="5397" y="4711"/>
                </a:lnTo>
                <a:lnTo>
                  <a:pt x="5392" y="4668"/>
                </a:lnTo>
                <a:lnTo>
                  <a:pt x="5387" y="4624"/>
                </a:lnTo>
                <a:lnTo>
                  <a:pt x="5380" y="4581"/>
                </a:lnTo>
                <a:lnTo>
                  <a:pt x="5373" y="4539"/>
                </a:lnTo>
                <a:lnTo>
                  <a:pt x="5366" y="4501"/>
                </a:lnTo>
                <a:lnTo>
                  <a:pt x="5358" y="4465"/>
                </a:lnTo>
                <a:lnTo>
                  <a:pt x="5350" y="4432"/>
                </a:lnTo>
                <a:lnTo>
                  <a:pt x="5344" y="4406"/>
                </a:lnTo>
                <a:lnTo>
                  <a:pt x="5337" y="4384"/>
                </a:lnTo>
                <a:lnTo>
                  <a:pt x="5332" y="4370"/>
                </a:lnTo>
                <a:lnTo>
                  <a:pt x="5328" y="4361"/>
                </a:lnTo>
                <a:lnTo>
                  <a:pt x="5326" y="4361"/>
                </a:lnTo>
                <a:lnTo>
                  <a:pt x="5326" y="4363"/>
                </a:lnTo>
                <a:lnTo>
                  <a:pt x="5325" y="4372"/>
                </a:lnTo>
                <a:lnTo>
                  <a:pt x="5326" y="4393"/>
                </a:lnTo>
                <a:lnTo>
                  <a:pt x="5328" y="4420"/>
                </a:lnTo>
                <a:lnTo>
                  <a:pt x="5328" y="4454"/>
                </a:lnTo>
                <a:lnTo>
                  <a:pt x="5328" y="4491"/>
                </a:lnTo>
                <a:lnTo>
                  <a:pt x="5326" y="4533"/>
                </a:lnTo>
                <a:lnTo>
                  <a:pt x="5319" y="4626"/>
                </a:lnTo>
                <a:lnTo>
                  <a:pt x="5310" y="4722"/>
                </a:lnTo>
                <a:lnTo>
                  <a:pt x="5291" y="4906"/>
                </a:lnTo>
                <a:lnTo>
                  <a:pt x="5285" y="4979"/>
                </a:lnTo>
                <a:lnTo>
                  <a:pt x="5283" y="5008"/>
                </a:lnTo>
                <a:lnTo>
                  <a:pt x="5282" y="5031"/>
                </a:lnTo>
                <a:lnTo>
                  <a:pt x="5280" y="5051"/>
                </a:lnTo>
                <a:lnTo>
                  <a:pt x="5277" y="5074"/>
                </a:lnTo>
                <a:lnTo>
                  <a:pt x="5271" y="5098"/>
                </a:lnTo>
                <a:lnTo>
                  <a:pt x="5263" y="5122"/>
                </a:lnTo>
                <a:lnTo>
                  <a:pt x="5255" y="5146"/>
                </a:lnTo>
                <a:lnTo>
                  <a:pt x="5244" y="5169"/>
                </a:lnTo>
                <a:lnTo>
                  <a:pt x="5233" y="5190"/>
                </a:lnTo>
                <a:lnTo>
                  <a:pt x="5223" y="5208"/>
                </a:lnTo>
                <a:lnTo>
                  <a:pt x="5212" y="5223"/>
                </a:lnTo>
                <a:lnTo>
                  <a:pt x="5206" y="5229"/>
                </a:lnTo>
                <a:lnTo>
                  <a:pt x="5201" y="5234"/>
                </a:lnTo>
                <a:lnTo>
                  <a:pt x="5196" y="5237"/>
                </a:lnTo>
                <a:lnTo>
                  <a:pt x="5191" y="5240"/>
                </a:lnTo>
                <a:lnTo>
                  <a:pt x="5187" y="5240"/>
                </a:lnTo>
                <a:lnTo>
                  <a:pt x="5182" y="5238"/>
                </a:lnTo>
                <a:lnTo>
                  <a:pt x="5178" y="5236"/>
                </a:lnTo>
                <a:lnTo>
                  <a:pt x="5175" y="5232"/>
                </a:lnTo>
                <a:lnTo>
                  <a:pt x="5171" y="5225"/>
                </a:lnTo>
                <a:lnTo>
                  <a:pt x="5169" y="5218"/>
                </a:lnTo>
                <a:lnTo>
                  <a:pt x="5166" y="5207"/>
                </a:lnTo>
                <a:lnTo>
                  <a:pt x="5165" y="5195"/>
                </a:lnTo>
                <a:lnTo>
                  <a:pt x="5164" y="5181"/>
                </a:lnTo>
                <a:lnTo>
                  <a:pt x="5164" y="5164"/>
                </a:lnTo>
                <a:lnTo>
                  <a:pt x="5163" y="5124"/>
                </a:lnTo>
                <a:lnTo>
                  <a:pt x="5161" y="5079"/>
                </a:lnTo>
                <a:lnTo>
                  <a:pt x="5157" y="4973"/>
                </a:lnTo>
                <a:lnTo>
                  <a:pt x="5149" y="4853"/>
                </a:lnTo>
                <a:lnTo>
                  <a:pt x="5141" y="4724"/>
                </a:lnTo>
                <a:lnTo>
                  <a:pt x="5133" y="4596"/>
                </a:lnTo>
                <a:lnTo>
                  <a:pt x="5125" y="4473"/>
                </a:lnTo>
                <a:lnTo>
                  <a:pt x="5121" y="4364"/>
                </a:lnTo>
                <a:lnTo>
                  <a:pt x="5119" y="4316"/>
                </a:lnTo>
                <a:lnTo>
                  <a:pt x="5119" y="4274"/>
                </a:lnTo>
                <a:lnTo>
                  <a:pt x="5118" y="4230"/>
                </a:lnTo>
                <a:lnTo>
                  <a:pt x="5115" y="4181"/>
                </a:lnTo>
                <a:lnTo>
                  <a:pt x="5110" y="4125"/>
                </a:lnTo>
                <a:lnTo>
                  <a:pt x="5103" y="4066"/>
                </a:lnTo>
                <a:lnTo>
                  <a:pt x="5094" y="4002"/>
                </a:lnTo>
                <a:lnTo>
                  <a:pt x="5086" y="3938"/>
                </a:lnTo>
                <a:lnTo>
                  <a:pt x="5066" y="3810"/>
                </a:lnTo>
                <a:lnTo>
                  <a:pt x="5047" y="3691"/>
                </a:lnTo>
                <a:lnTo>
                  <a:pt x="5032" y="3594"/>
                </a:lnTo>
                <a:lnTo>
                  <a:pt x="5015" y="3502"/>
                </a:lnTo>
                <a:lnTo>
                  <a:pt x="5020" y="3572"/>
                </a:lnTo>
                <a:lnTo>
                  <a:pt x="5029" y="3743"/>
                </a:lnTo>
                <a:lnTo>
                  <a:pt x="5035" y="3847"/>
                </a:lnTo>
                <a:lnTo>
                  <a:pt x="5040" y="3953"/>
                </a:lnTo>
                <a:lnTo>
                  <a:pt x="5044" y="4053"/>
                </a:lnTo>
                <a:lnTo>
                  <a:pt x="5045" y="4140"/>
                </a:lnTo>
                <a:lnTo>
                  <a:pt x="5044" y="4180"/>
                </a:lnTo>
                <a:lnTo>
                  <a:pt x="5042" y="4222"/>
                </a:lnTo>
                <a:lnTo>
                  <a:pt x="5039" y="4266"/>
                </a:lnTo>
                <a:lnTo>
                  <a:pt x="5035" y="4312"/>
                </a:lnTo>
                <a:lnTo>
                  <a:pt x="5026" y="4403"/>
                </a:lnTo>
                <a:lnTo>
                  <a:pt x="5015" y="4492"/>
                </a:lnTo>
                <a:lnTo>
                  <a:pt x="4994" y="4645"/>
                </a:lnTo>
                <a:lnTo>
                  <a:pt x="4988" y="4699"/>
                </a:lnTo>
                <a:lnTo>
                  <a:pt x="4986" y="4719"/>
                </a:lnTo>
                <a:lnTo>
                  <a:pt x="4985" y="4734"/>
                </a:lnTo>
                <a:lnTo>
                  <a:pt x="4979" y="4951"/>
                </a:lnTo>
                <a:lnTo>
                  <a:pt x="4963" y="5372"/>
                </a:lnTo>
                <a:lnTo>
                  <a:pt x="4940" y="5965"/>
                </a:lnTo>
                <a:lnTo>
                  <a:pt x="4935" y="5949"/>
                </a:lnTo>
                <a:lnTo>
                  <a:pt x="4920" y="5902"/>
                </a:lnTo>
                <a:lnTo>
                  <a:pt x="4898" y="5831"/>
                </a:lnTo>
                <a:lnTo>
                  <a:pt x="4886" y="5786"/>
                </a:lnTo>
                <a:lnTo>
                  <a:pt x="4874" y="5738"/>
                </a:lnTo>
                <a:lnTo>
                  <a:pt x="4861" y="5687"/>
                </a:lnTo>
                <a:lnTo>
                  <a:pt x="4849" y="5631"/>
                </a:lnTo>
                <a:lnTo>
                  <a:pt x="4838" y="5574"/>
                </a:lnTo>
                <a:lnTo>
                  <a:pt x="4829" y="5515"/>
                </a:lnTo>
                <a:lnTo>
                  <a:pt x="4819" y="5454"/>
                </a:lnTo>
                <a:lnTo>
                  <a:pt x="4813" y="5391"/>
                </a:lnTo>
                <a:lnTo>
                  <a:pt x="4808" y="5330"/>
                </a:lnTo>
                <a:lnTo>
                  <a:pt x="4808" y="5299"/>
                </a:lnTo>
                <a:lnTo>
                  <a:pt x="4807" y="5267"/>
                </a:lnTo>
                <a:lnTo>
                  <a:pt x="4808" y="5148"/>
                </a:lnTo>
                <a:lnTo>
                  <a:pt x="4812" y="5037"/>
                </a:lnTo>
                <a:lnTo>
                  <a:pt x="4818" y="4930"/>
                </a:lnTo>
                <a:lnTo>
                  <a:pt x="4824" y="4830"/>
                </a:lnTo>
                <a:lnTo>
                  <a:pt x="4831" y="4735"/>
                </a:lnTo>
                <a:lnTo>
                  <a:pt x="4838" y="4646"/>
                </a:lnTo>
                <a:lnTo>
                  <a:pt x="4851" y="4482"/>
                </a:lnTo>
                <a:lnTo>
                  <a:pt x="4854" y="4443"/>
                </a:lnTo>
                <a:lnTo>
                  <a:pt x="4855" y="4406"/>
                </a:lnTo>
                <a:lnTo>
                  <a:pt x="4855" y="4372"/>
                </a:lnTo>
                <a:lnTo>
                  <a:pt x="4854" y="4339"/>
                </a:lnTo>
                <a:lnTo>
                  <a:pt x="4851" y="4308"/>
                </a:lnTo>
                <a:lnTo>
                  <a:pt x="4849" y="4281"/>
                </a:lnTo>
                <a:lnTo>
                  <a:pt x="4845" y="4257"/>
                </a:lnTo>
                <a:lnTo>
                  <a:pt x="4843" y="4234"/>
                </a:lnTo>
                <a:lnTo>
                  <a:pt x="4839" y="4216"/>
                </a:lnTo>
                <a:lnTo>
                  <a:pt x="4836" y="4202"/>
                </a:lnTo>
                <a:lnTo>
                  <a:pt x="4832" y="4190"/>
                </a:lnTo>
                <a:lnTo>
                  <a:pt x="4829" y="4182"/>
                </a:lnTo>
                <a:lnTo>
                  <a:pt x="4826" y="4180"/>
                </a:lnTo>
                <a:lnTo>
                  <a:pt x="4825" y="4180"/>
                </a:lnTo>
                <a:lnTo>
                  <a:pt x="4824" y="4181"/>
                </a:lnTo>
                <a:lnTo>
                  <a:pt x="4823" y="4188"/>
                </a:lnTo>
                <a:lnTo>
                  <a:pt x="4823" y="4199"/>
                </a:lnTo>
                <a:lnTo>
                  <a:pt x="4821" y="4217"/>
                </a:lnTo>
                <a:lnTo>
                  <a:pt x="4819" y="4240"/>
                </a:lnTo>
                <a:lnTo>
                  <a:pt x="4812" y="4304"/>
                </a:lnTo>
                <a:lnTo>
                  <a:pt x="4802" y="4383"/>
                </a:lnTo>
                <a:lnTo>
                  <a:pt x="4789" y="4470"/>
                </a:lnTo>
                <a:lnTo>
                  <a:pt x="4775" y="4558"/>
                </a:lnTo>
                <a:lnTo>
                  <a:pt x="4759" y="4641"/>
                </a:lnTo>
                <a:lnTo>
                  <a:pt x="4746" y="4712"/>
                </a:lnTo>
                <a:lnTo>
                  <a:pt x="4738" y="4741"/>
                </a:lnTo>
                <a:lnTo>
                  <a:pt x="4732" y="4763"/>
                </a:lnTo>
                <a:lnTo>
                  <a:pt x="4728" y="4787"/>
                </a:lnTo>
                <a:lnTo>
                  <a:pt x="4720" y="4818"/>
                </a:lnTo>
                <a:lnTo>
                  <a:pt x="4706" y="4897"/>
                </a:lnTo>
                <a:lnTo>
                  <a:pt x="4692" y="4992"/>
                </a:lnTo>
                <a:lnTo>
                  <a:pt x="4677" y="5092"/>
                </a:lnTo>
                <a:lnTo>
                  <a:pt x="4653" y="5266"/>
                </a:lnTo>
                <a:lnTo>
                  <a:pt x="4644" y="5342"/>
                </a:lnTo>
                <a:lnTo>
                  <a:pt x="4570" y="5069"/>
                </a:lnTo>
                <a:lnTo>
                  <a:pt x="4451" y="4629"/>
                </a:lnTo>
                <a:lnTo>
                  <a:pt x="4430" y="4546"/>
                </a:lnTo>
                <a:lnTo>
                  <a:pt x="4409" y="4461"/>
                </a:lnTo>
                <a:lnTo>
                  <a:pt x="4390" y="4373"/>
                </a:lnTo>
                <a:lnTo>
                  <a:pt x="4373" y="4283"/>
                </a:lnTo>
                <a:lnTo>
                  <a:pt x="4358" y="4187"/>
                </a:lnTo>
                <a:lnTo>
                  <a:pt x="4343" y="4085"/>
                </a:lnTo>
                <a:lnTo>
                  <a:pt x="4329" y="3976"/>
                </a:lnTo>
                <a:lnTo>
                  <a:pt x="4318" y="3858"/>
                </a:lnTo>
                <a:lnTo>
                  <a:pt x="4306" y="3747"/>
                </a:lnTo>
                <a:lnTo>
                  <a:pt x="4295" y="3660"/>
                </a:lnTo>
                <a:lnTo>
                  <a:pt x="4284" y="3586"/>
                </a:lnTo>
                <a:lnTo>
                  <a:pt x="4275" y="3526"/>
                </a:lnTo>
                <a:lnTo>
                  <a:pt x="4265" y="3471"/>
                </a:lnTo>
                <a:lnTo>
                  <a:pt x="4257" y="3417"/>
                </a:lnTo>
                <a:lnTo>
                  <a:pt x="4249" y="3360"/>
                </a:lnTo>
                <a:lnTo>
                  <a:pt x="4243" y="3294"/>
                </a:lnTo>
                <a:lnTo>
                  <a:pt x="4240" y="3260"/>
                </a:lnTo>
                <a:lnTo>
                  <a:pt x="4235" y="3228"/>
                </a:lnTo>
                <a:lnTo>
                  <a:pt x="4230" y="3202"/>
                </a:lnTo>
                <a:lnTo>
                  <a:pt x="4223" y="3179"/>
                </a:lnTo>
                <a:lnTo>
                  <a:pt x="4217" y="3160"/>
                </a:lnTo>
                <a:lnTo>
                  <a:pt x="4210" y="3144"/>
                </a:lnTo>
                <a:lnTo>
                  <a:pt x="4203" y="3133"/>
                </a:lnTo>
                <a:lnTo>
                  <a:pt x="4199" y="3130"/>
                </a:lnTo>
                <a:lnTo>
                  <a:pt x="4195" y="3127"/>
                </a:lnTo>
                <a:lnTo>
                  <a:pt x="4192" y="3125"/>
                </a:lnTo>
                <a:lnTo>
                  <a:pt x="4188" y="3125"/>
                </a:lnTo>
                <a:lnTo>
                  <a:pt x="4186" y="3126"/>
                </a:lnTo>
                <a:lnTo>
                  <a:pt x="4182" y="3127"/>
                </a:lnTo>
                <a:lnTo>
                  <a:pt x="4180" y="3131"/>
                </a:lnTo>
                <a:lnTo>
                  <a:pt x="4177" y="3136"/>
                </a:lnTo>
                <a:lnTo>
                  <a:pt x="4173" y="3148"/>
                </a:lnTo>
                <a:lnTo>
                  <a:pt x="4169" y="3166"/>
                </a:lnTo>
                <a:lnTo>
                  <a:pt x="4168" y="3187"/>
                </a:lnTo>
                <a:lnTo>
                  <a:pt x="4168" y="3216"/>
                </a:lnTo>
                <a:lnTo>
                  <a:pt x="4169" y="3250"/>
                </a:lnTo>
                <a:lnTo>
                  <a:pt x="4171" y="3286"/>
                </a:lnTo>
                <a:lnTo>
                  <a:pt x="4170" y="3322"/>
                </a:lnTo>
                <a:lnTo>
                  <a:pt x="4169" y="3359"/>
                </a:lnTo>
                <a:lnTo>
                  <a:pt x="4165" y="3398"/>
                </a:lnTo>
                <a:lnTo>
                  <a:pt x="4162" y="3436"/>
                </a:lnTo>
                <a:lnTo>
                  <a:pt x="4156" y="3475"/>
                </a:lnTo>
                <a:lnTo>
                  <a:pt x="4143" y="3554"/>
                </a:lnTo>
                <a:lnTo>
                  <a:pt x="4129" y="3636"/>
                </a:lnTo>
                <a:lnTo>
                  <a:pt x="4115" y="3721"/>
                </a:lnTo>
                <a:lnTo>
                  <a:pt x="4109" y="3765"/>
                </a:lnTo>
                <a:lnTo>
                  <a:pt x="4103" y="3810"/>
                </a:lnTo>
                <a:lnTo>
                  <a:pt x="4098" y="3856"/>
                </a:lnTo>
                <a:lnTo>
                  <a:pt x="4094" y="3902"/>
                </a:lnTo>
                <a:lnTo>
                  <a:pt x="4091" y="3992"/>
                </a:lnTo>
                <a:lnTo>
                  <a:pt x="4088" y="4073"/>
                </a:lnTo>
                <a:lnTo>
                  <a:pt x="4086" y="4198"/>
                </a:lnTo>
                <a:lnTo>
                  <a:pt x="4084" y="4239"/>
                </a:lnTo>
                <a:lnTo>
                  <a:pt x="4082" y="4253"/>
                </a:lnTo>
                <a:lnTo>
                  <a:pt x="4080" y="4263"/>
                </a:lnTo>
                <a:lnTo>
                  <a:pt x="4078" y="4269"/>
                </a:lnTo>
                <a:lnTo>
                  <a:pt x="4076" y="4270"/>
                </a:lnTo>
                <a:lnTo>
                  <a:pt x="4074" y="4270"/>
                </a:lnTo>
                <a:lnTo>
                  <a:pt x="4073" y="4270"/>
                </a:lnTo>
                <a:lnTo>
                  <a:pt x="4070" y="4268"/>
                </a:lnTo>
                <a:lnTo>
                  <a:pt x="4066" y="4258"/>
                </a:lnTo>
                <a:lnTo>
                  <a:pt x="4018" y="4162"/>
                </a:lnTo>
                <a:lnTo>
                  <a:pt x="3937" y="3999"/>
                </a:lnTo>
                <a:lnTo>
                  <a:pt x="3894" y="3910"/>
                </a:lnTo>
                <a:lnTo>
                  <a:pt x="3854" y="3824"/>
                </a:lnTo>
                <a:lnTo>
                  <a:pt x="3821" y="3751"/>
                </a:lnTo>
                <a:lnTo>
                  <a:pt x="3809" y="3720"/>
                </a:lnTo>
                <a:lnTo>
                  <a:pt x="3798" y="3695"/>
                </a:lnTo>
                <a:lnTo>
                  <a:pt x="3791" y="3673"/>
                </a:lnTo>
                <a:lnTo>
                  <a:pt x="3786" y="3650"/>
                </a:lnTo>
                <a:lnTo>
                  <a:pt x="3783" y="3627"/>
                </a:lnTo>
                <a:lnTo>
                  <a:pt x="3782" y="3604"/>
                </a:lnTo>
                <a:lnTo>
                  <a:pt x="3783" y="3582"/>
                </a:lnTo>
                <a:lnTo>
                  <a:pt x="3785" y="3558"/>
                </a:lnTo>
                <a:lnTo>
                  <a:pt x="3788" y="3534"/>
                </a:lnTo>
                <a:lnTo>
                  <a:pt x="3793" y="3509"/>
                </a:lnTo>
                <a:lnTo>
                  <a:pt x="3804" y="3458"/>
                </a:lnTo>
                <a:lnTo>
                  <a:pt x="3817" y="3403"/>
                </a:lnTo>
                <a:lnTo>
                  <a:pt x="3830" y="3344"/>
                </a:lnTo>
                <a:lnTo>
                  <a:pt x="3836" y="3312"/>
                </a:lnTo>
                <a:lnTo>
                  <a:pt x="3842" y="3280"/>
                </a:lnTo>
                <a:lnTo>
                  <a:pt x="3853" y="3214"/>
                </a:lnTo>
                <a:lnTo>
                  <a:pt x="3860" y="3149"/>
                </a:lnTo>
                <a:lnTo>
                  <a:pt x="3866" y="3084"/>
                </a:lnTo>
                <a:lnTo>
                  <a:pt x="3872" y="3018"/>
                </a:lnTo>
                <a:lnTo>
                  <a:pt x="3884" y="2873"/>
                </a:lnTo>
                <a:lnTo>
                  <a:pt x="3893" y="2791"/>
                </a:lnTo>
                <a:lnTo>
                  <a:pt x="3902" y="2701"/>
                </a:lnTo>
                <a:lnTo>
                  <a:pt x="3907" y="2655"/>
                </a:lnTo>
                <a:lnTo>
                  <a:pt x="3909" y="2613"/>
                </a:lnTo>
                <a:lnTo>
                  <a:pt x="3912" y="2576"/>
                </a:lnTo>
                <a:lnTo>
                  <a:pt x="3912" y="2541"/>
                </a:lnTo>
                <a:lnTo>
                  <a:pt x="3912" y="2510"/>
                </a:lnTo>
                <a:lnTo>
                  <a:pt x="3911" y="2482"/>
                </a:lnTo>
                <a:lnTo>
                  <a:pt x="3908" y="2457"/>
                </a:lnTo>
                <a:lnTo>
                  <a:pt x="3906" y="2435"/>
                </a:lnTo>
                <a:lnTo>
                  <a:pt x="3902" y="2416"/>
                </a:lnTo>
                <a:lnTo>
                  <a:pt x="3900" y="2400"/>
                </a:lnTo>
                <a:lnTo>
                  <a:pt x="3894" y="2378"/>
                </a:lnTo>
                <a:lnTo>
                  <a:pt x="3889" y="2363"/>
                </a:lnTo>
                <a:lnTo>
                  <a:pt x="3887" y="2360"/>
                </a:lnTo>
                <a:lnTo>
                  <a:pt x="3834" y="2552"/>
                </a:lnTo>
                <a:lnTo>
                  <a:pt x="3793" y="2697"/>
                </a:lnTo>
                <a:lnTo>
                  <a:pt x="3769" y="2790"/>
                </a:lnTo>
                <a:lnTo>
                  <a:pt x="3757" y="2833"/>
                </a:lnTo>
                <a:lnTo>
                  <a:pt x="3734" y="2912"/>
                </a:lnTo>
                <a:lnTo>
                  <a:pt x="3705" y="3010"/>
                </a:lnTo>
                <a:lnTo>
                  <a:pt x="3672" y="3112"/>
                </a:lnTo>
                <a:lnTo>
                  <a:pt x="3655" y="3161"/>
                </a:lnTo>
                <a:lnTo>
                  <a:pt x="3639" y="3205"/>
                </a:lnTo>
                <a:lnTo>
                  <a:pt x="3624" y="3244"/>
                </a:lnTo>
                <a:lnTo>
                  <a:pt x="3610" y="3274"/>
                </a:lnTo>
                <a:lnTo>
                  <a:pt x="3603" y="3285"/>
                </a:lnTo>
                <a:lnTo>
                  <a:pt x="3597" y="3294"/>
                </a:lnTo>
                <a:lnTo>
                  <a:pt x="3592" y="3300"/>
                </a:lnTo>
                <a:lnTo>
                  <a:pt x="3587" y="3303"/>
                </a:lnTo>
                <a:lnTo>
                  <a:pt x="3585" y="3304"/>
                </a:lnTo>
                <a:lnTo>
                  <a:pt x="3584" y="3303"/>
                </a:lnTo>
                <a:lnTo>
                  <a:pt x="3581" y="3302"/>
                </a:lnTo>
                <a:lnTo>
                  <a:pt x="3580" y="3299"/>
                </a:lnTo>
                <a:lnTo>
                  <a:pt x="3578" y="3291"/>
                </a:lnTo>
                <a:lnTo>
                  <a:pt x="3575" y="3280"/>
                </a:lnTo>
                <a:lnTo>
                  <a:pt x="3573" y="3243"/>
                </a:lnTo>
                <a:lnTo>
                  <a:pt x="3573" y="3187"/>
                </a:lnTo>
                <a:lnTo>
                  <a:pt x="3574" y="3118"/>
                </a:lnTo>
                <a:lnTo>
                  <a:pt x="3577" y="3036"/>
                </a:lnTo>
                <a:lnTo>
                  <a:pt x="3584" y="2841"/>
                </a:lnTo>
                <a:lnTo>
                  <a:pt x="3595" y="2623"/>
                </a:lnTo>
                <a:lnTo>
                  <a:pt x="3618" y="2182"/>
                </a:lnTo>
                <a:lnTo>
                  <a:pt x="3634" y="1855"/>
                </a:lnTo>
                <a:lnTo>
                  <a:pt x="3642" y="1732"/>
                </a:lnTo>
                <a:lnTo>
                  <a:pt x="3649" y="1591"/>
                </a:lnTo>
                <a:lnTo>
                  <a:pt x="3658" y="1438"/>
                </a:lnTo>
                <a:lnTo>
                  <a:pt x="3670" y="1279"/>
                </a:lnTo>
                <a:lnTo>
                  <a:pt x="3684" y="1123"/>
                </a:lnTo>
                <a:lnTo>
                  <a:pt x="3692" y="1048"/>
                </a:lnTo>
                <a:lnTo>
                  <a:pt x="3699" y="974"/>
                </a:lnTo>
                <a:lnTo>
                  <a:pt x="3709" y="905"/>
                </a:lnTo>
                <a:lnTo>
                  <a:pt x="3718" y="840"/>
                </a:lnTo>
                <a:lnTo>
                  <a:pt x="3728" y="781"/>
                </a:lnTo>
                <a:lnTo>
                  <a:pt x="3739" y="727"/>
                </a:lnTo>
                <a:lnTo>
                  <a:pt x="3744" y="701"/>
                </a:lnTo>
                <a:lnTo>
                  <a:pt x="3748" y="675"/>
                </a:lnTo>
                <a:lnTo>
                  <a:pt x="3752" y="647"/>
                </a:lnTo>
                <a:lnTo>
                  <a:pt x="3754" y="619"/>
                </a:lnTo>
                <a:lnTo>
                  <a:pt x="3758" y="561"/>
                </a:lnTo>
                <a:lnTo>
                  <a:pt x="3759" y="501"/>
                </a:lnTo>
                <a:lnTo>
                  <a:pt x="3758" y="440"/>
                </a:lnTo>
                <a:lnTo>
                  <a:pt x="3756" y="379"/>
                </a:lnTo>
                <a:lnTo>
                  <a:pt x="3751" y="321"/>
                </a:lnTo>
                <a:lnTo>
                  <a:pt x="3746" y="263"/>
                </a:lnTo>
                <a:lnTo>
                  <a:pt x="3740" y="209"/>
                </a:lnTo>
                <a:lnTo>
                  <a:pt x="3734" y="160"/>
                </a:lnTo>
                <a:lnTo>
                  <a:pt x="3722" y="75"/>
                </a:lnTo>
                <a:lnTo>
                  <a:pt x="3712" y="20"/>
                </a:lnTo>
                <a:lnTo>
                  <a:pt x="3709" y="0"/>
                </a:lnTo>
                <a:lnTo>
                  <a:pt x="3605" y="389"/>
                </a:lnTo>
                <a:lnTo>
                  <a:pt x="3521" y="701"/>
                </a:lnTo>
                <a:lnTo>
                  <a:pt x="3457" y="935"/>
                </a:lnTo>
                <a:lnTo>
                  <a:pt x="3447" y="973"/>
                </a:lnTo>
                <a:lnTo>
                  <a:pt x="3437" y="1009"/>
                </a:lnTo>
                <a:lnTo>
                  <a:pt x="3430" y="1045"/>
                </a:lnTo>
                <a:lnTo>
                  <a:pt x="3424" y="1081"/>
                </a:lnTo>
                <a:lnTo>
                  <a:pt x="3413" y="1152"/>
                </a:lnTo>
                <a:lnTo>
                  <a:pt x="3402" y="1225"/>
                </a:lnTo>
                <a:lnTo>
                  <a:pt x="3393" y="1306"/>
                </a:lnTo>
                <a:lnTo>
                  <a:pt x="3380" y="1396"/>
                </a:lnTo>
                <a:lnTo>
                  <a:pt x="3371" y="1445"/>
                </a:lnTo>
                <a:lnTo>
                  <a:pt x="3362" y="1498"/>
                </a:lnTo>
                <a:lnTo>
                  <a:pt x="3351" y="1556"/>
                </a:lnTo>
                <a:lnTo>
                  <a:pt x="3338" y="1617"/>
                </a:lnTo>
                <a:lnTo>
                  <a:pt x="3326" y="1681"/>
                </a:lnTo>
                <a:lnTo>
                  <a:pt x="3315" y="1744"/>
                </a:lnTo>
                <a:lnTo>
                  <a:pt x="3306" y="1808"/>
                </a:lnTo>
                <a:lnTo>
                  <a:pt x="3300" y="1871"/>
                </a:lnTo>
                <a:lnTo>
                  <a:pt x="3296" y="1933"/>
                </a:lnTo>
                <a:lnTo>
                  <a:pt x="3292" y="1993"/>
                </a:lnTo>
                <a:lnTo>
                  <a:pt x="3291" y="2053"/>
                </a:lnTo>
                <a:lnTo>
                  <a:pt x="3290" y="2111"/>
                </a:lnTo>
                <a:lnTo>
                  <a:pt x="3291" y="2167"/>
                </a:lnTo>
                <a:lnTo>
                  <a:pt x="3292" y="2221"/>
                </a:lnTo>
                <a:lnTo>
                  <a:pt x="3297" y="2322"/>
                </a:lnTo>
                <a:lnTo>
                  <a:pt x="3303" y="2414"/>
                </a:lnTo>
                <a:lnTo>
                  <a:pt x="3309" y="2493"/>
                </a:lnTo>
                <a:lnTo>
                  <a:pt x="3311" y="2537"/>
                </a:lnTo>
                <a:lnTo>
                  <a:pt x="3314" y="2598"/>
                </a:lnTo>
                <a:lnTo>
                  <a:pt x="3317" y="2755"/>
                </a:lnTo>
                <a:lnTo>
                  <a:pt x="3320" y="2944"/>
                </a:lnTo>
                <a:lnTo>
                  <a:pt x="3322" y="3144"/>
                </a:lnTo>
                <a:lnTo>
                  <a:pt x="3323" y="3496"/>
                </a:lnTo>
                <a:lnTo>
                  <a:pt x="3323" y="3650"/>
                </a:lnTo>
                <a:lnTo>
                  <a:pt x="3273" y="3476"/>
                </a:lnTo>
                <a:lnTo>
                  <a:pt x="3190" y="3190"/>
                </a:lnTo>
                <a:lnTo>
                  <a:pt x="3181" y="3159"/>
                </a:lnTo>
                <a:lnTo>
                  <a:pt x="3172" y="3120"/>
                </a:lnTo>
                <a:lnTo>
                  <a:pt x="3162" y="3076"/>
                </a:lnTo>
                <a:lnTo>
                  <a:pt x="3153" y="3026"/>
                </a:lnTo>
                <a:lnTo>
                  <a:pt x="3132" y="2915"/>
                </a:lnTo>
                <a:lnTo>
                  <a:pt x="3112" y="2793"/>
                </a:lnTo>
                <a:lnTo>
                  <a:pt x="3094" y="2667"/>
                </a:lnTo>
                <a:lnTo>
                  <a:pt x="3077" y="2543"/>
                </a:lnTo>
                <a:lnTo>
                  <a:pt x="3065" y="2428"/>
                </a:lnTo>
                <a:lnTo>
                  <a:pt x="3060" y="2376"/>
                </a:lnTo>
                <a:lnTo>
                  <a:pt x="3056" y="2330"/>
                </a:lnTo>
                <a:lnTo>
                  <a:pt x="3049" y="2221"/>
                </a:lnTo>
                <a:lnTo>
                  <a:pt x="3038" y="2083"/>
                </a:lnTo>
                <a:lnTo>
                  <a:pt x="3013" y="1773"/>
                </a:lnTo>
                <a:lnTo>
                  <a:pt x="2982" y="1395"/>
                </a:lnTo>
                <a:lnTo>
                  <a:pt x="2954" y="1521"/>
                </a:lnTo>
                <a:lnTo>
                  <a:pt x="2925" y="1658"/>
                </a:lnTo>
                <a:lnTo>
                  <a:pt x="2893" y="1825"/>
                </a:lnTo>
                <a:lnTo>
                  <a:pt x="2886" y="1871"/>
                </a:lnTo>
                <a:lnTo>
                  <a:pt x="2880" y="1917"/>
                </a:lnTo>
                <a:lnTo>
                  <a:pt x="2875" y="1966"/>
                </a:lnTo>
                <a:lnTo>
                  <a:pt x="2873" y="2016"/>
                </a:lnTo>
                <a:lnTo>
                  <a:pt x="2870" y="2065"/>
                </a:lnTo>
                <a:lnTo>
                  <a:pt x="2870" y="2116"/>
                </a:lnTo>
                <a:lnTo>
                  <a:pt x="2871" y="2166"/>
                </a:lnTo>
                <a:lnTo>
                  <a:pt x="2873" y="2217"/>
                </a:lnTo>
                <a:lnTo>
                  <a:pt x="2875" y="2265"/>
                </a:lnTo>
                <a:lnTo>
                  <a:pt x="2879" y="2313"/>
                </a:lnTo>
                <a:lnTo>
                  <a:pt x="2882" y="2358"/>
                </a:lnTo>
                <a:lnTo>
                  <a:pt x="2887" y="2403"/>
                </a:lnTo>
                <a:lnTo>
                  <a:pt x="2897" y="2483"/>
                </a:lnTo>
                <a:lnTo>
                  <a:pt x="2907" y="2552"/>
                </a:lnTo>
                <a:lnTo>
                  <a:pt x="2935" y="2701"/>
                </a:lnTo>
                <a:lnTo>
                  <a:pt x="2971" y="2888"/>
                </a:lnTo>
                <a:lnTo>
                  <a:pt x="2992" y="2988"/>
                </a:lnTo>
                <a:lnTo>
                  <a:pt x="3012" y="3089"/>
                </a:lnTo>
                <a:lnTo>
                  <a:pt x="3034" y="3186"/>
                </a:lnTo>
                <a:lnTo>
                  <a:pt x="3056" y="3280"/>
                </a:lnTo>
                <a:lnTo>
                  <a:pt x="3067" y="3326"/>
                </a:lnTo>
                <a:lnTo>
                  <a:pt x="3078" y="3374"/>
                </a:lnTo>
                <a:lnTo>
                  <a:pt x="3098" y="3476"/>
                </a:lnTo>
                <a:lnTo>
                  <a:pt x="3118" y="3585"/>
                </a:lnTo>
                <a:lnTo>
                  <a:pt x="3138" y="3697"/>
                </a:lnTo>
                <a:lnTo>
                  <a:pt x="3157" y="3809"/>
                </a:lnTo>
                <a:lnTo>
                  <a:pt x="3177" y="3919"/>
                </a:lnTo>
                <a:lnTo>
                  <a:pt x="3198" y="4026"/>
                </a:lnTo>
                <a:lnTo>
                  <a:pt x="3208" y="4077"/>
                </a:lnTo>
                <a:lnTo>
                  <a:pt x="3220" y="4125"/>
                </a:lnTo>
                <a:lnTo>
                  <a:pt x="3229" y="4174"/>
                </a:lnTo>
                <a:lnTo>
                  <a:pt x="3238" y="4227"/>
                </a:lnTo>
                <a:lnTo>
                  <a:pt x="3245" y="4281"/>
                </a:lnTo>
                <a:lnTo>
                  <a:pt x="3251" y="4337"/>
                </a:lnTo>
                <a:lnTo>
                  <a:pt x="3256" y="4393"/>
                </a:lnTo>
                <a:lnTo>
                  <a:pt x="3259" y="4448"/>
                </a:lnTo>
                <a:lnTo>
                  <a:pt x="3262" y="4501"/>
                </a:lnTo>
                <a:lnTo>
                  <a:pt x="3264" y="4551"/>
                </a:lnTo>
                <a:lnTo>
                  <a:pt x="3265" y="4640"/>
                </a:lnTo>
                <a:lnTo>
                  <a:pt x="3265" y="4705"/>
                </a:lnTo>
                <a:lnTo>
                  <a:pt x="3264" y="4739"/>
                </a:lnTo>
                <a:lnTo>
                  <a:pt x="3264" y="4741"/>
                </a:lnTo>
                <a:lnTo>
                  <a:pt x="3264" y="4734"/>
                </a:lnTo>
                <a:lnTo>
                  <a:pt x="3263" y="4725"/>
                </a:lnTo>
                <a:lnTo>
                  <a:pt x="3261" y="4715"/>
                </a:lnTo>
                <a:lnTo>
                  <a:pt x="3253" y="4685"/>
                </a:lnTo>
                <a:lnTo>
                  <a:pt x="3243" y="4647"/>
                </a:lnTo>
                <a:lnTo>
                  <a:pt x="3227" y="4603"/>
                </a:lnTo>
                <a:lnTo>
                  <a:pt x="3209" y="4555"/>
                </a:lnTo>
                <a:lnTo>
                  <a:pt x="3190" y="4502"/>
                </a:lnTo>
                <a:lnTo>
                  <a:pt x="3147" y="4394"/>
                </a:lnTo>
                <a:lnTo>
                  <a:pt x="3106" y="4292"/>
                </a:lnTo>
                <a:lnTo>
                  <a:pt x="3070" y="4210"/>
                </a:lnTo>
                <a:lnTo>
                  <a:pt x="3047" y="4160"/>
                </a:lnTo>
                <a:lnTo>
                  <a:pt x="3041" y="4151"/>
                </a:lnTo>
                <a:lnTo>
                  <a:pt x="3041" y="4150"/>
                </a:lnTo>
                <a:lnTo>
                  <a:pt x="3041" y="4151"/>
                </a:lnTo>
                <a:lnTo>
                  <a:pt x="3041" y="4155"/>
                </a:lnTo>
                <a:lnTo>
                  <a:pt x="3044" y="4173"/>
                </a:lnTo>
                <a:lnTo>
                  <a:pt x="3048" y="4203"/>
                </a:lnTo>
                <a:lnTo>
                  <a:pt x="3056" y="4294"/>
                </a:lnTo>
                <a:lnTo>
                  <a:pt x="3067" y="4415"/>
                </a:lnTo>
                <a:lnTo>
                  <a:pt x="3077" y="4554"/>
                </a:lnTo>
                <a:lnTo>
                  <a:pt x="3086" y="4698"/>
                </a:lnTo>
                <a:lnTo>
                  <a:pt x="3094" y="4834"/>
                </a:lnTo>
                <a:lnTo>
                  <a:pt x="3098" y="4949"/>
                </a:lnTo>
                <a:lnTo>
                  <a:pt x="3101" y="4995"/>
                </a:lnTo>
                <a:lnTo>
                  <a:pt x="3101" y="5031"/>
                </a:lnTo>
                <a:lnTo>
                  <a:pt x="3101" y="5063"/>
                </a:lnTo>
                <a:lnTo>
                  <a:pt x="3103" y="5098"/>
                </a:lnTo>
                <a:lnTo>
                  <a:pt x="3108" y="5178"/>
                </a:lnTo>
                <a:lnTo>
                  <a:pt x="3118" y="5265"/>
                </a:lnTo>
                <a:lnTo>
                  <a:pt x="3129" y="5355"/>
                </a:lnTo>
                <a:lnTo>
                  <a:pt x="3142" y="5444"/>
                </a:lnTo>
                <a:lnTo>
                  <a:pt x="3157" y="5529"/>
                </a:lnTo>
                <a:lnTo>
                  <a:pt x="3165" y="5569"/>
                </a:lnTo>
                <a:lnTo>
                  <a:pt x="3173" y="5605"/>
                </a:lnTo>
                <a:lnTo>
                  <a:pt x="3181" y="5639"/>
                </a:lnTo>
                <a:lnTo>
                  <a:pt x="3190" y="5669"/>
                </a:lnTo>
                <a:lnTo>
                  <a:pt x="3197" y="5699"/>
                </a:lnTo>
                <a:lnTo>
                  <a:pt x="3204" y="5735"/>
                </a:lnTo>
                <a:lnTo>
                  <a:pt x="3209" y="5774"/>
                </a:lnTo>
                <a:lnTo>
                  <a:pt x="3213" y="5819"/>
                </a:lnTo>
                <a:lnTo>
                  <a:pt x="3216" y="5866"/>
                </a:lnTo>
                <a:lnTo>
                  <a:pt x="3219" y="5916"/>
                </a:lnTo>
                <a:lnTo>
                  <a:pt x="3221" y="6023"/>
                </a:lnTo>
                <a:lnTo>
                  <a:pt x="3222" y="6135"/>
                </a:lnTo>
                <a:lnTo>
                  <a:pt x="3221" y="6247"/>
                </a:lnTo>
                <a:lnTo>
                  <a:pt x="3220" y="6355"/>
                </a:lnTo>
                <a:lnTo>
                  <a:pt x="3220" y="6454"/>
                </a:lnTo>
                <a:lnTo>
                  <a:pt x="3219" y="6500"/>
                </a:lnTo>
                <a:lnTo>
                  <a:pt x="3215" y="6541"/>
                </a:lnTo>
                <a:lnTo>
                  <a:pt x="3210" y="6579"/>
                </a:lnTo>
                <a:lnTo>
                  <a:pt x="3204" y="6614"/>
                </a:lnTo>
                <a:lnTo>
                  <a:pt x="3197" y="6647"/>
                </a:lnTo>
                <a:lnTo>
                  <a:pt x="3187" y="6677"/>
                </a:lnTo>
                <a:lnTo>
                  <a:pt x="3177" y="6707"/>
                </a:lnTo>
                <a:lnTo>
                  <a:pt x="3166" y="6736"/>
                </a:lnTo>
                <a:lnTo>
                  <a:pt x="3141" y="6792"/>
                </a:lnTo>
                <a:lnTo>
                  <a:pt x="3113" y="6853"/>
                </a:lnTo>
                <a:lnTo>
                  <a:pt x="3098" y="6887"/>
                </a:lnTo>
                <a:lnTo>
                  <a:pt x="3084" y="6923"/>
                </a:lnTo>
                <a:lnTo>
                  <a:pt x="3070" y="6961"/>
                </a:lnTo>
                <a:lnTo>
                  <a:pt x="3056" y="7004"/>
                </a:lnTo>
                <a:lnTo>
                  <a:pt x="3049" y="7024"/>
                </a:lnTo>
                <a:lnTo>
                  <a:pt x="3043" y="7042"/>
                </a:lnTo>
                <a:lnTo>
                  <a:pt x="3037" y="7055"/>
                </a:lnTo>
                <a:lnTo>
                  <a:pt x="3031" y="7066"/>
                </a:lnTo>
                <a:lnTo>
                  <a:pt x="3025" y="7073"/>
                </a:lnTo>
                <a:lnTo>
                  <a:pt x="3020" y="7078"/>
                </a:lnTo>
                <a:lnTo>
                  <a:pt x="3016" y="7080"/>
                </a:lnTo>
                <a:lnTo>
                  <a:pt x="3011" y="7080"/>
                </a:lnTo>
                <a:lnTo>
                  <a:pt x="3007" y="7077"/>
                </a:lnTo>
                <a:lnTo>
                  <a:pt x="3002" y="7072"/>
                </a:lnTo>
                <a:lnTo>
                  <a:pt x="2999" y="7065"/>
                </a:lnTo>
                <a:lnTo>
                  <a:pt x="2995" y="7055"/>
                </a:lnTo>
                <a:lnTo>
                  <a:pt x="2989" y="7031"/>
                </a:lnTo>
                <a:lnTo>
                  <a:pt x="2984" y="7000"/>
                </a:lnTo>
                <a:lnTo>
                  <a:pt x="2980" y="6965"/>
                </a:lnTo>
                <a:lnTo>
                  <a:pt x="2976" y="6924"/>
                </a:lnTo>
                <a:lnTo>
                  <a:pt x="2972" y="6882"/>
                </a:lnTo>
                <a:lnTo>
                  <a:pt x="2971" y="6837"/>
                </a:lnTo>
                <a:lnTo>
                  <a:pt x="2968" y="6746"/>
                </a:lnTo>
                <a:lnTo>
                  <a:pt x="2968" y="6662"/>
                </a:lnTo>
                <a:lnTo>
                  <a:pt x="2968" y="6591"/>
                </a:lnTo>
                <a:lnTo>
                  <a:pt x="2970" y="6530"/>
                </a:lnTo>
                <a:lnTo>
                  <a:pt x="2974" y="6475"/>
                </a:lnTo>
                <a:lnTo>
                  <a:pt x="2980" y="6423"/>
                </a:lnTo>
                <a:lnTo>
                  <a:pt x="2988" y="6372"/>
                </a:lnTo>
                <a:lnTo>
                  <a:pt x="2999" y="6314"/>
                </a:lnTo>
                <a:lnTo>
                  <a:pt x="3026" y="6173"/>
                </a:lnTo>
                <a:lnTo>
                  <a:pt x="3040" y="6102"/>
                </a:lnTo>
                <a:lnTo>
                  <a:pt x="3044" y="6076"/>
                </a:lnTo>
                <a:lnTo>
                  <a:pt x="3047" y="6054"/>
                </a:lnTo>
                <a:lnTo>
                  <a:pt x="3048" y="6036"/>
                </a:lnTo>
                <a:lnTo>
                  <a:pt x="3048" y="6021"/>
                </a:lnTo>
                <a:lnTo>
                  <a:pt x="3047" y="6009"/>
                </a:lnTo>
                <a:lnTo>
                  <a:pt x="3046" y="5999"/>
                </a:lnTo>
                <a:lnTo>
                  <a:pt x="3042" y="5989"/>
                </a:lnTo>
                <a:lnTo>
                  <a:pt x="3037" y="5980"/>
                </a:lnTo>
                <a:lnTo>
                  <a:pt x="3026" y="5961"/>
                </a:lnTo>
                <a:lnTo>
                  <a:pt x="3020" y="5947"/>
                </a:lnTo>
                <a:lnTo>
                  <a:pt x="3013" y="5932"/>
                </a:lnTo>
                <a:lnTo>
                  <a:pt x="3005" y="5914"/>
                </a:lnTo>
                <a:lnTo>
                  <a:pt x="2996" y="5891"/>
                </a:lnTo>
                <a:lnTo>
                  <a:pt x="2994" y="5885"/>
                </a:lnTo>
                <a:lnTo>
                  <a:pt x="2992" y="5881"/>
                </a:lnTo>
                <a:lnTo>
                  <a:pt x="2988" y="5881"/>
                </a:lnTo>
                <a:lnTo>
                  <a:pt x="2984" y="5883"/>
                </a:lnTo>
                <a:lnTo>
                  <a:pt x="2982" y="5887"/>
                </a:lnTo>
                <a:lnTo>
                  <a:pt x="2978" y="5895"/>
                </a:lnTo>
                <a:lnTo>
                  <a:pt x="2971" y="5915"/>
                </a:lnTo>
                <a:lnTo>
                  <a:pt x="2964" y="5943"/>
                </a:lnTo>
                <a:lnTo>
                  <a:pt x="2957" y="5975"/>
                </a:lnTo>
                <a:lnTo>
                  <a:pt x="2941" y="6052"/>
                </a:lnTo>
                <a:lnTo>
                  <a:pt x="2928" y="6132"/>
                </a:lnTo>
                <a:lnTo>
                  <a:pt x="2918" y="6205"/>
                </a:lnTo>
                <a:lnTo>
                  <a:pt x="2907" y="6277"/>
                </a:lnTo>
                <a:lnTo>
                  <a:pt x="2900" y="6237"/>
                </a:lnTo>
                <a:lnTo>
                  <a:pt x="2883" y="6136"/>
                </a:lnTo>
                <a:lnTo>
                  <a:pt x="2874" y="6071"/>
                </a:lnTo>
                <a:lnTo>
                  <a:pt x="2864" y="6001"/>
                </a:lnTo>
                <a:lnTo>
                  <a:pt x="2856" y="5931"/>
                </a:lnTo>
                <a:lnTo>
                  <a:pt x="2849" y="5861"/>
                </a:lnTo>
                <a:lnTo>
                  <a:pt x="2846" y="5830"/>
                </a:lnTo>
                <a:lnTo>
                  <a:pt x="2846" y="5801"/>
                </a:lnTo>
                <a:lnTo>
                  <a:pt x="2846" y="5776"/>
                </a:lnTo>
                <a:lnTo>
                  <a:pt x="2847" y="5752"/>
                </a:lnTo>
                <a:lnTo>
                  <a:pt x="2850" y="5730"/>
                </a:lnTo>
                <a:lnTo>
                  <a:pt x="2853" y="5709"/>
                </a:lnTo>
                <a:lnTo>
                  <a:pt x="2858" y="5690"/>
                </a:lnTo>
                <a:lnTo>
                  <a:pt x="2863" y="5672"/>
                </a:lnTo>
                <a:lnTo>
                  <a:pt x="2876" y="5636"/>
                </a:lnTo>
                <a:lnTo>
                  <a:pt x="2891" y="5599"/>
                </a:lnTo>
                <a:lnTo>
                  <a:pt x="2906" y="5556"/>
                </a:lnTo>
                <a:lnTo>
                  <a:pt x="2915" y="5532"/>
                </a:lnTo>
                <a:lnTo>
                  <a:pt x="2923" y="5505"/>
                </a:lnTo>
                <a:lnTo>
                  <a:pt x="2930" y="5479"/>
                </a:lnTo>
                <a:lnTo>
                  <a:pt x="2936" y="5456"/>
                </a:lnTo>
                <a:lnTo>
                  <a:pt x="2941" y="5436"/>
                </a:lnTo>
                <a:lnTo>
                  <a:pt x="2945" y="5416"/>
                </a:lnTo>
                <a:lnTo>
                  <a:pt x="2948" y="5381"/>
                </a:lnTo>
                <a:lnTo>
                  <a:pt x="2951" y="5349"/>
                </a:lnTo>
                <a:lnTo>
                  <a:pt x="2952" y="5314"/>
                </a:lnTo>
                <a:lnTo>
                  <a:pt x="2954" y="5271"/>
                </a:lnTo>
                <a:lnTo>
                  <a:pt x="2959" y="5218"/>
                </a:lnTo>
                <a:lnTo>
                  <a:pt x="2968" y="5150"/>
                </a:lnTo>
                <a:lnTo>
                  <a:pt x="2972" y="5111"/>
                </a:lnTo>
                <a:lnTo>
                  <a:pt x="2976" y="5074"/>
                </a:lnTo>
                <a:lnTo>
                  <a:pt x="2978" y="5039"/>
                </a:lnTo>
                <a:lnTo>
                  <a:pt x="2980" y="5005"/>
                </a:lnTo>
                <a:lnTo>
                  <a:pt x="2981" y="4974"/>
                </a:lnTo>
                <a:lnTo>
                  <a:pt x="2980" y="4945"/>
                </a:lnTo>
                <a:lnTo>
                  <a:pt x="2978" y="4892"/>
                </a:lnTo>
                <a:lnTo>
                  <a:pt x="2975" y="4850"/>
                </a:lnTo>
                <a:lnTo>
                  <a:pt x="2971" y="4819"/>
                </a:lnTo>
                <a:lnTo>
                  <a:pt x="2968" y="4793"/>
                </a:lnTo>
                <a:lnTo>
                  <a:pt x="2962" y="4837"/>
                </a:lnTo>
                <a:lnTo>
                  <a:pt x="2956" y="4884"/>
                </a:lnTo>
                <a:lnTo>
                  <a:pt x="2947" y="4943"/>
                </a:lnTo>
                <a:lnTo>
                  <a:pt x="2936" y="5008"/>
                </a:lnTo>
                <a:lnTo>
                  <a:pt x="2923" y="5074"/>
                </a:lnTo>
                <a:lnTo>
                  <a:pt x="2916" y="5106"/>
                </a:lnTo>
                <a:lnTo>
                  <a:pt x="2909" y="5138"/>
                </a:lnTo>
                <a:lnTo>
                  <a:pt x="2901" y="5166"/>
                </a:lnTo>
                <a:lnTo>
                  <a:pt x="2893" y="5194"/>
                </a:lnTo>
                <a:lnTo>
                  <a:pt x="2876" y="5241"/>
                </a:lnTo>
                <a:lnTo>
                  <a:pt x="2861" y="5284"/>
                </a:lnTo>
                <a:lnTo>
                  <a:pt x="2845" y="5323"/>
                </a:lnTo>
                <a:lnTo>
                  <a:pt x="2832" y="5355"/>
                </a:lnTo>
                <a:lnTo>
                  <a:pt x="2811" y="5401"/>
                </a:lnTo>
                <a:lnTo>
                  <a:pt x="2804" y="5416"/>
                </a:lnTo>
                <a:lnTo>
                  <a:pt x="2799" y="5375"/>
                </a:lnTo>
                <a:lnTo>
                  <a:pt x="2789" y="5271"/>
                </a:lnTo>
                <a:lnTo>
                  <a:pt x="2784" y="5204"/>
                </a:lnTo>
                <a:lnTo>
                  <a:pt x="2779" y="5128"/>
                </a:lnTo>
                <a:lnTo>
                  <a:pt x="2775" y="5050"/>
                </a:lnTo>
                <a:lnTo>
                  <a:pt x="2774" y="4972"/>
                </a:lnTo>
                <a:lnTo>
                  <a:pt x="2774" y="4866"/>
                </a:lnTo>
                <a:lnTo>
                  <a:pt x="2772" y="4718"/>
                </a:lnTo>
                <a:lnTo>
                  <a:pt x="2768" y="4542"/>
                </a:lnTo>
                <a:lnTo>
                  <a:pt x="2763" y="4352"/>
                </a:lnTo>
                <a:lnTo>
                  <a:pt x="2757" y="4163"/>
                </a:lnTo>
                <a:lnTo>
                  <a:pt x="2749" y="3990"/>
                </a:lnTo>
                <a:lnTo>
                  <a:pt x="2745" y="3914"/>
                </a:lnTo>
                <a:lnTo>
                  <a:pt x="2740" y="3848"/>
                </a:lnTo>
                <a:lnTo>
                  <a:pt x="2736" y="3794"/>
                </a:lnTo>
                <a:lnTo>
                  <a:pt x="2730" y="3753"/>
                </a:lnTo>
                <a:lnTo>
                  <a:pt x="2718" y="3689"/>
                </a:lnTo>
                <a:lnTo>
                  <a:pt x="2706" y="3628"/>
                </a:lnTo>
                <a:lnTo>
                  <a:pt x="2694" y="3577"/>
                </a:lnTo>
                <a:lnTo>
                  <a:pt x="2682" y="3534"/>
                </a:lnTo>
                <a:lnTo>
                  <a:pt x="2671" y="3502"/>
                </a:lnTo>
                <a:lnTo>
                  <a:pt x="2667" y="3491"/>
                </a:lnTo>
                <a:lnTo>
                  <a:pt x="2662" y="3485"/>
                </a:lnTo>
                <a:lnTo>
                  <a:pt x="2660" y="3482"/>
                </a:lnTo>
                <a:lnTo>
                  <a:pt x="2659" y="3483"/>
                </a:lnTo>
                <a:lnTo>
                  <a:pt x="2658" y="3484"/>
                </a:lnTo>
                <a:lnTo>
                  <a:pt x="2656" y="3490"/>
                </a:lnTo>
                <a:lnTo>
                  <a:pt x="2655" y="3502"/>
                </a:lnTo>
                <a:lnTo>
                  <a:pt x="2653" y="3634"/>
                </a:lnTo>
                <a:lnTo>
                  <a:pt x="2647" y="3860"/>
                </a:lnTo>
                <a:lnTo>
                  <a:pt x="2642" y="3979"/>
                </a:lnTo>
                <a:lnTo>
                  <a:pt x="2637" y="4089"/>
                </a:lnTo>
                <a:lnTo>
                  <a:pt x="2631" y="4175"/>
                </a:lnTo>
                <a:lnTo>
                  <a:pt x="2629" y="4208"/>
                </a:lnTo>
                <a:lnTo>
                  <a:pt x="2626" y="4229"/>
                </a:lnTo>
                <a:lnTo>
                  <a:pt x="2620" y="4271"/>
                </a:lnTo>
                <a:lnTo>
                  <a:pt x="2615" y="4327"/>
                </a:lnTo>
                <a:lnTo>
                  <a:pt x="2609" y="4390"/>
                </a:lnTo>
                <a:lnTo>
                  <a:pt x="2606" y="4455"/>
                </a:lnTo>
                <a:lnTo>
                  <a:pt x="2599" y="4567"/>
                </a:lnTo>
                <a:lnTo>
                  <a:pt x="2596" y="4615"/>
                </a:lnTo>
                <a:lnTo>
                  <a:pt x="2576" y="4546"/>
                </a:lnTo>
                <a:lnTo>
                  <a:pt x="2554" y="4478"/>
                </a:lnTo>
                <a:lnTo>
                  <a:pt x="2529" y="4401"/>
                </a:lnTo>
                <a:lnTo>
                  <a:pt x="2505" y="4329"/>
                </a:lnTo>
                <a:lnTo>
                  <a:pt x="2483" y="4270"/>
                </a:lnTo>
                <a:lnTo>
                  <a:pt x="2475" y="4251"/>
                </a:lnTo>
                <a:lnTo>
                  <a:pt x="2468" y="4239"/>
                </a:lnTo>
                <a:lnTo>
                  <a:pt x="2465" y="4236"/>
                </a:lnTo>
                <a:lnTo>
                  <a:pt x="2464" y="4236"/>
                </a:lnTo>
                <a:lnTo>
                  <a:pt x="2463" y="4239"/>
                </a:lnTo>
                <a:lnTo>
                  <a:pt x="2463" y="4244"/>
                </a:lnTo>
                <a:lnTo>
                  <a:pt x="2465" y="4396"/>
                </a:lnTo>
                <a:lnTo>
                  <a:pt x="2470" y="4657"/>
                </a:lnTo>
                <a:lnTo>
                  <a:pt x="2477" y="5015"/>
                </a:lnTo>
                <a:lnTo>
                  <a:pt x="2438" y="4890"/>
                </a:lnTo>
                <a:lnTo>
                  <a:pt x="2348" y="4604"/>
                </a:lnTo>
                <a:lnTo>
                  <a:pt x="2298" y="4442"/>
                </a:lnTo>
                <a:lnTo>
                  <a:pt x="2253" y="4289"/>
                </a:lnTo>
                <a:lnTo>
                  <a:pt x="2217" y="4163"/>
                </a:lnTo>
                <a:lnTo>
                  <a:pt x="2203" y="4115"/>
                </a:lnTo>
                <a:lnTo>
                  <a:pt x="2196" y="4080"/>
                </a:lnTo>
                <a:lnTo>
                  <a:pt x="2191" y="4054"/>
                </a:lnTo>
                <a:lnTo>
                  <a:pt x="2189" y="4031"/>
                </a:lnTo>
                <a:lnTo>
                  <a:pt x="2189" y="4009"/>
                </a:lnTo>
                <a:lnTo>
                  <a:pt x="2190" y="3991"/>
                </a:lnTo>
                <a:lnTo>
                  <a:pt x="2194" y="3974"/>
                </a:lnTo>
                <a:lnTo>
                  <a:pt x="2199" y="3959"/>
                </a:lnTo>
                <a:lnTo>
                  <a:pt x="2205" y="3944"/>
                </a:lnTo>
                <a:lnTo>
                  <a:pt x="2212" y="3932"/>
                </a:lnTo>
                <a:lnTo>
                  <a:pt x="2220" y="3920"/>
                </a:lnTo>
                <a:lnTo>
                  <a:pt x="2229" y="3908"/>
                </a:lnTo>
                <a:lnTo>
                  <a:pt x="2248" y="3884"/>
                </a:lnTo>
                <a:lnTo>
                  <a:pt x="2267" y="3859"/>
                </a:lnTo>
                <a:lnTo>
                  <a:pt x="2275" y="3845"/>
                </a:lnTo>
                <a:lnTo>
                  <a:pt x="2285" y="3829"/>
                </a:lnTo>
                <a:lnTo>
                  <a:pt x="2292" y="3812"/>
                </a:lnTo>
                <a:lnTo>
                  <a:pt x="2300" y="3794"/>
                </a:lnTo>
                <a:lnTo>
                  <a:pt x="2313" y="3761"/>
                </a:lnTo>
                <a:lnTo>
                  <a:pt x="2324" y="3728"/>
                </a:lnTo>
                <a:lnTo>
                  <a:pt x="2331" y="3698"/>
                </a:lnTo>
                <a:lnTo>
                  <a:pt x="2337" y="3673"/>
                </a:lnTo>
                <a:lnTo>
                  <a:pt x="2340" y="3652"/>
                </a:lnTo>
                <a:lnTo>
                  <a:pt x="2344" y="3636"/>
                </a:lnTo>
                <a:lnTo>
                  <a:pt x="2318" y="3638"/>
                </a:lnTo>
                <a:lnTo>
                  <a:pt x="2289" y="3643"/>
                </a:lnTo>
                <a:lnTo>
                  <a:pt x="2253" y="3648"/>
                </a:lnTo>
                <a:lnTo>
                  <a:pt x="2214" y="3656"/>
                </a:lnTo>
                <a:lnTo>
                  <a:pt x="2175" y="3667"/>
                </a:lnTo>
                <a:lnTo>
                  <a:pt x="2157" y="3673"/>
                </a:lnTo>
                <a:lnTo>
                  <a:pt x="2139" y="3679"/>
                </a:lnTo>
                <a:lnTo>
                  <a:pt x="2122" y="3686"/>
                </a:lnTo>
                <a:lnTo>
                  <a:pt x="2106" y="3695"/>
                </a:lnTo>
                <a:lnTo>
                  <a:pt x="2081" y="3711"/>
                </a:lnTo>
                <a:lnTo>
                  <a:pt x="2062" y="3727"/>
                </a:lnTo>
                <a:lnTo>
                  <a:pt x="2046" y="3743"/>
                </a:lnTo>
                <a:lnTo>
                  <a:pt x="2034" y="3756"/>
                </a:lnTo>
                <a:lnTo>
                  <a:pt x="2026" y="3768"/>
                </a:lnTo>
                <a:lnTo>
                  <a:pt x="2021" y="3776"/>
                </a:lnTo>
                <a:lnTo>
                  <a:pt x="2017" y="3785"/>
                </a:lnTo>
                <a:lnTo>
                  <a:pt x="1966" y="3643"/>
                </a:lnTo>
                <a:lnTo>
                  <a:pt x="1917" y="3508"/>
                </a:lnTo>
                <a:lnTo>
                  <a:pt x="1869" y="3369"/>
                </a:lnTo>
                <a:lnTo>
                  <a:pt x="1847" y="3302"/>
                </a:lnTo>
                <a:lnTo>
                  <a:pt x="1821" y="3233"/>
                </a:lnTo>
                <a:lnTo>
                  <a:pt x="1794" y="3162"/>
                </a:lnTo>
                <a:lnTo>
                  <a:pt x="1764" y="3087"/>
                </a:lnTo>
                <a:lnTo>
                  <a:pt x="1730" y="3005"/>
                </a:lnTo>
                <a:lnTo>
                  <a:pt x="1692" y="2917"/>
                </a:lnTo>
                <a:lnTo>
                  <a:pt x="1603" y="2715"/>
                </a:lnTo>
                <a:lnTo>
                  <a:pt x="1579" y="2662"/>
                </a:lnTo>
                <a:lnTo>
                  <a:pt x="1559" y="2616"/>
                </a:lnTo>
                <a:lnTo>
                  <a:pt x="1543" y="2573"/>
                </a:lnTo>
                <a:lnTo>
                  <a:pt x="1529" y="2536"/>
                </a:lnTo>
                <a:lnTo>
                  <a:pt x="1517" y="2501"/>
                </a:lnTo>
                <a:lnTo>
                  <a:pt x="1509" y="2470"/>
                </a:lnTo>
                <a:lnTo>
                  <a:pt x="1502" y="2441"/>
                </a:lnTo>
                <a:lnTo>
                  <a:pt x="1496" y="2415"/>
                </a:lnTo>
                <a:lnTo>
                  <a:pt x="1492" y="2388"/>
                </a:lnTo>
                <a:lnTo>
                  <a:pt x="1489" y="2363"/>
                </a:lnTo>
                <a:lnTo>
                  <a:pt x="1483" y="2310"/>
                </a:lnTo>
                <a:lnTo>
                  <a:pt x="1477" y="2251"/>
                </a:lnTo>
                <a:lnTo>
                  <a:pt x="1468" y="2181"/>
                </a:lnTo>
                <a:lnTo>
                  <a:pt x="1463" y="2137"/>
                </a:lnTo>
                <a:lnTo>
                  <a:pt x="1460" y="2086"/>
                </a:lnTo>
                <a:lnTo>
                  <a:pt x="1456" y="2028"/>
                </a:lnTo>
                <a:lnTo>
                  <a:pt x="1454" y="1966"/>
                </a:lnTo>
                <a:lnTo>
                  <a:pt x="1450" y="1831"/>
                </a:lnTo>
                <a:lnTo>
                  <a:pt x="1450" y="1695"/>
                </a:lnTo>
                <a:lnTo>
                  <a:pt x="1450" y="1568"/>
                </a:lnTo>
                <a:lnTo>
                  <a:pt x="1451" y="1463"/>
                </a:lnTo>
                <a:lnTo>
                  <a:pt x="1454" y="1365"/>
                </a:lnTo>
                <a:lnTo>
                  <a:pt x="1430" y="1451"/>
                </a:lnTo>
                <a:lnTo>
                  <a:pt x="1376" y="1656"/>
                </a:lnTo>
                <a:lnTo>
                  <a:pt x="1346" y="1777"/>
                </a:lnTo>
                <a:lnTo>
                  <a:pt x="1316" y="1897"/>
                </a:lnTo>
                <a:lnTo>
                  <a:pt x="1291" y="2005"/>
                </a:lnTo>
                <a:lnTo>
                  <a:pt x="1283" y="2052"/>
                </a:lnTo>
                <a:lnTo>
                  <a:pt x="1276" y="2092"/>
                </a:lnTo>
                <a:lnTo>
                  <a:pt x="1271" y="2128"/>
                </a:lnTo>
                <a:lnTo>
                  <a:pt x="1267" y="2164"/>
                </a:lnTo>
                <a:lnTo>
                  <a:pt x="1266" y="2199"/>
                </a:lnTo>
                <a:lnTo>
                  <a:pt x="1265" y="2233"/>
                </a:lnTo>
                <a:lnTo>
                  <a:pt x="1266" y="2267"/>
                </a:lnTo>
                <a:lnTo>
                  <a:pt x="1267" y="2301"/>
                </a:lnTo>
                <a:lnTo>
                  <a:pt x="1271" y="2334"/>
                </a:lnTo>
                <a:lnTo>
                  <a:pt x="1273" y="2367"/>
                </a:lnTo>
                <a:lnTo>
                  <a:pt x="1282" y="2429"/>
                </a:lnTo>
                <a:lnTo>
                  <a:pt x="1290" y="2488"/>
                </a:lnTo>
                <a:lnTo>
                  <a:pt x="1299" y="2545"/>
                </a:lnTo>
                <a:lnTo>
                  <a:pt x="1305" y="2596"/>
                </a:lnTo>
                <a:lnTo>
                  <a:pt x="1307" y="2611"/>
                </a:lnTo>
                <a:lnTo>
                  <a:pt x="1311" y="2626"/>
                </a:lnTo>
                <a:lnTo>
                  <a:pt x="1320" y="2662"/>
                </a:lnTo>
                <a:lnTo>
                  <a:pt x="1334" y="2704"/>
                </a:lnTo>
                <a:lnTo>
                  <a:pt x="1350" y="2753"/>
                </a:lnTo>
                <a:lnTo>
                  <a:pt x="1370" y="2805"/>
                </a:lnTo>
                <a:lnTo>
                  <a:pt x="1391" y="2861"/>
                </a:lnTo>
                <a:lnTo>
                  <a:pt x="1439" y="2977"/>
                </a:lnTo>
                <a:lnTo>
                  <a:pt x="1490" y="3094"/>
                </a:lnTo>
                <a:lnTo>
                  <a:pt x="1539" y="3204"/>
                </a:lnTo>
                <a:lnTo>
                  <a:pt x="1582" y="3298"/>
                </a:lnTo>
                <a:lnTo>
                  <a:pt x="1617" y="3369"/>
                </a:lnTo>
                <a:lnTo>
                  <a:pt x="1632" y="3399"/>
                </a:lnTo>
                <a:lnTo>
                  <a:pt x="1647" y="3435"/>
                </a:lnTo>
                <a:lnTo>
                  <a:pt x="1665" y="3475"/>
                </a:lnTo>
                <a:lnTo>
                  <a:pt x="1683" y="3518"/>
                </a:lnTo>
                <a:lnTo>
                  <a:pt x="1701" y="3565"/>
                </a:lnTo>
                <a:lnTo>
                  <a:pt x="1719" y="3615"/>
                </a:lnTo>
                <a:lnTo>
                  <a:pt x="1737" y="3667"/>
                </a:lnTo>
                <a:lnTo>
                  <a:pt x="1754" y="3721"/>
                </a:lnTo>
                <a:lnTo>
                  <a:pt x="1770" y="3775"/>
                </a:lnTo>
                <a:lnTo>
                  <a:pt x="1785" y="3830"/>
                </a:lnTo>
                <a:lnTo>
                  <a:pt x="1799" y="3886"/>
                </a:lnTo>
                <a:lnTo>
                  <a:pt x="1809" y="3940"/>
                </a:lnTo>
                <a:lnTo>
                  <a:pt x="1818" y="3994"/>
                </a:lnTo>
                <a:lnTo>
                  <a:pt x="1823" y="4044"/>
                </a:lnTo>
                <a:lnTo>
                  <a:pt x="1825" y="4069"/>
                </a:lnTo>
                <a:lnTo>
                  <a:pt x="1826" y="4093"/>
                </a:lnTo>
                <a:lnTo>
                  <a:pt x="1826" y="4117"/>
                </a:lnTo>
                <a:lnTo>
                  <a:pt x="1825" y="4140"/>
                </a:lnTo>
                <a:lnTo>
                  <a:pt x="1820" y="4223"/>
                </a:lnTo>
                <a:lnTo>
                  <a:pt x="1818" y="4296"/>
                </a:lnTo>
                <a:lnTo>
                  <a:pt x="1818" y="4363"/>
                </a:lnTo>
                <a:lnTo>
                  <a:pt x="1818" y="4424"/>
                </a:lnTo>
                <a:lnTo>
                  <a:pt x="1817" y="4483"/>
                </a:lnTo>
                <a:lnTo>
                  <a:pt x="1817" y="4543"/>
                </a:lnTo>
                <a:lnTo>
                  <a:pt x="1814" y="4605"/>
                </a:lnTo>
                <a:lnTo>
                  <a:pt x="1809" y="4674"/>
                </a:lnTo>
                <a:lnTo>
                  <a:pt x="1808" y="4713"/>
                </a:lnTo>
                <a:lnTo>
                  <a:pt x="1809" y="4760"/>
                </a:lnTo>
                <a:lnTo>
                  <a:pt x="1812" y="4812"/>
                </a:lnTo>
                <a:lnTo>
                  <a:pt x="1815" y="4867"/>
                </a:lnTo>
                <a:lnTo>
                  <a:pt x="1821" y="4927"/>
                </a:lnTo>
                <a:lnTo>
                  <a:pt x="1829" y="4990"/>
                </a:lnTo>
                <a:lnTo>
                  <a:pt x="1845" y="5118"/>
                </a:lnTo>
                <a:lnTo>
                  <a:pt x="1863" y="5246"/>
                </a:lnTo>
                <a:lnTo>
                  <a:pt x="1883" y="5365"/>
                </a:lnTo>
                <a:lnTo>
                  <a:pt x="1914" y="5550"/>
                </a:lnTo>
                <a:lnTo>
                  <a:pt x="1919" y="5589"/>
                </a:lnTo>
                <a:lnTo>
                  <a:pt x="1925" y="5642"/>
                </a:lnTo>
                <a:lnTo>
                  <a:pt x="1931" y="5705"/>
                </a:lnTo>
                <a:lnTo>
                  <a:pt x="1935" y="5776"/>
                </a:lnTo>
                <a:lnTo>
                  <a:pt x="1945" y="5933"/>
                </a:lnTo>
                <a:lnTo>
                  <a:pt x="1955" y="6099"/>
                </a:lnTo>
                <a:lnTo>
                  <a:pt x="1962" y="6256"/>
                </a:lnTo>
                <a:lnTo>
                  <a:pt x="1968" y="6388"/>
                </a:lnTo>
                <a:lnTo>
                  <a:pt x="1973" y="6515"/>
                </a:lnTo>
                <a:lnTo>
                  <a:pt x="1921" y="6339"/>
                </a:lnTo>
                <a:lnTo>
                  <a:pt x="1801" y="5941"/>
                </a:lnTo>
                <a:lnTo>
                  <a:pt x="1731" y="5717"/>
                </a:lnTo>
                <a:lnTo>
                  <a:pt x="1666" y="5506"/>
                </a:lnTo>
                <a:lnTo>
                  <a:pt x="1611" y="5335"/>
                </a:lnTo>
                <a:lnTo>
                  <a:pt x="1589" y="5270"/>
                </a:lnTo>
                <a:lnTo>
                  <a:pt x="1573" y="5223"/>
                </a:lnTo>
                <a:lnTo>
                  <a:pt x="1558" y="5187"/>
                </a:lnTo>
                <a:lnTo>
                  <a:pt x="1541" y="5148"/>
                </a:lnTo>
                <a:lnTo>
                  <a:pt x="1507" y="5073"/>
                </a:lnTo>
                <a:lnTo>
                  <a:pt x="1469" y="4997"/>
                </a:lnTo>
                <a:lnTo>
                  <a:pt x="1433" y="4928"/>
                </a:lnTo>
                <a:lnTo>
                  <a:pt x="1401" y="4868"/>
                </a:lnTo>
                <a:lnTo>
                  <a:pt x="1374" y="4820"/>
                </a:lnTo>
                <a:lnTo>
                  <a:pt x="1350" y="4778"/>
                </a:lnTo>
                <a:lnTo>
                  <a:pt x="1346" y="4806"/>
                </a:lnTo>
                <a:lnTo>
                  <a:pt x="1341" y="4837"/>
                </a:lnTo>
                <a:lnTo>
                  <a:pt x="1337" y="4878"/>
                </a:lnTo>
                <a:lnTo>
                  <a:pt x="1334" y="4926"/>
                </a:lnTo>
                <a:lnTo>
                  <a:pt x="1331" y="4978"/>
                </a:lnTo>
                <a:lnTo>
                  <a:pt x="1331" y="5005"/>
                </a:lnTo>
                <a:lnTo>
                  <a:pt x="1331" y="5034"/>
                </a:lnTo>
                <a:lnTo>
                  <a:pt x="1332" y="5062"/>
                </a:lnTo>
                <a:lnTo>
                  <a:pt x="1335" y="5089"/>
                </a:lnTo>
                <a:lnTo>
                  <a:pt x="1338" y="5118"/>
                </a:lnTo>
                <a:lnTo>
                  <a:pt x="1343" y="5146"/>
                </a:lnTo>
                <a:lnTo>
                  <a:pt x="1349" y="5176"/>
                </a:lnTo>
                <a:lnTo>
                  <a:pt x="1355" y="5205"/>
                </a:lnTo>
                <a:lnTo>
                  <a:pt x="1364" y="5234"/>
                </a:lnTo>
                <a:lnTo>
                  <a:pt x="1372" y="5264"/>
                </a:lnTo>
                <a:lnTo>
                  <a:pt x="1390" y="5321"/>
                </a:lnTo>
                <a:lnTo>
                  <a:pt x="1410" y="5378"/>
                </a:lnTo>
                <a:lnTo>
                  <a:pt x="1431" y="5430"/>
                </a:lnTo>
                <a:lnTo>
                  <a:pt x="1450" y="5478"/>
                </a:lnTo>
                <a:lnTo>
                  <a:pt x="1468" y="5520"/>
                </a:lnTo>
                <a:lnTo>
                  <a:pt x="1505" y="5610"/>
                </a:lnTo>
                <a:lnTo>
                  <a:pt x="1526" y="5659"/>
                </a:lnTo>
                <a:lnTo>
                  <a:pt x="1545" y="5711"/>
                </a:lnTo>
                <a:lnTo>
                  <a:pt x="1562" y="5762"/>
                </a:lnTo>
                <a:lnTo>
                  <a:pt x="1569" y="5786"/>
                </a:lnTo>
                <a:lnTo>
                  <a:pt x="1575" y="5810"/>
                </a:lnTo>
                <a:lnTo>
                  <a:pt x="1580" y="5832"/>
                </a:lnTo>
                <a:lnTo>
                  <a:pt x="1583" y="5854"/>
                </a:lnTo>
                <a:lnTo>
                  <a:pt x="1586" y="5873"/>
                </a:lnTo>
                <a:lnTo>
                  <a:pt x="1587" y="5891"/>
                </a:lnTo>
                <a:lnTo>
                  <a:pt x="1587" y="5908"/>
                </a:lnTo>
                <a:lnTo>
                  <a:pt x="1585" y="5922"/>
                </a:lnTo>
                <a:lnTo>
                  <a:pt x="1582" y="5937"/>
                </a:lnTo>
                <a:lnTo>
                  <a:pt x="1580" y="5951"/>
                </a:lnTo>
                <a:lnTo>
                  <a:pt x="1575" y="5964"/>
                </a:lnTo>
                <a:lnTo>
                  <a:pt x="1570" y="5977"/>
                </a:lnTo>
                <a:lnTo>
                  <a:pt x="1559" y="6004"/>
                </a:lnTo>
                <a:lnTo>
                  <a:pt x="1546" y="6031"/>
                </a:lnTo>
                <a:lnTo>
                  <a:pt x="1531" y="6060"/>
                </a:lnTo>
                <a:lnTo>
                  <a:pt x="1515" y="6092"/>
                </a:lnTo>
                <a:lnTo>
                  <a:pt x="1498" y="6129"/>
                </a:lnTo>
                <a:lnTo>
                  <a:pt x="1490" y="6152"/>
                </a:lnTo>
                <a:lnTo>
                  <a:pt x="1480" y="6179"/>
                </a:lnTo>
                <a:lnTo>
                  <a:pt x="1458" y="6249"/>
                </a:lnTo>
                <a:lnTo>
                  <a:pt x="1437" y="6328"/>
                </a:lnTo>
                <a:lnTo>
                  <a:pt x="1414" y="6406"/>
                </a:lnTo>
                <a:lnTo>
                  <a:pt x="1395" y="6475"/>
                </a:lnTo>
                <a:lnTo>
                  <a:pt x="1386" y="6502"/>
                </a:lnTo>
                <a:lnTo>
                  <a:pt x="1379" y="6525"/>
                </a:lnTo>
                <a:lnTo>
                  <a:pt x="1373" y="6540"/>
                </a:lnTo>
                <a:lnTo>
                  <a:pt x="1371" y="6543"/>
                </a:lnTo>
                <a:lnTo>
                  <a:pt x="1368" y="6546"/>
                </a:lnTo>
                <a:lnTo>
                  <a:pt x="1367" y="6546"/>
                </a:lnTo>
                <a:lnTo>
                  <a:pt x="1366" y="6542"/>
                </a:lnTo>
                <a:lnTo>
                  <a:pt x="1365" y="6529"/>
                </a:lnTo>
                <a:lnTo>
                  <a:pt x="1365" y="6483"/>
                </a:lnTo>
                <a:lnTo>
                  <a:pt x="1367" y="6426"/>
                </a:lnTo>
                <a:lnTo>
                  <a:pt x="1372" y="6289"/>
                </a:lnTo>
                <a:lnTo>
                  <a:pt x="1377" y="6146"/>
                </a:lnTo>
                <a:lnTo>
                  <a:pt x="1379" y="6081"/>
                </a:lnTo>
                <a:lnTo>
                  <a:pt x="1379" y="6024"/>
                </a:lnTo>
                <a:lnTo>
                  <a:pt x="1379" y="6011"/>
                </a:lnTo>
                <a:lnTo>
                  <a:pt x="1378" y="5997"/>
                </a:lnTo>
                <a:lnTo>
                  <a:pt x="1372" y="5965"/>
                </a:lnTo>
                <a:lnTo>
                  <a:pt x="1365" y="5929"/>
                </a:lnTo>
                <a:lnTo>
                  <a:pt x="1354" y="5892"/>
                </a:lnTo>
                <a:lnTo>
                  <a:pt x="1342" y="5851"/>
                </a:lnTo>
                <a:lnTo>
                  <a:pt x="1328" y="5810"/>
                </a:lnTo>
                <a:lnTo>
                  <a:pt x="1313" y="5770"/>
                </a:lnTo>
                <a:lnTo>
                  <a:pt x="1298" y="5730"/>
                </a:lnTo>
                <a:lnTo>
                  <a:pt x="1267" y="5654"/>
                </a:lnTo>
                <a:lnTo>
                  <a:pt x="1242" y="5593"/>
                </a:lnTo>
                <a:lnTo>
                  <a:pt x="1216" y="5535"/>
                </a:lnTo>
                <a:lnTo>
                  <a:pt x="1210" y="5562"/>
                </a:lnTo>
                <a:lnTo>
                  <a:pt x="1203" y="5592"/>
                </a:lnTo>
                <a:lnTo>
                  <a:pt x="1194" y="5629"/>
                </a:lnTo>
                <a:lnTo>
                  <a:pt x="1186" y="5671"/>
                </a:lnTo>
                <a:lnTo>
                  <a:pt x="1179" y="5717"/>
                </a:lnTo>
                <a:lnTo>
                  <a:pt x="1174" y="5760"/>
                </a:lnTo>
                <a:lnTo>
                  <a:pt x="1173" y="5782"/>
                </a:lnTo>
                <a:lnTo>
                  <a:pt x="1171" y="5802"/>
                </a:lnTo>
                <a:lnTo>
                  <a:pt x="1171" y="5824"/>
                </a:lnTo>
                <a:lnTo>
                  <a:pt x="1170" y="5849"/>
                </a:lnTo>
                <a:lnTo>
                  <a:pt x="1165" y="5910"/>
                </a:lnTo>
                <a:lnTo>
                  <a:pt x="1151" y="6054"/>
                </a:lnTo>
                <a:lnTo>
                  <a:pt x="1145" y="6129"/>
                </a:lnTo>
                <a:lnTo>
                  <a:pt x="1140" y="6199"/>
                </a:lnTo>
                <a:lnTo>
                  <a:pt x="1139" y="6230"/>
                </a:lnTo>
                <a:lnTo>
                  <a:pt x="1139" y="6260"/>
                </a:lnTo>
                <a:lnTo>
                  <a:pt x="1140" y="6285"/>
                </a:lnTo>
                <a:lnTo>
                  <a:pt x="1143" y="6307"/>
                </a:lnTo>
                <a:lnTo>
                  <a:pt x="1147" y="6357"/>
                </a:lnTo>
                <a:lnTo>
                  <a:pt x="1152" y="6423"/>
                </a:lnTo>
                <a:lnTo>
                  <a:pt x="1156" y="6498"/>
                </a:lnTo>
                <a:lnTo>
                  <a:pt x="1157" y="6572"/>
                </a:lnTo>
                <a:lnTo>
                  <a:pt x="1157" y="6606"/>
                </a:lnTo>
                <a:lnTo>
                  <a:pt x="1156" y="6637"/>
                </a:lnTo>
                <a:lnTo>
                  <a:pt x="1153" y="6664"/>
                </a:lnTo>
                <a:lnTo>
                  <a:pt x="1150" y="6684"/>
                </a:lnTo>
                <a:lnTo>
                  <a:pt x="1149" y="6692"/>
                </a:lnTo>
                <a:lnTo>
                  <a:pt x="1146" y="6698"/>
                </a:lnTo>
                <a:lnTo>
                  <a:pt x="1144" y="6703"/>
                </a:lnTo>
                <a:lnTo>
                  <a:pt x="1141" y="6706"/>
                </a:lnTo>
                <a:lnTo>
                  <a:pt x="1138" y="6706"/>
                </a:lnTo>
                <a:lnTo>
                  <a:pt x="1135" y="6704"/>
                </a:lnTo>
                <a:lnTo>
                  <a:pt x="1131" y="6700"/>
                </a:lnTo>
                <a:lnTo>
                  <a:pt x="1127" y="6692"/>
                </a:lnTo>
                <a:lnTo>
                  <a:pt x="1123" y="6683"/>
                </a:lnTo>
                <a:lnTo>
                  <a:pt x="1118" y="6672"/>
                </a:lnTo>
                <a:lnTo>
                  <a:pt x="1110" y="6643"/>
                </a:lnTo>
                <a:lnTo>
                  <a:pt x="1102" y="6607"/>
                </a:lnTo>
                <a:lnTo>
                  <a:pt x="1093" y="6565"/>
                </a:lnTo>
                <a:lnTo>
                  <a:pt x="1085" y="6518"/>
                </a:lnTo>
                <a:lnTo>
                  <a:pt x="1076" y="6466"/>
                </a:lnTo>
                <a:lnTo>
                  <a:pt x="1061" y="6352"/>
                </a:lnTo>
                <a:lnTo>
                  <a:pt x="1027" y="6110"/>
                </a:lnTo>
                <a:lnTo>
                  <a:pt x="1010" y="5994"/>
                </a:lnTo>
                <a:lnTo>
                  <a:pt x="994" y="5891"/>
                </a:lnTo>
                <a:lnTo>
                  <a:pt x="986" y="5843"/>
                </a:lnTo>
                <a:lnTo>
                  <a:pt x="979" y="5794"/>
                </a:lnTo>
                <a:lnTo>
                  <a:pt x="973" y="5742"/>
                </a:lnTo>
                <a:lnTo>
                  <a:pt x="968" y="5690"/>
                </a:lnTo>
                <a:lnTo>
                  <a:pt x="964" y="5637"/>
                </a:lnTo>
                <a:lnTo>
                  <a:pt x="960" y="5583"/>
                </a:lnTo>
                <a:lnTo>
                  <a:pt x="955" y="5474"/>
                </a:lnTo>
                <a:lnTo>
                  <a:pt x="951" y="5363"/>
                </a:lnTo>
                <a:lnTo>
                  <a:pt x="950" y="5254"/>
                </a:lnTo>
                <a:lnTo>
                  <a:pt x="949" y="5045"/>
                </a:lnTo>
                <a:lnTo>
                  <a:pt x="949" y="4997"/>
                </a:lnTo>
                <a:lnTo>
                  <a:pt x="947" y="4950"/>
                </a:lnTo>
                <a:lnTo>
                  <a:pt x="945" y="4908"/>
                </a:lnTo>
                <a:lnTo>
                  <a:pt x="942" y="4867"/>
                </a:lnTo>
                <a:lnTo>
                  <a:pt x="938" y="4830"/>
                </a:lnTo>
                <a:lnTo>
                  <a:pt x="935" y="4796"/>
                </a:lnTo>
                <a:lnTo>
                  <a:pt x="926" y="4737"/>
                </a:lnTo>
                <a:lnTo>
                  <a:pt x="919" y="4691"/>
                </a:lnTo>
                <a:lnTo>
                  <a:pt x="912" y="4657"/>
                </a:lnTo>
                <a:lnTo>
                  <a:pt x="905" y="4629"/>
                </a:lnTo>
                <a:lnTo>
                  <a:pt x="861" y="4731"/>
                </a:lnTo>
                <a:lnTo>
                  <a:pt x="786" y="4912"/>
                </a:lnTo>
                <a:lnTo>
                  <a:pt x="778" y="4933"/>
                </a:lnTo>
                <a:lnTo>
                  <a:pt x="771" y="4959"/>
                </a:lnTo>
                <a:lnTo>
                  <a:pt x="765" y="4987"/>
                </a:lnTo>
                <a:lnTo>
                  <a:pt x="760" y="5017"/>
                </a:lnTo>
                <a:lnTo>
                  <a:pt x="756" y="5051"/>
                </a:lnTo>
                <a:lnTo>
                  <a:pt x="752" y="5083"/>
                </a:lnTo>
                <a:lnTo>
                  <a:pt x="747" y="5151"/>
                </a:lnTo>
                <a:lnTo>
                  <a:pt x="744" y="5213"/>
                </a:lnTo>
                <a:lnTo>
                  <a:pt x="742" y="5264"/>
                </a:lnTo>
                <a:lnTo>
                  <a:pt x="741" y="5312"/>
                </a:lnTo>
                <a:lnTo>
                  <a:pt x="622" y="4956"/>
                </a:lnTo>
                <a:lnTo>
                  <a:pt x="609" y="4915"/>
                </a:lnTo>
                <a:lnTo>
                  <a:pt x="598" y="4876"/>
                </a:lnTo>
                <a:lnTo>
                  <a:pt x="578" y="4800"/>
                </a:lnTo>
                <a:lnTo>
                  <a:pt x="559" y="4727"/>
                </a:lnTo>
                <a:lnTo>
                  <a:pt x="539" y="4653"/>
                </a:lnTo>
                <a:lnTo>
                  <a:pt x="529" y="4616"/>
                </a:lnTo>
                <a:lnTo>
                  <a:pt x="517" y="4579"/>
                </a:lnTo>
                <a:lnTo>
                  <a:pt x="502" y="4539"/>
                </a:lnTo>
                <a:lnTo>
                  <a:pt x="487" y="4500"/>
                </a:lnTo>
                <a:lnTo>
                  <a:pt x="470" y="4457"/>
                </a:lnTo>
                <a:lnTo>
                  <a:pt x="449" y="4413"/>
                </a:lnTo>
                <a:lnTo>
                  <a:pt x="426" y="4366"/>
                </a:lnTo>
                <a:lnTo>
                  <a:pt x="400" y="4318"/>
                </a:lnTo>
                <a:lnTo>
                  <a:pt x="374" y="4270"/>
                </a:lnTo>
                <a:lnTo>
                  <a:pt x="352" y="4226"/>
                </a:lnTo>
                <a:lnTo>
                  <a:pt x="333" y="4185"/>
                </a:lnTo>
                <a:lnTo>
                  <a:pt x="316" y="4149"/>
                </a:lnTo>
                <a:lnTo>
                  <a:pt x="303" y="4114"/>
                </a:lnTo>
                <a:lnTo>
                  <a:pt x="291" y="4084"/>
                </a:lnTo>
                <a:lnTo>
                  <a:pt x="282" y="4055"/>
                </a:lnTo>
                <a:lnTo>
                  <a:pt x="274" y="4029"/>
                </a:lnTo>
                <a:lnTo>
                  <a:pt x="263" y="3983"/>
                </a:lnTo>
                <a:lnTo>
                  <a:pt x="255" y="3942"/>
                </a:lnTo>
                <a:lnTo>
                  <a:pt x="246" y="3906"/>
                </a:lnTo>
                <a:lnTo>
                  <a:pt x="241" y="3889"/>
                </a:lnTo>
                <a:lnTo>
                  <a:pt x="237" y="3872"/>
                </a:lnTo>
                <a:lnTo>
                  <a:pt x="222" y="3824"/>
                </a:lnTo>
                <a:lnTo>
                  <a:pt x="203" y="3751"/>
                </a:lnTo>
                <a:lnTo>
                  <a:pt x="159" y="3577"/>
                </a:lnTo>
                <a:lnTo>
                  <a:pt x="138" y="3496"/>
                </a:lnTo>
                <a:lnTo>
                  <a:pt x="120" y="3435"/>
                </a:lnTo>
                <a:lnTo>
                  <a:pt x="113" y="3415"/>
                </a:lnTo>
                <a:lnTo>
                  <a:pt x="108" y="3404"/>
                </a:lnTo>
                <a:lnTo>
                  <a:pt x="106" y="3401"/>
                </a:lnTo>
                <a:lnTo>
                  <a:pt x="104" y="3403"/>
                </a:lnTo>
                <a:lnTo>
                  <a:pt x="103" y="3406"/>
                </a:lnTo>
                <a:lnTo>
                  <a:pt x="103" y="3412"/>
                </a:lnTo>
                <a:lnTo>
                  <a:pt x="104" y="3464"/>
                </a:lnTo>
                <a:lnTo>
                  <a:pt x="107" y="3548"/>
                </a:lnTo>
                <a:lnTo>
                  <a:pt x="112" y="3654"/>
                </a:lnTo>
                <a:lnTo>
                  <a:pt x="118" y="3776"/>
                </a:lnTo>
                <a:lnTo>
                  <a:pt x="128" y="3907"/>
                </a:lnTo>
                <a:lnTo>
                  <a:pt x="134" y="3973"/>
                </a:lnTo>
                <a:lnTo>
                  <a:pt x="141" y="4039"/>
                </a:lnTo>
                <a:lnTo>
                  <a:pt x="149" y="4103"/>
                </a:lnTo>
                <a:lnTo>
                  <a:pt x="157" y="4163"/>
                </a:lnTo>
                <a:lnTo>
                  <a:pt x="167" y="4221"/>
                </a:lnTo>
                <a:lnTo>
                  <a:pt x="178" y="4274"/>
                </a:lnTo>
                <a:lnTo>
                  <a:pt x="190" y="4322"/>
                </a:lnTo>
                <a:lnTo>
                  <a:pt x="203" y="4369"/>
                </a:lnTo>
                <a:lnTo>
                  <a:pt x="216" y="4414"/>
                </a:lnTo>
                <a:lnTo>
                  <a:pt x="232" y="4456"/>
                </a:lnTo>
                <a:lnTo>
                  <a:pt x="249" y="4498"/>
                </a:lnTo>
                <a:lnTo>
                  <a:pt x="265" y="4539"/>
                </a:lnTo>
                <a:lnTo>
                  <a:pt x="283" y="4578"/>
                </a:lnTo>
                <a:lnTo>
                  <a:pt x="302" y="4617"/>
                </a:lnTo>
                <a:lnTo>
                  <a:pt x="340" y="4693"/>
                </a:lnTo>
                <a:lnTo>
                  <a:pt x="380" y="4769"/>
                </a:lnTo>
                <a:lnTo>
                  <a:pt x="420" y="4846"/>
                </a:lnTo>
                <a:lnTo>
                  <a:pt x="440" y="4885"/>
                </a:lnTo>
                <a:lnTo>
                  <a:pt x="459" y="4926"/>
                </a:lnTo>
                <a:lnTo>
                  <a:pt x="469" y="4948"/>
                </a:lnTo>
                <a:lnTo>
                  <a:pt x="478" y="4971"/>
                </a:lnTo>
                <a:lnTo>
                  <a:pt x="497" y="5021"/>
                </a:lnTo>
                <a:lnTo>
                  <a:pt x="514" y="5076"/>
                </a:lnTo>
                <a:lnTo>
                  <a:pt x="531" y="5135"/>
                </a:lnTo>
                <a:lnTo>
                  <a:pt x="548" y="5196"/>
                </a:lnTo>
                <a:lnTo>
                  <a:pt x="563" y="5261"/>
                </a:lnTo>
                <a:lnTo>
                  <a:pt x="578" y="5327"/>
                </a:lnTo>
                <a:lnTo>
                  <a:pt x="591" y="5393"/>
                </a:lnTo>
                <a:lnTo>
                  <a:pt x="604" y="5461"/>
                </a:lnTo>
                <a:lnTo>
                  <a:pt x="616" y="5527"/>
                </a:lnTo>
                <a:lnTo>
                  <a:pt x="637" y="5653"/>
                </a:lnTo>
                <a:lnTo>
                  <a:pt x="654" y="5766"/>
                </a:lnTo>
                <a:lnTo>
                  <a:pt x="667" y="5861"/>
                </a:lnTo>
                <a:lnTo>
                  <a:pt x="678" y="5944"/>
                </a:lnTo>
                <a:lnTo>
                  <a:pt x="687" y="6022"/>
                </a:lnTo>
                <a:lnTo>
                  <a:pt x="694" y="6095"/>
                </a:lnTo>
                <a:lnTo>
                  <a:pt x="700" y="6162"/>
                </a:lnTo>
                <a:lnTo>
                  <a:pt x="705" y="6223"/>
                </a:lnTo>
                <a:lnTo>
                  <a:pt x="709" y="6274"/>
                </a:lnTo>
                <a:lnTo>
                  <a:pt x="711" y="6317"/>
                </a:lnTo>
                <a:lnTo>
                  <a:pt x="711" y="6351"/>
                </a:lnTo>
                <a:lnTo>
                  <a:pt x="716" y="6436"/>
                </a:lnTo>
                <a:lnTo>
                  <a:pt x="726" y="6617"/>
                </a:lnTo>
                <a:lnTo>
                  <a:pt x="756" y="7128"/>
                </a:lnTo>
                <a:lnTo>
                  <a:pt x="801" y="7849"/>
                </a:lnTo>
                <a:lnTo>
                  <a:pt x="751" y="7565"/>
                </a:lnTo>
                <a:lnTo>
                  <a:pt x="706" y="7311"/>
                </a:lnTo>
                <a:lnTo>
                  <a:pt x="667" y="7078"/>
                </a:lnTo>
                <a:lnTo>
                  <a:pt x="660" y="7024"/>
                </a:lnTo>
                <a:lnTo>
                  <a:pt x="651" y="6960"/>
                </a:lnTo>
                <a:lnTo>
                  <a:pt x="644" y="6891"/>
                </a:lnTo>
                <a:lnTo>
                  <a:pt x="636" y="6815"/>
                </a:lnTo>
                <a:lnTo>
                  <a:pt x="622" y="6648"/>
                </a:lnTo>
                <a:lnTo>
                  <a:pt x="608" y="6470"/>
                </a:lnTo>
                <a:lnTo>
                  <a:pt x="593" y="6289"/>
                </a:lnTo>
                <a:lnTo>
                  <a:pt x="579" y="6114"/>
                </a:lnTo>
                <a:lnTo>
                  <a:pt x="565" y="5953"/>
                </a:lnTo>
                <a:lnTo>
                  <a:pt x="556" y="5881"/>
                </a:lnTo>
                <a:lnTo>
                  <a:pt x="549" y="5816"/>
                </a:lnTo>
                <a:lnTo>
                  <a:pt x="539" y="5756"/>
                </a:lnTo>
                <a:lnTo>
                  <a:pt x="529" y="5697"/>
                </a:lnTo>
                <a:lnTo>
                  <a:pt x="517" y="5640"/>
                </a:lnTo>
                <a:lnTo>
                  <a:pt x="505" y="5585"/>
                </a:lnTo>
                <a:lnTo>
                  <a:pt x="491" y="5530"/>
                </a:lnTo>
                <a:lnTo>
                  <a:pt x="477" y="5481"/>
                </a:lnTo>
                <a:lnTo>
                  <a:pt x="464" y="5433"/>
                </a:lnTo>
                <a:lnTo>
                  <a:pt x="450" y="5390"/>
                </a:lnTo>
                <a:lnTo>
                  <a:pt x="425" y="5314"/>
                </a:lnTo>
                <a:lnTo>
                  <a:pt x="405" y="5258"/>
                </a:lnTo>
                <a:lnTo>
                  <a:pt x="390" y="5222"/>
                </a:lnTo>
                <a:lnTo>
                  <a:pt x="386" y="5208"/>
                </a:lnTo>
                <a:lnTo>
                  <a:pt x="402" y="5788"/>
                </a:lnTo>
                <a:lnTo>
                  <a:pt x="417" y="6248"/>
                </a:lnTo>
                <a:lnTo>
                  <a:pt x="424" y="6444"/>
                </a:lnTo>
                <a:lnTo>
                  <a:pt x="430" y="6589"/>
                </a:lnTo>
                <a:lnTo>
                  <a:pt x="434" y="6645"/>
                </a:lnTo>
                <a:lnTo>
                  <a:pt x="438" y="6703"/>
                </a:lnTo>
                <a:lnTo>
                  <a:pt x="444" y="6761"/>
                </a:lnTo>
                <a:lnTo>
                  <a:pt x="450" y="6819"/>
                </a:lnTo>
                <a:lnTo>
                  <a:pt x="465" y="6925"/>
                </a:lnTo>
                <a:lnTo>
                  <a:pt x="478" y="7016"/>
                </a:lnTo>
                <a:lnTo>
                  <a:pt x="487" y="7078"/>
                </a:lnTo>
                <a:lnTo>
                  <a:pt x="489" y="7097"/>
                </a:lnTo>
                <a:lnTo>
                  <a:pt x="488" y="7106"/>
                </a:lnTo>
                <a:lnTo>
                  <a:pt x="488" y="7107"/>
                </a:lnTo>
                <a:lnTo>
                  <a:pt x="487" y="7107"/>
                </a:lnTo>
                <a:lnTo>
                  <a:pt x="485" y="7103"/>
                </a:lnTo>
                <a:lnTo>
                  <a:pt x="481" y="7089"/>
                </a:lnTo>
                <a:lnTo>
                  <a:pt x="471" y="7061"/>
                </a:lnTo>
                <a:lnTo>
                  <a:pt x="459" y="7019"/>
                </a:lnTo>
                <a:lnTo>
                  <a:pt x="446" y="6969"/>
                </a:lnTo>
                <a:lnTo>
                  <a:pt x="434" y="6918"/>
                </a:lnTo>
                <a:lnTo>
                  <a:pt x="410" y="6820"/>
                </a:lnTo>
                <a:lnTo>
                  <a:pt x="388" y="6721"/>
                </a:lnTo>
                <a:lnTo>
                  <a:pt x="365" y="6624"/>
                </a:lnTo>
                <a:lnTo>
                  <a:pt x="353" y="6576"/>
                </a:lnTo>
                <a:lnTo>
                  <a:pt x="340" y="6529"/>
                </a:lnTo>
                <a:lnTo>
                  <a:pt x="327" y="6482"/>
                </a:lnTo>
                <a:lnTo>
                  <a:pt x="311" y="6436"/>
                </a:lnTo>
                <a:lnTo>
                  <a:pt x="295" y="6392"/>
                </a:lnTo>
                <a:lnTo>
                  <a:pt x="277" y="6348"/>
                </a:lnTo>
                <a:lnTo>
                  <a:pt x="258" y="6304"/>
                </a:lnTo>
                <a:lnTo>
                  <a:pt x="237" y="6262"/>
                </a:lnTo>
                <a:lnTo>
                  <a:pt x="215" y="6219"/>
                </a:lnTo>
                <a:lnTo>
                  <a:pt x="193" y="6171"/>
                </a:lnTo>
                <a:lnTo>
                  <a:pt x="172" y="6120"/>
                </a:lnTo>
                <a:lnTo>
                  <a:pt x="153" y="6069"/>
                </a:lnTo>
                <a:lnTo>
                  <a:pt x="132" y="6016"/>
                </a:lnTo>
                <a:lnTo>
                  <a:pt x="114" y="5962"/>
                </a:lnTo>
                <a:lnTo>
                  <a:pt x="97" y="5910"/>
                </a:lnTo>
                <a:lnTo>
                  <a:pt x="82" y="5860"/>
                </a:lnTo>
                <a:lnTo>
                  <a:pt x="54" y="5767"/>
                </a:lnTo>
                <a:lnTo>
                  <a:pt x="32" y="5693"/>
                </a:lnTo>
                <a:lnTo>
                  <a:pt x="14" y="5624"/>
                </a:lnTo>
                <a:lnTo>
                  <a:pt x="12" y="5690"/>
                </a:lnTo>
                <a:lnTo>
                  <a:pt x="7" y="5854"/>
                </a:lnTo>
                <a:lnTo>
                  <a:pt x="2" y="6063"/>
                </a:lnTo>
                <a:lnTo>
                  <a:pt x="0" y="6167"/>
                </a:lnTo>
                <a:lnTo>
                  <a:pt x="0" y="6262"/>
                </a:lnTo>
                <a:lnTo>
                  <a:pt x="1" y="6311"/>
                </a:lnTo>
                <a:lnTo>
                  <a:pt x="5" y="6368"/>
                </a:lnTo>
                <a:lnTo>
                  <a:pt x="11" y="6430"/>
                </a:lnTo>
                <a:lnTo>
                  <a:pt x="19" y="6499"/>
                </a:lnTo>
                <a:lnTo>
                  <a:pt x="29" y="6572"/>
                </a:lnTo>
                <a:lnTo>
                  <a:pt x="41" y="6650"/>
                </a:lnTo>
                <a:lnTo>
                  <a:pt x="54" y="6730"/>
                </a:lnTo>
                <a:lnTo>
                  <a:pt x="68" y="6811"/>
                </a:lnTo>
                <a:lnTo>
                  <a:pt x="98" y="6976"/>
                </a:lnTo>
                <a:lnTo>
                  <a:pt x="131" y="7135"/>
                </a:lnTo>
                <a:lnTo>
                  <a:pt x="162" y="7280"/>
                </a:lnTo>
                <a:lnTo>
                  <a:pt x="192" y="7405"/>
                </a:lnTo>
                <a:lnTo>
                  <a:pt x="207" y="7463"/>
                </a:lnTo>
                <a:lnTo>
                  <a:pt x="220" y="7524"/>
                </a:lnTo>
                <a:lnTo>
                  <a:pt x="247" y="7652"/>
                </a:lnTo>
                <a:lnTo>
                  <a:pt x="302" y="7920"/>
                </a:lnTo>
                <a:lnTo>
                  <a:pt x="328" y="8046"/>
                </a:lnTo>
                <a:lnTo>
                  <a:pt x="353" y="8159"/>
                </a:lnTo>
                <a:lnTo>
                  <a:pt x="365" y="8210"/>
                </a:lnTo>
                <a:lnTo>
                  <a:pt x="377" y="8254"/>
                </a:lnTo>
                <a:lnTo>
                  <a:pt x="389" y="8293"/>
                </a:lnTo>
                <a:lnTo>
                  <a:pt x="400" y="8325"/>
                </a:lnTo>
                <a:lnTo>
                  <a:pt x="405" y="8338"/>
                </a:lnTo>
                <a:lnTo>
                  <a:pt x="410" y="8354"/>
                </a:lnTo>
                <a:lnTo>
                  <a:pt x="417" y="8384"/>
                </a:lnTo>
                <a:lnTo>
                  <a:pt x="423" y="8417"/>
                </a:lnTo>
                <a:lnTo>
                  <a:pt x="425" y="8450"/>
                </a:lnTo>
                <a:lnTo>
                  <a:pt x="428" y="8485"/>
                </a:lnTo>
                <a:lnTo>
                  <a:pt x="429" y="8520"/>
                </a:lnTo>
                <a:lnTo>
                  <a:pt x="428" y="8592"/>
                </a:lnTo>
                <a:lnTo>
                  <a:pt x="426" y="8664"/>
                </a:lnTo>
                <a:lnTo>
                  <a:pt x="426" y="8699"/>
                </a:lnTo>
                <a:lnTo>
                  <a:pt x="428" y="8734"/>
                </a:lnTo>
                <a:lnTo>
                  <a:pt x="429" y="8767"/>
                </a:lnTo>
                <a:lnTo>
                  <a:pt x="432" y="8800"/>
                </a:lnTo>
                <a:lnTo>
                  <a:pt x="437" y="8830"/>
                </a:lnTo>
                <a:lnTo>
                  <a:pt x="444" y="8859"/>
                </a:lnTo>
                <a:lnTo>
                  <a:pt x="453" y="8891"/>
                </a:lnTo>
                <a:lnTo>
                  <a:pt x="464" y="8931"/>
                </a:lnTo>
                <a:lnTo>
                  <a:pt x="484" y="9026"/>
                </a:lnTo>
                <a:lnTo>
                  <a:pt x="507" y="9135"/>
                </a:lnTo>
                <a:lnTo>
                  <a:pt x="527" y="9249"/>
                </a:lnTo>
                <a:lnTo>
                  <a:pt x="563" y="9444"/>
                </a:lnTo>
                <a:lnTo>
                  <a:pt x="578" y="9527"/>
                </a:lnTo>
                <a:lnTo>
                  <a:pt x="14942" y="9527"/>
                </a:lnTo>
                <a:lnTo>
                  <a:pt x="14935" y="9178"/>
                </a:lnTo>
                <a:lnTo>
                  <a:pt x="14922" y="8390"/>
                </a:lnTo>
                <a:lnTo>
                  <a:pt x="14915" y="7949"/>
                </a:lnTo>
                <a:lnTo>
                  <a:pt x="14911" y="7542"/>
                </a:lnTo>
                <a:lnTo>
                  <a:pt x="14910" y="7366"/>
                </a:lnTo>
                <a:lnTo>
                  <a:pt x="14910" y="7216"/>
                </a:lnTo>
                <a:lnTo>
                  <a:pt x="14910" y="7098"/>
                </a:lnTo>
                <a:lnTo>
                  <a:pt x="14912" y="7019"/>
                </a:lnTo>
                <a:lnTo>
                  <a:pt x="14916" y="6963"/>
                </a:lnTo>
                <a:lnTo>
                  <a:pt x="14920" y="6912"/>
                </a:lnTo>
                <a:lnTo>
                  <a:pt x="14926" y="6865"/>
                </a:lnTo>
                <a:lnTo>
                  <a:pt x="14932" y="6822"/>
                </a:lnTo>
                <a:lnTo>
                  <a:pt x="14939" y="6781"/>
                </a:lnTo>
                <a:lnTo>
                  <a:pt x="14946" y="6743"/>
                </a:lnTo>
                <a:lnTo>
                  <a:pt x="14954" y="6706"/>
                </a:lnTo>
                <a:lnTo>
                  <a:pt x="14964" y="6668"/>
                </a:lnTo>
                <a:lnTo>
                  <a:pt x="14984" y="6594"/>
                </a:lnTo>
                <a:lnTo>
                  <a:pt x="15008" y="6512"/>
                </a:lnTo>
                <a:lnTo>
                  <a:pt x="15034" y="6418"/>
                </a:lnTo>
                <a:lnTo>
                  <a:pt x="15047" y="6364"/>
                </a:lnTo>
                <a:lnTo>
                  <a:pt x="15060" y="6307"/>
                </a:lnTo>
                <a:lnTo>
                  <a:pt x="15073" y="6247"/>
                </a:lnTo>
                <a:lnTo>
                  <a:pt x="15085" y="6190"/>
                </a:lnTo>
                <a:lnTo>
                  <a:pt x="15095" y="6135"/>
                </a:lnTo>
                <a:lnTo>
                  <a:pt x="15105" y="6083"/>
                </a:lnTo>
                <a:lnTo>
                  <a:pt x="15112" y="6033"/>
                </a:lnTo>
                <a:lnTo>
                  <a:pt x="15118" y="5983"/>
                </a:lnTo>
                <a:lnTo>
                  <a:pt x="15130" y="5887"/>
                </a:lnTo>
                <a:lnTo>
                  <a:pt x="15138" y="5792"/>
                </a:lnTo>
                <a:lnTo>
                  <a:pt x="15147" y="5697"/>
                </a:lnTo>
                <a:lnTo>
                  <a:pt x="15155" y="5598"/>
                </a:lnTo>
                <a:lnTo>
                  <a:pt x="15165" y="5491"/>
                </a:lnTo>
                <a:lnTo>
                  <a:pt x="15177" y="5381"/>
                </a:lnTo>
                <a:lnTo>
                  <a:pt x="15189" y="5281"/>
                </a:lnTo>
                <a:lnTo>
                  <a:pt x="15210" y="5106"/>
                </a:lnTo>
                <a:lnTo>
                  <a:pt x="15220" y="5035"/>
                </a:lnTo>
                <a:lnTo>
                  <a:pt x="15225" y="4979"/>
                </a:lnTo>
                <a:lnTo>
                  <a:pt x="15226" y="4956"/>
                </a:lnTo>
                <a:lnTo>
                  <a:pt x="15227" y="4937"/>
                </a:lnTo>
                <a:lnTo>
                  <a:pt x="15226" y="4922"/>
                </a:lnTo>
                <a:lnTo>
                  <a:pt x="15224" y="4912"/>
                </a:lnTo>
                <a:close/>
                <a:moveTo>
                  <a:pt x="667" y="8622"/>
                </a:moveTo>
                <a:lnTo>
                  <a:pt x="667" y="8622"/>
                </a:lnTo>
                <a:lnTo>
                  <a:pt x="658" y="8606"/>
                </a:lnTo>
                <a:lnTo>
                  <a:pt x="649" y="8587"/>
                </a:lnTo>
                <a:lnTo>
                  <a:pt x="627" y="8542"/>
                </a:lnTo>
                <a:lnTo>
                  <a:pt x="604" y="8489"/>
                </a:lnTo>
                <a:lnTo>
                  <a:pt x="580" y="8429"/>
                </a:lnTo>
                <a:lnTo>
                  <a:pt x="556" y="8366"/>
                </a:lnTo>
                <a:lnTo>
                  <a:pt x="536" y="8305"/>
                </a:lnTo>
                <a:lnTo>
                  <a:pt x="518" y="8245"/>
                </a:lnTo>
                <a:lnTo>
                  <a:pt x="511" y="8217"/>
                </a:lnTo>
                <a:lnTo>
                  <a:pt x="505" y="8192"/>
                </a:lnTo>
                <a:lnTo>
                  <a:pt x="493" y="8139"/>
                </a:lnTo>
                <a:lnTo>
                  <a:pt x="482" y="8085"/>
                </a:lnTo>
                <a:lnTo>
                  <a:pt x="472" y="8027"/>
                </a:lnTo>
                <a:lnTo>
                  <a:pt x="464" y="7971"/>
                </a:lnTo>
                <a:lnTo>
                  <a:pt x="455" y="7914"/>
                </a:lnTo>
                <a:lnTo>
                  <a:pt x="449" y="7859"/>
                </a:lnTo>
                <a:lnTo>
                  <a:pt x="446" y="7809"/>
                </a:lnTo>
                <a:lnTo>
                  <a:pt x="444" y="7761"/>
                </a:lnTo>
                <a:lnTo>
                  <a:pt x="444" y="7708"/>
                </a:lnTo>
                <a:lnTo>
                  <a:pt x="442" y="7642"/>
                </a:lnTo>
                <a:lnTo>
                  <a:pt x="437" y="7494"/>
                </a:lnTo>
                <a:lnTo>
                  <a:pt x="430" y="7316"/>
                </a:lnTo>
                <a:lnTo>
                  <a:pt x="447" y="7358"/>
                </a:lnTo>
                <a:lnTo>
                  <a:pt x="465" y="7405"/>
                </a:lnTo>
                <a:lnTo>
                  <a:pt x="488" y="7464"/>
                </a:lnTo>
                <a:lnTo>
                  <a:pt x="512" y="7532"/>
                </a:lnTo>
                <a:lnTo>
                  <a:pt x="536" y="7603"/>
                </a:lnTo>
                <a:lnTo>
                  <a:pt x="559" y="7676"/>
                </a:lnTo>
                <a:lnTo>
                  <a:pt x="569" y="7711"/>
                </a:lnTo>
                <a:lnTo>
                  <a:pt x="578" y="7746"/>
                </a:lnTo>
                <a:lnTo>
                  <a:pt x="593" y="7807"/>
                </a:lnTo>
                <a:lnTo>
                  <a:pt x="609" y="7860"/>
                </a:lnTo>
                <a:lnTo>
                  <a:pt x="633" y="7952"/>
                </a:lnTo>
                <a:lnTo>
                  <a:pt x="644" y="7995"/>
                </a:lnTo>
                <a:lnTo>
                  <a:pt x="654" y="8040"/>
                </a:lnTo>
                <a:lnTo>
                  <a:pt x="661" y="8090"/>
                </a:lnTo>
                <a:lnTo>
                  <a:pt x="667" y="8146"/>
                </a:lnTo>
                <a:lnTo>
                  <a:pt x="669" y="8179"/>
                </a:lnTo>
                <a:lnTo>
                  <a:pt x="672" y="8213"/>
                </a:lnTo>
                <a:lnTo>
                  <a:pt x="674" y="8290"/>
                </a:lnTo>
                <a:lnTo>
                  <a:pt x="674" y="8368"/>
                </a:lnTo>
                <a:lnTo>
                  <a:pt x="673" y="8445"/>
                </a:lnTo>
                <a:lnTo>
                  <a:pt x="669" y="8570"/>
                </a:lnTo>
                <a:lnTo>
                  <a:pt x="667" y="8622"/>
                </a:lnTo>
                <a:close/>
                <a:moveTo>
                  <a:pt x="1024" y="8830"/>
                </a:moveTo>
                <a:lnTo>
                  <a:pt x="1024" y="8830"/>
                </a:lnTo>
                <a:lnTo>
                  <a:pt x="1016" y="8765"/>
                </a:lnTo>
                <a:lnTo>
                  <a:pt x="1008" y="8694"/>
                </a:lnTo>
                <a:lnTo>
                  <a:pt x="988" y="8548"/>
                </a:lnTo>
                <a:lnTo>
                  <a:pt x="979" y="8477"/>
                </a:lnTo>
                <a:lnTo>
                  <a:pt x="971" y="8412"/>
                </a:lnTo>
                <a:lnTo>
                  <a:pt x="966" y="8355"/>
                </a:lnTo>
                <a:lnTo>
                  <a:pt x="965" y="8331"/>
                </a:lnTo>
                <a:lnTo>
                  <a:pt x="964" y="8310"/>
                </a:lnTo>
                <a:lnTo>
                  <a:pt x="965" y="8262"/>
                </a:lnTo>
                <a:lnTo>
                  <a:pt x="966" y="8198"/>
                </a:lnTo>
                <a:lnTo>
                  <a:pt x="970" y="8046"/>
                </a:lnTo>
                <a:lnTo>
                  <a:pt x="971" y="7971"/>
                </a:lnTo>
                <a:lnTo>
                  <a:pt x="971" y="7901"/>
                </a:lnTo>
                <a:lnTo>
                  <a:pt x="968" y="7845"/>
                </a:lnTo>
                <a:lnTo>
                  <a:pt x="966" y="7822"/>
                </a:lnTo>
                <a:lnTo>
                  <a:pt x="964" y="7805"/>
                </a:lnTo>
                <a:lnTo>
                  <a:pt x="962" y="7795"/>
                </a:lnTo>
                <a:lnTo>
                  <a:pt x="962" y="7793"/>
                </a:lnTo>
                <a:lnTo>
                  <a:pt x="964" y="7792"/>
                </a:lnTo>
                <a:lnTo>
                  <a:pt x="966" y="7795"/>
                </a:lnTo>
                <a:lnTo>
                  <a:pt x="970" y="7804"/>
                </a:lnTo>
                <a:lnTo>
                  <a:pt x="982" y="7835"/>
                </a:lnTo>
                <a:lnTo>
                  <a:pt x="996" y="7882"/>
                </a:lnTo>
                <a:lnTo>
                  <a:pt x="1010" y="7937"/>
                </a:lnTo>
                <a:lnTo>
                  <a:pt x="1018" y="7966"/>
                </a:lnTo>
                <a:lnTo>
                  <a:pt x="1025" y="7995"/>
                </a:lnTo>
                <a:lnTo>
                  <a:pt x="1030" y="8025"/>
                </a:lnTo>
                <a:lnTo>
                  <a:pt x="1034" y="8052"/>
                </a:lnTo>
                <a:lnTo>
                  <a:pt x="1037" y="8079"/>
                </a:lnTo>
                <a:lnTo>
                  <a:pt x="1038" y="8102"/>
                </a:lnTo>
                <a:lnTo>
                  <a:pt x="1040" y="8187"/>
                </a:lnTo>
                <a:lnTo>
                  <a:pt x="1045" y="8337"/>
                </a:lnTo>
                <a:lnTo>
                  <a:pt x="1061" y="8740"/>
                </a:lnTo>
                <a:lnTo>
                  <a:pt x="1082" y="9289"/>
                </a:lnTo>
                <a:lnTo>
                  <a:pt x="1078" y="9268"/>
                </a:lnTo>
                <a:lnTo>
                  <a:pt x="1072" y="9247"/>
                </a:lnTo>
                <a:lnTo>
                  <a:pt x="1063" y="9196"/>
                </a:lnTo>
                <a:lnTo>
                  <a:pt x="1055" y="9141"/>
                </a:lnTo>
                <a:lnTo>
                  <a:pt x="1048" y="9081"/>
                </a:lnTo>
                <a:lnTo>
                  <a:pt x="1040" y="9020"/>
                </a:lnTo>
                <a:lnTo>
                  <a:pt x="1034" y="8956"/>
                </a:lnTo>
                <a:lnTo>
                  <a:pt x="1024" y="8830"/>
                </a:lnTo>
                <a:close/>
                <a:moveTo>
                  <a:pt x="1187" y="9008"/>
                </a:moveTo>
                <a:lnTo>
                  <a:pt x="1187" y="9008"/>
                </a:lnTo>
                <a:lnTo>
                  <a:pt x="1171" y="8928"/>
                </a:lnTo>
                <a:lnTo>
                  <a:pt x="1162" y="8877"/>
                </a:lnTo>
                <a:lnTo>
                  <a:pt x="1153" y="8821"/>
                </a:lnTo>
                <a:lnTo>
                  <a:pt x="1146" y="8767"/>
                </a:lnTo>
                <a:lnTo>
                  <a:pt x="1140" y="8716"/>
                </a:lnTo>
                <a:lnTo>
                  <a:pt x="1139" y="8692"/>
                </a:lnTo>
                <a:lnTo>
                  <a:pt x="1139" y="8670"/>
                </a:lnTo>
                <a:lnTo>
                  <a:pt x="1140" y="8652"/>
                </a:lnTo>
                <a:lnTo>
                  <a:pt x="1143" y="8636"/>
                </a:lnTo>
                <a:lnTo>
                  <a:pt x="1153" y="8573"/>
                </a:lnTo>
                <a:lnTo>
                  <a:pt x="1159" y="8533"/>
                </a:lnTo>
                <a:lnTo>
                  <a:pt x="1165" y="8493"/>
                </a:lnTo>
                <a:lnTo>
                  <a:pt x="1170" y="8454"/>
                </a:lnTo>
                <a:lnTo>
                  <a:pt x="1174" y="8417"/>
                </a:lnTo>
                <a:lnTo>
                  <a:pt x="1174" y="8383"/>
                </a:lnTo>
                <a:lnTo>
                  <a:pt x="1174" y="8370"/>
                </a:lnTo>
                <a:lnTo>
                  <a:pt x="1173" y="8358"/>
                </a:lnTo>
                <a:lnTo>
                  <a:pt x="1170" y="8338"/>
                </a:lnTo>
                <a:lnTo>
                  <a:pt x="1170" y="8336"/>
                </a:lnTo>
                <a:lnTo>
                  <a:pt x="1171" y="8340"/>
                </a:lnTo>
                <a:lnTo>
                  <a:pt x="1173" y="8348"/>
                </a:lnTo>
                <a:lnTo>
                  <a:pt x="1173" y="8358"/>
                </a:lnTo>
                <a:lnTo>
                  <a:pt x="1187" y="8432"/>
                </a:lnTo>
                <a:lnTo>
                  <a:pt x="1206" y="8533"/>
                </a:lnTo>
                <a:lnTo>
                  <a:pt x="1216" y="8585"/>
                </a:lnTo>
                <a:lnTo>
                  <a:pt x="1224" y="8632"/>
                </a:lnTo>
                <a:lnTo>
                  <a:pt x="1229" y="8670"/>
                </a:lnTo>
                <a:lnTo>
                  <a:pt x="1231" y="8695"/>
                </a:lnTo>
                <a:lnTo>
                  <a:pt x="1229" y="8727"/>
                </a:lnTo>
                <a:lnTo>
                  <a:pt x="1224" y="8770"/>
                </a:lnTo>
                <a:lnTo>
                  <a:pt x="1217" y="8820"/>
                </a:lnTo>
                <a:lnTo>
                  <a:pt x="1209" y="8874"/>
                </a:lnTo>
                <a:lnTo>
                  <a:pt x="1193" y="8967"/>
                </a:lnTo>
                <a:lnTo>
                  <a:pt x="1187" y="9008"/>
                </a:lnTo>
                <a:close/>
                <a:moveTo>
                  <a:pt x="2003" y="8265"/>
                </a:moveTo>
                <a:lnTo>
                  <a:pt x="2003" y="8265"/>
                </a:lnTo>
                <a:lnTo>
                  <a:pt x="2005" y="8289"/>
                </a:lnTo>
                <a:lnTo>
                  <a:pt x="2006" y="8317"/>
                </a:lnTo>
                <a:lnTo>
                  <a:pt x="2009" y="8379"/>
                </a:lnTo>
                <a:lnTo>
                  <a:pt x="2008" y="8453"/>
                </a:lnTo>
                <a:lnTo>
                  <a:pt x="2006" y="8533"/>
                </a:lnTo>
                <a:lnTo>
                  <a:pt x="2002" y="8618"/>
                </a:lnTo>
                <a:lnTo>
                  <a:pt x="1997" y="8707"/>
                </a:lnTo>
                <a:lnTo>
                  <a:pt x="1991" y="8799"/>
                </a:lnTo>
                <a:lnTo>
                  <a:pt x="1984" y="8889"/>
                </a:lnTo>
                <a:lnTo>
                  <a:pt x="1970" y="9058"/>
                </a:lnTo>
                <a:lnTo>
                  <a:pt x="1957" y="9200"/>
                </a:lnTo>
                <a:lnTo>
                  <a:pt x="1944" y="9335"/>
                </a:lnTo>
                <a:lnTo>
                  <a:pt x="1937" y="9316"/>
                </a:lnTo>
                <a:lnTo>
                  <a:pt x="1926" y="9285"/>
                </a:lnTo>
                <a:lnTo>
                  <a:pt x="1897" y="9192"/>
                </a:lnTo>
                <a:lnTo>
                  <a:pt x="1861" y="9064"/>
                </a:lnTo>
                <a:lnTo>
                  <a:pt x="1821" y="8915"/>
                </a:lnTo>
                <a:lnTo>
                  <a:pt x="1779" y="8757"/>
                </a:lnTo>
                <a:lnTo>
                  <a:pt x="1738" y="8599"/>
                </a:lnTo>
                <a:lnTo>
                  <a:pt x="1704" y="8456"/>
                </a:lnTo>
                <a:lnTo>
                  <a:pt x="1676" y="8340"/>
                </a:lnTo>
                <a:lnTo>
                  <a:pt x="1653" y="8232"/>
                </a:lnTo>
                <a:lnTo>
                  <a:pt x="1628" y="8110"/>
                </a:lnTo>
                <a:lnTo>
                  <a:pt x="1603" y="7980"/>
                </a:lnTo>
                <a:lnTo>
                  <a:pt x="1580" y="7848"/>
                </a:lnTo>
                <a:lnTo>
                  <a:pt x="1559" y="7717"/>
                </a:lnTo>
                <a:lnTo>
                  <a:pt x="1550" y="7655"/>
                </a:lnTo>
                <a:lnTo>
                  <a:pt x="1543" y="7595"/>
                </a:lnTo>
                <a:lnTo>
                  <a:pt x="1537" y="7537"/>
                </a:lnTo>
                <a:lnTo>
                  <a:pt x="1532" y="7483"/>
                </a:lnTo>
                <a:lnTo>
                  <a:pt x="1529" y="7434"/>
                </a:lnTo>
                <a:lnTo>
                  <a:pt x="1528" y="7389"/>
                </a:lnTo>
                <a:lnTo>
                  <a:pt x="1527" y="7296"/>
                </a:lnTo>
                <a:lnTo>
                  <a:pt x="1523" y="7185"/>
                </a:lnTo>
                <a:lnTo>
                  <a:pt x="1520" y="7064"/>
                </a:lnTo>
                <a:lnTo>
                  <a:pt x="1516" y="6939"/>
                </a:lnTo>
                <a:lnTo>
                  <a:pt x="1515" y="6819"/>
                </a:lnTo>
                <a:lnTo>
                  <a:pt x="1515" y="6761"/>
                </a:lnTo>
                <a:lnTo>
                  <a:pt x="1515" y="6708"/>
                </a:lnTo>
                <a:lnTo>
                  <a:pt x="1517" y="6657"/>
                </a:lnTo>
                <a:lnTo>
                  <a:pt x="1520" y="6614"/>
                </a:lnTo>
                <a:lnTo>
                  <a:pt x="1523" y="6576"/>
                </a:lnTo>
                <a:lnTo>
                  <a:pt x="1528" y="6545"/>
                </a:lnTo>
                <a:lnTo>
                  <a:pt x="1541" y="6480"/>
                </a:lnTo>
                <a:lnTo>
                  <a:pt x="1559" y="6403"/>
                </a:lnTo>
                <a:lnTo>
                  <a:pt x="1598" y="6236"/>
                </a:lnTo>
                <a:lnTo>
                  <a:pt x="1647" y="6040"/>
                </a:lnTo>
                <a:lnTo>
                  <a:pt x="1664" y="6072"/>
                </a:lnTo>
                <a:lnTo>
                  <a:pt x="1683" y="6112"/>
                </a:lnTo>
                <a:lnTo>
                  <a:pt x="1707" y="6161"/>
                </a:lnTo>
                <a:lnTo>
                  <a:pt x="1736" y="6223"/>
                </a:lnTo>
                <a:lnTo>
                  <a:pt x="1765" y="6290"/>
                </a:lnTo>
                <a:lnTo>
                  <a:pt x="1796" y="6363"/>
                </a:lnTo>
                <a:lnTo>
                  <a:pt x="1825" y="6440"/>
                </a:lnTo>
                <a:lnTo>
                  <a:pt x="1839" y="6478"/>
                </a:lnTo>
                <a:lnTo>
                  <a:pt x="1855" y="6513"/>
                </a:lnTo>
                <a:lnTo>
                  <a:pt x="1872" y="6548"/>
                </a:lnTo>
                <a:lnTo>
                  <a:pt x="1889" y="6583"/>
                </a:lnTo>
                <a:lnTo>
                  <a:pt x="1923" y="6650"/>
                </a:lnTo>
                <a:lnTo>
                  <a:pt x="1941" y="6685"/>
                </a:lnTo>
                <a:lnTo>
                  <a:pt x="1958" y="6722"/>
                </a:lnTo>
                <a:lnTo>
                  <a:pt x="1974" y="6761"/>
                </a:lnTo>
                <a:lnTo>
                  <a:pt x="1990" y="6802"/>
                </a:lnTo>
                <a:lnTo>
                  <a:pt x="2004" y="6846"/>
                </a:lnTo>
                <a:lnTo>
                  <a:pt x="2016" y="6895"/>
                </a:lnTo>
                <a:lnTo>
                  <a:pt x="2028" y="6948"/>
                </a:lnTo>
                <a:lnTo>
                  <a:pt x="2032" y="6976"/>
                </a:lnTo>
                <a:lnTo>
                  <a:pt x="2036" y="7006"/>
                </a:lnTo>
                <a:lnTo>
                  <a:pt x="2040" y="7036"/>
                </a:lnTo>
                <a:lnTo>
                  <a:pt x="2044" y="7068"/>
                </a:lnTo>
                <a:lnTo>
                  <a:pt x="2046" y="7102"/>
                </a:lnTo>
                <a:lnTo>
                  <a:pt x="2047" y="7138"/>
                </a:lnTo>
                <a:lnTo>
                  <a:pt x="2048" y="7211"/>
                </a:lnTo>
                <a:lnTo>
                  <a:pt x="2048" y="7287"/>
                </a:lnTo>
                <a:lnTo>
                  <a:pt x="2046" y="7365"/>
                </a:lnTo>
                <a:lnTo>
                  <a:pt x="2042" y="7443"/>
                </a:lnTo>
                <a:lnTo>
                  <a:pt x="2038" y="7523"/>
                </a:lnTo>
                <a:lnTo>
                  <a:pt x="2032" y="7602"/>
                </a:lnTo>
                <a:lnTo>
                  <a:pt x="2020" y="7757"/>
                </a:lnTo>
                <a:lnTo>
                  <a:pt x="2008" y="7906"/>
                </a:lnTo>
                <a:lnTo>
                  <a:pt x="2003" y="7977"/>
                </a:lnTo>
                <a:lnTo>
                  <a:pt x="1999" y="8043"/>
                </a:lnTo>
                <a:lnTo>
                  <a:pt x="1997" y="8107"/>
                </a:lnTo>
                <a:lnTo>
                  <a:pt x="1997" y="8164"/>
                </a:lnTo>
                <a:lnTo>
                  <a:pt x="1998" y="8218"/>
                </a:lnTo>
                <a:lnTo>
                  <a:pt x="2000" y="8242"/>
                </a:lnTo>
                <a:lnTo>
                  <a:pt x="2003" y="8265"/>
                </a:lnTo>
                <a:close/>
                <a:moveTo>
                  <a:pt x="2255" y="6692"/>
                </a:moveTo>
                <a:lnTo>
                  <a:pt x="2255" y="6692"/>
                </a:lnTo>
                <a:lnTo>
                  <a:pt x="2249" y="6629"/>
                </a:lnTo>
                <a:lnTo>
                  <a:pt x="2242" y="6545"/>
                </a:lnTo>
                <a:lnTo>
                  <a:pt x="2225" y="6344"/>
                </a:lnTo>
                <a:lnTo>
                  <a:pt x="2209" y="6154"/>
                </a:lnTo>
                <a:lnTo>
                  <a:pt x="2202" y="6083"/>
                </a:lnTo>
                <a:lnTo>
                  <a:pt x="2199" y="6058"/>
                </a:lnTo>
                <a:lnTo>
                  <a:pt x="2196" y="6040"/>
                </a:lnTo>
                <a:lnTo>
                  <a:pt x="2189" y="6009"/>
                </a:lnTo>
                <a:lnTo>
                  <a:pt x="2181" y="5973"/>
                </a:lnTo>
                <a:lnTo>
                  <a:pt x="2170" y="5929"/>
                </a:lnTo>
                <a:lnTo>
                  <a:pt x="2160" y="5880"/>
                </a:lnTo>
                <a:lnTo>
                  <a:pt x="2152" y="5824"/>
                </a:lnTo>
                <a:lnTo>
                  <a:pt x="2147" y="5792"/>
                </a:lnTo>
                <a:lnTo>
                  <a:pt x="2143" y="5760"/>
                </a:lnTo>
                <a:lnTo>
                  <a:pt x="2141" y="5725"/>
                </a:lnTo>
                <a:lnTo>
                  <a:pt x="2139" y="5688"/>
                </a:lnTo>
                <a:lnTo>
                  <a:pt x="2137" y="5649"/>
                </a:lnTo>
                <a:lnTo>
                  <a:pt x="2136" y="5609"/>
                </a:lnTo>
                <a:lnTo>
                  <a:pt x="2136" y="5559"/>
                </a:lnTo>
                <a:lnTo>
                  <a:pt x="2134" y="5497"/>
                </a:lnTo>
                <a:lnTo>
                  <a:pt x="2128" y="5339"/>
                </a:lnTo>
                <a:lnTo>
                  <a:pt x="2111" y="4967"/>
                </a:lnTo>
                <a:lnTo>
                  <a:pt x="2102" y="4790"/>
                </a:lnTo>
                <a:lnTo>
                  <a:pt x="2100" y="4712"/>
                </a:lnTo>
                <a:lnTo>
                  <a:pt x="2099" y="4645"/>
                </a:lnTo>
                <a:lnTo>
                  <a:pt x="2099" y="4590"/>
                </a:lnTo>
                <a:lnTo>
                  <a:pt x="2099" y="4550"/>
                </a:lnTo>
                <a:lnTo>
                  <a:pt x="2100" y="4537"/>
                </a:lnTo>
                <a:lnTo>
                  <a:pt x="2102" y="4528"/>
                </a:lnTo>
                <a:lnTo>
                  <a:pt x="2104" y="4525"/>
                </a:lnTo>
                <a:lnTo>
                  <a:pt x="2105" y="4525"/>
                </a:lnTo>
                <a:lnTo>
                  <a:pt x="2106" y="4526"/>
                </a:lnTo>
                <a:lnTo>
                  <a:pt x="2113" y="4539"/>
                </a:lnTo>
                <a:lnTo>
                  <a:pt x="2123" y="4564"/>
                </a:lnTo>
                <a:lnTo>
                  <a:pt x="2136" y="4598"/>
                </a:lnTo>
                <a:lnTo>
                  <a:pt x="2149" y="4639"/>
                </a:lnTo>
                <a:lnTo>
                  <a:pt x="2182" y="4740"/>
                </a:lnTo>
                <a:lnTo>
                  <a:pt x="2218" y="4854"/>
                </a:lnTo>
                <a:lnTo>
                  <a:pt x="2254" y="4972"/>
                </a:lnTo>
                <a:lnTo>
                  <a:pt x="2286" y="5083"/>
                </a:lnTo>
                <a:lnTo>
                  <a:pt x="2313" y="5175"/>
                </a:lnTo>
                <a:lnTo>
                  <a:pt x="2330" y="5238"/>
                </a:lnTo>
                <a:lnTo>
                  <a:pt x="2340" y="5282"/>
                </a:lnTo>
                <a:lnTo>
                  <a:pt x="2354" y="5325"/>
                </a:lnTo>
                <a:lnTo>
                  <a:pt x="2379" y="5410"/>
                </a:lnTo>
                <a:lnTo>
                  <a:pt x="2391" y="5454"/>
                </a:lnTo>
                <a:lnTo>
                  <a:pt x="2403" y="5499"/>
                </a:lnTo>
                <a:lnTo>
                  <a:pt x="2411" y="5545"/>
                </a:lnTo>
                <a:lnTo>
                  <a:pt x="2415" y="5569"/>
                </a:lnTo>
                <a:lnTo>
                  <a:pt x="2418" y="5594"/>
                </a:lnTo>
                <a:lnTo>
                  <a:pt x="2421" y="5621"/>
                </a:lnTo>
                <a:lnTo>
                  <a:pt x="2422" y="5648"/>
                </a:lnTo>
                <a:lnTo>
                  <a:pt x="2424" y="5711"/>
                </a:lnTo>
                <a:lnTo>
                  <a:pt x="2424" y="5779"/>
                </a:lnTo>
                <a:lnTo>
                  <a:pt x="2422" y="5850"/>
                </a:lnTo>
                <a:lnTo>
                  <a:pt x="2418" y="5923"/>
                </a:lnTo>
                <a:lnTo>
                  <a:pt x="2414" y="5995"/>
                </a:lnTo>
                <a:lnTo>
                  <a:pt x="2409" y="6064"/>
                </a:lnTo>
                <a:lnTo>
                  <a:pt x="2403" y="6129"/>
                </a:lnTo>
                <a:lnTo>
                  <a:pt x="2393" y="6224"/>
                </a:lnTo>
                <a:lnTo>
                  <a:pt x="2376" y="6372"/>
                </a:lnTo>
                <a:lnTo>
                  <a:pt x="2331" y="6746"/>
                </a:lnTo>
                <a:lnTo>
                  <a:pt x="2269" y="7241"/>
                </a:lnTo>
                <a:lnTo>
                  <a:pt x="2269" y="7156"/>
                </a:lnTo>
                <a:lnTo>
                  <a:pt x="2268" y="7000"/>
                </a:lnTo>
                <a:lnTo>
                  <a:pt x="2266" y="6913"/>
                </a:lnTo>
                <a:lnTo>
                  <a:pt x="2263" y="6828"/>
                </a:lnTo>
                <a:lnTo>
                  <a:pt x="2260" y="6752"/>
                </a:lnTo>
                <a:lnTo>
                  <a:pt x="2257" y="6720"/>
                </a:lnTo>
                <a:lnTo>
                  <a:pt x="2255" y="6692"/>
                </a:lnTo>
                <a:close/>
                <a:moveTo>
                  <a:pt x="2566" y="8741"/>
                </a:moveTo>
                <a:lnTo>
                  <a:pt x="2566" y="8741"/>
                </a:lnTo>
                <a:lnTo>
                  <a:pt x="2563" y="8772"/>
                </a:lnTo>
                <a:lnTo>
                  <a:pt x="2558" y="8808"/>
                </a:lnTo>
                <a:lnTo>
                  <a:pt x="2552" y="8847"/>
                </a:lnTo>
                <a:lnTo>
                  <a:pt x="2545" y="8885"/>
                </a:lnTo>
                <a:lnTo>
                  <a:pt x="2527" y="8967"/>
                </a:lnTo>
                <a:lnTo>
                  <a:pt x="2509" y="9046"/>
                </a:lnTo>
                <a:lnTo>
                  <a:pt x="2492" y="9118"/>
                </a:lnTo>
                <a:lnTo>
                  <a:pt x="2476" y="9177"/>
                </a:lnTo>
                <a:lnTo>
                  <a:pt x="2463" y="9230"/>
                </a:lnTo>
                <a:lnTo>
                  <a:pt x="2445" y="9189"/>
                </a:lnTo>
                <a:lnTo>
                  <a:pt x="2428" y="9143"/>
                </a:lnTo>
                <a:lnTo>
                  <a:pt x="2410" y="9095"/>
                </a:lnTo>
                <a:lnTo>
                  <a:pt x="2394" y="9043"/>
                </a:lnTo>
                <a:lnTo>
                  <a:pt x="2387" y="9015"/>
                </a:lnTo>
                <a:lnTo>
                  <a:pt x="2380" y="8987"/>
                </a:lnTo>
                <a:lnTo>
                  <a:pt x="2374" y="8957"/>
                </a:lnTo>
                <a:lnTo>
                  <a:pt x="2369" y="8927"/>
                </a:lnTo>
                <a:lnTo>
                  <a:pt x="2364" y="8897"/>
                </a:lnTo>
                <a:lnTo>
                  <a:pt x="2362" y="8865"/>
                </a:lnTo>
                <a:lnTo>
                  <a:pt x="2360" y="8832"/>
                </a:lnTo>
                <a:lnTo>
                  <a:pt x="2358" y="8800"/>
                </a:lnTo>
                <a:lnTo>
                  <a:pt x="2360" y="8730"/>
                </a:lnTo>
                <a:lnTo>
                  <a:pt x="2361" y="8658"/>
                </a:lnTo>
                <a:lnTo>
                  <a:pt x="2366" y="8514"/>
                </a:lnTo>
                <a:lnTo>
                  <a:pt x="2372" y="8387"/>
                </a:lnTo>
                <a:lnTo>
                  <a:pt x="2373" y="8335"/>
                </a:lnTo>
                <a:lnTo>
                  <a:pt x="2374" y="8295"/>
                </a:lnTo>
                <a:lnTo>
                  <a:pt x="2374" y="8277"/>
                </a:lnTo>
                <a:lnTo>
                  <a:pt x="2375" y="8257"/>
                </a:lnTo>
                <a:lnTo>
                  <a:pt x="2380" y="8211"/>
                </a:lnTo>
                <a:lnTo>
                  <a:pt x="2387" y="8162"/>
                </a:lnTo>
                <a:lnTo>
                  <a:pt x="2396" y="8113"/>
                </a:lnTo>
                <a:lnTo>
                  <a:pt x="2411" y="8032"/>
                </a:lnTo>
                <a:lnTo>
                  <a:pt x="2418" y="7998"/>
                </a:lnTo>
                <a:lnTo>
                  <a:pt x="2426" y="8037"/>
                </a:lnTo>
                <a:lnTo>
                  <a:pt x="2446" y="8133"/>
                </a:lnTo>
                <a:lnTo>
                  <a:pt x="2459" y="8193"/>
                </a:lnTo>
                <a:lnTo>
                  <a:pt x="2475" y="8256"/>
                </a:lnTo>
                <a:lnTo>
                  <a:pt x="2491" y="8316"/>
                </a:lnTo>
                <a:lnTo>
                  <a:pt x="2507" y="8370"/>
                </a:lnTo>
                <a:lnTo>
                  <a:pt x="2523" y="8417"/>
                </a:lnTo>
                <a:lnTo>
                  <a:pt x="2537" y="8461"/>
                </a:lnTo>
                <a:lnTo>
                  <a:pt x="2549" y="8502"/>
                </a:lnTo>
                <a:lnTo>
                  <a:pt x="2559" y="8544"/>
                </a:lnTo>
                <a:lnTo>
                  <a:pt x="2563" y="8564"/>
                </a:lnTo>
                <a:lnTo>
                  <a:pt x="2566" y="8586"/>
                </a:lnTo>
                <a:lnTo>
                  <a:pt x="2569" y="8609"/>
                </a:lnTo>
                <a:lnTo>
                  <a:pt x="2570" y="8633"/>
                </a:lnTo>
                <a:lnTo>
                  <a:pt x="2570" y="8657"/>
                </a:lnTo>
                <a:lnTo>
                  <a:pt x="2570" y="8683"/>
                </a:lnTo>
                <a:lnTo>
                  <a:pt x="2569" y="8711"/>
                </a:lnTo>
                <a:lnTo>
                  <a:pt x="2566" y="8741"/>
                </a:lnTo>
                <a:close/>
                <a:moveTo>
                  <a:pt x="2582" y="7672"/>
                </a:moveTo>
                <a:lnTo>
                  <a:pt x="2582" y="7672"/>
                </a:lnTo>
                <a:lnTo>
                  <a:pt x="2542" y="7595"/>
                </a:lnTo>
                <a:lnTo>
                  <a:pt x="2521" y="7550"/>
                </a:lnTo>
                <a:lnTo>
                  <a:pt x="2510" y="7526"/>
                </a:lnTo>
                <a:lnTo>
                  <a:pt x="2500" y="7501"/>
                </a:lnTo>
                <a:lnTo>
                  <a:pt x="2491" y="7476"/>
                </a:lnTo>
                <a:lnTo>
                  <a:pt x="2482" y="7449"/>
                </a:lnTo>
                <a:lnTo>
                  <a:pt x="2475" y="7423"/>
                </a:lnTo>
                <a:lnTo>
                  <a:pt x="2469" y="7396"/>
                </a:lnTo>
                <a:lnTo>
                  <a:pt x="2464" y="7369"/>
                </a:lnTo>
                <a:lnTo>
                  <a:pt x="2462" y="7341"/>
                </a:lnTo>
                <a:lnTo>
                  <a:pt x="2461" y="7314"/>
                </a:lnTo>
                <a:lnTo>
                  <a:pt x="2463" y="7286"/>
                </a:lnTo>
                <a:lnTo>
                  <a:pt x="2469" y="7227"/>
                </a:lnTo>
                <a:lnTo>
                  <a:pt x="2479" y="7162"/>
                </a:lnTo>
                <a:lnTo>
                  <a:pt x="2489" y="7094"/>
                </a:lnTo>
                <a:lnTo>
                  <a:pt x="2500" y="7026"/>
                </a:lnTo>
                <a:lnTo>
                  <a:pt x="2521" y="6901"/>
                </a:lnTo>
                <a:lnTo>
                  <a:pt x="2537" y="6811"/>
                </a:lnTo>
                <a:lnTo>
                  <a:pt x="2540" y="6798"/>
                </a:lnTo>
                <a:lnTo>
                  <a:pt x="2543" y="6791"/>
                </a:lnTo>
                <a:lnTo>
                  <a:pt x="2545" y="6790"/>
                </a:lnTo>
                <a:lnTo>
                  <a:pt x="2547" y="6790"/>
                </a:lnTo>
                <a:lnTo>
                  <a:pt x="2548" y="6791"/>
                </a:lnTo>
                <a:lnTo>
                  <a:pt x="2551" y="6793"/>
                </a:lnTo>
                <a:lnTo>
                  <a:pt x="2554" y="6802"/>
                </a:lnTo>
                <a:lnTo>
                  <a:pt x="2558" y="6814"/>
                </a:lnTo>
                <a:lnTo>
                  <a:pt x="2566" y="6849"/>
                </a:lnTo>
                <a:lnTo>
                  <a:pt x="2575" y="6891"/>
                </a:lnTo>
                <a:lnTo>
                  <a:pt x="2583" y="6936"/>
                </a:lnTo>
                <a:lnTo>
                  <a:pt x="2596" y="7019"/>
                </a:lnTo>
                <a:lnTo>
                  <a:pt x="2599" y="7041"/>
                </a:lnTo>
                <a:lnTo>
                  <a:pt x="2600" y="7072"/>
                </a:lnTo>
                <a:lnTo>
                  <a:pt x="2600" y="7112"/>
                </a:lnTo>
                <a:lnTo>
                  <a:pt x="2600" y="7159"/>
                </a:lnTo>
                <a:lnTo>
                  <a:pt x="2597" y="7264"/>
                </a:lnTo>
                <a:lnTo>
                  <a:pt x="2594" y="7378"/>
                </a:lnTo>
                <a:lnTo>
                  <a:pt x="2585" y="7581"/>
                </a:lnTo>
                <a:lnTo>
                  <a:pt x="2582" y="7672"/>
                </a:lnTo>
                <a:close/>
                <a:moveTo>
                  <a:pt x="3279" y="7167"/>
                </a:moveTo>
                <a:lnTo>
                  <a:pt x="3279" y="7167"/>
                </a:lnTo>
                <a:lnTo>
                  <a:pt x="3275" y="7207"/>
                </a:lnTo>
                <a:lnTo>
                  <a:pt x="3268" y="7258"/>
                </a:lnTo>
                <a:lnTo>
                  <a:pt x="3250" y="7386"/>
                </a:lnTo>
                <a:lnTo>
                  <a:pt x="3226" y="7537"/>
                </a:lnTo>
                <a:lnTo>
                  <a:pt x="3199" y="7694"/>
                </a:lnTo>
                <a:lnTo>
                  <a:pt x="3151" y="7968"/>
                </a:lnTo>
                <a:lnTo>
                  <a:pt x="3131" y="8087"/>
                </a:lnTo>
                <a:lnTo>
                  <a:pt x="3125" y="8071"/>
                </a:lnTo>
                <a:lnTo>
                  <a:pt x="3120" y="8051"/>
                </a:lnTo>
                <a:lnTo>
                  <a:pt x="3117" y="8031"/>
                </a:lnTo>
                <a:lnTo>
                  <a:pt x="3113" y="8010"/>
                </a:lnTo>
                <a:lnTo>
                  <a:pt x="3107" y="7965"/>
                </a:lnTo>
                <a:lnTo>
                  <a:pt x="3102" y="7914"/>
                </a:lnTo>
                <a:lnTo>
                  <a:pt x="3095" y="7806"/>
                </a:lnTo>
                <a:lnTo>
                  <a:pt x="3091" y="7747"/>
                </a:lnTo>
                <a:lnTo>
                  <a:pt x="3085" y="7687"/>
                </a:lnTo>
                <a:lnTo>
                  <a:pt x="3083" y="7656"/>
                </a:lnTo>
                <a:lnTo>
                  <a:pt x="3078" y="7626"/>
                </a:lnTo>
                <a:lnTo>
                  <a:pt x="3067" y="7565"/>
                </a:lnTo>
                <a:lnTo>
                  <a:pt x="3055" y="7505"/>
                </a:lnTo>
                <a:lnTo>
                  <a:pt x="3049" y="7475"/>
                </a:lnTo>
                <a:lnTo>
                  <a:pt x="3046" y="7446"/>
                </a:lnTo>
                <a:lnTo>
                  <a:pt x="3042" y="7417"/>
                </a:lnTo>
                <a:lnTo>
                  <a:pt x="3040" y="7388"/>
                </a:lnTo>
                <a:lnTo>
                  <a:pt x="3038" y="7359"/>
                </a:lnTo>
                <a:lnTo>
                  <a:pt x="3040" y="7332"/>
                </a:lnTo>
                <a:lnTo>
                  <a:pt x="3043" y="7305"/>
                </a:lnTo>
                <a:lnTo>
                  <a:pt x="3050" y="7277"/>
                </a:lnTo>
                <a:lnTo>
                  <a:pt x="3054" y="7265"/>
                </a:lnTo>
                <a:lnTo>
                  <a:pt x="3059" y="7252"/>
                </a:lnTo>
                <a:lnTo>
                  <a:pt x="3065" y="7239"/>
                </a:lnTo>
                <a:lnTo>
                  <a:pt x="3071" y="7227"/>
                </a:lnTo>
                <a:lnTo>
                  <a:pt x="3187" y="7013"/>
                </a:lnTo>
                <a:lnTo>
                  <a:pt x="3249" y="6900"/>
                </a:lnTo>
                <a:lnTo>
                  <a:pt x="3251" y="6904"/>
                </a:lnTo>
                <a:lnTo>
                  <a:pt x="3256" y="6917"/>
                </a:lnTo>
                <a:lnTo>
                  <a:pt x="3262" y="6937"/>
                </a:lnTo>
                <a:lnTo>
                  <a:pt x="3269" y="6967"/>
                </a:lnTo>
                <a:lnTo>
                  <a:pt x="3273" y="6984"/>
                </a:lnTo>
                <a:lnTo>
                  <a:pt x="3276" y="7005"/>
                </a:lnTo>
                <a:lnTo>
                  <a:pt x="3279" y="7026"/>
                </a:lnTo>
                <a:lnTo>
                  <a:pt x="3280" y="7050"/>
                </a:lnTo>
                <a:lnTo>
                  <a:pt x="3281" y="7077"/>
                </a:lnTo>
                <a:lnTo>
                  <a:pt x="3282" y="7104"/>
                </a:lnTo>
                <a:lnTo>
                  <a:pt x="3281" y="7135"/>
                </a:lnTo>
                <a:lnTo>
                  <a:pt x="3279" y="7167"/>
                </a:lnTo>
                <a:close/>
                <a:moveTo>
                  <a:pt x="3694" y="7984"/>
                </a:moveTo>
                <a:lnTo>
                  <a:pt x="3694" y="7984"/>
                </a:lnTo>
                <a:lnTo>
                  <a:pt x="3692" y="7948"/>
                </a:lnTo>
                <a:lnTo>
                  <a:pt x="3692" y="7895"/>
                </a:lnTo>
                <a:lnTo>
                  <a:pt x="3693" y="7827"/>
                </a:lnTo>
                <a:lnTo>
                  <a:pt x="3694" y="7746"/>
                </a:lnTo>
                <a:lnTo>
                  <a:pt x="3702" y="7559"/>
                </a:lnTo>
                <a:lnTo>
                  <a:pt x="3711" y="7354"/>
                </a:lnTo>
                <a:lnTo>
                  <a:pt x="3721" y="7157"/>
                </a:lnTo>
                <a:lnTo>
                  <a:pt x="3730" y="6988"/>
                </a:lnTo>
                <a:lnTo>
                  <a:pt x="3739" y="6826"/>
                </a:lnTo>
                <a:lnTo>
                  <a:pt x="3741" y="6925"/>
                </a:lnTo>
                <a:lnTo>
                  <a:pt x="3745" y="7031"/>
                </a:lnTo>
                <a:lnTo>
                  <a:pt x="3750" y="7159"/>
                </a:lnTo>
                <a:lnTo>
                  <a:pt x="3756" y="7292"/>
                </a:lnTo>
                <a:lnTo>
                  <a:pt x="3764" y="7420"/>
                </a:lnTo>
                <a:lnTo>
                  <a:pt x="3768" y="7479"/>
                </a:lnTo>
                <a:lnTo>
                  <a:pt x="3772" y="7532"/>
                </a:lnTo>
                <a:lnTo>
                  <a:pt x="3777" y="7577"/>
                </a:lnTo>
                <a:lnTo>
                  <a:pt x="3783" y="7613"/>
                </a:lnTo>
                <a:lnTo>
                  <a:pt x="3788" y="7649"/>
                </a:lnTo>
                <a:lnTo>
                  <a:pt x="3793" y="7696"/>
                </a:lnTo>
                <a:lnTo>
                  <a:pt x="3797" y="7751"/>
                </a:lnTo>
                <a:lnTo>
                  <a:pt x="3800" y="7813"/>
                </a:lnTo>
                <a:lnTo>
                  <a:pt x="3806" y="7952"/>
                </a:lnTo>
                <a:lnTo>
                  <a:pt x="3810" y="8096"/>
                </a:lnTo>
                <a:lnTo>
                  <a:pt x="3812" y="8234"/>
                </a:lnTo>
                <a:lnTo>
                  <a:pt x="3812" y="8349"/>
                </a:lnTo>
                <a:lnTo>
                  <a:pt x="3813" y="8457"/>
                </a:lnTo>
                <a:lnTo>
                  <a:pt x="3803" y="8439"/>
                </a:lnTo>
                <a:lnTo>
                  <a:pt x="3792" y="8418"/>
                </a:lnTo>
                <a:lnTo>
                  <a:pt x="3781" y="8393"/>
                </a:lnTo>
                <a:lnTo>
                  <a:pt x="3771" y="8365"/>
                </a:lnTo>
                <a:lnTo>
                  <a:pt x="3762" y="8336"/>
                </a:lnTo>
                <a:lnTo>
                  <a:pt x="3753" y="8304"/>
                </a:lnTo>
                <a:lnTo>
                  <a:pt x="3745" y="8271"/>
                </a:lnTo>
                <a:lnTo>
                  <a:pt x="3736" y="8238"/>
                </a:lnTo>
                <a:lnTo>
                  <a:pt x="3723" y="8169"/>
                </a:lnTo>
                <a:lnTo>
                  <a:pt x="3711" y="8102"/>
                </a:lnTo>
                <a:lnTo>
                  <a:pt x="3702" y="8038"/>
                </a:lnTo>
                <a:lnTo>
                  <a:pt x="3694" y="7984"/>
                </a:lnTo>
                <a:close/>
                <a:moveTo>
                  <a:pt x="4480" y="7568"/>
                </a:moveTo>
                <a:lnTo>
                  <a:pt x="4480" y="7568"/>
                </a:lnTo>
                <a:lnTo>
                  <a:pt x="4479" y="7603"/>
                </a:lnTo>
                <a:lnTo>
                  <a:pt x="4475" y="7644"/>
                </a:lnTo>
                <a:lnTo>
                  <a:pt x="4469" y="7692"/>
                </a:lnTo>
                <a:lnTo>
                  <a:pt x="4462" y="7745"/>
                </a:lnTo>
                <a:lnTo>
                  <a:pt x="4443" y="7859"/>
                </a:lnTo>
                <a:lnTo>
                  <a:pt x="4421" y="7979"/>
                </a:lnTo>
                <a:lnTo>
                  <a:pt x="4380" y="8198"/>
                </a:lnTo>
                <a:lnTo>
                  <a:pt x="4367" y="8277"/>
                </a:lnTo>
                <a:lnTo>
                  <a:pt x="4364" y="8306"/>
                </a:lnTo>
                <a:lnTo>
                  <a:pt x="4362" y="8325"/>
                </a:lnTo>
                <a:lnTo>
                  <a:pt x="4361" y="8365"/>
                </a:lnTo>
                <a:lnTo>
                  <a:pt x="4358" y="8426"/>
                </a:lnTo>
                <a:lnTo>
                  <a:pt x="4347" y="8575"/>
                </a:lnTo>
                <a:lnTo>
                  <a:pt x="4332" y="8770"/>
                </a:lnTo>
                <a:lnTo>
                  <a:pt x="4320" y="8747"/>
                </a:lnTo>
                <a:lnTo>
                  <a:pt x="4292" y="8692"/>
                </a:lnTo>
                <a:lnTo>
                  <a:pt x="4275" y="8657"/>
                </a:lnTo>
                <a:lnTo>
                  <a:pt x="4257" y="8620"/>
                </a:lnTo>
                <a:lnTo>
                  <a:pt x="4241" y="8582"/>
                </a:lnTo>
                <a:lnTo>
                  <a:pt x="4228" y="8548"/>
                </a:lnTo>
                <a:lnTo>
                  <a:pt x="4222" y="8529"/>
                </a:lnTo>
                <a:lnTo>
                  <a:pt x="4215" y="8510"/>
                </a:lnTo>
                <a:lnTo>
                  <a:pt x="4195" y="8465"/>
                </a:lnTo>
                <a:lnTo>
                  <a:pt x="4173" y="8412"/>
                </a:lnTo>
                <a:lnTo>
                  <a:pt x="4162" y="8383"/>
                </a:lnTo>
                <a:lnTo>
                  <a:pt x="4151" y="8353"/>
                </a:lnTo>
                <a:lnTo>
                  <a:pt x="4140" y="8320"/>
                </a:lnTo>
                <a:lnTo>
                  <a:pt x="4129" y="8287"/>
                </a:lnTo>
                <a:lnTo>
                  <a:pt x="4120" y="8252"/>
                </a:lnTo>
                <a:lnTo>
                  <a:pt x="4111" y="8216"/>
                </a:lnTo>
                <a:lnTo>
                  <a:pt x="4104" y="8177"/>
                </a:lnTo>
                <a:lnTo>
                  <a:pt x="4099" y="8139"/>
                </a:lnTo>
                <a:lnTo>
                  <a:pt x="4096" y="8099"/>
                </a:lnTo>
                <a:lnTo>
                  <a:pt x="4094" y="8057"/>
                </a:lnTo>
                <a:lnTo>
                  <a:pt x="4096" y="8015"/>
                </a:lnTo>
                <a:lnTo>
                  <a:pt x="4097" y="7973"/>
                </a:lnTo>
                <a:lnTo>
                  <a:pt x="4099" y="7930"/>
                </a:lnTo>
                <a:lnTo>
                  <a:pt x="4103" y="7888"/>
                </a:lnTo>
                <a:lnTo>
                  <a:pt x="4110" y="7803"/>
                </a:lnTo>
                <a:lnTo>
                  <a:pt x="4121" y="7720"/>
                </a:lnTo>
                <a:lnTo>
                  <a:pt x="4133" y="7642"/>
                </a:lnTo>
                <a:lnTo>
                  <a:pt x="4145" y="7569"/>
                </a:lnTo>
                <a:lnTo>
                  <a:pt x="4157" y="7505"/>
                </a:lnTo>
                <a:lnTo>
                  <a:pt x="4169" y="7449"/>
                </a:lnTo>
                <a:lnTo>
                  <a:pt x="4185" y="7386"/>
                </a:lnTo>
                <a:lnTo>
                  <a:pt x="4207" y="7299"/>
                </a:lnTo>
                <a:lnTo>
                  <a:pt x="4233" y="7198"/>
                </a:lnTo>
                <a:lnTo>
                  <a:pt x="4260" y="7091"/>
                </a:lnTo>
                <a:lnTo>
                  <a:pt x="4284" y="6987"/>
                </a:lnTo>
                <a:lnTo>
                  <a:pt x="4295" y="6937"/>
                </a:lnTo>
                <a:lnTo>
                  <a:pt x="4305" y="6892"/>
                </a:lnTo>
                <a:lnTo>
                  <a:pt x="4312" y="6851"/>
                </a:lnTo>
                <a:lnTo>
                  <a:pt x="4317" y="6816"/>
                </a:lnTo>
                <a:lnTo>
                  <a:pt x="4318" y="6787"/>
                </a:lnTo>
                <a:lnTo>
                  <a:pt x="4318" y="6776"/>
                </a:lnTo>
                <a:lnTo>
                  <a:pt x="4318" y="6767"/>
                </a:lnTo>
                <a:lnTo>
                  <a:pt x="4258" y="6410"/>
                </a:lnTo>
                <a:lnTo>
                  <a:pt x="4224" y="6539"/>
                </a:lnTo>
                <a:lnTo>
                  <a:pt x="4195" y="6655"/>
                </a:lnTo>
                <a:lnTo>
                  <a:pt x="4169" y="6767"/>
                </a:lnTo>
                <a:lnTo>
                  <a:pt x="4158" y="6820"/>
                </a:lnTo>
                <a:lnTo>
                  <a:pt x="4147" y="6877"/>
                </a:lnTo>
                <a:lnTo>
                  <a:pt x="4127" y="6999"/>
                </a:lnTo>
                <a:lnTo>
                  <a:pt x="4094" y="7197"/>
                </a:lnTo>
                <a:lnTo>
                  <a:pt x="4079" y="7281"/>
                </a:lnTo>
                <a:lnTo>
                  <a:pt x="4060" y="7378"/>
                </a:lnTo>
                <a:lnTo>
                  <a:pt x="4036" y="7494"/>
                </a:lnTo>
                <a:lnTo>
                  <a:pt x="4019" y="7239"/>
                </a:lnTo>
                <a:lnTo>
                  <a:pt x="4004" y="7036"/>
                </a:lnTo>
                <a:lnTo>
                  <a:pt x="3997" y="6949"/>
                </a:lnTo>
                <a:lnTo>
                  <a:pt x="3991" y="6885"/>
                </a:lnTo>
                <a:lnTo>
                  <a:pt x="3986" y="6828"/>
                </a:lnTo>
                <a:lnTo>
                  <a:pt x="3982" y="6761"/>
                </a:lnTo>
                <a:lnTo>
                  <a:pt x="3977" y="6685"/>
                </a:lnTo>
                <a:lnTo>
                  <a:pt x="3971" y="6603"/>
                </a:lnTo>
                <a:lnTo>
                  <a:pt x="3962" y="6519"/>
                </a:lnTo>
                <a:lnTo>
                  <a:pt x="3958" y="6476"/>
                </a:lnTo>
                <a:lnTo>
                  <a:pt x="3952" y="6434"/>
                </a:lnTo>
                <a:lnTo>
                  <a:pt x="3944" y="6393"/>
                </a:lnTo>
                <a:lnTo>
                  <a:pt x="3936" y="6354"/>
                </a:lnTo>
                <a:lnTo>
                  <a:pt x="3927" y="6314"/>
                </a:lnTo>
                <a:lnTo>
                  <a:pt x="3917" y="6277"/>
                </a:lnTo>
                <a:lnTo>
                  <a:pt x="3871" y="6125"/>
                </a:lnTo>
                <a:lnTo>
                  <a:pt x="3848" y="6047"/>
                </a:lnTo>
                <a:lnTo>
                  <a:pt x="3828" y="5971"/>
                </a:lnTo>
                <a:lnTo>
                  <a:pt x="3810" y="5899"/>
                </a:lnTo>
                <a:lnTo>
                  <a:pt x="3795" y="5837"/>
                </a:lnTo>
                <a:lnTo>
                  <a:pt x="3791" y="5808"/>
                </a:lnTo>
                <a:lnTo>
                  <a:pt x="3787" y="5783"/>
                </a:lnTo>
                <a:lnTo>
                  <a:pt x="3785" y="5761"/>
                </a:lnTo>
                <a:lnTo>
                  <a:pt x="3783" y="5742"/>
                </a:lnTo>
                <a:lnTo>
                  <a:pt x="3782" y="5706"/>
                </a:lnTo>
                <a:lnTo>
                  <a:pt x="3781" y="5665"/>
                </a:lnTo>
                <a:lnTo>
                  <a:pt x="3777" y="5568"/>
                </a:lnTo>
                <a:lnTo>
                  <a:pt x="3777" y="5514"/>
                </a:lnTo>
                <a:lnTo>
                  <a:pt x="3777" y="5455"/>
                </a:lnTo>
                <a:lnTo>
                  <a:pt x="3779" y="5392"/>
                </a:lnTo>
                <a:lnTo>
                  <a:pt x="3783" y="5327"/>
                </a:lnTo>
                <a:lnTo>
                  <a:pt x="3791" y="5249"/>
                </a:lnTo>
                <a:lnTo>
                  <a:pt x="3801" y="5154"/>
                </a:lnTo>
                <a:lnTo>
                  <a:pt x="3827" y="4949"/>
                </a:lnTo>
                <a:lnTo>
                  <a:pt x="3848" y="4776"/>
                </a:lnTo>
                <a:lnTo>
                  <a:pt x="3858" y="4704"/>
                </a:lnTo>
                <a:lnTo>
                  <a:pt x="3634" y="5015"/>
                </a:lnTo>
                <a:lnTo>
                  <a:pt x="3694" y="4021"/>
                </a:lnTo>
                <a:lnTo>
                  <a:pt x="3705" y="4030"/>
                </a:lnTo>
                <a:lnTo>
                  <a:pt x="3733" y="4055"/>
                </a:lnTo>
                <a:lnTo>
                  <a:pt x="3753" y="4073"/>
                </a:lnTo>
                <a:lnTo>
                  <a:pt x="3776" y="4096"/>
                </a:lnTo>
                <a:lnTo>
                  <a:pt x="3801" y="4123"/>
                </a:lnTo>
                <a:lnTo>
                  <a:pt x="3828" y="4155"/>
                </a:lnTo>
                <a:lnTo>
                  <a:pt x="3858" y="4193"/>
                </a:lnTo>
                <a:lnTo>
                  <a:pt x="3893" y="4239"/>
                </a:lnTo>
                <a:lnTo>
                  <a:pt x="3929" y="4292"/>
                </a:lnTo>
                <a:lnTo>
                  <a:pt x="3967" y="4349"/>
                </a:lnTo>
                <a:lnTo>
                  <a:pt x="4004" y="4411"/>
                </a:lnTo>
                <a:lnTo>
                  <a:pt x="4021" y="4442"/>
                </a:lnTo>
                <a:lnTo>
                  <a:pt x="4038" y="4474"/>
                </a:lnTo>
                <a:lnTo>
                  <a:pt x="4055" y="4506"/>
                </a:lnTo>
                <a:lnTo>
                  <a:pt x="4069" y="4538"/>
                </a:lnTo>
                <a:lnTo>
                  <a:pt x="4082" y="4569"/>
                </a:lnTo>
                <a:lnTo>
                  <a:pt x="4094" y="4600"/>
                </a:lnTo>
                <a:lnTo>
                  <a:pt x="4119" y="4667"/>
                </a:lnTo>
                <a:lnTo>
                  <a:pt x="4144" y="4741"/>
                </a:lnTo>
                <a:lnTo>
                  <a:pt x="4169" y="4820"/>
                </a:lnTo>
                <a:lnTo>
                  <a:pt x="4195" y="4902"/>
                </a:lnTo>
                <a:lnTo>
                  <a:pt x="4219" y="4984"/>
                </a:lnTo>
                <a:lnTo>
                  <a:pt x="4241" y="5061"/>
                </a:lnTo>
                <a:lnTo>
                  <a:pt x="4259" y="5132"/>
                </a:lnTo>
                <a:lnTo>
                  <a:pt x="4273" y="5194"/>
                </a:lnTo>
                <a:lnTo>
                  <a:pt x="4302" y="5338"/>
                </a:lnTo>
                <a:lnTo>
                  <a:pt x="4319" y="5430"/>
                </a:lnTo>
                <a:lnTo>
                  <a:pt x="4338" y="5527"/>
                </a:lnTo>
                <a:lnTo>
                  <a:pt x="4355" y="5628"/>
                </a:lnTo>
                <a:lnTo>
                  <a:pt x="4371" y="5728"/>
                </a:lnTo>
                <a:lnTo>
                  <a:pt x="4384" y="5821"/>
                </a:lnTo>
                <a:lnTo>
                  <a:pt x="4388" y="5866"/>
                </a:lnTo>
                <a:lnTo>
                  <a:pt x="4391" y="5905"/>
                </a:lnTo>
                <a:lnTo>
                  <a:pt x="4395" y="5944"/>
                </a:lnTo>
                <a:lnTo>
                  <a:pt x="4401" y="5982"/>
                </a:lnTo>
                <a:lnTo>
                  <a:pt x="4407" y="6018"/>
                </a:lnTo>
                <a:lnTo>
                  <a:pt x="4414" y="6056"/>
                </a:lnTo>
                <a:lnTo>
                  <a:pt x="4431" y="6126"/>
                </a:lnTo>
                <a:lnTo>
                  <a:pt x="4449" y="6197"/>
                </a:lnTo>
                <a:lnTo>
                  <a:pt x="4467" y="6268"/>
                </a:lnTo>
                <a:lnTo>
                  <a:pt x="4474" y="6305"/>
                </a:lnTo>
                <a:lnTo>
                  <a:pt x="4481" y="6341"/>
                </a:lnTo>
                <a:lnTo>
                  <a:pt x="4487" y="6380"/>
                </a:lnTo>
                <a:lnTo>
                  <a:pt x="4492" y="6418"/>
                </a:lnTo>
                <a:lnTo>
                  <a:pt x="4495" y="6458"/>
                </a:lnTo>
                <a:lnTo>
                  <a:pt x="4496" y="6499"/>
                </a:lnTo>
                <a:lnTo>
                  <a:pt x="4495" y="6602"/>
                </a:lnTo>
                <a:lnTo>
                  <a:pt x="4493" y="6737"/>
                </a:lnTo>
                <a:lnTo>
                  <a:pt x="4489" y="7056"/>
                </a:lnTo>
                <a:lnTo>
                  <a:pt x="4483" y="7364"/>
                </a:lnTo>
                <a:lnTo>
                  <a:pt x="4480" y="7568"/>
                </a:lnTo>
                <a:close/>
                <a:moveTo>
                  <a:pt x="4688" y="8192"/>
                </a:moveTo>
                <a:lnTo>
                  <a:pt x="4688" y="8192"/>
                </a:lnTo>
                <a:lnTo>
                  <a:pt x="4684" y="8213"/>
                </a:lnTo>
                <a:lnTo>
                  <a:pt x="4680" y="8240"/>
                </a:lnTo>
                <a:lnTo>
                  <a:pt x="4664" y="8305"/>
                </a:lnTo>
                <a:lnTo>
                  <a:pt x="4645" y="8378"/>
                </a:lnTo>
                <a:lnTo>
                  <a:pt x="4623" y="8453"/>
                </a:lnTo>
                <a:lnTo>
                  <a:pt x="4586" y="8581"/>
                </a:lnTo>
                <a:lnTo>
                  <a:pt x="4570" y="8636"/>
                </a:lnTo>
                <a:lnTo>
                  <a:pt x="4570" y="8413"/>
                </a:lnTo>
                <a:lnTo>
                  <a:pt x="4568" y="8389"/>
                </a:lnTo>
                <a:lnTo>
                  <a:pt x="4567" y="8358"/>
                </a:lnTo>
                <a:lnTo>
                  <a:pt x="4565" y="8323"/>
                </a:lnTo>
                <a:lnTo>
                  <a:pt x="4565" y="8284"/>
                </a:lnTo>
                <a:lnTo>
                  <a:pt x="4568" y="8199"/>
                </a:lnTo>
                <a:lnTo>
                  <a:pt x="4571" y="8105"/>
                </a:lnTo>
                <a:lnTo>
                  <a:pt x="4580" y="7922"/>
                </a:lnTo>
                <a:lnTo>
                  <a:pt x="4583" y="7841"/>
                </a:lnTo>
                <a:lnTo>
                  <a:pt x="4585" y="7775"/>
                </a:lnTo>
                <a:lnTo>
                  <a:pt x="4586" y="7724"/>
                </a:lnTo>
                <a:lnTo>
                  <a:pt x="4591" y="7655"/>
                </a:lnTo>
                <a:lnTo>
                  <a:pt x="4597" y="7573"/>
                </a:lnTo>
                <a:lnTo>
                  <a:pt x="4605" y="7482"/>
                </a:lnTo>
                <a:lnTo>
                  <a:pt x="4639" y="7141"/>
                </a:lnTo>
                <a:lnTo>
                  <a:pt x="4640" y="7083"/>
                </a:lnTo>
                <a:lnTo>
                  <a:pt x="4641" y="7062"/>
                </a:lnTo>
                <a:lnTo>
                  <a:pt x="4644" y="7048"/>
                </a:lnTo>
                <a:lnTo>
                  <a:pt x="4645" y="7044"/>
                </a:lnTo>
                <a:lnTo>
                  <a:pt x="4646" y="7047"/>
                </a:lnTo>
                <a:lnTo>
                  <a:pt x="4645" y="7062"/>
                </a:lnTo>
                <a:lnTo>
                  <a:pt x="4639" y="7141"/>
                </a:lnTo>
                <a:lnTo>
                  <a:pt x="4639" y="7202"/>
                </a:lnTo>
                <a:lnTo>
                  <a:pt x="4641" y="7271"/>
                </a:lnTo>
                <a:lnTo>
                  <a:pt x="4645" y="7348"/>
                </a:lnTo>
                <a:lnTo>
                  <a:pt x="4651" y="7428"/>
                </a:lnTo>
                <a:lnTo>
                  <a:pt x="4658" y="7508"/>
                </a:lnTo>
                <a:lnTo>
                  <a:pt x="4666" y="7584"/>
                </a:lnTo>
                <a:lnTo>
                  <a:pt x="4676" y="7655"/>
                </a:lnTo>
                <a:lnTo>
                  <a:pt x="4682" y="7687"/>
                </a:lnTo>
                <a:lnTo>
                  <a:pt x="4688" y="7716"/>
                </a:lnTo>
                <a:lnTo>
                  <a:pt x="4696" y="7752"/>
                </a:lnTo>
                <a:lnTo>
                  <a:pt x="4702" y="7788"/>
                </a:lnTo>
                <a:lnTo>
                  <a:pt x="4706" y="7823"/>
                </a:lnTo>
                <a:lnTo>
                  <a:pt x="4710" y="7857"/>
                </a:lnTo>
                <a:lnTo>
                  <a:pt x="4711" y="7891"/>
                </a:lnTo>
                <a:lnTo>
                  <a:pt x="4712" y="7924"/>
                </a:lnTo>
                <a:lnTo>
                  <a:pt x="4712" y="7956"/>
                </a:lnTo>
                <a:lnTo>
                  <a:pt x="4711" y="7988"/>
                </a:lnTo>
                <a:lnTo>
                  <a:pt x="4707" y="8046"/>
                </a:lnTo>
                <a:lnTo>
                  <a:pt x="4701" y="8101"/>
                </a:lnTo>
                <a:lnTo>
                  <a:pt x="4694" y="8149"/>
                </a:lnTo>
                <a:lnTo>
                  <a:pt x="4688" y="8192"/>
                </a:lnTo>
                <a:close/>
                <a:moveTo>
                  <a:pt x="5000" y="7642"/>
                </a:moveTo>
                <a:lnTo>
                  <a:pt x="4911" y="7865"/>
                </a:lnTo>
                <a:lnTo>
                  <a:pt x="4855" y="7279"/>
                </a:lnTo>
                <a:lnTo>
                  <a:pt x="4811" y="6812"/>
                </a:lnTo>
                <a:lnTo>
                  <a:pt x="4777" y="6470"/>
                </a:lnTo>
                <a:lnTo>
                  <a:pt x="4773" y="6415"/>
                </a:lnTo>
                <a:lnTo>
                  <a:pt x="4770" y="6362"/>
                </a:lnTo>
                <a:lnTo>
                  <a:pt x="4767" y="6311"/>
                </a:lnTo>
                <a:lnTo>
                  <a:pt x="4767" y="6263"/>
                </a:lnTo>
                <a:lnTo>
                  <a:pt x="4767" y="6218"/>
                </a:lnTo>
                <a:lnTo>
                  <a:pt x="4770" y="6174"/>
                </a:lnTo>
                <a:lnTo>
                  <a:pt x="4771" y="6135"/>
                </a:lnTo>
                <a:lnTo>
                  <a:pt x="4773" y="6099"/>
                </a:lnTo>
                <a:lnTo>
                  <a:pt x="4779" y="6036"/>
                </a:lnTo>
                <a:lnTo>
                  <a:pt x="4785" y="5989"/>
                </a:lnTo>
                <a:lnTo>
                  <a:pt x="4790" y="5961"/>
                </a:lnTo>
                <a:lnTo>
                  <a:pt x="4793" y="5950"/>
                </a:lnTo>
                <a:lnTo>
                  <a:pt x="4817" y="6119"/>
                </a:lnTo>
                <a:lnTo>
                  <a:pt x="4842" y="6293"/>
                </a:lnTo>
                <a:lnTo>
                  <a:pt x="4872" y="6498"/>
                </a:lnTo>
                <a:lnTo>
                  <a:pt x="4904" y="6706"/>
                </a:lnTo>
                <a:lnTo>
                  <a:pt x="4921" y="6805"/>
                </a:lnTo>
                <a:lnTo>
                  <a:pt x="4937" y="6895"/>
                </a:lnTo>
                <a:lnTo>
                  <a:pt x="4951" y="6976"/>
                </a:lnTo>
                <a:lnTo>
                  <a:pt x="4964" y="7042"/>
                </a:lnTo>
                <a:lnTo>
                  <a:pt x="4975" y="7092"/>
                </a:lnTo>
                <a:lnTo>
                  <a:pt x="4981" y="7110"/>
                </a:lnTo>
                <a:lnTo>
                  <a:pt x="4985" y="7122"/>
                </a:lnTo>
                <a:lnTo>
                  <a:pt x="4990" y="7133"/>
                </a:lnTo>
                <a:lnTo>
                  <a:pt x="4993" y="7145"/>
                </a:lnTo>
                <a:lnTo>
                  <a:pt x="4998" y="7172"/>
                </a:lnTo>
                <a:lnTo>
                  <a:pt x="5002" y="7203"/>
                </a:lnTo>
                <a:lnTo>
                  <a:pt x="5004" y="7238"/>
                </a:lnTo>
                <a:lnTo>
                  <a:pt x="5005" y="7274"/>
                </a:lnTo>
                <a:lnTo>
                  <a:pt x="5005" y="7314"/>
                </a:lnTo>
                <a:lnTo>
                  <a:pt x="5004" y="7394"/>
                </a:lnTo>
                <a:lnTo>
                  <a:pt x="4998" y="7544"/>
                </a:lnTo>
                <a:lnTo>
                  <a:pt x="4997" y="7575"/>
                </a:lnTo>
                <a:lnTo>
                  <a:pt x="4997" y="7603"/>
                </a:lnTo>
                <a:lnTo>
                  <a:pt x="4998" y="7625"/>
                </a:lnTo>
                <a:lnTo>
                  <a:pt x="5000" y="7642"/>
                </a:lnTo>
                <a:close/>
                <a:moveTo>
                  <a:pt x="6648" y="7583"/>
                </a:moveTo>
                <a:lnTo>
                  <a:pt x="6648" y="7583"/>
                </a:lnTo>
                <a:lnTo>
                  <a:pt x="6624" y="7470"/>
                </a:lnTo>
                <a:lnTo>
                  <a:pt x="6601" y="7351"/>
                </a:lnTo>
                <a:lnTo>
                  <a:pt x="6573" y="7210"/>
                </a:lnTo>
                <a:lnTo>
                  <a:pt x="6545" y="7064"/>
                </a:lnTo>
                <a:lnTo>
                  <a:pt x="6523" y="6925"/>
                </a:lnTo>
                <a:lnTo>
                  <a:pt x="6513" y="6864"/>
                </a:lnTo>
                <a:lnTo>
                  <a:pt x="6506" y="6811"/>
                </a:lnTo>
                <a:lnTo>
                  <a:pt x="6501" y="6768"/>
                </a:lnTo>
                <a:lnTo>
                  <a:pt x="6499" y="6737"/>
                </a:lnTo>
                <a:lnTo>
                  <a:pt x="6497" y="6664"/>
                </a:lnTo>
                <a:lnTo>
                  <a:pt x="6491" y="6553"/>
                </a:lnTo>
                <a:lnTo>
                  <a:pt x="6477" y="6279"/>
                </a:lnTo>
                <a:lnTo>
                  <a:pt x="6461" y="6029"/>
                </a:lnTo>
                <a:lnTo>
                  <a:pt x="6454" y="5921"/>
                </a:lnTo>
                <a:lnTo>
                  <a:pt x="6454" y="6559"/>
                </a:lnTo>
                <a:lnTo>
                  <a:pt x="6453" y="6583"/>
                </a:lnTo>
                <a:lnTo>
                  <a:pt x="6451" y="6615"/>
                </a:lnTo>
                <a:lnTo>
                  <a:pt x="6440" y="6698"/>
                </a:lnTo>
                <a:lnTo>
                  <a:pt x="6425" y="6799"/>
                </a:lnTo>
                <a:lnTo>
                  <a:pt x="6407" y="6907"/>
                </a:lnTo>
                <a:lnTo>
                  <a:pt x="6389" y="7013"/>
                </a:lnTo>
                <a:lnTo>
                  <a:pt x="6372" y="7106"/>
                </a:lnTo>
                <a:lnTo>
                  <a:pt x="6359" y="7175"/>
                </a:lnTo>
                <a:lnTo>
                  <a:pt x="6354" y="7198"/>
                </a:lnTo>
                <a:lnTo>
                  <a:pt x="6351" y="7211"/>
                </a:lnTo>
                <a:lnTo>
                  <a:pt x="6350" y="7214"/>
                </a:lnTo>
                <a:lnTo>
                  <a:pt x="6347" y="7211"/>
                </a:lnTo>
                <a:lnTo>
                  <a:pt x="6345" y="7193"/>
                </a:lnTo>
                <a:lnTo>
                  <a:pt x="6341" y="7162"/>
                </a:lnTo>
                <a:lnTo>
                  <a:pt x="6338" y="7119"/>
                </a:lnTo>
                <a:lnTo>
                  <a:pt x="6330" y="7000"/>
                </a:lnTo>
                <a:lnTo>
                  <a:pt x="6323" y="6856"/>
                </a:lnTo>
                <a:lnTo>
                  <a:pt x="6316" y="6700"/>
                </a:lnTo>
                <a:lnTo>
                  <a:pt x="6311" y="6548"/>
                </a:lnTo>
                <a:lnTo>
                  <a:pt x="6308" y="6417"/>
                </a:lnTo>
                <a:lnTo>
                  <a:pt x="6306" y="6321"/>
                </a:lnTo>
                <a:lnTo>
                  <a:pt x="6304" y="5945"/>
                </a:lnTo>
                <a:lnTo>
                  <a:pt x="6298" y="5307"/>
                </a:lnTo>
                <a:lnTo>
                  <a:pt x="6291" y="4437"/>
                </a:lnTo>
                <a:lnTo>
                  <a:pt x="6327" y="4581"/>
                </a:lnTo>
                <a:lnTo>
                  <a:pt x="6411" y="4915"/>
                </a:lnTo>
                <a:lnTo>
                  <a:pt x="6461" y="5106"/>
                </a:lnTo>
                <a:lnTo>
                  <a:pt x="6509" y="5288"/>
                </a:lnTo>
                <a:lnTo>
                  <a:pt x="6532" y="5369"/>
                </a:lnTo>
                <a:lnTo>
                  <a:pt x="6554" y="5443"/>
                </a:lnTo>
                <a:lnTo>
                  <a:pt x="6572" y="5503"/>
                </a:lnTo>
                <a:lnTo>
                  <a:pt x="6587" y="5550"/>
                </a:lnTo>
                <a:lnTo>
                  <a:pt x="6595" y="5569"/>
                </a:lnTo>
                <a:lnTo>
                  <a:pt x="6600" y="5589"/>
                </a:lnTo>
                <a:lnTo>
                  <a:pt x="6606" y="5611"/>
                </a:lnTo>
                <a:lnTo>
                  <a:pt x="6609" y="5631"/>
                </a:lnTo>
                <a:lnTo>
                  <a:pt x="6616" y="5675"/>
                </a:lnTo>
                <a:lnTo>
                  <a:pt x="6621" y="5719"/>
                </a:lnTo>
                <a:lnTo>
                  <a:pt x="6625" y="5764"/>
                </a:lnTo>
                <a:lnTo>
                  <a:pt x="6626" y="5809"/>
                </a:lnTo>
                <a:lnTo>
                  <a:pt x="6626" y="5855"/>
                </a:lnTo>
                <a:lnTo>
                  <a:pt x="6625" y="5901"/>
                </a:lnTo>
                <a:lnTo>
                  <a:pt x="6621" y="5989"/>
                </a:lnTo>
                <a:lnTo>
                  <a:pt x="6618" y="6074"/>
                </a:lnTo>
                <a:lnTo>
                  <a:pt x="6615" y="6113"/>
                </a:lnTo>
                <a:lnTo>
                  <a:pt x="6615" y="6150"/>
                </a:lnTo>
                <a:lnTo>
                  <a:pt x="6615" y="6185"/>
                </a:lnTo>
                <a:lnTo>
                  <a:pt x="6618" y="6218"/>
                </a:lnTo>
                <a:lnTo>
                  <a:pt x="6622" y="6290"/>
                </a:lnTo>
                <a:lnTo>
                  <a:pt x="6627" y="6379"/>
                </a:lnTo>
                <a:lnTo>
                  <a:pt x="6634" y="6587"/>
                </a:lnTo>
                <a:lnTo>
                  <a:pt x="6639" y="6692"/>
                </a:lnTo>
                <a:lnTo>
                  <a:pt x="6645" y="6791"/>
                </a:lnTo>
                <a:lnTo>
                  <a:pt x="6648" y="6837"/>
                </a:lnTo>
                <a:lnTo>
                  <a:pt x="6652" y="6877"/>
                </a:lnTo>
                <a:lnTo>
                  <a:pt x="6657" y="6913"/>
                </a:lnTo>
                <a:lnTo>
                  <a:pt x="6662" y="6945"/>
                </a:lnTo>
                <a:lnTo>
                  <a:pt x="6667" y="6975"/>
                </a:lnTo>
                <a:lnTo>
                  <a:pt x="6669" y="7010"/>
                </a:lnTo>
                <a:lnTo>
                  <a:pt x="6670" y="7048"/>
                </a:lnTo>
                <a:lnTo>
                  <a:pt x="6670" y="7090"/>
                </a:lnTo>
                <a:lnTo>
                  <a:pt x="6669" y="7135"/>
                </a:lnTo>
                <a:lnTo>
                  <a:pt x="6667" y="7180"/>
                </a:lnTo>
                <a:lnTo>
                  <a:pt x="6661" y="7275"/>
                </a:lnTo>
                <a:lnTo>
                  <a:pt x="6654" y="7368"/>
                </a:lnTo>
                <a:lnTo>
                  <a:pt x="6648" y="7454"/>
                </a:lnTo>
                <a:lnTo>
                  <a:pt x="6645" y="7493"/>
                </a:lnTo>
                <a:lnTo>
                  <a:pt x="6645" y="7527"/>
                </a:lnTo>
                <a:lnTo>
                  <a:pt x="6645" y="7557"/>
                </a:lnTo>
                <a:lnTo>
                  <a:pt x="6648" y="7583"/>
                </a:lnTo>
                <a:close/>
                <a:moveTo>
                  <a:pt x="7982" y="5891"/>
                </a:moveTo>
                <a:lnTo>
                  <a:pt x="7982" y="5891"/>
                </a:lnTo>
                <a:lnTo>
                  <a:pt x="7974" y="6040"/>
                </a:lnTo>
                <a:lnTo>
                  <a:pt x="7961" y="6259"/>
                </a:lnTo>
                <a:lnTo>
                  <a:pt x="7925" y="6791"/>
                </a:lnTo>
                <a:lnTo>
                  <a:pt x="7879" y="7479"/>
                </a:lnTo>
                <a:lnTo>
                  <a:pt x="7878" y="7239"/>
                </a:lnTo>
                <a:lnTo>
                  <a:pt x="7877" y="6990"/>
                </a:lnTo>
                <a:lnTo>
                  <a:pt x="7875" y="6702"/>
                </a:lnTo>
                <a:lnTo>
                  <a:pt x="7872" y="6409"/>
                </a:lnTo>
                <a:lnTo>
                  <a:pt x="7869" y="6271"/>
                </a:lnTo>
                <a:lnTo>
                  <a:pt x="7866" y="6146"/>
                </a:lnTo>
                <a:lnTo>
                  <a:pt x="7862" y="6035"/>
                </a:lnTo>
                <a:lnTo>
                  <a:pt x="7859" y="5946"/>
                </a:lnTo>
                <a:lnTo>
                  <a:pt x="7854" y="5883"/>
                </a:lnTo>
                <a:lnTo>
                  <a:pt x="7851" y="5861"/>
                </a:lnTo>
                <a:lnTo>
                  <a:pt x="7849" y="5846"/>
                </a:lnTo>
                <a:lnTo>
                  <a:pt x="7847" y="5833"/>
                </a:lnTo>
                <a:lnTo>
                  <a:pt x="7844" y="5814"/>
                </a:lnTo>
                <a:lnTo>
                  <a:pt x="7841" y="5759"/>
                </a:lnTo>
                <a:lnTo>
                  <a:pt x="7839" y="5683"/>
                </a:lnTo>
                <a:lnTo>
                  <a:pt x="7839" y="5592"/>
                </a:lnTo>
                <a:lnTo>
                  <a:pt x="7839" y="5487"/>
                </a:lnTo>
                <a:lnTo>
                  <a:pt x="7841" y="5373"/>
                </a:lnTo>
                <a:lnTo>
                  <a:pt x="7845" y="5132"/>
                </a:lnTo>
                <a:lnTo>
                  <a:pt x="7851" y="4896"/>
                </a:lnTo>
                <a:lnTo>
                  <a:pt x="7857" y="4692"/>
                </a:lnTo>
                <a:lnTo>
                  <a:pt x="7865" y="4496"/>
                </a:lnTo>
                <a:lnTo>
                  <a:pt x="7868" y="4506"/>
                </a:lnTo>
                <a:lnTo>
                  <a:pt x="7874" y="4519"/>
                </a:lnTo>
                <a:lnTo>
                  <a:pt x="7891" y="4552"/>
                </a:lnTo>
                <a:lnTo>
                  <a:pt x="7914" y="4596"/>
                </a:lnTo>
                <a:lnTo>
                  <a:pt x="7938" y="4646"/>
                </a:lnTo>
                <a:lnTo>
                  <a:pt x="7951" y="4674"/>
                </a:lnTo>
                <a:lnTo>
                  <a:pt x="7963" y="4704"/>
                </a:lnTo>
                <a:lnTo>
                  <a:pt x="7974" y="4734"/>
                </a:lnTo>
                <a:lnTo>
                  <a:pt x="7985" y="4765"/>
                </a:lnTo>
                <a:lnTo>
                  <a:pt x="7994" y="4798"/>
                </a:lnTo>
                <a:lnTo>
                  <a:pt x="8003" y="4830"/>
                </a:lnTo>
                <a:lnTo>
                  <a:pt x="8009" y="4864"/>
                </a:lnTo>
                <a:lnTo>
                  <a:pt x="8012" y="4897"/>
                </a:lnTo>
                <a:lnTo>
                  <a:pt x="8015" y="4934"/>
                </a:lnTo>
                <a:lnTo>
                  <a:pt x="8016" y="4979"/>
                </a:lnTo>
                <a:lnTo>
                  <a:pt x="8016" y="5031"/>
                </a:lnTo>
                <a:lnTo>
                  <a:pt x="8016" y="5087"/>
                </a:lnTo>
                <a:lnTo>
                  <a:pt x="8014" y="5216"/>
                </a:lnTo>
                <a:lnTo>
                  <a:pt x="8009" y="5355"/>
                </a:lnTo>
                <a:lnTo>
                  <a:pt x="8003" y="5499"/>
                </a:lnTo>
                <a:lnTo>
                  <a:pt x="7996" y="5642"/>
                </a:lnTo>
                <a:lnTo>
                  <a:pt x="7982" y="5891"/>
                </a:lnTo>
                <a:close/>
                <a:moveTo>
                  <a:pt x="8576" y="7389"/>
                </a:moveTo>
                <a:lnTo>
                  <a:pt x="8576" y="7389"/>
                </a:lnTo>
                <a:lnTo>
                  <a:pt x="8557" y="7506"/>
                </a:lnTo>
                <a:lnTo>
                  <a:pt x="8531" y="7638"/>
                </a:lnTo>
                <a:lnTo>
                  <a:pt x="8505" y="7776"/>
                </a:lnTo>
                <a:lnTo>
                  <a:pt x="8477" y="7911"/>
                </a:lnTo>
                <a:lnTo>
                  <a:pt x="8432" y="8131"/>
                </a:lnTo>
                <a:lnTo>
                  <a:pt x="8412" y="8221"/>
                </a:lnTo>
                <a:lnTo>
                  <a:pt x="8220" y="7924"/>
                </a:lnTo>
                <a:lnTo>
                  <a:pt x="8215" y="7918"/>
                </a:lnTo>
                <a:lnTo>
                  <a:pt x="8203" y="7900"/>
                </a:lnTo>
                <a:lnTo>
                  <a:pt x="8188" y="7872"/>
                </a:lnTo>
                <a:lnTo>
                  <a:pt x="8179" y="7855"/>
                </a:lnTo>
                <a:lnTo>
                  <a:pt x="8170" y="7835"/>
                </a:lnTo>
                <a:lnTo>
                  <a:pt x="8161" y="7813"/>
                </a:lnTo>
                <a:lnTo>
                  <a:pt x="8153" y="7789"/>
                </a:lnTo>
                <a:lnTo>
                  <a:pt x="8145" y="7764"/>
                </a:lnTo>
                <a:lnTo>
                  <a:pt x="8139" y="7736"/>
                </a:lnTo>
                <a:lnTo>
                  <a:pt x="8134" y="7708"/>
                </a:lnTo>
                <a:lnTo>
                  <a:pt x="8130" y="7678"/>
                </a:lnTo>
                <a:lnTo>
                  <a:pt x="8129" y="7645"/>
                </a:lnTo>
                <a:lnTo>
                  <a:pt x="8131" y="7613"/>
                </a:lnTo>
                <a:lnTo>
                  <a:pt x="8136" y="7539"/>
                </a:lnTo>
                <a:lnTo>
                  <a:pt x="8142" y="7459"/>
                </a:lnTo>
                <a:lnTo>
                  <a:pt x="8152" y="7293"/>
                </a:lnTo>
                <a:lnTo>
                  <a:pt x="8161" y="7108"/>
                </a:lnTo>
                <a:lnTo>
                  <a:pt x="8087" y="7270"/>
                </a:lnTo>
                <a:lnTo>
                  <a:pt x="8095" y="6961"/>
                </a:lnTo>
                <a:lnTo>
                  <a:pt x="8105" y="6689"/>
                </a:lnTo>
                <a:lnTo>
                  <a:pt x="8111" y="6557"/>
                </a:lnTo>
                <a:lnTo>
                  <a:pt x="8117" y="6440"/>
                </a:lnTo>
                <a:lnTo>
                  <a:pt x="8121" y="6382"/>
                </a:lnTo>
                <a:lnTo>
                  <a:pt x="8125" y="6315"/>
                </a:lnTo>
                <a:lnTo>
                  <a:pt x="8141" y="6159"/>
                </a:lnTo>
                <a:lnTo>
                  <a:pt x="8160" y="5988"/>
                </a:lnTo>
                <a:lnTo>
                  <a:pt x="8181" y="5815"/>
                </a:lnTo>
                <a:lnTo>
                  <a:pt x="8201" y="5655"/>
                </a:lnTo>
                <a:lnTo>
                  <a:pt x="8219" y="5524"/>
                </a:lnTo>
                <a:lnTo>
                  <a:pt x="8235" y="5401"/>
                </a:lnTo>
                <a:lnTo>
                  <a:pt x="8244" y="5426"/>
                </a:lnTo>
                <a:lnTo>
                  <a:pt x="8260" y="5464"/>
                </a:lnTo>
                <a:lnTo>
                  <a:pt x="8278" y="5515"/>
                </a:lnTo>
                <a:lnTo>
                  <a:pt x="8298" y="5574"/>
                </a:lnTo>
                <a:lnTo>
                  <a:pt x="8308" y="5606"/>
                </a:lnTo>
                <a:lnTo>
                  <a:pt x="8316" y="5639"/>
                </a:lnTo>
                <a:lnTo>
                  <a:pt x="8324" y="5673"/>
                </a:lnTo>
                <a:lnTo>
                  <a:pt x="8331" y="5708"/>
                </a:lnTo>
                <a:lnTo>
                  <a:pt x="8336" y="5743"/>
                </a:lnTo>
                <a:lnTo>
                  <a:pt x="8339" y="5778"/>
                </a:lnTo>
                <a:lnTo>
                  <a:pt x="8340" y="5813"/>
                </a:lnTo>
                <a:lnTo>
                  <a:pt x="8339" y="5846"/>
                </a:lnTo>
                <a:lnTo>
                  <a:pt x="8337" y="5880"/>
                </a:lnTo>
                <a:lnTo>
                  <a:pt x="8334" y="5916"/>
                </a:lnTo>
                <a:lnTo>
                  <a:pt x="8333" y="5988"/>
                </a:lnTo>
                <a:lnTo>
                  <a:pt x="8333" y="6064"/>
                </a:lnTo>
                <a:lnTo>
                  <a:pt x="8337" y="6138"/>
                </a:lnTo>
                <a:lnTo>
                  <a:pt x="8342" y="6211"/>
                </a:lnTo>
                <a:lnTo>
                  <a:pt x="8349" y="6279"/>
                </a:lnTo>
                <a:lnTo>
                  <a:pt x="8358" y="6341"/>
                </a:lnTo>
                <a:lnTo>
                  <a:pt x="8363" y="6369"/>
                </a:lnTo>
                <a:lnTo>
                  <a:pt x="8368" y="6396"/>
                </a:lnTo>
                <a:lnTo>
                  <a:pt x="8382" y="6454"/>
                </a:lnTo>
                <a:lnTo>
                  <a:pt x="8402" y="6528"/>
                </a:lnTo>
                <a:lnTo>
                  <a:pt x="8446" y="6690"/>
                </a:lnTo>
                <a:lnTo>
                  <a:pt x="8486" y="6827"/>
                </a:lnTo>
                <a:lnTo>
                  <a:pt x="8501" y="6885"/>
                </a:lnTo>
                <a:lnTo>
                  <a:pt x="8524" y="6929"/>
                </a:lnTo>
                <a:lnTo>
                  <a:pt x="8545" y="6975"/>
                </a:lnTo>
                <a:lnTo>
                  <a:pt x="8554" y="6998"/>
                </a:lnTo>
                <a:lnTo>
                  <a:pt x="8563" y="7023"/>
                </a:lnTo>
                <a:lnTo>
                  <a:pt x="8571" y="7049"/>
                </a:lnTo>
                <a:lnTo>
                  <a:pt x="8578" y="7077"/>
                </a:lnTo>
                <a:lnTo>
                  <a:pt x="8583" y="7106"/>
                </a:lnTo>
                <a:lnTo>
                  <a:pt x="8588" y="7137"/>
                </a:lnTo>
                <a:lnTo>
                  <a:pt x="8590" y="7172"/>
                </a:lnTo>
                <a:lnTo>
                  <a:pt x="8592" y="7209"/>
                </a:lnTo>
                <a:lnTo>
                  <a:pt x="8592" y="7249"/>
                </a:lnTo>
                <a:lnTo>
                  <a:pt x="8588" y="7292"/>
                </a:lnTo>
                <a:lnTo>
                  <a:pt x="8583" y="7339"/>
                </a:lnTo>
                <a:lnTo>
                  <a:pt x="8576" y="7389"/>
                </a:lnTo>
                <a:close/>
                <a:moveTo>
                  <a:pt x="9363" y="5327"/>
                </a:moveTo>
                <a:lnTo>
                  <a:pt x="9363" y="5327"/>
                </a:lnTo>
                <a:lnTo>
                  <a:pt x="9362" y="5341"/>
                </a:lnTo>
                <a:lnTo>
                  <a:pt x="9359" y="5360"/>
                </a:lnTo>
                <a:lnTo>
                  <a:pt x="9351" y="5410"/>
                </a:lnTo>
                <a:lnTo>
                  <a:pt x="9339" y="5470"/>
                </a:lnTo>
                <a:lnTo>
                  <a:pt x="9326" y="5534"/>
                </a:lnTo>
                <a:lnTo>
                  <a:pt x="9300" y="5648"/>
                </a:lnTo>
                <a:lnTo>
                  <a:pt x="9288" y="5697"/>
                </a:lnTo>
                <a:lnTo>
                  <a:pt x="9291" y="5655"/>
                </a:lnTo>
                <a:lnTo>
                  <a:pt x="9296" y="5553"/>
                </a:lnTo>
                <a:lnTo>
                  <a:pt x="9300" y="5422"/>
                </a:lnTo>
                <a:lnTo>
                  <a:pt x="9303" y="5357"/>
                </a:lnTo>
                <a:lnTo>
                  <a:pt x="9303" y="5297"/>
                </a:lnTo>
                <a:lnTo>
                  <a:pt x="9304" y="5269"/>
                </a:lnTo>
                <a:lnTo>
                  <a:pt x="9306" y="5237"/>
                </a:lnTo>
                <a:lnTo>
                  <a:pt x="9309" y="5205"/>
                </a:lnTo>
                <a:lnTo>
                  <a:pt x="9312" y="5172"/>
                </a:lnTo>
                <a:lnTo>
                  <a:pt x="9322" y="5105"/>
                </a:lnTo>
                <a:lnTo>
                  <a:pt x="9333" y="5041"/>
                </a:lnTo>
                <a:lnTo>
                  <a:pt x="9344" y="4984"/>
                </a:lnTo>
                <a:lnTo>
                  <a:pt x="9353" y="4938"/>
                </a:lnTo>
                <a:lnTo>
                  <a:pt x="9363" y="4897"/>
                </a:lnTo>
                <a:lnTo>
                  <a:pt x="9363" y="5327"/>
                </a:lnTo>
                <a:close/>
                <a:moveTo>
                  <a:pt x="9482" y="7256"/>
                </a:moveTo>
                <a:lnTo>
                  <a:pt x="9482" y="7256"/>
                </a:lnTo>
                <a:lnTo>
                  <a:pt x="9475" y="7219"/>
                </a:lnTo>
                <a:lnTo>
                  <a:pt x="9467" y="7184"/>
                </a:lnTo>
                <a:lnTo>
                  <a:pt x="9459" y="7148"/>
                </a:lnTo>
                <a:lnTo>
                  <a:pt x="9448" y="7108"/>
                </a:lnTo>
                <a:lnTo>
                  <a:pt x="9436" y="7062"/>
                </a:lnTo>
                <a:lnTo>
                  <a:pt x="9423" y="7010"/>
                </a:lnTo>
                <a:lnTo>
                  <a:pt x="9409" y="6947"/>
                </a:lnTo>
                <a:lnTo>
                  <a:pt x="9393" y="6870"/>
                </a:lnTo>
                <a:lnTo>
                  <a:pt x="9384" y="6829"/>
                </a:lnTo>
                <a:lnTo>
                  <a:pt x="9380" y="6791"/>
                </a:lnTo>
                <a:lnTo>
                  <a:pt x="9376" y="6755"/>
                </a:lnTo>
                <a:lnTo>
                  <a:pt x="9374" y="6720"/>
                </a:lnTo>
                <a:lnTo>
                  <a:pt x="9372" y="6685"/>
                </a:lnTo>
                <a:lnTo>
                  <a:pt x="9374" y="6651"/>
                </a:lnTo>
                <a:lnTo>
                  <a:pt x="9375" y="6619"/>
                </a:lnTo>
                <a:lnTo>
                  <a:pt x="9377" y="6587"/>
                </a:lnTo>
                <a:lnTo>
                  <a:pt x="9384" y="6521"/>
                </a:lnTo>
                <a:lnTo>
                  <a:pt x="9393" y="6451"/>
                </a:lnTo>
                <a:lnTo>
                  <a:pt x="9400" y="6375"/>
                </a:lnTo>
                <a:lnTo>
                  <a:pt x="9404" y="6334"/>
                </a:lnTo>
                <a:lnTo>
                  <a:pt x="9407" y="6292"/>
                </a:lnTo>
                <a:lnTo>
                  <a:pt x="9413" y="6208"/>
                </a:lnTo>
                <a:lnTo>
                  <a:pt x="9421" y="6134"/>
                </a:lnTo>
                <a:lnTo>
                  <a:pt x="9428" y="6070"/>
                </a:lnTo>
                <a:lnTo>
                  <a:pt x="9435" y="6017"/>
                </a:lnTo>
                <a:lnTo>
                  <a:pt x="9442" y="5975"/>
                </a:lnTo>
                <a:lnTo>
                  <a:pt x="9447" y="5945"/>
                </a:lnTo>
                <a:lnTo>
                  <a:pt x="9452" y="5921"/>
                </a:lnTo>
                <a:lnTo>
                  <a:pt x="9454" y="5988"/>
                </a:lnTo>
                <a:lnTo>
                  <a:pt x="9461" y="6146"/>
                </a:lnTo>
                <a:lnTo>
                  <a:pt x="9471" y="6327"/>
                </a:lnTo>
                <a:lnTo>
                  <a:pt x="9476" y="6408"/>
                </a:lnTo>
                <a:lnTo>
                  <a:pt x="9482" y="6470"/>
                </a:lnTo>
                <a:lnTo>
                  <a:pt x="9490" y="6533"/>
                </a:lnTo>
                <a:lnTo>
                  <a:pt x="9505" y="6618"/>
                </a:lnTo>
                <a:lnTo>
                  <a:pt x="9521" y="6715"/>
                </a:lnTo>
                <a:lnTo>
                  <a:pt x="9541" y="6819"/>
                </a:lnTo>
                <a:lnTo>
                  <a:pt x="9577" y="7008"/>
                </a:lnTo>
                <a:lnTo>
                  <a:pt x="9600" y="7122"/>
                </a:lnTo>
                <a:lnTo>
                  <a:pt x="9603" y="7142"/>
                </a:lnTo>
                <a:lnTo>
                  <a:pt x="9606" y="7169"/>
                </a:lnTo>
                <a:lnTo>
                  <a:pt x="9612" y="7246"/>
                </a:lnTo>
                <a:lnTo>
                  <a:pt x="9616" y="7346"/>
                </a:lnTo>
                <a:lnTo>
                  <a:pt x="9622" y="7457"/>
                </a:lnTo>
                <a:lnTo>
                  <a:pt x="9633" y="7678"/>
                </a:lnTo>
                <a:lnTo>
                  <a:pt x="9639" y="7769"/>
                </a:lnTo>
                <a:lnTo>
                  <a:pt x="9645" y="7835"/>
                </a:lnTo>
                <a:lnTo>
                  <a:pt x="9621" y="7759"/>
                </a:lnTo>
                <a:lnTo>
                  <a:pt x="9568" y="7585"/>
                </a:lnTo>
                <a:lnTo>
                  <a:pt x="9539" y="7485"/>
                </a:lnTo>
                <a:lnTo>
                  <a:pt x="9513" y="7390"/>
                </a:lnTo>
                <a:lnTo>
                  <a:pt x="9493" y="7311"/>
                </a:lnTo>
                <a:lnTo>
                  <a:pt x="9485" y="7280"/>
                </a:lnTo>
                <a:lnTo>
                  <a:pt x="9482" y="7256"/>
                </a:lnTo>
                <a:close/>
                <a:moveTo>
                  <a:pt x="10356" y="6084"/>
                </a:moveTo>
                <a:lnTo>
                  <a:pt x="10356" y="6084"/>
                </a:lnTo>
                <a:lnTo>
                  <a:pt x="10360" y="6090"/>
                </a:lnTo>
                <a:lnTo>
                  <a:pt x="10364" y="6100"/>
                </a:lnTo>
                <a:lnTo>
                  <a:pt x="10374" y="6128"/>
                </a:lnTo>
                <a:lnTo>
                  <a:pt x="10386" y="6166"/>
                </a:lnTo>
                <a:lnTo>
                  <a:pt x="10402" y="6214"/>
                </a:lnTo>
                <a:lnTo>
                  <a:pt x="10435" y="6331"/>
                </a:lnTo>
                <a:lnTo>
                  <a:pt x="10469" y="6464"/>
                </a:lnTo>
                <a:lnTo>
                  <a:pt x="10487" y="6534"/>
                </a:lnTo>
                <a:lnTo>
                  <a:pt x="10503" y="6601"/>
                </a:lnTo>
                <a:lnTo>
                  <a:pt x="10517" y="6667"/>
                </a:lnTo>
                <a:lnTo>
                  <a:pt x="10529" y="6728"/>
                </a:lnTo>
                <a:lnTo>
                  <a:pt x="10540" y="6785"/>
                </a:lnTo>
                <a:lnTo>
                  <a:pt x="10547" y="6833"/>
                </a:lnTo>
                <a:lnTo>
                  <a:pt x="10549" y="6853"/>
                </a:lnTo>
                <a:lnTo>
                  <a:pt x="10550" y="6871"/>
                </a:lnTo>
                <a:lnTo>
                  <a:pt x="10551" y="6887"/>
                </a:lnTo>
                <a:lnTo>
                  <a:pt x="10550" y="6900"/>
                </a:lnTo>
                <a:lnTo>
                  <a:pt x="10547" y="6923"/>
                </a:lnTo>
                <a:lnTo>
                  <a:pt x="10546" y="6948"/>
                </a:lnTo>
                <a:lnTo>
                  <a:pt x="10545" y="7001"/>
                </a:lnTo>
                <a:lnTo>
                  <a:pt x="10547" y="7058"/>
                </a:lnTo>
                <a:lnTo>
                  <a:pt x="10550" y="7116"/>
                </a:lnTo>
                <a:lnTo>
                  <a:pt x="10552" y="7177"/>
                </a:lnTo>
                <a:lnTo>
                  <a:pt x="10553" y="7235"/>
                </a:lnTo>
                <a:lnTo>
                  <a:pt x="10553" y="7293"/>
                </a:lnTo>
                <a:lnTo>
                  <a:pt x="10552" y="7320"/>
                </a:lnTo>
                <a:lnTo>
                  <a:pt x="10550" y="7345"/>
                </a:lnTo>
                <a:lnTo>
                  <a:pt x="10546" y="7369"/>
                </a:lnTo>
                <a:lnTo>
                  <a:pt x="10543" y="7390"/>
                </a:lnTo>
                <a:lnTo>
                  <a:pt x="10538" y="7410"/>
                </a:lnTo>
                <a:lnTo>
                  <a:pt x="10532" y="7428"/>
                </a:lnTo>
                <a:lnTo>
                  <a:pt x="10526" y="7442"/>
                </a:lnTo>
                <a:lnTo>
                  <a:pt x="10520" y="7455"/>
                </a:lnTo>
                <a:lnTo>
                  <a:pt x="10514" y="7467"/>
                </a:lnTo>
                <a:lnTo>
                  <a:pt x="10507" y="7477"/>
                </a:lnTo>
                <a:lnTo>
                  <a:pt x="10495" y="7493"/>
                </a:lnTo>
                <a:lnTo>
                  <a:pt x="10485" y="7502"/>
                </a:lnTo>
                <a:lnTo>
                  <a:pt x="10478" y="7507"/>
                </a:lnTo>
                <a:lnTo>
                  <a:pt x="10475" y="7508"/>
                </a:lnTo>
                <a:lnTo>
                  <a:pt x="10475" y="7494"/>
                </a:lnTo>
                <a:lnTo>
                  <a:pt x="10473" y="7475"/>
                </a:lnTo>
                <a:lnTo>
                  <a:pt x="10468" y="7431"/>
                </a:lnTo>
                <a:lnTo>
                  <a:pt x="10453" y="7324"/>
                </a:lnTo>
                <a:lnTo>
                  <a:pt x="10445" y="7268"/>
                </a:lnTo>
                <a:lnTo>
                  <a:pt x="10438" y="7210"/>
                </a:lnTo>
                <a:lnTo>
                  <a:pt x="10433" y="7156"/>
                </a:lnTo>
                <a:lnTo>
                  <a:pt x="10431" y="7131"/>
                </a:lnTo>
                <a:lnTo>
                  <a:pt x="10431" y="7108"/>
                </a:lnTo>
                <a:lnTo>
                  <a:pt x="10430" y="7077"/>
                </a:lnTo>
                <a:lnTo>
                  <a:pt x="10426" y="7028"/>
                </a:lnTo>
                <a:lnTo>
                  <a:pt x="10415" y="6892"/>
                </a:lnTo>
                <a:lnTo>
                  <a:pt x="10383" y="6535"/>
                </a:lnTo>
                <a:lnTo>
                  <a:pt x="10367" y="6357"/>
                </a:lnTo>
                <a:lnTo>
                  <a:pt x="10355" y="6208"/>
                </a:lnTo>
                <a:lnTo>
                  <a:pt x="10353" y="6152"/>
                </a:lnTo>
                <a:lnTo>
                  <a:pt x="10352" y="6111"/>
                </a:lnTo>
                <a:lnTo>
                  <a:pt x="10352" y="6096"/>
                </a:lnTo>
                <a:lnTo>
                  <a:pt x="10353" y="6087"/>
                </a:lnTo>
                <a:lnTo>
                  <a:pt x="10354" y="6083"/>
                </a:lnTo>
                <a:lnTo>
                  <a:pt x="10355" y="6083"/>
                </a:lnTo>
                <a:lnTo>
                  <a:pt x="10356" y="6084"/>
                </a:lnTo>
                <a:close/>
                <a:moveTo>
                  <a:pt x="10461" y="8711"/>
                </a:moveTo>
                <a:lnTo>
                  <a:pt x="10461" y="8711"/>
                </a:lnTo>
                <a:lnTo>
                  <a:pt x="10454" y="8674"/>
                </a:lnTo>
                <a:lnTo>
                  <a:pt x="10445" y="8632"/>
                </a:lnTo>
                <a:lnTo>
                  <a:pt x="10425" y="8534"/>
                </a:lnTo>
                <a:lnTo>
                  <a:pt x="10417" y="8481"/>
                </a:lnTo>
                <a:lnTo>
                  <a:pt x="10408" y="8429"/>
                </a:lnTo>
                <a:lnTo>
                  <a:pt x="10406" y="8402"/>
                </a:lnTo>
                <a:lnTo>
                  <a:pt x="10403" y="8376"/>
                </a:lnTo>
                <a:lnTo>
                  <a:pt x="10402" y="8350"/>
                </a:lnTo>
                <a:lnTo>
                  <a:pt x="10401" y="8325"/>
                </a:lnTo>
                <a:lnTo>
                  <a:pt x="10402" y="8224"/>
                </a:lnTo>
                <a:lnTo>
                  <a:pt x="10403" y="8175"/>
                </a:lnTo>
                <a:lnTo>
                  <a:pt x="10407" y="8131"/>
                </a:lnTo>
                <a:lnTo>
                  <a:pt x="10409" y="8109"/>
                </a:lnTo>
                <a:lnTo>
                  <a:pt x="10412" y="8090"/>
                </a:lnTo>
                <a:lnTo>
                  <a:pt x="10415" y="8072"/>
                </a:lnTo>
                <a:lnTo>
                  <a:pt x="10420" y="8056"/>
                </a:lnTo>
                <a:lnTo>
                  <a:pt x="10425" y="8042"/>
                </a:lnTo>
                <a:lnTo>
                  <a:pt x="10431" y="8030"/>
                </a:lnTo>
                <a:lnTo>
                  <a:pt x="10438" y="8020"/>
                </a:lnTo>
                <a:lnTo>
                  <a:pt x="10445" y="8013"/>
                </a:lnTo>
                <a:lnTo>
                  <a:pt x="10450" y="8012"/>
                </a:lnTo>
                <a:lnTo>
                  <a:pt x="10455" y="8010"/>
                </a:lnTo>
                <a:lnTo>
                  <a:pt x="10460" y="8012"/>
                </a:lnTo>
                <a:lnTo>
                  <a:pt x="10463" y="8014"/>
                </a:lnTo>
                <a:lnTo>
                  <a:pt x="10468" y="8018"/>
                </a:lnTo>
                <a:lnTo>
                  <a:pt x="10474" y="8024"/>
                </a:lnTo>
                <a:lnTo>
                  <a:pt x="10484" y="8037"/>
                </a:lnTo>
                <a:lnTo>
                  <a:pt x="10495" y="8054"/>
                </a:lnTo>
                <a:lnTo>
                  <a:pt x="10505" y="8074"/>
                </a:lnTo>
                <a:lnTo>
                  <a:pt x="10516" y="8098"/>
                </a:lnTo>
                <a:lnTo>
                  <a:pt x="10527" y="8122"/>
                </a:lnTo>
                <a:lnTo>
                  <a:pt x="10550" y="8175"/>
                </a:lnTo>
                <a:lnTo>
                  <a:pt x="10572" y="8228"/>
                </a:lnTo>
                <a:lnTo>
                  <a:pt x="10591" y="8275"/>
                </a:lnTo>
                <a:lnTo>
                  <a:pt x="10600" y="8294"/>
                </a:lnTo>
                <a:lnTo>
                  <a:pt x="10609" y="8310"/>
                </a:lnTo>
                <a:lnTo>
                  <a:pt x="10588" y="8385"/>
                </a:lnTo>
                <a:lnTo>
                  <a:pt x="10565" y="8460"/>
                </a:lnTo>
                <a:lnTo>
                  <a:pt x="10540" y="8544"/>
                </a:lnTo>
                <a:lnTo>
                  <a:pt x="10514" y="8623"/>
                </a:lnTo>
                <a:lnTo>
                  <a:pt x="10502" y="8657"/>
                </a:lnTo>
                <a:lnTo>
                  <a:pt x="10490" y="8686"/>
                </a:lnTo>
                <a:lnTo>
                  <a:pt x="10480" y="8707"/>
                </a:lnTo>
                <a:lnTo>
                  <a:pt x="10475" y="8715"/>
                </a:lnTo>
                <a:lnTo>
                  <a:pt x="10472" y="8719"/>
                </a:lnTo>
                <a:lnTo>
                  <a:pt x="10468" y="8722"/>
                </a:lnTo>
                <a:lnTo>
                  <a:pt x="10466" y="8722"/>
                </a:lnTo>
                <a:lnTo>
                  <a:pt x="10465" y="8721"/>
                </a:lnTo>
                <a:lnTo>
                  <a:pt x="10462" y="8717"/>
                </a:lnTo>
                <a:lnTo>
                  <a:pt x="10461" y="8711"/>
                </a:lnTo>
                <a:close/>
                <a:moveTo>
                  <a:pt x="10669" y="8013"/>
                </a:moveTo>
                <a:lnTo>
                  <a:pt x="10609" y="8087"/>
                </a:lnTo>
                <a:lnTo>
                  <a:pt x="10600" y="8043"/>
                </a:lnTo>
                <a:lnTo>
                  <a:pt x="10591" y="8000"/>
                </a:lnTo>
                <a:lnTo>
                  <a:pt x="10580" y="7954"/>
                </a:lnTo>
                <a:lnTo>
                  <a:pt x="10578" y="7942"/>
                </a:lnTo>
                <a:lnTo>
                  <a:pt x="10576" y="7930"/>
                </a:lnTo>
                <a:lnTo>
                  <a:pt x="10576" y="7918"/>
                </a:lnTo>
                <a:lnTo>
                  <a:pt x="10578" y="7906"/>
                </a:lnTo>
                <a:lnTo>
                  <a:pt x="10582" y="7881"/>
                </a:lnTo>
                <a:lnTo>
                  <a:pt x="10588" y="7858"/>
                </a:lnTo>
                <a:lnTo>
                  <a:pt x="10596" y="7836"/>
                </a:lnTo>
                <a:lnTo>
                  <a:pt x="10603" y="7821"/>
                </a:lnTo>
                <a:lnTo>
                  <a:pt x="10609" y="7805"/>
                </a:lnTo>
                <a:lnTo>
                  <a:pt x="10698" y="7672"/>
                </a:lnTo>
                <a:lnTo>
                  <a:pt x="10695" y="7715"/>
                </a:lnTo>
                <a:lnTo>
                  <a:pt x="10689" y="7815"/>
                </a:lnTo>
                <a:lnTo>
                  <a:pt x="10684" y="7872"/>
                </a:lnTo>
                <a:lnTo>
                  <a:pt x="10680" y="7929"/>
                </a:lnTo>
                <a:lnTo>
                  <a:pt x="10674" y="7977"/>
                </a:lnTo>
                <a:lnTo>
                  <a:pt x="10669" y="8013"/>
                </a:lnTo>
                <a:close/>
                <a:moveTo>
                  <a:pt x="11099" y="7761"/>
                </a:moveTo>
                <a:lnTo>
                  <a:pt x="11099" y="7761"/>
                </a:lnTo>
                <a:lnTo>
                  <a:pt x="11093" y="7789"/>
                </a:lnTo>
                <a:lnTo>
                  <a:pt x="11085" y="7819"/>
                </a:lnTo>
                <a:lnTo>
                  <a:pt x="11068" y="7879"/>
                </a:lnTo>
                <a:lnTo>
                  <a:pt x="11048" y="7938"/>
                </a:lnTo>
                <a:lnTo>
                  <a:pt x="11028" y="7995"/>
                </a:lnTo>
                <a:lnTo>
                  <a:pt x="11010" y="8044"/>
                </a:lnTo>
                <a:lnTo>
                  <a:pt x="10994" y="8083"/>
                </a:lnTo>
                <a:lnTo>
                  <a:pt x="10980" y="8117"/>
                </a:lnTo>
                <a:lnTo>
                  <a:pt x="11113" y="7316"/>
                </a:lnTo>
                <a:lnTo>
                  <a:pt x="11111" y="7329"/>
                </a:lnTo>
                <a:lnTo>
                  <a:pt x="11110" y="7346"/>
                </a:lnTo>
                <a:lnTo>
                  <a:pt x="11110" y="7389"/>
                </a:lnTo>
                <a:lnTo>
                  <a:pt x="11110" y="7443"/>
                </a:lnTo>
                <a:lnTo>
                  <a:pt x="11112" y="7505"/>
                </a:lnTo>
                <a:lnTo>
                  <a:pt x="11112" y="7571"/>
                </a:lnTo>
                <a:lnTo>
                  <a:pt x="11111" y="7637"/>
                </a:lnTo>
                <a:lnTo>
                  <a:pt x="11110" y="7669"/>
                </a:lnTo>
                <a:lnTo>
                  <a:pt x="11107" y="7702"/>
                </a:lnTo>
                <a:lnTo>
                  <a:pt x="11104" y="7732"/>
                </a:lnTo>
                <a:lnTo>
                  <a:pt x="11099" y="7761"/>
                </a:lnTo>
                <a:close/>
                <a:moveTo>
                  <a:pt x="11559" y="8741"/>
                </a:moveTo>
                <a:lnTo>
                  <a:pt x="11499" y="6975"/>
                </a:lnTo>
                <a:lnTo>
                  <a:pt x="11500" y="6989"/>
                </a:lnTo>
                <a:lnTo>
                  <a:pt x="11503" y="7010"/>
                </a:lnTo>
                <a:lnTo>
                  <a:pt x="11511" y="7066"/>
                </a:lnTo>
                <a:lnTo>
                  <a:pt x="11536" y="7219"/>
                </a:lnTo>
                <a:lnTo>
                  <a:pt x="11551" y="7303"/>
                </a:lnTo>
                <a:lnTo>
                  <a:pt x="11562" y="7383"/>
                </a:lnTo>
                <a:lnTo>
                  <a:pt x="11566" y="7420"/>
                </a:lnTo>
                <a:lnTo>
                  <a:pt x="11570" y="7454"/>
                </a:lnTo>
                <a:lnTo>
                  <a:pt x="11572" y="7484"/>
                </a:lnTo>
                <a:lnTo>
                  <a:pt x="11574" y="7508"/>
                </a:lnTo>
                <a:lnTo>
                  <a:pt x="11575" y="7533"/>
                </a:lnTo>
                <a:lnTo>
                  <a:pt x="11576" y="7561"/>
                </a:lnTo>
                <a:lnTo>
                  <a:pt x="11581" y="7627"/>
                </a:lnTo>
                <a:lnTo>
                  <a:pt x="11588" y="7702"/>
                </a:lnTo>
                <a:lnTo>
                  <a:pt x="11598" y="7780"/>
                </a:lnTo>
                <a:lnTo>
                  <a:pt x="11607" y="7855"/>
                </a:lnTo>
                <a:lnTo>
                  <a:pt x="11617" y="7926"/>
                </a:lnTo>
                <a:lnTo>
                  <a:pt x="11632" y="8028"/>
                </a:lnTo>
                <a:lnTo>
                  <a:pt x="11638" y="8064"/>
                </a:lnTo>
                <a:lnTo>
                  <a:pt x="11642" y="8105"/>
                </a:lnTo>
                <a:lnTo>
                  <a:pt x="11644" y="8150"/>
                </a:lnTo>
                <a:lnTo>
                  <a:pt x="11646" y="8193"/>
                </a:lnTo>
                <a:lnTo>
                  <a:pt x="11648" y="8272"/>
                </a:lnTo>
                <a:lnTo>
                  <a:pt x="11648" y="8325"/>
                </a:lnTo>
                <a:lnTo>
                  <a:pt x="11647" y="8337"/>
                </a:lnTo>
                <a:lnTo>
                  <a:pt x="11644" y="8355"/>
                </a:lnTo>
                <a:lnTo>
                  <a:pt x="11634" y="8408"/>
                </a:lnTo>
                <a:lnTo>
                  <a:pt x="11619" y="8475"/>
                </a:lnTo>
                <a:lnTo>
                  <a:pt x="11604" y="8549"/>
                </a:lnTo>
                <a:lnTo>
                  <a:pt x="11572" y="8682"/>
                </a:lnTo>
                <a:lnTo>
                  <a:pt x="11559" y="8741"/>
                </a:lnTo>
                <a:close/>
                <a:moveTo>
                  <a:pt x="11945" y="6722"/>
                </a:moveTo>
                <a:lnTo>
                  <a:pt x="11945" y="6722"/>
                </a:lnTo>
                <a:lnTo>
                  <a:pt x="11932" y="6607"/>
                </a:lnTo>
                <a:lnTo>
                  <a:pt x="11918" y="6486"/>
                </a:lnTo>
                <a:lnTo>
                  <a:pt x="11900" y="6344"/>
                </a:lnTo>
                <a:lnTo>
                  <a:pt x="11879" y="6196"/>
                </a:lnTo>
                <a:lnTo>
                  <a:pt x="11868" y="6125"/>
                </a:lnTo>
                <a:lnTo>
                  <a:pt x="11857" y="6058"/>
                </a:lnTo>
                <a:lnTo>
                  <a:pt x="11845" y="5998"/>
                </a:lnTo>
                <a:lnTo>
                  <a:pt x="11834" y="5946"/>
                </a:lnTo>
                <a:lnTo>
                  <a:pt x="11828" y="5925"/>
                </a:lnTo>
                <a:lnTo>
                  <a:pt x="11822" y="5905"/>
                </a:lnTo>
                <a:lnTo>
                  <a:pt x="11816" y="5889"/>
                </a:lnTo>
                <a:lnTo>
                  <a:pt x="11811" y="5876"/>
                </a:lnTo>
                <a:lnTo>
                  <a:pt x="11799" y="5852"/>
                </a:lnTo>
                <a:lnTo>
                  <a:pt x="11790" y="5827"/>
                </a:lnTo>
                <a:lnTo>
                  <a:pt x="11779" y="5800"/>
                </a:lnTo>
                <a:lnTo>
                  <a:pt x="11769" y="5771"/>
                </a:lnTo>
                <a:lnTo>
                  <a:pt x="11750" y="5709"/>
                </a:lnTo>
                <a:lnTo>
                  <a:pt x="11733" y="5646"/>
                </a:lnTo>
                <a:lnTo>
                  <a:pt x="11716" y="5582"/>
                </a:lnTo>
                <a:lnTo>
                  <a:pt x="11702" y="5521"/>
                </a:lnTo>
                <a:lnTo>
                  <a:pt x="11678" y="5416"/>
                </a:lnTo>
                <a:lnTo>
                  <a:pt x="11673" y="5393"/>
                </a:lnTo>
                <a:lnTo>
                  <a:pt x="11670" y="5369"/>
                </a:lnTo>
                <a:lnTo>
                  <a:pt x="11668" y="5345"/>
                </a:lnTo>
                <a:lnTo>
                  <a:pt x="11667" y="5321"/>
                </a:lnTo>
                <a:lnTo>
                  <a:pt x="11667" y="5299"/>
                </a:lnTo>
                <a:lnTo>
                  <a:pt x="11670" y="5275"/>
                </a:lnTo>
                <a:lnTo>
                  <a:pt x="11673" y="5230"/>
                </a:lnTo>
                <a:lnTo>
                  <a:pt x="11679" y="5192"/>
                </a:lnTo>
                <a:lnTo>
                  <a:pt x="11685" y="5162"/>
                </a:lnTo>
                <a:lnTo>
                  <a:pt x="11692" y="5134"/>
                </a:lnTo>
                <a:lnTo>
                  <a:pt x="11805" y="5505"/>
                </a:lnTo>
                <a:lnTo>
                  <a:pt x="11886" y="5773"/>
                </a:lnTo>
                <a:lnTo>
                  <a:pt x="11915" y="5869"/>
                </a:lnTo>
                <a:lnTo>
                  <a:pt x="11929" y="5921"/>
                </a:lnTo>
                <a:lnTo>
                  <a:pt x="11974" y="6106"/>
                </a:lnTo>
                <a:lnTo>
                  <a:pt x="12019" y="6292"/>
                </a:lnTo>
                <a:lnTo>
                  <a:pt x="12019" y="6298"/>
                </a:lnTo>
                <a:lnTo>
                  <a:pt x="12020" y="6305"/>
                </a:lnTo>
                <a:lnTo>
                  <a:pt x="12019" y="6323"/>
                </a:lnTo>
                <a:lnTo>
                  <a:pt x="12017" y="6345"/>
                </a:lnTo>
                <a:lnTo>
                  <a:pt x="12013" y="6369"/>
                </a:lnTo>
                <a:lnTo>
                  <a:pt x="12001" y="6427"/>
                </a:lnTo>
                <a:lnTo>
                  <a:pt x="11987" y="6490"/>
                </a:lnTo>
                <a:lnTo>
                  <a:pt x="11972" y="6557"/>
                </a:lnTo>
                <a:lnTo>
                  <a:pt x="11958" y="6619"/>
                </a:lnTo>
                <a:lnTo>
                  <a:pt x="11953" y="6649"/>
                </a:lnTo>
                <a:lnTo>
                  <a:pt x="11948" y="6677"/>
                </a:lnTo>
                <a:lnTo>
                  <a:pt x="11946" y="6701"/>
                </a:lnTo>
                <a:lnTo>
                  <a:pt x="11945" y="6722"/>
                </a:lnTo>
                <a:close/>
                <a:moveTo>
                  <a:pt x="12938" y="8844"/>
                </a:moveTo>
                <a:lnTo>
                  <a:pt x="12938" y="8844"/>
                </a:lnTo>
                <a:lnTo>
                  <a:pt x="12901" y="8940"/>
                </a:lnTo>
                <a:lnTo>
                  <a:pt x="12863" y="9037"/>
                </a:lnTo>
                <a:lnTo>
                  <a:pt x="12819" y="9141"/>
                </a:lnTo>
                <a:lnTo>
                  <a:pt x="12821" y="9099"/>
                </a:lnTo>
                <a:lnTo>
                  <a:pt x="12821" y="9051"/>
                </a:lnTo>
                <a:lnTo>
                  <a:pt x="12824" y="8998"/>
                </a:lnTo>
                <a:lnTo>
                  <a:pt x="12827" y="8970"/>
                </a:lnTo>
                <a:lnTo>
                  <a:pt x="12829" y="8943"/>
                </a:lnTo>
                <a:lnTo>
                  <a:pt x="12833" y="8914"/>
                </a:lnTo>
                <a:lnTo>
                  <a:pt x="12839" y="8885"/>
                </a:lnTo>
                <a:lnTo>
                  <a:pt x="12845" y="8855"/>
                </a:lnTo>
                <a:lnTo>
                  <a:pt x="12852" y="8826"/>
                </a:lnTo>
                <a:lnTo>
                  <a:pt x="12860" y="8796"/>
                </a:lnTo>
                <a:lnTo>
                  <a:pt x="12870" y="8767"/>
                </a:lnTo>
                <a:lnTo>
                  <a:pt x="12881" y="8739"/>
                </a:lnTo>
                <a:lnTo>
                  <a:pt x="12894" y="8711"/>
                </a:lnTo>
                <a:lnTo>
                  <a:pt x="12922" y="8657"/>
                </a:lnTo>
                <a:lnTo>
                  <a:pt x="12949" y="8609"/>
                </a:lnTo>
                <a:lnTo>
                  <a:pt x="12973" y="8566"/>
                </a:lnTo>
                <a:lnTo>
                  <a:pt x="12996" y="8528"/>
                </a:lnTo>
                <a:lnTo>
                  <a:pt x="13030" y="8477"/>
                </a:lnTo>
                <a:lnTo>
                  <a:pt x="13043" y="8457"/>
                </a:lnTo>
                <a:lnTo>
                  <a:pt x="13032" y="8502"/>
                </a:lnTo>
                <a:lnTo>
                  <a:pt x="13007" y="8606"/>
                </a:lnTo>
                <a:lnTo>
                  <a:pt x="12991" y="8670"/>
                </a:lnTo>
                <a:lnTo>
                  <a:pt x="12973" y="8734"/>
                </a:lnTo>
                <a:lnTo>
                  <a:pt x="12956" y="8794"/>
                </a:lnTo>
                <a:lnTo>
                  <a:pt x="12947" y="8820"/>
                </a:lnTo>
                <a:lnTo>
                  <a:pt x="12938" y="8844"/>
                </a:lnTo>
                <a:close/>
                <a:moveTo>
                  <a:pt x="13606" y="7211"/>
                </a:moveTo>
                <a:lnTo>
                  <a:pt x="13606" y="7211"/>
                </a:lnTo>
                <a:lnTo>
                  <a:pt x="13600" y="7241"/>
                </a:lnTo>
                <a:lnTo>
                  <a:pt x="13594" y="7271"/>
                </a:lnTo>
                <a:lnTo>
                  <a:pt x="13580" y="7327"/>
                </a:lnTo>
                <a:lnTo>
                  <a:pt x="13566" y="7377"/>
                </a:lnTo>
                <a:lnTo>
                  <a:pt x="13551" y="7422"/>
                </a:lnTo>
                <a:lnTo>
                  <a:pt x="13538" y="7458"/>
                </a:lnTo>
                <a:lnTo>
                  <a:pt x="13527" y="7485"/>
                </a:lnTo>
                <a:lnTo>
                  <a:pt x="13517" y="7508"/>
                </a:lnTo>
                <a:lnTo>
                  <a:pt x="13592" y="6292"/>
                </a:lnTo>
                <a:lnTo>
                  <a:pt x="13590" y="6315"/>
                </a:lnTo>
                <a:lnTo>
                  <a:pt x="13590" y="6344"/>
                </a:lnTo>
                <a:lnTo>
                  <a:pt x="13591" y="6378"/>
                </a:lnTo>
                <a:lnTo>
                  <a:pt x="13593" y="6416"/>
                </a:lnTo>
                <a:lnTo>
                  <a:pt x="13600" y="6504"/>
                </a:lnTo>
                <a:lnTo>
                  <a:pt x="13610" y="6600"/>
                </a:lnTo>
                <a:lnTo>
                  <a:pt x="13622" y="6697"/>
                </a:lnTo>
                <a:lnTo>
                  <a:pt x="13633" y="6788"/>
                </a:lnTo>
                <a:lnTo>
                  <a:pt x="13651" y="6930"/>
                </a:lnTo>
                <a:lnTo>
                  <a:pt x="13653" y="6953"/>
                </a:lnTo>
                <a:lnTo>
                  <a:pt x="13654" y="6974"/>
                </a:lnTo>
                <a:lnTo>
                  <a:pt x="13654" y="6992"/>
                </a:lnTo>
                <a:lnTo>
                  <a:pt x="13654" y="7007"/>
                </a:lnTo>
                <a:lnTo>
                  <a:pt x="13653" y="7022"/>
                </a:lnTo>
                <a:lnTo>
                  <a:pt x="13651" y="7035"/>
                </a:lnTo>
                <a:lnTo>
                  <a:pt x="13646" y="7060"/>
                </a:lnTo>
                <a:lnTo>
                  <a:pt x="13628" y="7118"/>
                </a:lnTo>
                <a:lnTo>
                  <a:pt x="13617" y="7159"/>
                </a:lnTo>
                <a:lnTo>
                  <a:pt x="13612" y="7183"/>
                </a:lnTo>
                <a:lnTo>
                  <a:pt x="13606" y="7211"/>
                </a:lnTo>
                <a:close/>
                <a:moveTo>
                  <a:pt x="13666" y="9260"/>
                </a:moveTo>
                <a:lnTo>
                  <a:pt x="13666" y="9260"/>
                </a:lnTo>
                <a:lnTo>
                  <a:pt x="13670" y="9238"/>
                </a:lnTo>
                <a:lnTo>
                  <a:pt x="13675" y="9206"/>
                </a:lnTo>
                <a:lnTo>
                  <a:pt x="13684" y="9118"/>
                </a:lnTo>
                <a:lnTo>
                  <a:pt x="13695" y="9004"/>
                </a:lnTo>
                <a:lnTo>
                  <a:pt x="13706" y="8874"/>
                </a:lnTo>
                <a:lnTo>
                  <a:pt x="13716" y="8735"/>
                </a:lnTo>
                <a:lnTo>
                  <a:pt x="13725" y="8598"/>
                </a:lnTo>
                <a:lnTo>
                  <a:pt x="13733" y="8471"/>
                </a:lnTo>
                <a:lnTo>
                  <a:pt x="13739" y="8362"/>
                </a:lnTo>
                <a:lnTo>
                  <a:pt x="13737" y="8319"/>
                </a:lnTo>
                <a:lnTo>
                  <a:pt x="13737" y="8282"/>
                </a:lnTo>
                <a:lnTo>
                  <a:pt x="13739" y="8254"/>
                </a:lnTo>
                <a:lnTo>
                  <a:pt x="13740" y="8236"/>
                </a:lnTo>
                <a:lnTo>
                  <a:pt x="13741" y="8232"/>
                </a:lnTo>
                <a:lnTo>
                  <a:pt x="13742" y="8234"/>
                </a:lnTo>
                <a:lnTo>
                  <a:pt x="13742" y="8257"/>
                </a:lnTo>
                <a:lnTo>
                  <a:pt x="13739" y="8362"/>
                </a:lnTo>
                <a:lnTo>
                  <a:pt x="13741" y="8449"/>
                </a:lnTo>
                <a:lnTo>
                  <a:pt x="13746" y="8546"/>
                </a:lnTo>
                <a:lnTo>
                  <a:pt x="13755" y="8753"/>
                </a:lnTo>
                <a:lnTo>
                  <a:pt x="13765" y="8932"/>
                </a:lnTo>
                <a:lnTo>
                  <a:pt x="13769" y="8997"/>
                </a:lnTo>
                <a:lnTo>
                  <a:pt x="13770" y="9038"/>
                </a:lnTo>
                <a:lnTo>
                  <a:pt x="13769" y="9055"/>
                </a:lnTo>
                <a:lnTo>
                  <a:pt x="13765" y="9073"/>
                </a:lnTo>
                <a:lnTo>
                  <a:pt x="13760" y="9091"/>
                </a:lnTo>
                <a:lnTo>
                  <a:pt x="13753" y="9110"/>
                </a:lnTo>
                <a:lnTo>
                  <a:pt x="13746" y="9128"/>
                </a:lnTo>
                <a:lnTo>
                  <a:pt x="13737" y="9147"/>
                </a:lnTo>
                <a:lnTo>
                  <a:pt x="13718" y="9182"/>
                </a:lnTo>
                <a:lnTo>
                  <a:pt x="13699" y="9213"/>
                </a:lnTo>
                <a:lnTo>
                  <a:pt x="13682" y="9237"/>
                </a:lnTo>
                <a:lnTo>
                  <a:pt x="13666" y="9260"/>
                </a:lnTo>
                <a:close/>
                <a:moveTo>
                  <a:pt x="14363" y="6840"/>
                </a:moveTo>
                <a:lnTo>
                  <a:pt x="14363" y="6840"/>
                </a:lnTo>
                <a:lnTo>
                  <a:pt x="14357" y="6873"/>
                </a:lnTo>
                <a:lnTo>
                  <a:pt x="14351" y="6904"/>
                </a:lnTo>
                <a:lnTo>
                  <a:pt x="14344" y="6934"/>
                </a:lnTo>
                <a:lnTo>
                  <a:pt x="14337" y="6961"/>
                </a:lnTo>
                <a:lnTo>
                  <a:pt x="14320" y="7016"/>
                </a:lnTo>
                <a:lnTo>
                  <a:pt x="14304" y="7065"/>
                </a:lnTo>
                <a:lnTo>
                  <a:pt x="14288" y="7113"/>
                </a:lnTo>
                <a:lnTo>
                  <a:pt x="14272" y="7160"/>
                </a:lnTo>
                <a:lnTo>
                  <a:pt x="14256" y="7208"/>
                </a:lnTo>
                <a:lnTo>
                  <a:pt x="14250" y="7232"/>
                </a:lnTo>
                <a:lnTo>
                  <a:pt x="14244" y="7256"/>
                </a:lnTo>
                <a:lnTo>
                  <a:pt x="14230" y="7316"/>
                </a:lnTo>
                <a:lnTo>
                  <a:pt x="14208" y="7389"/>
                </a:lnTo>
                <a:lnTo>
                  <a:pt x="14184" y="7470"/>
                </a:lnTo>
                <a:lnTo>
                  <a:pt x="14159" y="7551"/>
                </a:lnTo>
                <a:lnTo>
                  <a:pt x="14116" y="7688"/>
                </a:lnTo>
                <a:lnTo>
                  <a:pt x="14097" y="7746"/>
                </a:lnTo>
                <a:lnTo>
                  <a:pt x="14080" y="7693"/>
                </a:lnTo>
                <a:lnTo>
                  <a:pt x="14042" y="7569"/>
                </a:lnTo>
                <a:lnTo>
                  <a:pt x="14022" y="7497"/>
                </a:lnTo>
                <a:lnTo>
                  <a:pt x="14003" y="7426"/>
                </a:lnTo>
                <a:lnTo>
                  <a:pt x="13987" y="7364"/>
                </a:lnTo>
                <a:lnTo>
                  <a:pt x="13981" y="7338"/>
                </a:lnTo>
                <a:lnTo>
                  <a:pt x="13978" y="7316"/>
                </a:lnTo>
                <a:lnTo>
                  <a:pt x="13963" y="7221"/>
                </a:lnTo>
                <a:lnTo>
                  <a:pt x="13955" y="7162"/>
                </a:lnTo>
                <a:lnTo>
                  <a:pt x="13952" y="7132"/>
                </a:lnTo>
                <a:lnTo>
                  <a:pt x="13950" y="7101"/>
                </a:lnTo>
                <a:lnTo>
                  <a:pt x="13948" y="7068"/>
                </a:lnTo>
                <a:lnTo>
                  <a:pt x="13948" y="7035"/>
                </a:lnTo>
                <a:lnTo>
                  <a:pt x="13948" y="7002"/>
                </a:lnTo>
                <a:lnTo>
                  <a:pt x="13950" y="6969"/>
                </a:lnTo>
                <a:lnTo>
                  <a:pt x="13954" y="6936"/>
                </a:lnTo>
                <a:lnTo>
                  <a:pt x="13960" y="6904"/>
                </a:lnTo>
                <a:lnTo>
                  <a:pt x="13968" y="6871"/>
                </a:lnTo>
                <a:lnTo>
                  <a:pt x="13978" y="6840"/>
                </a:lnTo>
                <a:lnTo>
                  <a:pt x="13988" y="6809"/>
                </a:lnTo>
                <a:lnTo>
                  <a:pt x="13999" y="6775"/>
                </a:lnTo>
                <a:lnTo>
                  <a:pt x="14022" y="6703"/>
                </a:lnTo>
                <a:lnTo>
                  <a:pt x="14042" y="6629"/>
                </a:lnTo>
                <a:lnTo>
                  <a:pt x="14063" y="6553"/>
                </a:lnTo>
                <a:lnTo>
                  <a:pt x="14099" y="6417"/>
                </a:lnTo>
                <a:lnTo>
                  <a:pt x="14113" y="6363"/>
                </a:lnTo>
                <a:lnTo>
                  <a:pt x="14125" y="6321"/>
                </a:lnTo>
                <a:lnTo>
                  <a:pt x="14333" y="5697"/>
                </a:lnTo>
                <a:lnTo>
                  <a:pt x="14328" y="5723"/>
                </a:lnTo>
                <a:lnTo>
                  <a:pt x="14325" y="5753"/>
                </a:lnTo>
                <a:lnTo>
                  <a:pt x="14322" y="5786"/>
                </a:lnTo>
                <a:lnTo>
                  <a:pt x="14321" y="5825"/>
                </a:lnTo>
                <a:lnTo>
                  <a:pt x="14321" y="5866"/>
                </a:lnTo>
                <a:lnTo>
                  <a:pt x="14321" y="5909"/>
                </a:lnTo>
                <a:lnTo>
                  <a:pt x="14325" y="6000"/>
                </a:lnTo>
                <a:lnTo>
                  <a:pt x="14330" y="6094"/>
                </a:lnTo>
                <a:lnTo>
                  <a:pt x="14336" y="6184"/>
                </a:lnTo>
                <a:lnTo>
                  <a:pt x="14348" y="6337"/>
                </a:lnTo>
                <a:lnTo>
                  <a:pt x="14355" y="6398"/>
                </a:lnTo>
                <a:lnTo>
                  <a:pt x="14361" y="6459"/>
                </a:lnTo>
                <a:lnTo>
                  <a:pt x="14367" y="6521"/>
                </a:lnTo>
                <a:lnTo>
                  <a:pt x="14373" y="6583"/>
                </a:lnTo>
                <a:lnTo>
                  <a:pt x="14375" y="6645"/>
                </a:lnTo>
                <a:lnTo>
                  <a:pt x="14375" y="6678"/>
                </a:lnTo>
                <a:lnTo>
                  <a:pt x="14375" y="6709"/>
                </a:lnTo>
                <a:lnTo>
                  <a:pt x="14374" y="6742"/>
                </a:lnTo>
                <a:lnTo>
                  <a:pt x="14372" y="6774"/>
                </a:lnTo>
                <a:lnTo>
                  <a:pt x="14368" y="6808"/>
                </a:lnTo>
                <a:lnTo>
                  <a:pt x="14363" y="6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草"/>
          <p:cNvSpPr/>
          <p:nvPr/>
        </p:nvSpPr>
        <p:spPr bwMode="auto">
          <a:xfrm>
            <a:off x="7065645" y="5004435"/>
            <a:ext cx="1524000" cy="1181100"/>
          </a:xfrm>
          <a:custGeom>
            <a:avLst/>
            <a:gdLst>
              <a:gd name="T0" fmla="*/ 231222487 w 15227"/>
              <a:gd name="T1" fmla="*/ 71172885 h 9527"/>
              <a:gd name="T2" fmla="*/ 223631387 w 15227"/>
              <a:gd name="T3" fmla="*/ 65777666 h 9527"/>
              <a:gd name="T4" fmla="*/ 218028107 w 15227"/>
              <a:gd name="T5" fmla="*/ 77132737 h 9527"/>
              <a:gd name="T6" fmla="*/ 207024971 w 15227"/>
              <a:gd name="T7" fmla="*/ 78638301 h 9527"/>
              <a:gd name="T8" fmla="*/ 197399135 w 15227"/>
              <a:gd name="T9" fmla="*/ 100972023 h 9527"/>
              <a:gd name="T10" fmla="*/ 193611404 w 15227"/>
              <a:gd name="T11" fmla="*/ 74811550 h 9527"/>
              <a:gd name="T12" fmla="*/ 186255129 w 15227"/>
              <a:gd name="T13" fmla="*/ 78497206 h 9527"/>
              <a:gd name="T14" fmla="*/ 186380361 w 15227"/>
              <a:gd name="T15" fmla="*/ 50360516 h 9527"/>
              <a:gd name="T16" fmla="*/ 173248534 w 15227"/>
              <a:gd name="T17" fmla="*/ 52697367 h 9527"/>
              <a:gd name="T18" fmla="*/ 167316599 w 15227"/>
              <a:gd name="T19" fmla="*/ 50391843 h 9527"/>
              <a:gd name="T20" fmla="*/ 170368703 w 15227"/>
              <a:gd name="T21" fmla="*/ 92455656 h 9527"/>
              <a:gd name="T22" fmla="*/ 156203870 w 15227"/>
              <a:gd name="T23" fmla="*/ 59959034 h 9527"/>
              <a:gd name="T24" fmla="*/ 150412805 w 15227"/>
              <a:gd name="T25" fmla="*/ 51348562 h 9527"/>
              <a:gd name="T26" fmla="*/ 142821705 w 15227"/>
              <a:gd name="T27" fmla="*/ 45373046 h 9527"/>
              <a:gd name="T28" fmla="*/ 139112290 w 15227"/>
              <a:gd name="T29" fmla="*/ 97521568 h 9527"/>
              <a:gd name="T30" fmla="*/ 133430694 w 15227"/>
              <a:gd name="T31" fmla="*/ 77320949 h 9527"/>
              <a:gd name="T32" fmla="*/ 126700453 w 15227"/>
              <a:gd name="T33" fmla="*/ 61056849 h 9527"/>
              <a:gd name="T34" fmla="*/ 116652006 w 15227"/>
              <a:gd name="T35" fmla="*/ 50972140 h 9527"/>
              <a:gd name="T36" fmla="*/ 116511136 w 15227"/>
              <a:gd name="T37" fmla="*/ 72725564 h 9527"/>
              <a:gd name="T38" fmla="*/ 112175688 w 15227"/>
              <a:gd name="T39" fmla="*/ 82841600 h 9527"/>
              <a:gd name="T40" fmla="*/ 101939456 w 15227"/>
              <a:gd name="T41" fmla="*/ 66091309 h 9527"/>
              <a:gd name="T42" fmla="*/ 87899855 w 15227"/>
              <a:gd name="T43" fmla="*/ 29767811 h 9527"/>
              <a:gd name="T44" fmla="*/ 94473588 w 15227"/>
              <a:gd name="T45" fmla="*/ 93835913 h 9527"/>
              <a:gd name="T46" fmla="*/ 88713800 w 15227"/>
              <a:gd name="T47" fmla="*/ 115008915 h 9527"/>
              <a:gd name="T48" fmla="*/ 82593954 w 15227"/>
              <a:gd name="T49" fmla="*/ 79579357 h 9527"/>
              <a:gd name="T50" fmla="*/ 75722843 w 15227"/>
              <a:gd name="T51" fmla="*/ 87421196 h 9527"/>
              <a:gd name="T52" fmla="*/ 66363109 w 15227"/>
              <a:gd name="T53" fmla="*/ 51129024 h 9527"/>
              <a:gd name="T54" fmla="*/ 60791106 w 15227"/>
              <a:gd name="T55" fmla="*/ 45059403 h 9527"/>
              <a:gd name="T56" fmla="*/ 58255568 w 15227"/>
              <a:gd name="T57" fmla="*/ 1176257 h 9527"/>
              <a:gd name="T58" fmla="*/ 44967358 w 15227"/>
              <a:gd name="T59" fmla="*/ 34770819 h 9527"/>
              <a:gd name="T60" fmla="*/ 49537632 w 15227"/>
              <a:gd name="T61" fmla="*/ 87342754 h 9527"/>
              <a:gd name="T62" fmla="*/ 46892500 w 15227"/>
              <a:gd name="T63" fmla="*/ 92393003 h 9527"/>
              <a:gd name="T64" fmla="*/ 43887312 w 15227"/>
              <a:gd name="T65" fmla="*/ 84943249 h 9527"/>
              <a:gd name="T66" fmla="*/ 34261601 w 15227"/>
              <a:gd name="T67" fmla="*/ 62876182 h 9527"/>
              <a:gd name="T68" fmla="*/ 22757538 w 15227"/>
              <a:gd name="T69" fmla="*/ 21408329 h 9527"/>
              <a:gd name="T70" fmla="*/ 29957304 w 15227"/>
              <a:gd name="T71" fmla="*/ 87044774 h 9527"/>
              <a:gd name="T72" fmla="*/ 23164510 w 15227"/>
              <a:gd name="T73" fmla="*/ 96909945 h 9527"/>
              <a:gd name="T74" fmla="*/ 17248213 w 15227"/>
              <a:gd name="T75" fmla="*/ 103622517 h 9527"/>
              <a:gd name="T76" fmla="*/ 3709414 w 15227"/>
              <a:gd name="T77" fmla="*/ 60727542 h 9527"/>
              <a:gd name="T78" fmla="*/ 10079723 w 15227"/>
              <a:gd name="T79" fmla="*/ 108076680 h 9527"/>
              <a:gd name="T80" fmla="*/ 0 w 15227"/>
              <a:gd name="T81" fmla="*/ 98211634 h 9527"/>
              <a:gd name="T82" fmla="*/ 235917992 w 15227"/>
              <a:gd name="T83" fmla="*/ 97976433 h 9527"/>
              <a:gd name="T84" fmla="*/ 16027297 w 15227"/>
              <a:gd name="T85" fmla="*/ 138487567 h 9527"/>
              <a:gd name="T86" fmla="*/ 18359411 w 15227"/>
              <a:gd name="T87" fmla="*/ 130927919 h 9527"/>
              <a:gd name="T88" fmla="*/ 27171303 w 15227"/>
              <a:gd name="T89" fmla="*/ 97600011 h 9527"/>
              <a:gd name="T90" fmla="*/ 32946854 w 15227"/>
              <a:gd name="T91" fmla="*/ 70969010 h 9527"/>
              <a:gd name="T92" fmla="*/ 37125794 w 15227"/>
              <a:gd name="T93" fmla="*/ 131539668 h 9527"/>
              <a:gd name="T94" fmla="*/ 40412723 w 15227"/>
              <a:gd name="T95" fmla="*/ 120325692 h 9527"/>
              <a:gd name="T96" fmla="*/ 59116427 w 15227"/>
              <a:gd name="T97" fmla="*/ 118835792 h 9527"/>
              <a:gd name="T98" fmla="*/ 65064126 w 15227"/>
              <a:gd name="T99" fmla="*/ 117706525 h 9527"/>
              <a:gd name="T100" fmla="*/ 57989466 w 15227"/>
              <a:gd name="T101" fmla="*/ 63205489 h 9527"/>
              <a:gd name="T102" fmla="*/ 71684773 w 15227"/>
              <a:gd name="T103" fmla="*/ 124246674 h 9527"/>
              <a:gd name="T104" fmla="*/ 78101997 w 15227"/>
              <a:gd name="T105" fmla="*/ 111872230 h 9527"/>
              <a:gd name="T106" fmla="*/ 103551581 w 15227"/>
              <a:gd name="T107" fmla="*/ 89005327 h 9527"/>
              <a:gd name="T108" fmla="*/ 124634440 w 15227"/>
              <a:gd name="T109" fmla="*/ 73776389 h 9527"/>
              <a:gd name="T110" fmla="*/ 130519460 w 15227"/>
              <a:gd name="T111" fmla="*/ 91687273 h 9527"/>
              <a:gd name="T112" fmla="*/ 146750306 w 15227"/>
              <a:gd name="T113" fmla="*/ 105943704 h 9527"/>
              <a:gd name="T114" fmla="*/ 165125355 w 15227"/>
              <a:gd name="T115" fmla="*/ 111605576 h 9527"/>
              <a:gd name="T116" fmla="*/ 164092349 w 15227"/>
              <a:gd name="T117" fmla="*/ 126050343 h 9527"/>
              <a:gd name="T118" fmla="*/ 173718060 w 15227"/>
              <a:gd name="T119" fmla="*/ 121721612 h 9527"/>
              <a:gd name="T120" fmla="*/ 182999602 w 15227"/>
              <a:gd name="T121" fmla="*/ 80520413 h 9527"/>
              <a:gd name="T122" fmla="*/ 212862951 w 15227"/>
              <a:gd name="T123" fmla="*/ 102007059 h 9527"/>
              <a:gd name="T124" fmla="*/ 222003623 w 15227"/>
              <a:gd name="T125" fmla="*/ 117157680 h 95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227" h="9527">
                <a:moveTo>
                  <a:pt x="15224" y="4912"/>
                </a:moveTo>
                <a:lnTo>
                  <a:pt x="15224" y="4912"/>
                </a:lnTo>
                <a:lnTo>
                  <a:pt x="15222" y="4908"/>
                </a:lnTo>
                <a:lnTo>
                  <a:pt x="15220" y="4906"/>
                </a:lnTo>
                <a:lnTo>
                  <a:pt x="15218" y="4903"/>
                </a:lnTo>
                <a:lnTo>
                  <a:pt x="15215" y="4903"/>
                </a:lnTo>
                <a:lnTo>
                  <a:pt x="15212" y="4903"/>
                </a:lnTo>
                <a:lnTo>
                  <a:pt x="15208" y="4904"/>
                </a:lnTo>
                <a:lnTo>
                  <a:pt x="15201" y="4909"/>
                </a:lnTo>
                <a:lnTo>
                  <a:pt x="15191" y="4919"/>
                </a:lnTo>
                <a:lnTo>
                  <a:pt x="15180" y="4933"/>
                </a:lnTo>
                <a:lnTo>
                  <a:pt x="15169" y="4951"/>
                </a:lnTo>
                <a:lnTo>
                  <a:pt x="15157" y="4973"/>
                </a:lnTo>
                <a:lnTo>
                  <a:pt x="15144" y="4999"/>
                </a:lnTo>
                <a:lnTo>
                  <a:pt x="15131" y="5031"/>
                </a:lnTo>
                <a:lnTo>
                  <a:pt x="15117" y="5065"/>
                </a:lnTo>
                <a:lnTo>
                  <a:pt x="15103" y="5105"/>
                </a:lnTo>
                <a:lnTo>
                  <a:pt x="15089" y="5151"/>
                </a:lnTo>
                <a:lnTo>
                  <a:pt x="15075" y="5200"/>
                </a:lnTo>
                <a:lnTo>
                  <a:pt x="15060" y="5253"/>
                </a:lnTo>
                <a:lnTo>
                  <a:pt x="15046" y="5312"/>
                </a:lnTo>
                <a:lnTo>
                  <a:pt x="15019" y="5436"/>
                </a:lnTo>
                <a:lnTo>
                  <a:pt x="14995" y="5557"/>
                </a:lnTo>
                <a:lnTo>
                  <a:pt x="14974" y="5677"/>
                </a:lnTo>
                <a:lnTo>
                  <a:pt x="14954" y="5792"/>
                </a:lnTo>
                <a:lnTo>
                  <a:pt x="14938" y="5902"/>
                </a:lnTo>
                <a:lnTo>
                  <a:pt x="14923" y="6003"/>
                </a:lnTo>
                <a:lnTo>
                  <a:pt x="14898" y="6173"/>
                </a:lnTo>
                <a:lnTo>
                  <a:pt x="14891" y="6208"/>
                </a:lnTo>
                <a:lnTo>
                  <a:pt x="14884" y="6239"/>
                </a:lnTo>
                <a:lnTo>
                  <a:pt x="14874" y="6267"/>
                </a:lnTo>
                <a:lnTo>
                  <a:pt x="14864" y="6291"/>
                </a:lnTo>
                <a:lnTo>
                  <a:pt x="14853" y="6311"/>
                </a:lnTo>
                <a:lnTo>
                  <a:pt x="14841" y="6328"/>
                </a:lnTo>
                <a:lnTo>
                  <a:pt x="14835" y="6335"/>
                </a:lnTo>
                <a:lnTo>
                  <a:pt x="14829" y="6340"/>
                </a:lnTo>
                <a:lnTo>
                  <a:pt x="14823" y="6345"/>
                </a:lnTo>
                <a:lnTo>
                  <a:pt x="14817" y="6349"/>
                </a:lnTo>
                <a:lnTo>
                  <a:pt x="14811" y="6352"/>
                </a:lnTo>
                <a:lnTo>
                  <a:pt x="14807" y="6354"/>
                </a:lnTo>
                <a:lnTo>
                  <a:pt x="14801" y="6354"/>
                </a:lnTo>
                <a:lnTo>
                  <a:pt x="14795" y="6352"/>
                </a:lnTo>
                <a:lnTo>
                  <a:pt x="14790" y="6351"/>
                </a:lnTo>
                <a:lnTo>
                  <a:pt x="14784" y="6348"/>
                </a:lnTo>
                <a:lnTo>
                  <a:pt x="14779" y="6343"/>
                </a:lnTo>
                <a:lnTo>
                  <a:pt x="14774" y="6338"/>
                </a:lnTo>
                <a:lnTo>
                  <a:pt x="14769" y="6331"/>
                </a:lnTo>
                <a:lnTo>
                  <a:pt x="14766" y="6322"/>
                </a:lnTo>
                <a:lnTo>
                  <a:pt x="14762" y="6314"/>
                </a:lnTo>
                <a:lnTo>
                  <a:pt x="14759" y="6303"/>
                </a:lnTo>
                <a:lnTo>
                  <a:pt x="14755" y="6291"/>
                </a:lnTo>
                <a:lnTo>
                  <a:pt x="14753" y="6278"/>
                </a:lnTo>
                <a:lnTo>
                  <a:pt x="14749" y="6247"/>
                </a:lnTo>
                <a:lnTo>
                  <a:pt x="14733" y="6050"/>
                </a:lnTo>
                <a:lnTo>
                  <a:pt x="14712" y="5762"/>
                </a:lnTo>
                <a:lnTo>
                  <a:pt x="14701" y="5603"/>
                </a:lnTo>
                <a:lnTo>
                  <a:pt x="14690" y="5439"/>
                </a:lnTo>
                <a:lnTo>
                  <a:pt x="14682" y="5282"/>
                </a:lnTo>
                <a:lnTo>
                  <a:pt x="14674" y="5134"/>
                </a:lnTo>
                <a:lnTo>
                  <a:pt x="14673" y="5068"/>
                </a:lnTo>
                <a:lnTo>
                  <a:pt x="14674" y="5005"/>
                </a:lnTo>
                <a:lnTo>
                  <a:pt x="14677" y="4949"/>
                </a:lnTo>
                <a:lnTo>
                  <a:pt x="14682" y="4896"/>
                </a:lnTo>
                <a:lnTo>
                  <a:pt x="14688" y="4847"/>
                </a:lnTo>
                <a:lnTo>
                  <a:pt x="14696" y="4800"/>
                </a:lnTo>
                <a:lnTo>
                  <a:pt x="14707" y="4755"/>
                </a:lnTo>
                <a:lnTo>
                  <a:pt x="14718" y="4711"/>
                </a:lnTo>
                <a:lnTo>
                  <a:pt x="14730" y="4669"/>
                </a:lnTo>
                <a:lnTo>
                  <a:pt x="14743" y="4626"/>
                </a:lnTo>
                <a:lnTo>
                  <a:pt x="14773" y="4538"/>
                </a:lnTo>
                <a:lnTo>
                  <a:pt x="14805" y="4442"/>
                </a:lnTo>
                <a:lnTo>
                  <a:pt x="14821" y="4389"/>
                </a:lnTo>
                <a:lnTo>
                  <a:pt x="14838" y="4334"/>
                </a:lnTo>
                <a:lnTo>
                  <a:pt x="14867" y="4228"/>
                </a:lnTo>
                <a:lnTo>
                  <a:pt x="14888" y="4145"/>
                </a:lnTo>
                <a:lnTo>
                  <a:pt x="14904" y="4077"/>
                </a:lnTo>
                <a:lnTo>
                  <a:pt x="14916" y="4018"/>
                </a:lnTo>
                <a:lnTo>
                  <a:pt x="14927" y="3962"/>
                </a:lnTo>
                <a:lnTo>
                  <a:pt x="14939" y="3907"/>
                </a:lnTo>
                <a:lnTo>
                  <a:pt x="14952" y="3845"/>
                </a:lnTo>
                <a:lnTo>
                  <a:pt x="14971" y="3769"/>
                </a:lnTo>
                <a:lnTo>
                  <a:pt x="14982" y="3727"/>
                </a:lnTo>
                <a:lnTo>
                  <a:pt x="14990" y="3687"/>
                </a:lnTo>
                <a:lnTo>
                  <a:pt x="14998" y="3648"/>
                </a:lnTo>
                <a:lnTo>
                  <a:pt x="15004" y="3610"/>
                </a:lnTo>
                <a:lnTo>
                  <a:pt x="15008" y="3574"/>
                </a:lnTo>
                <a:lnTo>
                  <a:pt x="15012" y="3540"/>
                </a:lnTo>
                <a:lnTo>
                  <a:pt x="15016" y="3478"/>
                </a:lnTo>
                <a:lnTo>
                  <a:pt x="15018" y="3427"/>
                </a:lnTo>
                <a:lnTo>
                  <a:pt x="15018" y="3387"/>
                </a:lnTo>
                <a:lnTo>
                  <a:pt x="15016" y="3353"/>
                </a:lnTo>
                <a:lnTo>
                  <a:pt x="14959" y="3448"/>
                </a:lnTo>
                <a:lnTo>
                  <a:pt x="14897" y="3548"/>
                </a:lnTo>
                <a:lnTo>
                  <a:pt x="14823" y="3664"/>
                </a:lnTo>
                <a:lnTo>
                  <a:pt x="14785" y="3727"/>
                </a:lnTo>
                <a:lnTo>
                  <a:pt x="14749" y="3791"/>
                </a:lnTo>
                <a:lnTo>
                  <a:pt x="14713" y="3856"/>
                </a:lnTo>
                <a:lnTo>
                  <a:pt x="14680" y="3923"/>
                </a:lnTo>
                <a:lnTo>
                  <a:pt x="14665" y="3958"/>
                </a:lnTo>
                <a:lnTo>
                  <a:pt x="14649" y="3992"/>
                </a:lnTo>
                <a:lnTo>
                  <a:pt x="14635" y="4027"/>
                </a:lnTo>
                <a:lnTo>
                  <a:pt x="14620" y="4063"/>
                </a:lnTo>
                <a:lnTo>
                  <a:pt x="14607" y="4101"/>
                </a:lnTo>
                <a:lnTo>
                  <a:pt x="14595" y="4138"/>
                </a:lnTo>
                <a:lnTo>
                  <a:pt x="14582" y="4175"/>
                </a:lnTo>
                <a:lnTo>
                  <a:pt x="14571" y="4214"/>
                </a:lnTo>
                <a:lnTo>
                  <a:pt x="14560" y="4250"/>
                </a:lnTo>
                <a:lnTo>
                  <a:pt x="14550" y="4280"/>
                </a:lnTo>
                <a:lnTo>
                  <a:pt x="14539" y="4304"/>
                </a:lnTo>
                <a:lnTo>
                  <a:pt x="14529" y="4322"/>
                </a:lnTo>
                <a:lnTo>
                  <a:pt x="14524" y="4329"/>
                </a:lnTo>
                <a:lnTo>
                  <a:pt x="14519" y="4334"/>
                </a:lnTo>
                <a:lnTo>
                  <a:pt x="14515" y="4339"/>
                </a:lnTo>
                <a:lnTo>
                  <a:pt x="14510" y="4341"/>
                </a:lnTo>
                <a:lnTo>
                  <a:pt x="14505" y="4342"/>
                </a:lnTo>
                <a:lnTo>
                  <a:pt x="14500" y="4342"/>
                </a:lnTo>
                <a:lnTo>
                  <a:pt x="14495" y="4341"/>
                </a:lnTo>
                <a:lnTo>
                  <a:pt x="14491" y="4339"/>
                </a:lnTo>
                <a:lnTo>
                  <a:pt x="14487" y="4335"/>
                </a:lnTo>
                <a:lnTo>
                  <a:pt x="14482" y="4330"/>
                </a:lnTo>
                <a:lnTo>
                  <a:pt x="14474" y="4316"/>
                </a:lnTo>
                <a:lnTo>
                  <a:pt x="14464" y="4298"/>
                </a:lnTo>
                <a:lnTo>
                  <a:pt x="14456" y="4275"/>
                </a:lnTo>
                <a:lnTo>
                  <a:pt x="14447" y="4247"/>
                </a:lnTo>
                <a:lnTo>
                  <a:pt x="14439" y="4216"/>
                </a:lnTo>
                <a:lnTo>
                  <a:pt x="14431" y="4180"/>
                </a:lnTo>
                <a:lnTo>
                  <a:pt x="14422" y="4140"/>
                </a:lnTo>
                <a:lnTo>
                  <a:pt x="14408" y="4065"/>
                </a:lnTo>
                <a:lnTo>
                  <a:pt x="14395" y="4007"/>
                </a:lnTo>
                <a:lnTo>
                  <a:pt x="14384" y="3962"/>
                </a:lnTo>
                <a:lnTo>
                  <a:pt x="14377" y="3930"/>
                </a:lnTo>
                <a:lnTo>
                  <a:pt x="14367" y="3895"/>
                </a:lnTo>
                <a:lnTo>
                  <a:pt x="14363" y="3888"/>
                </a:lnTo>
                <a:lnTo>
                  <a:pt x="14351" y="3932"/>
                </a:lnTo>
                <a:lnTo>
                  <a:pt x="14322" y="4045"/>
                </a:lnTo>
                <a:lnTo>
                  <a:pt x="14306" y="4117"/>
                </a:lnTo>
                <a:lnTo>
                  <a:pt x="14288" y="4194"/>
                </a:lnTo>
                <a:lnTo>
                  <a:pt x="14272" y="4272"/>
                </a:lnTo>
                <a:lnTo>
                  <a:pt x="14260" y="4348"/>
                </a:lnTo>
                <a:lnTo>
                  <a:pt x="14254" y="4385"/>
                </a:lnTo>
                <a:lnTo>
                  <a:pt x="14250" y="4426"/>
                </a:lnTo>
                <a:lnTo>
                  <a:pt x="14248" y="4468"/>
                </a:lnTo>
                <a:lnTo>
                  <a:pt x="14247" y="4514"/>
                </a:lnTo>
                <a:lnTo>
                  <a:pt x="14244" y="4609"/>
                </a:lnTo>
                <a:lnTo>
                  <a:pt x="14244" y="4710"/>
                </a:lnTo>
                <a:lnTo>
                  <a:pt x="14244" y="4812"/>
                </a:lnTo>
                <a:lnTo>
                  <a:pt x="14243" y="4913"/>
                </a:lnTo>
                <a:lnTo>
                  <a:pt x="14241" y="4963"/>
                </a:lnTo>
                <a:lnTo>
                  <a:pt x="14238" y="5011"/>
                </a:lnTo>
                <a:lnTo>
                  <a:pt x="14235" y="5059"/>
                </a:lnTo>
                <a:lnTo>
                  <a:pt x="14230" y="5104"/>
                </a:lnTo>
                <a:lnTo>
                  <a:pt x="14223" y="5150"/>
                </a:lnTo>
                <a:lnTo>
                  <a:pt x="14213" y="5196"/>
                </a:lnTo>
                <a:lnTo>
                  <a:pt x="14202" y="5243"/>
                </a:lnTo>
                <a:lnTo>
                  <a:pt x="14188" y="5291"/>
                </a:lnTo>
                <a:lnTo>
                  <a:pt x="14173" y="5341"/>
                </a:lnTo>
                <a:lnTo>
                  <a:pt x="14157" y="5390"/>
                </a:lnTo>
                <a:lnTo>
                  <a:pt x="14122" y="5488"/>
                </a:lnTo>
                <a:lnTo>
                  <a:pt x="14086" y="5587"/>
                </a:lnTo>
                <a:lnTo>
                  <a:pt x="14050" y="5683"/>
                </a:lnTo>
                <a:lnTo>
                  <a:pt x="14034" y="5729"/>
                </a:lnTo>
                <a:lnTo>
                  <a:pt x="14018" y="5774"/>
                </a:lnTo>
                <a:lnTo>
                  <a:pt x="14004" y="5819"/>
                </a:lnTo>
                <a:lnTo>
                  <a:pt x="13992" y="5861"/>
                </a:lnTo>
                <a:lnTo>
                  <a:pt x="13981" y="5898"/>
                </a:lnTo>
                <a:lnTo>
                  <a:pt x="13972" y="5927"/>
                </a:lnTo>
                <a:lnTo>
                  <a:pt x="13963" y="5947"/>
                </a:lnTo>
                <a:lnTo>
                  <a:pt x="13960" y="5955"/>
                </a:lnTo>
                <a:lnTo>
                  <a:pt x="13956" y="5961"/>
                </a:lnTo>
                <a:lnTo>
                  <a:pt x="13952" y="5964"/>
                </a:lnTo>
                <a:lnTo>
                  <a:pt x="13949" y="5968"/>
                </a:lnTo>
                <a:lnTo>
                  <a:pt x="13945" y="5968"/>
                </a:lnTo>
                <a:lnTo>
                  <a:pt x="13942" y="5968"/>
                </a:lnTo>
                <a:lnTo>
                  <a:pt x="13939" y="5967"/>
                </a:lnTo>
                <a:lnTo>
                  <a:pt x="13937" y="5963"/>
                </a:lnTo>
                <a:lnTo>
                  <a:pt x="13931" y="5955"/>
                </a:lnTo>
                <a:lnTo>
                  <a:pt x="13926" y="5941"/>
                </a:lnTo>
                <a:lnTo>
                  <a:pt x="13922" y="5926"/>
                </a:lnTo>
                <a:lnTo>
                  <a:pt x="13915" y="5886"/>
                </a:lnTo>
                <a:lnTo>
                  <a:pt x="13909" y="5844"/>
                </a:lnTo>
                <a:lnTo>
                  <a:pt x="13903" y="5802"/>
                </a:lnTo>
                <a:lnTo>
                  <a:pt x="13896" y="5761"/>
                </a:lnTo>
                <a:lnTo>
                  <a:pt x="13889" y="5717"/>
                </a:lnTo>
                <a:lnTo>
                  <a:pt x="13879" y="5670"/>
                </a:lnTo>
                <a:lnTo>
                  <a:pt x="13872" y="5621"/>
                </a:lnTo>
                <a:lnTo>
                  <a:pt x="13868" y="5595"/>
                </a:lnTo>
                <a:lnTo>
                  <a:pt x="13866" y="5569"/>
                </a:lnTo>
                <a:lnTo>
                  <a:pt x="13865" y="5544"/>
                </a:lnTo>
                <a:lnTo>
                  <a:pt x="13863" y="5518"/>
                </a:lnTo>
                <a:lnTo>
                  <a:pt x="13863" y="5492"/>
                </a:lnTo>
                <a:lnTo>
                  <a:pt x="13866" y="5467"/>
                </a:lnTo>
                <a:lnTo>
                  <a:pt x="13868" y="5442"/>
                </a:lnTo>
                <a:lnTo>
                  <a:pt x="13873" y="5416"/>
                </a:lnTo>
                <a:lnTo>
                  <a:pt x="13884" y="5367"/>
                </a:lnTo>
                <a:lnTo>
                  <a:pt x="13894" y="5320"/>
                </a:lnTo>
                <a:lnTo>
                  <a:pt x="13902" y="5272"/>
                </a:lnTo>
                <a:lnTo>
                  <a:pt x="13909" y="5225"/>
                </a:lnTo>
                <a:lnTo>
                  <a:pt x="13915" y="5175"/>
                </a:lnTo>
                <a:lnTo>
                  <a:pt x="13921" y="5122"/>
                </a:lnTo>
                <a:lnTo>
                  <a:pt x="13927" y="5064"/>
                </a:lnTo>
                <a:lnTo>
                  <a:pt x="13933" y="5001"/>
                </a:lnTo>
                <a:lnTo>
                  <a:pt x="13934" y="4971"/>
                </a:lnTo>
                <a:lnTo>
                  <a:pt x="13934" y="4947"/>
                </a:lnTo>
                <a:lnTo>
                  <a:pt x="13933" y="4930"/>
                </a:lnTo>
                <a:lnTo>
                  <a:pt x="13930" y="4918"/>
                </a:lnTo>
                <a:lnTo>
                  <a:pt x="13927" y="4914"/>
                </a:lnTo>
                <a:lnTo>
                  <a:pt x="13925" y="4910"/>
                </a:lnTo>
                <a:lnTo>
                  <a:pt x="13922" y="4909"/>
                </a:lnTo>
                <a:lnTo>
                  <a:pt x="13919" y="4908"/>
                </a:lnTo>
                <a:lnTo>
                  <a:pt x="13916" y="4908"/>
                </a:lnTo>
                <a:lnTo>
                  <a:pt x="13913" y="4910"/>
                </a:lnTo>
                <a:lnTo>
                  <a:pt x="13906" y="4915"/>
                </a:lnTo>
                <a:lnTo>
                  <a:pt x="13897" y="4924"/>
                </a:lnTo>
                <a:lnTo>
                  <a:pt x="13889" y="4934"/>
                </a:lnTo>
                <a:lnTo>
                  <a:pt x="13880" y="4948"/>
                </a:lnTo>
                <a:lnTo>
                  <a:pt x="13872" y="4963"/>
                </a:lnTo>
                <a:lnTo>
                  <a:pt x="13865" y="4979"/>
                </a:lnTo>
                <a:lnTo>
                  <a:pt x="13856" y="4996"/>
                </a:lnTo>
                <a:lnTo>
                  <a:pt x="13844" y="5031"/>
                </a:lnTo>
                <a:lnTo>
                  <a:pt x="13811" y="5138"/>
                </a:lnTo>
                <a:lnTo>
                  <a:pt x="13766" y="5287"/>
                </a:lnTo>
                <a:lnTo>
                  <a:pt x="13710" y="5476"/>
                </a:lnTo>
                <a:lnTo>
                  <a:pt x="13698" y="5395"/>
                </a:lnTo>
                <a:lnTo>
                  <a:pt x="13669" y="5190"/>
                </a:lnTo>
                <a:lnTo>
                  <a:pt x="13652" y="5061"/>
                </a:lnTo>
                <a:lnTo>
                  <a:pt x="13635" y="4925"/>
                </a:lnTo>
                <a:lnTo>
                  <a:pt x="13620" y="4788"/>
                </a:lnTo>
                <a:lnTo>
                  <a:pt x="13606" y="4659"/>
                </a:lnTo>
                <a:lnTo>
                  <a:pt x="13602" y="4597"/>
                </a:lnTo>
                <a:lnTo>
                  <a:pt x="13597" y="4531"/>
                </a:lnTo>
                <a:lnTo>
                  <a:pt x="13594" y="4463"/>
                </a:lnTo>
                <a:lnTo>
                  <a:pt x="13592" y="4394"/>
                </a:lnTo>
                <a:lnTo>
                  <a:pt x="13588" y="4252"/>
                </a:lnTo>
                <a:lnTo>
                  <a:pt x="13586" y="4109"/>
                </a:lnTo>
                <a:lnTo>
                  <a:pt x="13584" y="3830"/>
                </a:lnTo>
                <a:lnTo>
                  <a:pt x="13581" y="3704"/>
                </a:lnTo>
                <a:lnTo>
                  <a:pt x="13579" y="3645"/>
                </a:lnTo>
                <a:lnTo>
                  <a:pt x="13576" y="3591"/>
                </a:lnTo>
                <a:lnTo>
                  <a:pt x="13573" y="3534"/>
                </a:lnTo>
                <a:lnTo>
                  <a:pt x="13568" y="3469"/>
                </a:lnTo>
                <a:lnTo>
                  <a:pt x="13555" y="3323"/>
                </a:lnTo>
                <a:lnTo>
                  <a:pt x="13538" y="3171"/>
                </a:lnTo>
                <a:lnTo>
                  <a:pt x="13520" y="3023"/>
                </a:lnTo>
                <a:lnTo>
                  <a:pt x="13502" y="2897"/>
                </a:lnTo>
                <a:lnTo>
                  <a:pt x="13493" y="2846"/>
                </a:lnTo>
                <a:lnTo>
                  <a:pt x="13487" y="2807"/>
                </a:lnTo>
                <a:lnTo>
                  <a:pt x="13481" y="2779"/>
                </a:lnTo>
                <a:lnTo>
                  <a:pt x="13479" y="2771"/>
                </a:lnTo>
                <a:lnTo>
                  <a:pt x="13477" y="2766"/>
                </a:lnTo>
                <a:lnTo>
                  <a:pt x="13475" y="2765"/>
                </a:lnTo>
                <a:lnTo>
                  <a:pt x="13474" y="2768"/>
                </a:lnTo>
                <a:lnTo>
                  <a:pt x="13473" y="2777"/>
                </a:lnTo>
                <a:lnTo>
                  <a:pt x="13473" y="2790"/>
                </a:lnTo>
                <a:lnTo>
                  <a:pt x="13471" y="2895"/>
                </a:lnTo>
                <a:lnTo>
                  <a:pt x="13466" y="3077"/>
                </a:lnTo>
                <a:lnTo>
                  <a:pt x="13457" y="3310"/>
                </a:lnTo>
                <a:lnTo>
                  <a:pt x="13447" y="3568"/>
                </a:lnTo>
                <a:lnTo>
                  <a:pt x="13436" y="3830"/>
                </a:lnTo>
                <a:lnTo>
                  <a:pt x="13423" y="4071"/>
                </a:lnTo>
                <a:lnTo>
                  <a:pt x="13417" y="4175"/>
                </a:lnTo>
                <a:lnTo>
                  <a:pt x="13411" y="4266"/>
                </a:lnTo>
                <a:lnTo>
                  <a:pt x="13405" y="4340"/>
                </a:lnTo>
                <a:lnTo>
                  <a:pt x="13399" y="4393"/>
                </a:lnTo>
                <a:lnTo>
                  <a:pt x="13391" y="4435"/>
                </a:lnTo>
                <a:lnTo>
                  <a:pt x="13383" y="4479"/>
                </a:lnTo>
                <a:lnTo>
                  <a:pt x="13371" y="4526"/>
                </a:lnTo>
                <a:lnTo>
                  <a:pt x="13356" y="4575"/>
                </a:lnTo>
                <a:lnTo>
                  <a:pt x="13325" y="4683"/>
                </a:lnTo>
                <a:lnTo>
                  <a:pt x="13288" y="4804"/>
                </a:lnTo>
                <a:lnTo>
                  <a:pt x="13268" y="4870"/>
                </a:lnTo>
                <a:lnTo>
                  <a:pt x="13247" y="4939"/>
                </a:lnTo>
                <a:lnTo>
                  <a:pt x="13227" y="5014"/>
                </a:lnTo>
                <a:lnTo>
                  <a:pt x="13206" y="5093"/>
                </a:lnTo>
                <a:lnTo>
                  <a:pt x="13187" y="5177"/>
                </a:lnTo>
                <a:lnTo>
                  <a:pt x="13168" y="5266"/>
                </a:lnTo>
                <a:lnTo>
                  <a:pt x="13149" y="5360"/>
                </a:lnTo>
                <a:lnTo>
                  <a:pt x="13132" y="5461"/>
                </a:lnTo>
                <a:lnTo>
                  <a:pt x="13117" y="5557"/>
                </a:lnTo>
                <a:lnTo>
                  <a:pt x="13105" y="5642"/>
                </a:lnTo>
                <a:lnTo>
                  <a:pt x="13096" y="5718"/>
                </a:lnTo>
                <a:lnTo>
                  <a:pt x="13090" y="5784"/>
                </a:lnTo>
                <a:lnTo>
                  <a:pt x="13086" y="5842"/>
                </a:lnTo>
                <a:lnTo>
                  <a:pt x="13084" y="5892"/>
                </a:lnTo>
                <a:lnTo>
                  <a:pt x="13084" y="5937"/>
                </a:lnTo>
                <a:lnTo>
                  <a:pt x="13085" y="5976"/>
                </a:lnTo>
                <a:lnTo>
                  <a:pt x="13087" y="6012"/>
                </a:lnTo>
                <a:lnTo>
                  <a:pt x="13091" y="6045"/>
                </a:lnTo>
                <a:lnTo>
                  <a:pt x="13101" y="6107"/>
                </a:lnTo>
                <a:lnTo>
                  <a:pt x="13109" y="6172"/>
                </a:lnTo>
                <a:lnTo>
                  <a:pt x="13114" y="6207"/>
                </a:lnTo>
                <a:lnTo>
                  <a:pt x="13116" y="6247"/>
                </a:lnTo>
                <a:lnTo>
                  <a:pt x="13117" y="6268"/>
                </a:lnTo>
                <a:lnTo>
                  <a:pt x="13117" y="6290"/>
                </a:lnTo>
                <a:lnTo>
                  <a:pt x="13116" y="6313"/>
                </a:lnTo>
                <a:lnTo>
                  <a:pt x="13115" y="6335"/>
                </a:lnTo>
                <a:lnTo>
                  <a:pt x="13111" y="6360"/>
                </a:lnTo>
                <a:lnTo>
                  <a:pt x="13108" y="6384"/>
                </a:lnTo>
                <a:lnTo>
                  <a:pt x="13099" y="6433"/>
                </a:lnTo>
                <a:lnTo>
                  <a:pt x="13087" y="6483"/>
                </a:lnTo>
                <a:lnTo>
                  <a:pt x="13073" y="6535"/>
                </a:lnTo>
                <a:lnTo>
                  <a:pt x="13057" y="6588"/>
                </a:lnTo>
                <a:lnTo>
                  <a:pt x="13040" y="6641"/>
                </a:lnTo>
                <a:lnTo>
                  <a:pt x="13004" y="6745"/>
                </a:lnTo>
                <a:lnTo>
                  <a:pt x="12968" y="6849"/>
                </a:lnTo>
                <a:lnTo>
                  <a:pt x="12936" y="6945"/>
                </a:lnTo>
                <a:lnTo>
                  <a:pt x="12922" y="6990"/>
                </a:lnTo>
                <a:lnTo>
                  <a:pt x="12910" y="7034"/>
                </a:lnTo>
                <a:lnTo>
                  <a:pt x="12898" y="7074"/>
                </a:lnTo>
                <a:lnTo>
                  <a:pt x="12886" y="7115"/>
                </a:lnTo>
                <a:lnTo>
                  <a:pt x="12860" y="7193"/>
                </a:lnTo>
                <a:lnTo>
                  <a:pt x="12834" y="7268"/>
                </a:lnTo>
                <a:lnTo>
                  <a:pt x="12807" y="7341"/>
                </a:lnTo>
                <a:lnTo>
                  <a:pt x="12781" y="7413"/>
                </a:lnTo>
                <a:lnTo>
                  <a:pt x="12757" y="7484"/>
                </a:lnTo>
                <a:lnTo>
                  <a:pt x="12745" y="7520"/>
                </a:lnTo>
                <a:lnTo>
                  <a:pt x="12735" y="7555"/>
                </a:lnTo>
                <a:lnTo>
                  <a:pt x="12725" y="7591"/>
                </a:lnTo>
                <a:lnTo>
                  <a:pt x="12716" y="7627"/>
                </a:lnTo>
                <a:lnTo>
                  <a:pt x="12712" y="7643"/>
                </a:lnTo>
                <a:lnTo>
                  <a:pt x="12709" y="7655"/>
                </a:lnTo>
                <a:lnTo>
                  <a:pt x="12705" y="7662"/>
                </a:lnTo>
                <a:lnTo>
                  <a:pt x="12702" y="7667"/>
                </a:lnTo>
                <a:lnTo>
                  <a:pt x="12700" y="7667"/>
                </a:lnTo>
                <a:lnTo>
                  <a:pt x="12699" y="7667"/>
                </a:lnTo>
                <a:lnTo>
                  <a:pt x="12697" y="7663"/>
                </a:lnTo>
                <a:lnTo>
                  <a:pt x="12694" y="7656"/>
                </a:lnTo>
                <a:lnTo>
                  <a:pt x="12692" y="7646"/>
                </a:lnTo>
                <a:lnTo>
                  <a:pt x="12688" y="7618"/>
                </a:lnTo>
                <a:lnTo>
                  <a:pt x="12685" y="7578"/>
                </a:lnTo>
                <a:lnTo>
                  <a:pt x="12679" y="7470"/>
                </a:lnTo>
                <a:lnTo>
                  <a:pt x="12673" y="7333"/>
                </a:lnTo>
                <a:lnTo>
                  <a:pt x="12666" y="7179"/>
                </a:lnTo>
                <a:lnTo>
                  <a:pt x="12662" y="7097"/>
                </a:lnTo>
                <a:lnTo>
                  <a:pt x="12656" y="7016"/>
                </a:lnTo>
                <a:lnTo>
                  <a:pt x="12650" y="6935"/>
                </a:lnTo>
                <a:lnTo>
                  <a:pt x="12642" y="6856"/>
                </a:lnTo>
                <a:lnTo>
                  <a:pt x="12634" y="6779"/>
                </a:lnTo>
                <a:lnTo>
                  <a:pt x="12628" y="6706"/>
                </a:lnTo>
                <a:lnTo>
                  <a:pt x="12622" y="6635"/>
                </a:lnTo>
                <a:lnTo>
                  <a:pt x="12618" y="6566"/>
                </a:lnTo>
                <a:lnTo>
                  <a:pt x="12612" y="6438"/>
                </a:lnTo>
                <a:lnTo>
                  <a:pt x="12607" y="6320"/>
                </a:lnTo>
                <a:lnTo>
                  <a:pt x="12603" y="6212"/>
                </a:lnTo>
                <a:lnTo>
                  <a:pt x="12598" y="6114"/>
                </a:lnTo>
                <a:lnTo>
                  <a:pt x="12595" y="6070"/>
                </a:lnTo>
                <a:lnTo>
                  <a:pt x="12592" y="6028"/>
                </a:lnTo>
                <a:lnTo>
                  <a:pt x="12588" y="5988"/>
                </a:lnTo>
                <a:lnTo>
                  <a:pt x="12583" y="5950"/>
                </a:lnTo>
                <a:lnTo>
                  <a:pt x="12577" y="5916"/>
                </a:lnTo>
                <a:lnTo>
                  <a:pt x="12570" y="5885"/>
                </a:lnTo>
                <a:lnTo>
                  <a:pt x="12562" y="5857"/>
                </a:lnTo>
                <a:lnTo>
                  <a:pt x="12554" y="5833"/>
                </a:lnTo>
                <a:lnTo>
                  <a:pt x="12545" y="5812"/>
                </a:lnTo>
                <a:lnTo>
                  <a:pt x="12537" y="5791"/>
                </a:lnTo>
                <a:lnTo>
                  <a:pt x="12519" y="5758"/>
                </a:lnTo>
                <a:lnTo>
                  <a:pt x="12503" y="5730"/>
                </a:lnTo>
                <a:lnTo>
                  <a:pt x="12490" y="5705"/>
                </a:lnTo>
                <a:lnTo>
                  <a:pt x="12485" y="5691"/>
                </a:lnTo>
                <a:lnTo>
                  <a:pt x="12482" y="5679"/>
                </a:lnTo>
                <a:lnTo>
                  <a:pt x="12479" y="5667"/>
                </a:lnTo>
                <a:lnTo>
                  <a:pt x="12478" y="5653"/>
                </a:lnTo>
                <a:lnTo>
                  <a:pt x="12479" y="5625"/>
                </a:lnTo>
                <a:lnTo>
                  <a:pt x="12482" y="5593"/>
                </a:lnTo>
                <a:lnTo>
                  <a:pt x="12485" y="5557"/>
                </a:lnTo>
                <a:lnTo>
                  <a:pt x="12490" y="5515"/>
                </a:lnTo>
                <a:lnTo>
                  <a:pt x="12523" y="5253"/>
                </a:lnTo>
                <a:lnTo>
                  <a:pt x="12529" y="5211"/>
                </a:lnTo>
                <a:lnTo>
                  <a:pt x="12532" y="5174"/>
                </a:lnTo>
                <a:lnTo>
                  <a:pt x="12535" y="5140"/>
                </a:lnTo>
                <a:lnTo>
                  <a:pt x="12536" y="5109"/>
                </a:lnTo>
                <a:lnTo>
                  <a:pt x="12536" y="5082"/>
                </a:lnTo>
                <a:lnTo>
                  <a:pt x="12536" y="5057"/>
                </a:lnTo>
                <a:lnTo>
                  <a:pt x="12535" y="5014"/>
                </a:lnTo>
                <a:lnTo>
                  <a:pt x="12531" y="4975"/>
                </a:lnTo>
                <a:lnTo>
                  <a:pt x="12527" y="4938"/>
                </a:lnTo>
                <a:lnTo>
                  <a:pt x="12524" y="4898"/>
                </a:lnTo>
                <a:lnTo>
                  <a:pt x="12523" y="4852"/>
                </a:lnTo>
                <a:lnTo>
                  <a:pt x="12523" y="4829"/>
                </a:lnTo>
                <a:lnTo>
                  <a:pt x="12521" y="4810"/>
                </a:lnTo>
                <a:lnTo>
                  <a:pt x="12519" y="4793"/>
                </a:lnTo>
                <a:lnTo>
                  <a:pt x="12515" y="4781"/>
                </a:lnTo>
                <a:lnTo>
                  <a:pt x="12512" y="4770"/>
                </a:lnTo>
                <a:lnTo>
                  <a:pt x="12508" y="4763"/>
                </a:lnTo>
                <a:lnTo>
                  <a:pt x="12503" y="4758"/>
                </a:lnTo>
                <a:lnTo>
                  <a:pt x="12499" y="4755"/>
                </a:lnTo>
                <a:lnTo>
                  <a:pt x="12494" y="4755"/>
                </a:lnTo>
                <a:lnTo>
                  <a:pt x="12489" y="4757"/>
                </a:lnTo>
                <a:lnTo>
                  <a:pt x="12484" y="4760"/>
                </a:lnTo>
                <a:lnTo>
                  <a:pt x="12479" y="4765"/>
                </a:lnTo>
                <a:lnTo>
                  <a:pt x="12475" y="4770"/>
                </a:lnTo>
                <a:lnTo>
                  <a:pt x="12471" y="4777"/>
                </a:lnTo>
                <a:lnTo>
                  <a:pt x="12467" y="4784"/>
                </a:lnTo>
                <a:lnTo>
                  <a:pt x="12464" y="4793"/>
                </a:lnTo>
                <a:lnTo>
                  <a:pt x="12460" y="4801"/>
                </a:lnTo>
                <a:lnTo>
                  <a:pt x="12454" y="4810"/>
                </a:lnTo>
                <a:lnTo>
                  <a:pt x="12448" y="4817"/>
                </a:lnTo>
                <a:lnTo>
                  <a:pt x="12440" y="4823"/>
                </a:lnTo>
                <a:lnTo>
                  <a:pt x="12430" y="4829"/>
                </a:lnTo>
                <a:lnTo>
                  <a:pt x="12422" y="4832"/>
                </a:lnTo>
                <a:lnTo>
                  <a:pt x="12412" y="4834"/>
                </a:lnTo>
                <a:lnTo>
                  <a:pt x="12403" y="4834"/>
                </a:lnTo>
                <a:lnTo>
                  <a:pt x="12394" y="4831"/>
                </a:lnTo>
                <a:lnTo>
                  <a:pt x="12389" y="4829"/>
                </a:lnTo>
                <a:lnTo>
                  <a:pt x="12386" y="4825"/>
                </a:lnTo>
                <a:lnTo>
                  <a:pt x="12382" y="4822"/>
                </a:lnTo>
                <a:lnTo>
                  <a:pt x="12380" y="4817"/>
                </a:lnTo>
                <a:lnTo>
                  <a:pt x="12376" y="4812"/>
                </a:lnTo>
                <a:lnTo>
                  <a:pt x="12374" y="4805"/>
                </a:lnTo>
                <a:lnTo>
                  <a:pt x="12371" y="4790"/>
                </a:lnTo>
                <a:lnTo>
                  <a:pt x="12370" y="4770"/>
                </a:lnTo>
                <a:lnTo>
                  <a:pt x="12371" y="4747"/>
                </a:lnTo>
                <a:lnTo>
                  <a:pt x="12375" y="4718"/>
                </a:lnTo>
                <a:lnTo>
                  <a:pt x="12380" y="4688"/>
                </a:lnTo>
                <a:lnTo>
                  <a:pt x="12383" y="4659"/>
                </a:lnTo>
                <a:lnTo>
                  <a:pt x="12384" y="4632"/>
                </a:lnTo>
                <a:lnTo>
                  <a:pt x="12386" y="4605"/>
                </a:lnTo>
                <a:lnTo>
                  <a:pt x="12384" y="4579"/>
                </a:lnTo>
                <a:lnTo>
                  <a:pt x="12384" y="4552"/>
                </a:lnTo>
                <a:lnTo>
                  <a:pt x="12381" y="4500"/>
                </a:lnTo>
                <a:lnTo>
                  <a:pt x="12376" y="4445"/>
                </a:lnTo>
                <a:lnTo>
                  <a:pt x="12372" y="4389"/>
                </a:lnTo>
                <a:lnTo>
                  <a:pt x="12371" y="4359"/>
                </a:lnTo>
                <a:lnTo>
                  <a:pt x="12371" y="4327"/>
                </a:lnTo>
                <a:lnTo>
                  <a:pt x="12372" y="4294"/>
                </a:lnTo>
                <a:lnTo>
                  <a:pt x="12375" y="4258"/>
                </a:lnTo>
                <a:lnTo>
                  <a:pt x="12377" y="4221"/>
                </a:lnTo>
                <a:lnTo>
                  <a:pt x="12377" y="4182"/>
                </a:lnTo>
                <a:lnTo>
                  <a:pt x="12376" y="4143"/>
                </a:lnTo>
                <a:lnTo>
                  <a:pt x="12374" y="4102"/>
                </a:lnTo>
                <a:lnTo>
                  <a:pt x="12370" y="4062"/>
                </a:lnTo>
                <a:lnTo>
                  <a:pt x="12365" y="4023"/>
                </a:lnTo>
                <a:lnTo>
                  <a:pt x="12360" y="3985"/>
                </a:lnTo>
                <a:lnTo>
                  <a:pt x="12354" y="3950"/>
                </a:lnTo>
                <a:lnTo>
                  <a:pt x="12348" y="3919"/>
                </a:lnTo>
                <a:lnTo>
                  <a:pt x="12341" y="3892"/>
                </a:lnTo>
                <a:lnTo>
                  <a:pt x="12334" y="3868"/>
                </a:lnTo>
                <a:lnTo>
                  <a:pt x="12327" y="3850"/>
                </a:lnTo>
                <a:lnTo>
                  <a:pt x="12323" y="3842"/>
                </a:lnTo>
                <a:lnTo>
                  <a:pt x="12320" y="3837"/>
                </a:lnTo>
                <a:lnTo>
                  <a:pt x="12316" y="3834"/>
                </a:lnTo>
                <a:lnTo>
                  <a:pt x="12312" y="3831"/>
                </a:lnTo>
                <a:lnTo>
                  <a:pt x="12310" y="3831"/>
                </a:lnTo>
                <a:lnTo>
                  <a:pt x="12306" y="3834"/>
                </a:lnTo>
                <a:lnTo>
                  <a:pt x="12304" y="3837"/>
                </a:lnTo>
                <a:lnTo>
                  <a:pt x="12300" y="3844"/>
                </a:lnTo>
                <a:lnTo>
                  <a:pt x="12288" y="3878"/>
                </a:lnTo>
                <a:lnTo>
                  <a:pt x="12274" y="3926"/>
                </a:lnTo>
                <a:lnTo>
                  <a:pt x="12260" y="3984"/>
                </a:lnTo>
                <a:lnTo>
                  <a:pt x="12245" y="4047"/>
                </a:lnTo>
                <a:lnTo>
                  <a:pt x="12232" y="4111"/>
                </a:lnTo>
                <a:lnTo>
                  <a:pt x="12221" y="4173"/>
                </a:lnTo>
                <a:lnTo>
                  <a:pt x="12217" y="4202"/>
                </a:lnTo>
                <a:lnTo>
                  <a:pt x="12214" y="4228"/>
                </a:lnTo>
                <a:lnTo>
                  <a:pt x="12213" y="4252"/>
                </a:lnTo>
                <a:lnTo>
                  <a:pt x="12211" y="4274"/>
                </a:lnTo>
                <a:lnTo>
                  <a:pt x="12209" y="4412"/>
                </a:lnTo>
                <a:lnTo>
                  <a:pt x="12204" y="4621"/>
                </a:lnTo>
                <a:lnTo>
                  <a:pt x="12199" y="4826"/>
                </a:lnTo>
                <a:lnTo>
                  <a:pt x="12197" y="4956"/>
                </a:lnTo>
                <a:lnTo>
                  <a:pt x="12195" y="5011"/>
                </a:lnTo>
                <a:lnTo>
                  <a:pt x="12190" y="5103"/>
                </a:lnTo>
                <a:lnTo>
                  <a:pt x="12174" y="5338"/>
                </a:lnTo>
                <a:lnTo>
                  <a:pt x="12153" y="5653"/>
                </a:lnTo>
                <a:lnTo>
                  <a:pt x="12126" y="5579"/>
                </a:lnTo>
                <a:lnTo>
                  <a:pt x="12099" y="5500"/>
                </a:lnTo>
                <a:lnTo>
                  <a:pt x="12065" y="5409"/>
                </a:lnTo>
                <a:lnTo>
                  <a:pt x="12030" y="5314"/>
                </a:lnTo>
                <a:lnTo>
                  <a:pt x="11995" y="5228"/>
                </a:lnTo>
                <a:lnTo>
                  <a:pt x="11980" y="5190"/>
                </a:lnTo>
                <a:lnTo>
                  <a:pt x="11966" y="5159"/>
                </a:lnTo>
                <a:lnTo>
                  <a:pt x="11954" y="5135"/>
                </a:lnTo>
                <a:lnTo>
                  <a:pt x="11945" y="5120"/>
                </a:lnTo>
                <a:lnTo>
                  <a:pt x="11936" y="5105"/>
                </a:lnTo>
                <a:lnTo>
                  <a:pt x="11927" y="5086"/>
                </a:lnTo>
                <a:lnTo>
                  <a:pt x="11918" y="5063"/>
                </a:lnTo>
                <a:lnTo>
                  <a:pt x="11909" y="5035"/>
                </a:lnTo>
                <a:lnTo>
                  <a:pt x="11900" y="5005"/>
                </a:lnTo>
                <a:lnTo>
                  <a:pt x="11891" y="4973"/>
                </a:lnTo>
                <a:lnTo>
                  <a:pt x="11874" y="4904"/>
                </a:lnTo>
                <a:lnTo>
                  <a:pt x="11858" y="4836"/>
                </a:lnTo>
                <a:lnTo>
                  <a:pt x="11844" y="4773"/>
                </a:lnTo>
                <a:lnTo>
                  <a:pt x="11826" y="4689"/>
                </a:lnTo>
                <a:lnTo>
                  <a:pt x="11823" y="4676"/>
                </a:lnTo>
                <a:lnTo>
                  <a:pt x="11823" y="4658"/>
                </a:lnTo>
                <a:lnTo>
                  <a:pt x="11825" y="4638"/>
                </a:lnTo>
                <a:lnTo>
                  <a:pt x="11827" y="4614"/>
                </a:lnTo>
                <a:lnTo>
                  <a:pt x="11834" y="4556"/>
                </a:lnTo>
                <a:lnTo>
                  <a:pt x="11844" y="4489"/>
                </a:lnTo>
                <a:lnTo>
                  <a:pt x="11856" y="4412"/>
                </a:lnTo>
                <a:lnTo>
                  <a:pt x="11868" y="4330"/>
                </a:lnTo>
                <a:lnTo>
                  <a:pt x="11877" y="4244"/>
                </a:lnTo>
                <a:lnTo>
                  <a:pt x="11882" y="4199"/>
                </a:lnTo>
                <a:lnTo>
                  <a:pt x="11885" y="4155"/>
                </a:lnTo>
                <a:lnTo>
                  <a:pt x="11888" y="4110"/>
                </a:lnTo>
                <a:lnTo>
                  <a:pt x="11892" y="4066"/>
                </a:lnTo>
                <a:lnTo>
                  <a:pt x="11897" y="4021"/>
                </a:lnTo>
                <a:lnTo>
                  <a:pt x="11902" y="3977"/>
                </a:lnTo>
                <a:lnTo>
                  <a:pt x="11909" y="3931"/>
                </a:lnTo>
                <a:lnTo>
                  <a:pt x="11915" y="3887"/>
                </a:lnTo>
                <a:lnTo>
                  <a:pt x="11923" y="3842"/>
                </a:lnTo>
                <a:lnTo>
                  <a:pt x="11932" y="3797"/>
                </a:lnTo>
                <a:lnTo>
                  <a:pt x="11941" y="3751"/>
                </a:lnTo>
                <a:lnTo>
                  <a:pt x="11952" y="3707"/>
                </a:lnTo>
                <a:lnTo>
                  <a:pt x="11963" y="3661"/>
                </a:lnTo>
                <a:lnTo>
                  <a:pt x="11975" y="3614"/>
                </a:lnTo>
                <a:lnTo>
                  <a:pt x="11988" y="3568"/>
                </a:lnTo>
                <a:lnTo>
                  <a:pt x="12002" y="3521"/>
                </a:lnTo>
                <a:lnTo>
                  <a:pt x="12018" y="3475"/>
                </a:lnTo>
                <a:lnTo>
                  <a:pt x="12034" y="3428"/>
                </a:lnTo>
                <a:lnTo>
                  <a:pt x="12070" y="3328"/>
                </a:lnTo>
                <a:lnTo>
                  <a:pt x="12112" y="3222"/>
                </a:lnTo>
                <a:lnTo>
                  <a:pt x="12156" y="3113"/>
                </a:lnTo>
                <a:lnTo>
                  <a:pt x="12201" y="3006"/>
                </a:lnTo>
                <a:lnTo>
                  <a:pt x="12244" y="2906"/>
                </a:lnTo>
                <a:lnTo>
                  <a:pt x="12284" y="2816"/>
                </a:lnTo>
                <a:lnTo>
                  <a:pt x="12318" y="2742"/>
                </a:lnTo>
                <a:lnTo>
                  <a:pt x="12345" y="2685"/>
                </a:lnTo>
                <a:lnTo>
                  <a:pt x="12354" y="2662"/>
                </a:lnTo>
                <a:lnTo>
                  <a:pt x="12362" y="2640"/>
                </a:lnTo>
                <a:lnTo>
                  <a:pt x="12368" y="2617"/>
                </a:lnTo>
                <a:lnTo>
                  <a:pt x="12370" y="2594"/>
                </a:lnTo>
                <a:lnTo>
                  <a:pt x="12371" y="2571"/>
                </a:lnTo>
                <a:lnTo>
                  <a:pt x="12371" y="2548"/>
                </a:lnTo>
                <a:lnTo>
                  <a:pt x="12370" y="2528"/>
                </a:lnTo>
                <a:lnTo>
                  <a:pt x="12368" y="2507"/>
                </a:lnTo>
                <a:lnTo>
                  <a:pt x="12364" y="2488"/>
                </a:lnTo>
                <a:lnTo>
                  <a:pt x="12360" y="2471"/>
                </a:lnTo>
                <a:lnTo>
                  <a:pt x="12353" y="2444"/>
                </a:lnTo>
                <a:lnTo>
                  <a:pt x="12347" y="2424"/>
                </a:lnTo>
                <a:lnTo>
                  <a:pt x="12345" y="2418"/>
                </a:lnTo>
                <a:lnTo>
                  <a:pt x="12291" y="2488"/>
                </a:lnTo>
                <a:lnTo>
                  <a:pt x="12234" y="2564"/>
                </a:lnTo>
                <a:lnTo>
                  <a:pt x="12169" y="2656"/>
                </a:lnTo>
                <a:lnTo>
                  <a:pt x="12135" y="2706"/>
                </a:lnTo>
                <a:lnTo>
                  <a:pt x="12101" y="2756"/>
                </a:lnTo>
                <a:lnTo>
                  <a:pt x="12069" y="2807"/>
                </a:lnTo>
                <a:lnTo>
                  <a:pt x="12038" y="2857"/>
                </a:lnTo>
                <a:lnTo>
                  <a:pt x="12012" y="2905"/>
                </a:lnTo>
                <a:lnTo>
                  <a:pt x="11989" y="2950"/>
                </a:lnTo>
                <a:lnTo>
                  <a:pt x="11980" y="2971"/>
                </a:lnTo>
                <a:lnTo>
                  <a:pt x="11971" y="2990"/>
                </a:lnTo>
                <a:lnTo>
                  <a:pt x="11964" y="3010"/>
                </a:lnTo>
                <a:lnTo>
                  <a:pt x="11959" y="3026"/>
                </a:lnTo>
                <a:lnTo>
                  <a:pt x="11938" y="3108"/>
                </a:lnTo>
                <a:lnTo>
                  <a:pt x="11908" y="3211"/>
                </a:lnTo>
                <a:lnTo>
                  <a:pt x="11837" y="3453"/>
                </a:lnTo>
                <a:lnTo>
                  <a:pt x="11802" y="3577"/>
                </a:lnTo>
                <a:lnTo>
                  <a:pt x="11772" y="3691"/>
                </a:lnTo>
                <a:lnTo>
                  <a:pt x="11759" y="3741"/>
                </a:lnTo>
                <a:lnTo>
                  <a:pt x="11749" y="3787"/>
                </a:lnTo>
                <a:lnTo>
                  <a:pt x="11742" y="3825"/>
                </a:lnTo>
                <a:lnTo>
                  <a:pt x="11737" y="3858"/>
                </a:lnTo>
                <a:lnTo>
                  <a:pt x="11733" y="3887"/>
                </a:lnTo>
                <a:lnTo>
                  <a:pt x="11727" y="3917"/>
                </a:lnTo>
                <a:lnTo>
                  <a:pt x="11719" y="3949"/>
                </a:lnTo>
                <a:lnTo>
                  <a:pt x="11709" y="3980"/>
                </a:lnTo>
                <a:lnTo>
                  <a:pt x="11700" y="4013"/>
                </a:lnTo>
                <a:lnTo>
                  <a:pt x="11688" y="4045"/>
                </a:lnTo>
                <a:lnTo>
                  <a:pt x="11665" y="4107"/>
                </a:lnTo>
                <a:lnTo>
                  <a:pt x="11642" y="4161"/>
                </a:lnTo>
                <a:lnTo>
                  <a:pt x="11622" y="4205"/>
                </a:lnTo>
                <a:lnTo>
                  <a:pt x="11604" y="4244"/>
                </a:lnTo>
                <a:lnTo>
                  <a:pt x="11277" y="3458"/>
                </a:lnTo>
                <a:lnTo>
                  <a:pt x="11214" y="3309"/>
                </a:lnTo>
                <a:lnTo>
                  <a:pt x="11140" y="3141"/>
                </a:lnTo>
                <a:lnTo>
                  <a:pt x="11059" y="2963"/>
                </a:lnTo>
                <a:lnTo>
                  <a:pt x="10980" y="2790"/>
                </a:lnTo>
                <a:lnTo>
                  <a:pt x="10960" y="2749"/>
                </a:lnTo>
                <a:lnTo>
                  <a:pt x="10939" y="2709"/>
                </a:lnTo>
                <a:lnTo>
                  <a:pt x="10918" y="2672"/>
                </a:lnTo>
                <a:lnTo>
                  <a:pt x="10896" y="2636"/>
                </a:lnTo>
                <a:lnTo>
                  <a:pt x="10874" y="2602"/>
                </a:lnTo>
                <a:lnTo>
                  <a:pt x="10851" y="2570"/>
                </a:lnTo>
                <a:lnTo>
                  <a:pt x="10830" y="2540"/>
                </a:lnTo>
                <a:lnTo>
                  <a:pt x="10807" y="2511"/>
                </a:lnTo>
                <a:lnTo>
                  <a:pt x="10766" y="2459"/>
                </a:lnTo>
                <a:lnTo>
                  <a:pt x="10728" y="2414"/>
                </a:lnTo>
                <a:lnTo>
                  <a:pt x="10694" y="2375"/>
                </a:lnTo>
                <a:lnTo>
                  <a:pt x="10669" y="2344"/>
                </a:lnTo>
                <a:lnTo>
                  <a:pt x="10658" y="2332"/>
                </a:lnTo>
                <a:lnTo>
                  <a:pt x="10647" y="2322"/>
                </a:lnTo>
                <a:lnTo>
                  <a:pt x="10636" y="2316"/>
                </a:lnTo>
                <a:lnTo>
                  <a:pt x="10628" y="2314"/>
                </a:lnTo>
                <a:lnTo>
                  <a:pt x="10618" y="2313"/>
                </a:lnTo>
                <a:lnTo>
                  <a:pt x="10610" y="2314"/>
                </a:lnTo>
                <a:lnTo>
                  <a:pt x="10603" y="2318"/>
                </a:lnTo>
                <a:lnTo>
                  <a:pt x="10596" y="2322"/>
                </a:lnTo>
                <a:lnTo>
                  <a:pt x="10591" y="2328"/>
                </a:lnTo>
                <a:lnTo>
                  <a:pt x="10586" y="2336"/>
                </a:lnTo>
                <a:lnTo>
                  <a:pt x="10581" y="2344"/>
                </a:lnTo>
                <a:lnTo>
                  <a:pt x="10579" y="2352"/>
                </a:lnTo>
                <a:lnTo>
                  <a:pt x="10578" y="2362"/>
                </a:lnTo>
                <a:lnTo>
                  <a:pt x="10576" y="2370"/>
                </a:lnTo>
                <a:lnTo>
                  <a:pt x="10578" y="2380"/>
                </a:lnTo>
                <a:lnTo>
                  <a:pt x="10580" y="2388"/>
                </a:lnTo>
                <a:lnTo>
                  <a:pt x="10593" y="2421"/>
                </a:lnTo>
                <a:lnTo>
                  <a:pt x="10618" y="2479"/>
                </a:lnTo>
                <a:lnTo>
                  <a:pt x="10694" y="2643"/>
                </a:lnTo>
                <a:lnTo>
                  <a:pt x="10776" y="2821"/>
                </a:lnTo>
                <a:lnTo>
                  <a:pt x="10808" y="2897"/>
                </a:lnTo>
                <a:lnTo>
                  <a:pt x="10831" y="2953"/>
                </a:lnTo>
                <a:lnTo>
                  <a:pt x="10841" y="2975"/>
                </a:lnTo>
                <a:lnTo>
                  <a:pt x="10850" y="2999"/>
                </a:lnTo>
                <a:lnTo>
                  <a:pt x="10874" y="3048"/>
                </a:lnTo>
                <a:lnTo>
                  <a:pt x="10902" y="3100"/>
                </a:lnTo>
                <a:lnTo>
                  <a:pt x="10932" y="3151"/>
                </a:lnTo>
                <a:lnTo>
                  <a:pt x="10963" y="3202"/>
                </a:lnTo>
                <a:lnTo>
                  <a:pt x="10994" y="3251"/>
                </a:lnTo>
                <a:lnTo>
                  <a:pt x="11026" y="3297"/>
                </a:lnTo>
                <a:lnTo>
                  <a:pt x="11054" y="3339"/>
                </a:lnTo>
                <a:lnTo>
                  <a:pt x="11069" y="3360"/>
                </a:lnTo>
                <a:lnTo>
                  <a:pt x="11085" y="3388"/>
                </a:lnTo>
                <a:lnTo>
                  <a:pt x="11100" y="3418"/>
                </a:lnTo>
                <a:lnTo>
                  <a:pt x="11117" y="3453"/>
                </a:lnTo>
                <a:lnTo>
                  <a:pt x="11134" y="3491"/>
                </a:lnTo>
                <a:lnTo>
                  <a:pt x="11151" y="3532"/>
                </a:lnTo>
                <a:lnTo>
                  <a:pt x="11167" y="3576"/>
                </a:lnTo>
                <a:lnTo>
                  <a:pt x="11184" y="3621"/>
                </a:lnTo>
                <a:lnTo>
                  <a:pt x="11201" y="3667"/>
                </a:lnTo>
                <a:lnTo>
                  <a:pt x="11217" y="3715"/>
                </a:lnTo>
                <a:lnTo>
                  <a:pt x="11232" y="3762"/>
                </a:lnTo>
                <a:lnTo>
                  <a:pt x="11247" y="3810"/>
                </a:lnTo>
                <a:lnTo>
                  <a:pt x="11260" y="3858"/>
                </a:lnTo>
                <a:lnTo>
                  <a:pt x="11272" y="3904"/>
                </a:lnTo>
                <a:lnTo>
                  <a:pt x="11283" y="3948"/>
                </a:lnTo>
                <a:lnTo>
                  <a:pt x="11291" y="3991"/>
                </a:lnTo>
                <a:lnTo>
                  <a:pt x="11310" y="4080"/>
                </a:lnTo>
                <a:lnTo>
                  <a:pt x="11333" y="4176"/>
                </a:lnTo>
                <a:lnTo>
                  <a:pt x="11358" y="4272"/>
                </a:lnTo>
                <a:lnTo>
                  <a:pt x="11382" y="4364"/>
                </a:lnTo>
                <a:lnTo>
                  <a:pt x="11423" y="4512"/>
                </a:lnTo>
                <a:lnTo>
                  <a:pt x="11440" y="4570"/>
                </a:lnTo>
                <a:lnTo>
                  <a:pt x="11321" y="4882"/>
                </a:lnTo>
                <a:lnTo>
                  <a:pt x="11291" y="4798"/>
                </a:lnTo>
                <a:lnTo>
                  <a:pt x="11259" y="4709"/>
                </a:lnTo>
                <a:lnTo>
                  <a:pt x="11221" y="4600"/>
                </a:lnTo>
                <a:lnTo>
                  <a:pt x="11182" y="4484"/>
                </a:lnTo>
                <a:lnTo>
                  <a:pt x="11146" y="4369"/>
                </a:lnTo>
                <a:lnTo>
                  <a:pt x="11130" y="4315"/>
                </a:lnTo>
                <a:lnTo>
                  <a:pt x="11117" y="4265"/>
                </a:lnTo>
                <a:lnTo>
                  <a:pt x="11106" y="4222"/>
                </a:lnTo>
                <a:lnTo>
                  <a:pt x="11099" y="4185"/>
                </a:lnTo>
                <a:lnTo>
                  <a:pt x="11088" y="4115"/>
                </a:lnTo>
                <a:lnTo>
                  <a:pt x="11077" y="4041"/>
                </a:lnTo>
                <a:lnTo>
                  <a:pt x="11056" y="3888"/>
                </a:lnTo>
                <a:lnTo>
                  <a:pt x="11024" y="3636"/>
                </a:lnTo>
                <a:lnTo>
                  <a:pt x="11021" y="3614"/>
                </a:lnTo>
                <a:lnTo>
                  <a:pt x="11017" y="3596"/>
                </a:lnTo>
                <a:lnTo>
                  <a:pt x="11014" y="3580"/>
                </a:lnTo>
                <a:lnTo>
                  <a:pt x="11009" y="3568"/>
                </a:lnTo>
                <a:lnTo>
                  <a:pt x="11004" y="3559"/>
                </a:lnTo>
                <a:lnTo>
                  <a:pt x="10999" y="3552"/>
                </a:lnTo>
                <a:lnTo>
                  <a:pt x="10994" y="3547"/>
                </a:lnTo>
                <a:lnTo>
                  <a:pt x="10990" y="3544"/>
                </a:lnTo>
                <a:lnTo>
                  <a:pt x="10985" y="3546"/>
                </a:lnTo>
                <a:lnTo>
                  <a:pt x="10980" y="3548"/>
                </a:lnTo>
                <a:lnTo>
                  <a:pt x="10976" y="3554"/>
                </a:lnTo>
                <a:lnTo>
                  <a:pt x="10973" y="3562"/>
                </a:lnTo>
                <a:lnTo>
                  <a:pt x="10969" y="3573"/>
                </a:lnTo>
                <a:lnTo>
                  <a:pt x="10967" y="3586"/>
                </a:lnTo>
                <a:lnTo>
                  <a:pt x="10966" y="3602"/>
                </a:lnTo>
                <a:lnTo>
                  <a:pt x="10966" y="3620"/>
                </a:lnTo>
                <a:lnTo>
                  <a:pt x="10967" y="3681"/>
                </a:lnTo>
                <a:lnTo>
                  <a:pt x="10969" y="3776"/>
                </a:lnTo>
                <a:lnTo>
                  <a:pt x="10980" y="4015"/>
                </a:lnTo>
                <a:lnTo>
                  <a:pt x="10994" y="4334"/>
                </a:lnTo>
                <a:lnTo>
                  <a:pt x="10975" y="4256"/>
                </a:lnTo>
                <a:lnTo>
                  <a:pt x="10930" y="4068"/>
                </a:lnTo>
                <a:lnTo>
                  <a:pt x="10875" y="3839"/>
                </a:lnTo>
                <a:lnTo>
                  <a:pt x="10851" y="3729"/>
                </a:lnTo>
                <a:lnTo>
                  <a:pt x="10831" y="3636"/>
                </a:lnTo>
                <a:lnTo>
                  <a:pt x="10821" y="3591"/>
                </a:lnTo>
                <a:lnTo>
                  <a:pt x="10809" y="3544"/>
                </a:lnTo>
                <a:lnTo>
                  <a:pt x="10794" y="3495"/>
                </a:lnTo>
                <a:lnTo>
                  <a:pt x="10777" y="3442"/>
                </a:lnTo>
                <a:lnTo>
                  <a:pt x="10758" y="3387"/>
                </a:lnTo>
                <a:lnTo>
                  <a:pt x="10736" y="3330"/>
                </a:lnTo>
                <a:lnTo>
                  <a:pt x="10690" y="3213"/>
                </a:lnTo>
                <a:lnTo>
                  <a:pt x="10642" y="3091"/>
                </a:lnTo>
                <a:lnTo>
                  <a:pt x="10594" y="2971"/>
                </a:lnTo>
                <a:lnTo>
                  <a:pt x="10547" y="2855"/>
                </a:lnTo>
                <a:lnTo>
                  <a:pt x="10505" y="2745"/>
                </a:lnTo>
                <a:lnTo>
                  <a:pt x="10398" y="2453"/>
                </a:lnTo>
                <a:lnTo>
                  <a:pt x="10266" y="2090"/>
                </a:lnTo>
                <a:lnTo>
                  <a:pt x="10204" y="1925"/>
                </a:lnTo>
                <a:lnTo>
                  <a:pt x="10152" y="1791"/>
                </a:lnTo>
                <a:lnTo>
                  <a:pt x="10133" y="1742"/>
                </a:lnTo>
                <a:lnTo>
                  <a:pt x="10117" y="1708"/>
                </a:lnTo>
                <a:lnTo>
                  <a:pt x="10113" y="1698"/>
                </a:lnTo>
                <a:lnTo>
                  <a:pt x="10108" y="1690"/>
                </a:lnTo>
                <a:lnTo>
                  <a:pt x="10105" y="1688"/>
                </a:lnTo>
                <a:lnTo>
                  <a:pt x="10105" y="1689"/>
                </a:lnTo>
                <a:lnTo>
                  <a:pt x="10104" y="1692"/>
                </a:lnTo>
                <a:lnTo>
                  <a:pt x="10105" y="1701"/>
                </a:lnTo>
                <a:lnTo>
                  <a:pt x="10109" y="1719"/>
                </a:lnTo>
                <a:lnTo>
                  <a:pt x="10120" y="1776"/>
                </a:lnTo>
                <a:lnTo>
                  <a:pt x="10137" y="1859"/>
                </a:lnTo>
                <a:lnTo>
                  <a:pt x="10159" y="1963"/>
                </a:lnTo>
                <a:lnTo>
                  <a:pt x="10217" y="2220"/>
                </a:lnTo>
                <a:lnTo>
                  <a:pt x="10287" y="2517"/>
                </a:lnTo>
                <a:lnTo>
                  <a:pt x="10323" y="2670"/>
                </a:lnTo>
                <a:lnTo>
                  <a:pt x="10360" y="2820"/>
                </a:lnTo>
                <a:lnTo>
                  <a:pt x="10396" y="2963"/>
                </a:lnTo>
                <a:lnTo>
                  <a:pt x="10430" y="3096"/>
                </a:lnTo>
                <a:lnTo>
                  <a:pt x="10462" y="3214"/>
                </a:lnTo>
                <a:lnTo>
                  <a:pt x="10491" y="3315"/>
                </a:lnTo>
                <a:lnTo>
                  <a:pt x="10504" y="3356"/>
                </a:lnTo>
                <a:lnTo>
                  <a:pt x="10515" y="3392"/>
                </a:lnTo>
                <a:lnTo>
                  <a:pt x="10526" y="3421"/>
                </a:lnTo>
                <a:lnTo>
                  <a:pt x="10535" y="3442"/>
                </a:lnTo>
                <a:lnTo>
                  <a:pt x="10552" y="3483"/>
                </a:lnTo>
                <a:lnTo>
                  <a:pt x="10569" y="3529"/>
                </a:lnTo>
                <a:lnTo>
                  <a:pt x="10588" y="3582"/>
                </a:lnTo>
                <a:lnTo>
                  <a:pt x="10606" y="3639"/>
                </a:lnTo>
                <a:lnTo>
                  <a:pt x="10626" y="3702"/>
                </a:lnTo>
                <a:lnTo>
                  <a:pt x="10645" y="3768"/>
                </a:lnTo>
                <a:lnTo>
                  <a:pt x="10686" y="3906"/>
                </a:lnTo>
                <a:lnTo>
                  <a:pt x="10725" y="4049"/>
                </a:lnTo>
                <a:lnTo>
                  <a:pt x="10766" y="4190"/>
                </a:lnTo>
                <a:lnTo>
                  <a:pt x="10787" y="4257"/>
                </a:lnTo>
                <a:lnTo>
                  <a:pt x="10807" y="4321"/>
                </a:lnTo>
                <a:lnTo>
                  <a:pt x="10826" y="4381"/>
                </a:lnTo>
                <a:lnTo>
                  <a:pt x="10847" y="4437"/>
                </a:lnTo>
                <a:lnTo>
                  <a:pt x="10855" y="4463"/>
                </a:lnTo>
                <a:lnTo>
                  <a:pt x="10863" y="4491"/>
                </a:lnTo>
                <a:lnTo>
                  <a:pt x="10871" y="4519"/>
                </a:lnTo>
                <a:lnTo>
                  <a:pt x="10877" y="4546"/>
                </a:lnTo>
                <a:lnTo>
                  <a:pt x="10883" y="4575"/>
                </a:lnTo>
                <a:lnTo>
                  <a:pt x="10886" y="4605"/>
                </a:lnTo>
                <a:lnTo>
                  <a:pt x="10890" y="4634"/>
                </a:lnTo>
                <a:lnTo>
                  <a:pt x="10892" y="4664"/>
                </a:lnTo>
                <a:lnTo>
                  <a:pt x="10896" y="4724"/>
                </a:lnTo>
                <a:lnTo>
                  <a:pt x="10897" y="4786"/>
                </a:lnTo>
                <a:lnTo>
                  <a:pt x="10896" y="4848"/>
                </a:lnTo>
                <a:lnTo>
                  <a:pt x="10893" y="4909"/>
                </a:lnTo>
                <a:lnTo>
                  <a:pt x="10889" y="4972"/>
                </a:lnTo>
                <a:lnTo>
                  <a:pt x="10884" y="5033"/>
                </a:lnTo>
                <a:lnTo>
                  <a:pt x="10874" y="5153"/>
                </a:lnTo>
                <a:lnTo>
                  <a:pt x="10869" y="5211"/>
                </a:lnTo>
                <a:lnTo>
                  <a:pt x="10865" y="5266"/>
                </a:lnTo>
                <a:lnTo>
                  <a:pt x="10862" y="5320"/>
                </a:lnTo>
                <a:lnTo>
                  <a:pt x="10861" y="5372"/>
                </a:lnTo>
                <a:lnTo>
                  <a:pt x="10862" y="5475"/>
                </a:lnTo>
                <a:lnTo>
                  <a:pt x="10866" y="5582"/>
                </a:lnTo>
                <a:lnTo>
                  <a:pt x="10872" y="5689"/>
                </a:lnTo>
                <a:lnTo>
                  <a:pt x="10878" y="5795"/>
                </a:lnTo>
                <a:lnTo>
                  <a:pt x="10885" y="5895"/>
                </a:lnTo>
                <a:lnTo>
                  <a:pt x="10892" y="5985"/>
                </a:lnTo>
                <a:lnTo>
                  <a:pt x="10906" y="6129"/>
                </a:lnTo>
                <a:lnTo>
                  <a:pt x="10907" y="6141"/>
                </a:lnTo>
                <a:lnTo>
                  <a:pt x="10907" y="6152"/>
                </a:lnTo>
                <a:lnTo>
                  <a:pt x="10907" y="6160"/>
                </a:lnTo>
                <a:lnTo>
                  <a:pt x="10906" y="6167"/>
                </a:lnTo>
                <a:lnTo>
                  <a:pt x="10903" y="6171"/>
                </a:lnTo>
                <a:lnTo>
                  <a:pt x="10900" y="6174"/>
                </a:lnTo>
                <a:lnTo>
                  <a:pt x="10897" y="6174"/>
                </a:lnTo>
                <a:lnTo>
                  <a:pt x="10892" y="6174"/>
                </a:lnTo>
                <a:lnTo>
                  <a:pt x="10889" y="6171"/>
                </a:lnTo>
                <a:lnTo>
                  <a:pt x="10883" y="6167"/>
                </a:lnTo>
                <a:lnTo>
                  <a:pt x="10872" y="6154"/>
                </a:lnTo>
                <a:lnTo>
                  <a:pt x="10859" y="6136"/>
                </a:lnTo>
                <a:lnTo>
                  <a:pt x="10844" y="6113"/>
                </a:lnTo>
                <a:lnTo>
                  <a:pt x="10830" y="6087"/>
                </a:lnTo>
                <a:lnTo>
                  <a:pt x="10814" y="6056"/>
                </a:lnTo>
                <a:lnTo>
                  <a:pt x="10799" y="6022"/>
                </a:lnTo>
                <a:lnTo>
                  <a:pt x="10783" y="5987"/>
                </a:lnTo>
                <a:lnTo>
                  <a:pt x="10767" y="5949"/>
                </a:lnTo>
                <a:lnTo>
                  <a:pt x="10753" y="5910"/>
                </a:lnTo>
                <a:lnTo>
                  <a:pt x="10740" y="5870"/>
                </a:lnTo>
                <a:lnTo>
                  <a:pt x="10728" y="5832"/>
                </a:lnTo>
                <a:lnTo>
                  <a:pt x="10662" y="5609"/>
                </a:lnTo>
                <a:lnTo>
                  <a:pt x="10618" y="5460"/>
                </a:lnTo>
                <a:lnTo>
                  <a:pt x="10570" y="5295"/>
                </a:lnTo>
                <a:lnTo>
                  <a:pt x="10521" y="5126"/>
                </a:lnTo>
                <a:lnTo>
                  <a:pt x="10475" y="4957"/>
                </a:lnTo>
                <a:lnTo>
                  <a:pt x="10454" y="4877"/>
                </a:lnTo>
                <a:lnTo>
                  <a:pt x="10435" y="4799"/>
                </a:lnTo>
                <a:lnTo>
                  <a:pt x="10417" y="4727"/>
                </a:lnTo>
                <a:lnTo>
                  <a:pt x="10401" y="4659"/>
                </a:lnTo>
                <a:lnTo>
                  <a:pt x="10386" y="4596"/>
                </a:lnTo>
                <a:lnTo>
                  <a:pt x="10371" y="4532"/>
                </a:lnTo>
                <a:lnTo>
                  <a:pt x="10354" y="4468"/>
                </a:lnTo>
                <a:lnTo>
                  <a:pt x="10337" y="4405"/>
                </a:lnTo>
                <a:lnTo>
                  <a:pt x="10300" y="4282"/>
                </a:lnTo>
                <a:lnTo>
                  <a:pt x="10264" y="4162"/>
                </a:lnTo>
                <a:lnTo>
                  <a:pt x="10229" y="4048"/>
                </a:lnTo>
                <a:lnTo>
                  <a:pt x="10197" y="3941"/>
                </a:lnTo>
                <a:lnTo>
                  <a:pt x="10182" y="3890"/>
                </a:lnTo>
                <a:lnTo>
                  <a:pt x="10170" y="3842"/>
                </a:lnTo>
                <a:lnTo>
                  <a:pt x="10158" y="3797"/>
                </a:lnTo>
                <a:lnTo>
                  <a:pt x="10149" y="3753"/>
                </a:lnTo>
                <a:lnTo>
                  <a:pt x="10140" y="3715"/>
                </a:lnTo>
                <a:lnTo>
                  <a:pt x="10133" y="3681"/>
                </a:lnTo>
                <a:lnTo>
                  <a:pt x="10125" y="3652"/>
                </a:lnTo>
                <a:lnTo>
                  <a:pt x="10116" y="3630"/>
                </a:lnTo>
                <a:lnTo>
                  <a:pt x="10108" y="3610"/>
                </a:lnTo>
                <a:lnTo>
                  <a:pt x="10101" y="3595"/>
                </a:lnTo>
                <a:lnTo>
                  <a:pt x="10093" y="3585"/>
                </a:lnTo>
                <a:lnTo>
                  <a:pt x="10086" y="3578"/>
                </a:lnTo>
                <a:lnTo>
                  <a:pt x="10083" y="3576"/>
                </a:lnTo>
                <a:lnTo>
                  <a:pt x="10079" y="3574"/>
                </a:lnTo>
                <a:lnTo>
                  <a:pt x="10077" y="3574"/>
                </a:lnTo>
                <a:lnTo>
                  <a:pt x="10073" y="3576"/>
                </a:lnTo>
                <a:lnTo>
                  <a:pt x="10069" y="3577"/>
                </a:lnTo>
                <a:lnTo>
                  <a:pt x="10067" y="3579"/>
                </a:lnTo>
                <a:lnTo>
                  <a:pt x="10061" y="3585"/>
                </a:lnTo>
                <a:lnTo>
                  <a:pt x="10056" y="3595"/>
                </a:lnTo>
                <a:lnTo>
                  <a:pt x="10052" y="3606"/>
                </a:lnTo>
                <a:lnTo>
                  <a:pt x="10049" y="3620"/>
                </a:lnTo>
                <a:lnTo>
                  <a:pt x="10045" y="3636"/>
                </a:lnTo>
                <a:lnTo>
                  <a:pt x="10042" y="3654"/>
                </a:lnTo>
                <a:lnTo>
                  <a:pt x="10036" y="3675"/>
                </a:lnTo>
                <a:lnTo>
                  <a:pt x="10028" y="3698"/>
                </a:lnTo>
                <a:lnTo>
                  <a:pt x="10020" y="3722"/>
                </a:lnTo>
                <a:lnTo>
                  <a:pt x="10001" y="3774"/>
                </a:lnTo>
                <a:lnTo>
                  <a:pt x="9980" y="3823"/>
                </a:lnTo>
                <a:lnTo>
                  <a:pt x="9970" y="3845"/>
                </a:lnTo>
                <a:lnTo>
                  <a:pt x="9960" y="3864"/>
                </a:lnTo>
                <a:lnTo>
                  <a:pt x="9950" y="3880"/>
                </a:lnTo>
                <a:lnTo>
                  <a:pt x="9943" y="3892"/>
                </a:lnTo>
                <a:lnTo>
                  <a:pt x="9936" y="3900"/>
                </a:lnTo>
                <a:lnTo>
                  <a:pt x="9934" y="3901"/>
                </a:lnTo>
                <a:lnTo>
                  <a:pt x="9931" y="3902"/>
                </a:lnTo>
                <a:lnTo>
                  <a:pt x="9929" y="3901"/>
                </a:lnTo>
                <a:lnTo>
                  <a:pt x="9928" y="3898"/>
                </a:lnTo>
                <a:lnTo>
                  <a:pt x="9926" y="3894"/>
                </a:lnTo>
                <a:lnTo>
                  <a:pt x="9926" y="3888"/>
                </a:lnTo>
                <a:lnTo>
                  <a:pt x="9924" y="3793"/>
                </a:lnTo>
                <a:lnTo>
                  <a:pt x="9923" y="3723"/>
                </a:lnTo>
                <a:lnTo>
                  <a:pt x="9923" y="3645"/>
                </a:lnTo>
                <a:lnTo>
                  <a:pt x="9924" y="3561"/>
                </a:lnTo>
                <a:lnTo>
                  <a:pt x="9926" y="3477"/>
                </a:lnTo>
                <a:lnTo>
                  <a:pt x="9929" y="3436"/>
                </a:lnTo>
                <a:lnTo>
                  <a:pt x="9932" y="3397"/>
                </a:lnTo>
                <a:lnTo>
                  <a:pt x="9936" y="3359"/>
                </a:lnTo>
                <a:lnTo>
                  <a:pt x="9942" y="3324"/>
                </a:lnTo>
                <a:lnTo>
                  <a:pt x="9946" y="3291"/>
                </a:lnTo>
                <a:lnTo>
                  <a:pt x="9948" y="3258"/>
                </a:lnTo>
                <a:lnTo>
                  <a:pt x="9948" y="3227"/>
                </a:lnTo>
                <a:lnTo>
                  <a:pt x="9947" y="3196"/>
                </a:lnTo>
                <a:lnTo>
                  <a:pt x="9943" y="3166"/>
                </a:lnTo>
                <a:lnTo>
                  <a:pt x="9938" y="3135"/>
                </a:lnTo>
                <a:lnTo>
                  <a:pt x="9934" y="3103"/>
                </a:lnTo>
                <a:lnTo>
                  <a:pt x="9926" y="3071"/>
                </a:lnTo>
                <a:lnTo>
                  <a:pt x="9895" y="2935"/>
                </a:lnTo>
                <a:lnTo>
                  <a:pt x="9888" y="2898"/>
                </a:lnTo>
                <a:lnTo>
                  <a:pt x="9881" y="2859"/>
                </a:lnTo>
                <a:lnTo>
                  <a:pt x="9873" y="2819"/>
                </a:lnTo>
                <a:lnTo>
                  <a:pt x="9867" y="2775"/>
                </a:lnTo>
                <a:lnTo>
                  <a:pt x="9845" y="2583"/>
                </a:lnTo>
                <a:lnTo>
                  <a:pt x="9821" y="2373"/>
                </a:lnTo>
                <a:lnTo>
                  <a:pt x="9807" y="2265"/>
                </a:lnTo>
                <a:lnTo>
                  <a:pt x="9794" y="2159"/>
                </a:lnTo>
                <a:lnTo>
                  <a:pt x="9780" y="2057"/>
                </a:lnTo>
                <a:lnTo>
                  <a:pt x="9763" y="1958"/>
                </a:lnTo>
                <a:lnTo>
                  <a:pt x="9756" y="1917"/>
                </a:lnTo>
                <a:lnTo>
                  <a:pt x="9749" y="1890"/>
                </a:lnTo>
                <a:lnTo>
                  <a:pt x="9746" y="1880"/>
                </a:lnTo>
                <a:lnTo>
                  <a:pt x="9743" y="1873"/>
                </a:lnTo>
                <a:lnTo>
                  <a:pt x="9740" y="1869"/>
                </a:lnTo>
                <a:lnTo>
                  <a:pt x="9738" y="1867"/>
                </a:lnTo>
                <a:lnTo>
                  <a:pt x="9735" y="1868"/>
                </a:lnTo>
                <a:lnTo>
                  <a:pt x="9733" y="1871"/>
                </a:lnTo>
                <a:lnTo>
                  <a:pt x="9732" y="1875"/>
                </a:lnTo>
                <a:lnTo>
                  <a:pt x="9729" y="1881"/>
                </a:lnTo>
                <a:lnTo>
                  <a:pt x="9727" y="1898"/>
                </a:lnTo>
                <a:lnTo>
                  <a:pt x="9724" y="1921"/>
                </a:lnTo>
                <a:lnTo>
                  <a:pt x="9721" y="1978"/>
                </a:lnTo>
                <a:lnTo>
                  <a:pt x="9720" y="2042"/>
                </a:lnTo>
                <a:lnTo>
                  <a:pt x="9718" y="2152"/>
                </a:lnTo>
                <a:lnTo>
                  <a:pt x="9718" y="2244"/>
                </a:lnTo>
                <a:lnTo>
                  <a:pt x="9717" y="2301"/>
                </a:lnTo>
                <a:lnTo>
                  <a:pt x="9715" y="2361"/>
                </a:lnTo>
                <a:lnTo>
                  <a:pt x="9711" y="2426"/>
                </a:lnTo>
                <a:lnTo>
                  <a:pt x="9706" y="2492"/>
                </a:lnTo>
                <a:lnTo>
                  <a:pt x="9699" y="2559"/>
                </a:lnTo>
                <a:lnTo>
                  <a:pt x="9690" y="2626"/>
                </a:lnTo>
                <a:lnTo>
                  <a:pt x="9678" y="2696"/>
                </a:lnTo>
                <a:lnTo>
                  <a:pt x="9667" y="2769"/>
                </a:lnTo>
                <a:lnTo>
                  <a:pt x="9646" y="2921"/>
                </a:lnTo>
                <a:lnTo>
                  <a:pt x="9628" y="3071"/>
                </a:lnTo>
                <a:lnTo>
                  <a:pt x="9615" y="3205"/>
                </a:lnTo>
                <a:lnTo>
                  <a:pt x="9610" y="3274"/>
                </a:lnTo>
                <a:lnTo>
                  <a:pt x="9607" y="3356"/>
                </a:lnTo>
                <a:lnTo>
                  <a:pt x="9604" y="3445"/>
                </a:lnTo>
                <a:lnTo>
                  <a:pt x="9603" y="3535"/>
                </a:lnTo>
                <a:lnTo>
                  <a:pt x="9604" y="3621"/>
                </a:lnTo>
                <a:lnTo>
                  <a:pt x="9607" y="3697"/>
                </a:lnTo>
                <a:lnTo>
                  <a:pt x="9610" y="3758"/>
                </a:lnTo>
                <a:lnTo>
                  <a:pt x="9613" y="3781"/>
                </a:lnTo>
                <a:lnTo>
                  <a:pt x="9615" y="3799"/>
                </a:lnTo>
                <a:lnTo>
                  <a:pt x="9615" y="3803"/>
                </a:lnTo>
                <a:lnTo>
                  <a:pt x="9615" y="3804"/>
                </a:lnTo>
                <a:lnTo>
                  <a:pt x="9615" y="3803"/>
                </a:lnTo>
                <a:lnTo>
                  <a:pt x="9610" y="3788"/>
                </a:lnTo>
                <a:lnTo>
                  <a:pt x="9588" y="3713"/>
                </a:lnTo>
                <a:lnTo>
                  <a:pt x="9553" y="3586"/>
                </a:lnTo>
                <a:lnTo>
                  <a:pt x="9509" y="3424"/>
                </a:lnTo>
                <a:lnTo>
                  <a:pt x="9463" y="3240"/>
                </a:lnTo>
                <a:lnTo>
                  <a:pt x="9439" y="3147"/>
                </a:lnTo>
                <a:lnTo>
                  <a:pt x="9417" y="3052"/>
                </a:lnTo>
                <a:lnTo>
                  <a:pt x="9395" y="2959"/>
                </a:lnTo>
                <a:lnTo>
                  <a:pt x="9377" y="2871"/>
                </a:lnTo>
                <a:lnTo>
                  <a:pt x="9360" y="2790"/>
                </a:lnTo>
                <a:lnTo>
                  <a:pt x="9347" y="2715"/>
                </a:lnTo>
                <a:lnTo>
                  <a:pt x="9338" y="2648"/>
                </a:lnTo>
                <a:lnTo>
                  <a:pt x="9328" y="2583"/>
                </a:lnTo>
                <a:lnTo>
                  <a:pt x="9312" y="2464"/>
                </a:lnTo>
                <a:lnTo>
                  <a:pt x="9302" y="2355"/>
                </a:lnTo>
                <a:lnTo>
                  <a:pt x="9292" y="2254"/>
                </a:lnTo>
                <a:lnTo>
                  <a:pt x="9276" y="2062"/>
                </a:lnTo>
                <a:lnTo>
                  <a:pt x="9268" y="1968"/>
                </a:lnTo>
                <a:lnTo>
                  <a:pt x="9258" y="1869"/>
                </a:lnTo>
                <a:lnTo>
                  <a:pt x="9254" y="1820"/>
                </a:lnTo>
                <a:lnTo>
                  <a:pt x="9251" y="1771"/>
                </a:lnTo>
                <a:lnTo>
                  <a:pt x="9249" y="1724"/>
                </a:lnTo>
                <a:lnTo>
                  <a:pt x="9249" y="1678"/>
                </a:lnTo>
                <a:lnTo>
                  <a:pt x="9249" y="1634"/>
                </a:lnTo>
                <a:lnTo>
                  <a:pt x="9250" y="1592"/>
                </a:lnTo>
                <a:lnTo>
                  <a:pt x="9252" y="1553"/>
                </a:lnTo>
                <a:lnTo>
                  <a:pt x="9255" y="1517"/>
                </a:lnTo>
                <a:lnTo>
                  <a:pt x="9261" y="1454"/>
                </a:lnTo>
                <a:lnTo>
                  <a:pt x="9267" y="1406"/>
                </a:lnTo>
                <a:lnTo>
                  <a:pt x="9274" y="1365"/>
                </a:lnTo>
                <a:lnTo>
                  <a:pt x="9260" y="1395"/>
                </a:lnTo>
                <a:lnTo>
                  <a:pt x="9243" y="1430"/>
                </a:lnTo>
                <a:lnTo>
                  <a:pt x="9223" y="1474"/>
                </a:lnTo>
                <a:lnTo>
                  <a:pt x="9202" y="1526"/>
                </a:lnTo>
                <a:lnTo>
                  <a:pt x="9179" y="1583"/>
                </a:lnTo>
                <a:lnTo>
                  <a:pt x="9159" y="1645"/>
                </a:lnTo>
                <a:lnTo>
                  <a:pt x="9149" y="1675"/>
                </a:lnTo>
                <a:lnTo>
                  <a:pt x="9139" y="1706"/>
                </a:lnTo>
                <a:lnTo>
                  <a:pt x="9132" y="1737"/>
                </a:lnTo>
                <a:lnTo>
                  <a:pt x="9126" y="1770"/>
                </a:lnTo>
                <a:lnTo>
                  <a:pt x="9123" y="1802"/>
                </a:lnTo>
                <a:lnTo>
                  <a:pt x="9119" y="1837"/>
                </a:lnTo>
                <a:lnTo>
                  <a:pt x="9117" y="1873"/>
                </a:lnTo>
                <a:lnTo>
                  <a:pt x="9115" y="1911"/>
                </a:lnTo>
                <a:lnTo>
                  <a:pt x="9115" y="1996"/>
                </a:lnTo>
                <a:lnTo>
                  <a:pt x="9118" y="2090"/>
                </a:lnTo>
                <a:lnTo>
                  <a:pt x="9121" y="2199"/>
                </a:lnTo>
                <a:lnTo>
                  <a:pt x="9124" y="2322"/>
                </a:lnTo>
                <a:lnTo>
                  <a:pt x="9125" y="2463"/>
                </a:lnTo>
                <a:lnTo>
                  <a:pt x="9126" y="2589"/>
                </a:lnTo>
                <a:lnTo>
                  <a:pt x="9127" y="2674"/>
                </a:lnTo>
                <a:lnTo>
                  <a:pt x="9129" y="2728"/>
                </a:lnTo>
                <a:lnTo>
                  <a:pt x="9131" y="2762"/>
                </a:lnTo>
                <a:lnTo>
                  <a:pt x="9132" y="2785"/>
                </a:lnTo>
                <a:lnTo>
                  <a:pt x="9131" y="2808"/>
                </a:lnTo>
                <a:lnTo>
                  <a:pt x="9130" y="2840"/>
                </a:lnTo>
                <a:lnTo>
                  <a:pt x="9125" y="2893"/>
                </a:lnTo>
                <a:lnTo>
                  <a:pt x="9120" y="2948"/>
                </a:lnTo>
                <a:lnTo>
                  <a:pt x="9117" y="2969"/>
                </a:lnTo>
                <a:lnTo>
                  <a:pt x="9114" y="2984"/>
                </a:lnTo>
                <a:lnTo>
                  <a:pt x="9111" y="2996"/>
                </a:lnTo>
                <a:lnTo>
                  <a:pt x="9107" y="3005"/>
                </a:lnTo>
                <a:lnTo>
                  <a:pt x="9103" y="3012"/>
                </a:lnTo>
                <a:lnTo>
                  <a:pt x="9100" y="3018"/>
                </a:lnTo>
                <a:lnTo>
                  <a:pt x="9090" y="3026"/>
                </a:lnTo>
                <a:lnTo>
                  <a:pt x="9079" y="3037"/>
                </a:lnTo>
                <a:lnTo>
                  <a:pt x="9073" y="3046"/>
                </a:lnTo>
                <a:lnTo>
                  <a:pt x="9066" y="3055"/>
                </a:lnTo>
                <a:lnTo>
                  <a:pt x="9059" y="3070"/>
                </a:lnTo>
                <a:lnTo>
                  <a:pt x="9052" y="3087"/>
                </a:lnTo>
                <a:lnTo>
                  <a:pt x="9037" y="3121"/>
                </a:lnTo>
                <a:lnTo>
                  <a:pt x="9028" y="3150"/>
                </a:lnTo>
                <a:lnTo>
                  <a:pt x="9022" y="3173"/>
                </a:lnTo>
                <a:lnTo>
                  <a:pt x="9018" y="3192"/>
                </a:lnTo>
                <a:lnTo>
                  <a:pt x="9013" y="3226"/>
                </a:lnTo>
                <a:lnTo>
                  <a:pt x="9011" y="3244"/>
                </a:lnTo>
                <a:lnTo>
                  <a:pt x="9006" y="3264"/>
                </a:lnTo>
                <a:lnTo>
                  <a:pt x="9004" y="3282"/>
                </a:lnTo>
                <a:lnTo>
                  <a:pt x="9001" y="3312"/>
                </a:lnTo>
                <a:lnTo>
                  <a:pt x="8995" y="3403"/>
                </a:lnTo>
                <a:lnTo>
                  <a:pt x="8992" y="3520"/>
                </a:lnTo>
                <a:lnTo>
                  <a:pt x="8988" y="3654"/>
                </a:lnTo>
                <a:lnTo>
                  <a:pt x="8986" y="3788"/>
                </a:lnTo>
                <a:lnTo>
                  <a:pt x="8986" y="3911"/>
                </a:lnTo>
                <a:lnTo>
                  <a:pt x="8987" y="3964"/>
                </a:lnTo>
                <a:lnTo>
                  <a:pt x="8988" y="4008"/>
                </a:lnTo>
                <a:lnTo>
                  <a:pt x="8989" y="4043"/>
                </a:lnTo>
                <a:lnTo>
                  <a:pt x="8992" y="4066"/>
                </a:lnTo>
                <a:lnTo>
                  <a:pt x="9000" y="4109"/>
                </a:lnTo>
                <a:lnTo>
                  <a:pt x="9012" y="4167"/>
                </a:lnTo>
                <a:lnTo>
                  <a:pt x="9042" y="4308"/>
                </a:lnTo>
                <a:lnTo>
                  <a:pt x="9056" y="4382"/>
                </a:lnTo>
                <a:lnTo>
                  <a:pt x="9068" y="4448"/>
                </a:lnTo>
                <a:lnTo>
                  <a:pt x="9077" y="4503"/>
                </a:lnTo>
                <a:lnTo>
                  <a:pt x="9079" y="4524"/>
                </a:lnTo>
                <a:lnTo>
                  <a:pt x="9081" y="4540"/>
                </a:lnTo>
                <a:lnTo>
                  <a:pt x="9081" y="4569"/>
                </a:lnTo>
                <a:lnTo>
                  <a:pt x="9078" y="4600"/>
                </a:lnTo>
                <a:lnTo>
                  <a:pt x="9073" y="4633"/>
                </a:lnTo>
                <a:lnTo>
                  <a:pt x="9067" y="4667"/>
                </a:lnTo>
                <a:lnTo>
                  <a:pt x="9060" y="4700"/>
                </a:lnTo>
                <a:lnTo>
                  <a:pt x="9049" y="4733"/>
                </a:lnTo>
                <a:lnTo>
                  <a:pt x="9043" y="4748"/>
                </a:lnTo>
                <a:lnTo>
                  <a:pt x="9037" y="4764"/>
                </a:lnTo>
                <a:lnTo>
                  <a:pt x="9029" y="4778"/>
                </a:lnTo>
                <a:lnTo>
                  <a:pt x="9022" y="4793"/>
                </a:lnTo>
                <a:lnTo>
                  <a:pt x="9013" y="4808"/>
                </a:lnTo>
                <a:lnTo>
                  <a:pt x="9007" y="4829"/>
                </a:lnTo>
                <a:lnTo>
                  <a:pt x="9000" y="4852"/>
                </a:lnTo>
                <a:lnTo>
                  <a:pt x="8995" y="4878"/>
                </a:lnTo>
                <a:lnTo>
                  <a:pt x="8990" y="4906"/>
                </a:lnTo>
                <a:lnTo>
                  <a:pt x="8987" y="4937"/>
                </a:lnTo>
                <a:lnTo>
                  <a:pt x="8981" y="5003"/>
                </a:lnTo>
                <a:lnTo>
                  <a:pt x="8976" y="5071"/>
                </a:lnTo>
                <a:lnTo>
                  <a:pt x="8971" y="5141"/>
                </a:lnTo>
                <a:lnTo>
                  <a:pt x="8966" y="5207"/>
                </a:lnTo>
                <a:lnTo>
                  <a:pt x="8962" y="5267"/>
                </a:lnTo>
                <a:lnTo>
                  <a:pt x="8956" y="5347"/>
                </a:lnTo>
                <a:lnTo>
                  <a:pt x="8946" y="5462"/>
                </a:lnTo>
                <a:lnTo>
                  <a:pt x="8924" y="5754"/>
                </a:lnTo>
                <a:lnTo>
                  <a:pt x="8904" y="6040"/>
                </a:lnTo>
                <a:lnTo>
                  <a:pt x="8894" y="6149"/>
                </a:lnTo>
                <a:lnTo>
                  <a:pt x="8888" y="6218"/>
                </a:lnTo>
                <a:lnTo>
                  <a:pt x="8885" y="6238"/>
                </a:lnTo>
                <a:lnTo>
                  <a:pt x="8880" y="6256"/>
                </a:lnTo>
                <a:lnTo>
                  <a:pt x="8875" y="6271"/>
                </a:lnTo>
                <a:lnTo>
                  <a:pt x="8870" y="6283"/>
                </a:lnTo>
                <a:lnTo>
                  <a:pt x="8863" y="6291"/>
                </a:lnTo>
                <a:lnTo>
                  <a:pt x="8857" y="6298"/>
                </a:lnTo>
                <a:lnTo>
                  <a:pt x="8850" y="6302"/>
                </a:lnTo>
                <a:lnTo>
                  <a:pt x="8844" y="6303"/>
                </a:lnTo>
                <a:lnTo>
                  <a:pt x="8837" y="6302"/>
                </a:lnTo>
                <a:lnTo>
                  <a:pt x="8829" y="6298"/>
                </a:lnTo>
                <a:lnTo>
                  <a:pt x="8823" y="6292"/>
                </a:lnTo>
                <a:lnTo>
                  <a:pt x="8817" y="6284"/>
                </a:lnTo>
                <a:lnTo>
                  <a:pt x="8811" y="6274"/>
                </a:lnTo>
                <a:lnTo>
                  <a:pt x="8807" y="6262"/>
                </a:lnTo>
                <a:lnTo>
                  <a:pt x="8802" y="6248"/>
                </a:lnTo>
                <a:lnTo>
                  <a:pt x="8798" y="6232"/>
                </a:lnTo>
                <a:lnTo>
                  <a:pt x="8778" y="6114"/>
                </a:lnTo>
                <a:lnTo>
                  <a:pt x="8742" y="5925"/>
                </a:lnTo>
                <a:lnTo>
                  <a:pt x="8720" y="5816"/>
                </a:lnTo>
                <a:lnTo>
                  <a:pt x="8696" y="5706"/>
                </a:lnTo>
                <a:lnTo>
                  <a:pt x="8673" y="5601"/>
                </a:lnTo>
                <a:lnTo>
                  <a:pt x="8650" y="5505"/>
                </a:lnTo>
                <a:lnTo>
                  <a:pt x="8641" y="5462"/>
                </a:lnTo>
                <a:lnTo>
                  <a:pt x="8632" y="5422"/>
                </a:lnTo>
                <a:lnTo>
                  <a:pt x="8628" y="5384"/>
                </a:lnTo>
                <a:lnTo>
                  <a:pt x="8624" y="5349"/>
                </a:lnTo>
                <a:lnTo>
                  <a:pt x="8622" y="5315"/>
                </a:lnTo>
                <a:lnTo>
                  <a:pt x="8622" y="5283"/>
                </a:lnTo>
                <a:lnTo>
                  <a:pt x="8622" y="5252"/>
                </a:lnTo>
                <a:lnTo>
                  <a:pt x="8624" y="5222"/>
                </a:lnTo>
                <a:lnTo>
                  <a:pt x="8628" y="5192"/>
                </a:lnTo>
                <a:lnTo>
                  <a:pt x="8632" y="5163"/>
                </a:lnTo>
                <a:lnTo>
                  <a:pt x="8642" y="5103"/>
                </a:lnTo>
                <a:lnTo>
                  <a:pt x="8654" y="5040"/>
                </a:lnTo>
                <a:lnTo>
                  <a:pt x="8665" y="4972"/>
                </a:lnTo>
                <a:lnTo>
                  <a:pt x="8677" y="4900"/>
                </a:lnTo>
                <a:lnTo>
                  <a:pt x="8690" y="4829"/>
                </a:lnTo>
                <a:lnTo>
                  <a:pt x="8702" y="4761"/>
                </a:lnTo>
                <a:lnTo>
                  <a:pt x="8715" y="4699"/>
                </a:lnTo>
                <a:lnTo>
                  <a:pt x="8738" y="4593"/>
                </a:lnTo>
                <a:lnTo>
                  <a:pt x="8754" y="4526"/>
                </a:lnTo>
                <a:lnTo>
                  <a:pt x="8755" y="4516"/>
                </a:lnTo>
                <a:lnTo>
                  <a:pt x="8755" y="4513"/>
                </a:lnTo>
                <a:lnTo>
                  <a:pt x="8755" y="4509"/>
                </a:lnTo>
                <a:lnTo>
                  <a:pt x="8753" y="4508"/>
                </a:lnTo>
                <a:lnTo>
                  <a:pt x="8751" y="4506"/>
                </a:lnTo>
                <a:lnTo>
                  <a:pt x="8749" y="4506"/>
                </a:lnTo>
                <a:lnTo>
                  <a:pt x="8745" y="4504"/>
                </a:lnTo>
                <a:lnTo>
                  <a:pt x="8738" y="4507"/>
                </a:lnTo>
                <a:lnTo>
                  <a:pt x="8730" y="4510"/>
                </a:lnTo>
                <a:lnTo>
                  <a:pt x="8719" y="4516"/>
                </a:lnTo>
                <a:lnTo>
                  <a:pt x="8708" y="4524"/>
                </a:lnTo>
                <a:lnTo>
                  <a:pt x="8696" y="4534"/>
                </a:lnTo>
                <a:lnTo>
                  <a:pt x="8683" y="4545"/>
                </a:lnTo>
                <a:lnTo>
                  <a:pt x="8670" y="4560"/>
                </a:lnTo>
                <a:lnTo>
                  <a:pt x="8656" y="4574"/>
                </a:lnTo>
                <a:lnTo>
                  <a:pt x="8643" y="4590"/>
                </a:lnTo>
                <a:lnTo>
                  <a:pt x="8630" y="4608"/>
                </a:lnTo>
                <a:lnTo>
                  <a:pt x="8618" y="4626"/>
                </a:lnTo>
                <a:lnTo>
                  <a:pt x="8606" y="4645"/>
                </a:lnTo>
                <a:lnTo>
                  <a:pt x="8595" y="4667"/>
                </a:lnTo>
                <a:lnTo>
                  <a:pt x="8584" y="4691"/>
                </a:lnTo>
                <a:lnTo>
                  <a:pt x="8575" y="4718"/>
                </a:lnTo>
                <a:lnTo>
                  <a:pt x="8565" y="4749"/>
                </a:lnTo>
                <a:lnTo>
                  <a:pt x="8555" y="4782"/>
                </a:lnTo>
                <a:lnTo>
                  <a:pt x="8547" y="4817"/>
                </a:lnTo>
                <a:lnTo>
                  <a:pt x="8539" y="4854"/>
                </a:lnTo>
                <a:lnTo>
                  <a:pt x="8531" y="4891"/>
                </a:lnTo>
                <a:lnTo>
                  <a:pt x="8525" y="4930"/>
                </a:lnTo>
                <a:lnTo>
                  <a:pt x="8519" y="4969"/>
                </a:lnTo>
                <a:lnTo>
                  <a:pt x="8515" y="5008"/>
                </a:lnTo>
                <a:lnTo>
                  <a:pt x="8510" y="5047"/>
                </a:lnTo>
                <a:lnTo>
                  <a:pt x="8506" y="5086"/>
                </a:lnTo>
                <a:lnTo>
                  <a:pt x="8504" y="5123"/>
                </a:lnTo>
                <a:lnTo>
                  <a:pt x="8503" y="5159"/>
                </a:lnTo>
                <a:lnTo>
                  <a:pt x="8501" y="5194"/>
                </a:lnTo>
                <a:lnTo>
                  <a:pt x="8501" y="5225"/>
                </a:lnTo>
                <a:lnTo>
                  <a:pt x="8500" y="5257"/>
                </a:lnTo>
                <a:lnTo>
                  <a:pt x="8498" y="5284"/>
                </a:lnTo>
                <a:lnTo>
                  <a:pt x="8494" y="5308"/>
                </a:lnTo>
                <a:lnTo>
                  <a:pt x="8489" y="5331"/>
                </a:lnTo>
                <a:lnTo>
                  <a:pt x="8485" y="5350"/>
                </a:lnTo>
                <a:lnTo>
                  <a:pt x="8479" y="5366"/>
                </a:lnTo>
                <a:lnTo>
                  <a:pt x="8473" y="5379"/>
                </a:lnTo>
                <a:lnTo>
                  <a:pt x="8465" y="5389"/>
                </a:lnTo>
                <a:lnTo>
                  <a:pt x="8462" y="5391"/>
                </a:lnTo>
                <a:lnTo>
                  <a:pt x="8457" y="5393"/>
                </a:lnTo>
                <a:lnTo>
                  <a:pt x="8453" y="5396"/>
                </a:lnTo>
                <a:lnTo>
                  <a:pt x="8449" y="5396"/>
                </a:lnTo>
                <a:lnTo>
                  <a:pt x="8444" y="5396"/>
                </a:lnTo>
                <a:lnTo>
                  <a:pt x="8439" y="5393"/>
                </a:lnTo>
                <a:lnTo>
                  <a:pt x="8434" y="5391"/>
                </a:lnTo>
                <a:lnTo>
                  <a:pt x="8429" y="5387"/>
                </a:lnTo>
                <a:lnTo>
                  <a:pt x="8420" y="5377"/>
                </a:lnTo>
                <a:lnTo>
                  <a:pt x="8409" y="5362"/>
                </a:lnTo>
                <a:lnTo>
                  <a:pt x="8398" y="5342"/>
                </a:lnTo>
                <a:lnTo>
                  <a:pt x="8387" y="5319"/>
                </a:lnTo>
                <a:lnTo>
                  <a:pt x="8376" y="5293"/>
                </a:lnTo>
                <a:lnTo>
                  <a:pt x="8366" y="5266"/>
                </a:lnTo>
                <a:lnTo>
                  <a:pt x="8356" y="5237"/>
                </a:lnTo>
                <a:lnTo>
                  <a:pt x="8337" y="5177"/>
                </a:lnTo>
                <a:lnTo>
                  <a:pt x="8319" y="5116"/>
                </a:lnTo>
                <a:lnTo>
                  <a:pt x="8301" y="5056"/>
                </a:lnTo>
                <a:lnTo>
                  <a:pt x="8283" y="4999"/>
                </a:lnTo>
                <a:lnTo>
                  <a:pt x="8266" y="4950"/>
                </a:lnTo>
                <a:lnTo>
                  <a:pt x="8258" y="4930"/>
                </a:lnTo>
                <a:lnTo>
                  <a:pt x="8249" y="4912"/>
                </a:lnTo>
                <a:lnTo>
                  <a:pt x="8242" y="4894"/>
                </a:lnTo>
                <a:lnTo>
                  <a:pt x="8236" y="4872"/>
                </a:lnTo>
                <a:lnTo>
                  <a:pt x="8230" y="4849"/>
                </a:lnTo>
                <a:lnTo>
                  <a:pt x="8226" y="4824"/>
                </a:lnTo>
                <a:lnTo>
                  <a:pt x="8223" y="4796"/>
                </a:lnTo>
                <a:lnTo>
                  <a:pt x="8220" y="4767"/>
                </a:lnTo>
                <a:lnTo>
                  <a:pt x="8218" y="4707"/>
                </a:lnTo>
                <a:lnTo>
                  <a:pt x="8218" y="4646"/>
                </a:lnTo>
                <a:lnTo>
                  <a:pt x="8218" y="4586"/>
                </a:lnTo>
                <a:lnTo>
                  <a:pt x="8220" y="4482"/>
                </a:lnTo>
                <a:lnTo>
                  <a:pt x="8223" y="4333"/>
                </a:lnTo>
                <a:lnTo>
                  <a:pt x="8227" y="4108"/>
                </a:lnTo>
                <a:lnTo>
                  <a:pt x="8232" y="3870"/>
                </a:lnTo>
                <a:lnTo>
                  <a:pt x="8235" y="3765"/>
                </a:lnTo>
                <a:lnTo>
                  <a:pt x="8235" y="3680"/>
                </a:lnTo>
                <a:lnTo>
                  <a:pt x="8235" y="3609"/>
                </a:lnTo>
                <a:lnTo>
                  <a:pt x="8232" y="3543"/>
                </a:lnTo>
                <a:lnTo>
                  <a:pt x="8230" y="3483"/>
                </a:lnTo>
                <a:lnTo>
                  <a:pt x="8227" y="3430"/>
                </a:lnTo>
                <a:lnTo>
                  <a:pt x="8223" y="3352"/>
                </a:lnTo>
                <a:lnTo>
                  <a:pt x="8220" y="3324"/>
                </a:lnTo>
                <a:lnTo>
                  <a:pt x="8173" y="3485"/>
                </a:lnTo>
                <a:lnTo>
                  <a:pt x="8139" y="3606"/>
                </a:lnTo>
                <a:lnTo>
                  <a:pt x="8117" y="3680"/>
                </a:lnTo>
                <a:lnTo>
                  <a:pt x="8113" y="3692"/>
                </a:lnTo>
                <a:lnTo>
                  <a:pt x="8111" y="3709"/>
                </a:lnTo>
                <a:lnTo>
                  <a:pt x="8105" y="3758"/>
                </a:lnTo>
                <a:lnTo>
                  <a:pt x="8100" y="3822"/>
                </a:lnTo>
                <a:lnTo>
                  <a:pt x="8095" y="3893"/>
                </a:lnTo>
                <a:lnTo>
                  <a:pt x="8092" y="3967"/>
                </a:lnTo>
                <a:lnTo>
                  <a:pt x="8089" y="4037"/>
                </a:lnTo>
                <a:lnTo>
                  <a:pt x="8087" y="4096"/>
                </a:lnTo>
                <a:lnTo>
                  <a:pt x="8087" y="4140"/>
                </a:lnTo>
                <a:lnTo>
                  <a:pt x="8086" y="4158"/>
                </a:lnTo>
                <a:lnTo>
                  <a:pt x="8085" y="4180"/>
                </a:lnTo>
                <a:lnTo>
                  <a:pt x="8080" y="4229"/>
                </a:lnTo>
                <a:lnTo>
                  <a:pt x="8072" y="4282"/>
                </a:lnTo>
                <a:lnTo>
                  <a:pt x="8064" y="4337"/>
                </a:lnTo>
                <a:lnTo>
                  <a:pt x="8048" y="4429"/>
                </a:lnTo>
                <a:lnTo>
                  <a:pt x="8042" y="4467"/>
                </a:lnTo>
                <a:lnTo>
                  <a:pt x="8028" y="4426"/>
                </a:lnTo>
                <a:lnTo>
                  <a:pt x="7993" y="4333"/>
                </a:lnTo>
                <a:lnTo>
                  <a:pt x="7955" y="4228"/>
                </a:lnTo>
                <a:lnTo>
                  <a:pt x="7937" y="4185"/>
                </a:lnTo>
                <a:lnTo>
                  <a:pt x="7924" y="4155"/>
                </a:lnTo>
                <a:lnTo>
                  <a:pt x="7921" y="4149"/>
                </a:lnTo>
                <a:lnTo>
                  <a:pt x="7919" y="4140"/>
                </a:lnTo>
                <a:lnTo>
                  <a:pt x="7915" y="4119"/>
                </a:lnTo>
                <a:lnTo>
                  <a:pt x="7913" y="4091"/>
                </a:lnTo>
                <a:lnTo>
                  <a:pt x="7911" y="4059"/>
                </a:lnTo>
                <a:lnTo>
                  <a:pt x="7911" y="4023"/>
                </a:lnTo>
                <a:lnTo>
                  <a:pt x="7911" y="3982"/>
                </a:lnTo>
                <a:lnTo>
                  <a:pt x="7914" y="3941"/>
                </a:lnTo>
                <a:lnTo>
                  <a:pt x="7916" y="3896"/>
                </a:lnTo>
                <a:lnTo>
                  <a:pt x="7922" y="3810"/>
                </a:lnTo>
                <a:lnTo>
                  <a:pt x="7932" y="3727"/>
                </a:lnTo>
                <a:lnTo>
                  <a:pt x="7937" y="3690"/>
                </a:lnTo>
                <a:lnTo>
                  <a:pt x="7942" y="3656"/>
                </a:lnTo>
                <a:lnTo>
                  <a:pt x="7948" y="3628"/>
                </a:lnTo>
                <a:lnTo>
                  <a:pt x="7952" y="3606"/>
                </a:lnTo>
                <a:lnTo>
                  <a:pt x="7957" y="3585"/>
                </a:lnTo>
                <a:lnTo>
                  <a:pt x="7961" y="3564"/>
                </a:lnTo>
                <a:lnTo>
                  <a:pt x="7962" y="3540"/>
                </a:lnTo>
                <a:lnTo>
                  <a:pt x="7963" y="3515"/>
                </a:lnTo>
                <a:lnTo>
                  <a:pt x="7963" y="3491"/>
                </a:lnTo>
                <a:lnTo>
                  <a:pt x="7961" y="3466"/>
                </a:lnTo>
                <a:lnTo>
                  <a:pt x="7957" y="3418"/>
                </a:lnTo>
                <a:lnTo>
                  <a:pt x="7951" y="3375"/>
                </a:lnTo>
                <a:lnTo>
                  <a:pt x="7945" y="3340"/>
                </a:lnTo>
                <a:lnTo>
                  <a:pt x="7938" y="3309"/>
                </a:lnTo>
                <a:lnTo>
                  <a:pt x="7819" y="3620"/>
                </a:lnTo>
                <a:lnTo>
                  <a:pt x="7802" y="3669"/>
                </a:lnTo>
                <a:lnTo>
                  <a:pt x="7784" y="3726"/>
                </a:lnTo>
                <a:lnTo>
                  <a:pt x="7765" y="3786"/>
                </a:lnTo>
                <a:lnTo>
                  <a:pt x="7747" y="3848"/>
                </a:lnTo>
                <a:lnTo>
                  <a:pt x="7713" y="3970"/>
                </a:lnTo>
                <a:lnTo>
                  <a:pt x="7686" y="4066"/>
                </a:lnTo>
                <a:lnTo>
                  <a:pt x="7680" y="4089"/>
                </a:lnTo>
                <a:lnTo>
                  <a:pt x="7674" y="4116"/>
                </a:lnTo>
                <a:lnTo>
                  <a:pt x="7662" y="4184"/>
                </a:lnTo>
                <a:lnTo>
                  <a:pt x="7650" y="4262"/>
                </a:lnTo>
                <a:lnTo>
                  <a:pt x="7638" y="4342"/>
                </a:lnTo>
                <a:lnTo>
                  <a:pt x="7620" y="4482"/>
                </a:lnTo>
                <a:lnTo>
                  <a:pt x="7612" y="4540"/>
                </a:lnTo>
                <a:lnTo>
                  <a:pt x="7600" y="4414"/>
                </a:lnTo>
                <a:lnTo>
                  <a:pt x="7571" y="4121"/>
                </a:lnTo>
                <a:lnTo>
                  <a:pt x="7553" y="3952"/>
                </a:lnTo>
                <a:lnTo>
                  <a:pt x="7537" y="3789"/>
                </a:lnTo>
                <a:lnTo>
                  <a:pt x="7521" y="3649"/>
                </a:lnTo>
                <a:lnTo>
                  <a:pt x="7508" y="3547"/>
                </a:lnTo>
                <a:lnTo>
                  <a:pt x="7496" y="3470"/>
                </a:lnTo>
                <a:lnTo>
                  <a:pt x="7483" y="3394"/>
                </a:lnTo>
                <a:lnTo>
                  <a:pt x="7468" y="3321"/>
                </a:lnTo>
                <a:lnTo>
                  <a:pt x="7453" y="3250"/>
                </a:lnTo>
                <a:lnTo>
                  <a:pt x="7435" y="3181"/>
                </a:lnTo>
                <a:lnTo>
                  <a:pt x="7416" y="3117"/>
                </a:lnTo>
                <a:lnTo>
                  <a:pt x="7396" y="3055"/>
                </a:lnTo>
                <a:lnTo>
                  <a:pt x="7374" y="2998"/>
                </a:lnTo>
                <a:lnTo>
                  <a:pt x="7362" y="2971"/>
                </a:lnTo>
                <a:lnTo>
                  <a:pt x="7350" y="2946"/>
                </a:lnTo>
                <a:lnTo>
                  <a:pt x="7338" y="2923"/>
                </a:lnTo>
                <a:lnTo>
                  <a:pt x="7325" y="2901"/>
                </a:lnTo>
                <a:lnTo>
                  <a:pt x="7312" y="2881"/>
                </a:lnTo>
                <a:lnTo>
                  <a:pt x="7298" y="2863"/>
                </a:lnTo>
                <a:lnTo>
                  <a:pt x="7284" y="2846"/>
                </a:lnTo>
                <a:lnTo>
                  <a:pt x="7270" y="2831"/>
                </a:lnTo>
                <a:lnTo>
                  <a:pt x="7242" y="2802"/>
                </a:lnTo>
                <a:lnTo>
                  <a:pt x="7216" y="2775"/>
                </a:lnTo>
                <a:lnTo>
                  <a:pt x="7189" y="2753"/>
                </a:lnTo>
                <a:lnTo>
                  <a:pt x="7167" y="2730"/>
                </a:lnTo>
                <a:lnTo>
                  <a:pt x="7155" y="2719"/>
                </a:lnTo>
                <a:lnTo>
                  <a:pt x="7140" y="2708"/>
                </a:lnTo>
                <a:lnTo>
                  <a:pt x="7126" y="2698"/>
                </a:lnTo>
                <a:lnTo>
                  <a:pt x="7109" y="2689"/>
                </a:lnTo>
                <a:lnTo>
                  <a:pt x="7075" y="2671"/>
                </a:lnTo>
                <a:lnTo>
                  <a:pt x="7040" y="2656"/>
                </a:lnTo>
                <a:lnTo>
                  <a:pt x="7009" y="2643"/>
                </a:lnTo>
                <a:lnTo>
                  <a:pt x="6983" y="2634"/>
                </a:lnTo>
                <a:lnTo>
                  <a:pt x="6959" y="2626"/>
                </a:lnTo>
                <a:lnTo>
                  <a:pt x="6985" y="2664"/>
                </a:lnTo>
                <a:lnTo>
                  <a:pt x="7014" y="2703"/>
                </a:lnTo>
                <a:lnTo>
                  <a:pt x="7050" y="2750"/>
                </a:lnTo>
                <a:lnTo>
                  <a:pt x="7088" y="2799"/>
                </a:lnTo>
                <a:lnTo>
                  <a:pt x="7108" y="2823"/>
                </a:lnTo>
                <a:lnTo>
                  <a:pt x="7128" y="2845"/>
                </a:lnTo>
                <a:lnTo>
                  <a:pt x="7146" y="2865"/>
                </a:lnTo>
                <a:lnTo>
                  <a:pt x="7164" y="2883"/>
                </a:lnTo>
                <a:lnTo>
                  <a:pt x="7181" y="2898"/>
                </a:lnTo>
                <a:lnTo>
                  <a:pt x="7197" y="2909"/>
                </a:lnTo>
                <a:lnTo>
                  <a:pt x="7209" y="2918"/>
                </a:lnTo>
                <a:lnTo>
                  <a:pt x="7221" y="2929"/>
                </a:lnTo>
                <a:lnTo>
                  <a:pt x="7230" y="2942"/>
                </a:lnTo>
                <a:lnTo>
                  <a:pt x="7240" y="2956"/>
                </a:lnTo>
                <a:lnTo>
                  <a:pt x="7247" y="2971"/>
                </a:lnTo>
                <a:lnTo>
                  <a:pt x="7254" y="2988"/>
                </a:lnTo>
                <a:lnTo>
                  <a:pt x="7260" y="3005"/>
                </a:lnTo>
                <a:lnTo>
                  <a:pt x="7265" y="3023"/>
                </a:lnTo>
                <a:lnTo>
                  <a:pt x="7274" y="3060"/>
                </a:lnTo>
                <a:lnTo>
                  <a:pt x="7282" y="3096"/>
                </a:lnTo>
                <a:lnTo>
                  <a:pt x="7290" y="3130"/>
                </a:lnTo>
                <a:lnTo>
                  <a:pt x="7295" y="3145"/>
                </a:lnTo>
                <a:lnTo>
                  <a:pt x="7300" y="3160"/>
                </a:lnTo>
                <a:lnTo>
                  <a:pt x="7305" y="3178"/>
                </a:lnTo>
                <a:lnTo>
                  <a:pt x="7310" y="3201"/>
                </a:lnTo>
                <a:lnTo>
                  <a:pt x="7314" y="3230"/>
                </a:lnTo>
                <a:lnTo>
                  <a:pt x="7317" y="3262"/>
                </a:lnTo>
                <a:lnTo>
                  <a:pt x="7320" y="3299"/>
                </a:lnTo>
                <a:lnTo>
                  <a:pt x="7323" y="3340"/>
                </a:lnTo>
                <a:lnTo>
                  <a:pt x="7326" y="3428"/>
                </a:lnTo>
                <a:lnTo>
                  <a:pt x="7328" y="3521"/>
                </a:lnTo>
                <a:lnTo>
                  <a:pt x="7329" y="3615"/>
                </a:lnTo>
                <a:lnTo>
                  <a:pt x="7330" y="3785"/>
                </a:lnTo>
                <a:lnTo>
                  <a:pt x="7331" y="3824"/>
                </a:lnTo>
                <a:lnTo>
                  <a:pt x="7334" y="3871"/>
                </a:lnTo>
                <a:lnTo>
                  <a:pt x="7338" y="3924"/>
                </a:lnTo>
                <a:lnTo>
                  <a:pt x="7344" y="3983"/>
                </a:lnTo>
                <a:lnTo>
                  <a:pt x="7352" y="4044"/>
                </a:lnTo>
                <a:lnTo>
                  <a:pt x="7360" y="4110"/>
                </a:lnTo>
                <a:lnTo>
                  <a:pt x="7379" y="4247"/>
                </a:lnTo>
                <a:lnTo>
                  <a:pt x="7401" y="4387"/>
                </a:lnTo>
                <a:lnTo>
                  <a:pt x="7424" y="4519"/>
                </a:lnTo>
                <a:lnTo>
                  <a:pt x="7444" y="4637"/>
                </a:lnTo>
                <a:lnTo>
                  <a:pt x="7463" y="4734"/>
                </a:lnTo>
                <a:lnTo>
                  <a:pt x="7472" y="4778"/>
                </a:lnTo>
                <a:lnTo>
                  <a:pt x="7480" y="4829"/>
                </a:lnTo>
                <a:lnTo>
                  <a:pt x="7497" y="4944"/>
                </a:lnTo>
                <a:lnTo>
                  <a:pt x="7514" y="5073"/>
                </a:lnTo>
                <a:lnTo>
                  <a:pt x="7529" y="5208"/>
                </a:lnTo>
                <a:lnTo>
                  <a:pt x="7546" y="5343"/>
                </a:lnTo>
                <a:lnTo>
                  <a:pt x="7563" y="5472"/>
                </a:lnTo>
                <a:lnTo>
                  <a:pt x="7580" y="5587"/>
                </a:lnTo>
                <a:lnTo>
                  <a:pt x="7588" y="5639"/>
                </a:lnTo>
                <a:lnTo>
                  <a:pt x="7597" y="5683"/>
                </a:lnTo>
                <a:lnTo>
                  <a:pt x="7600" y="5706"/>
                </a:lnTo>
                <a:lnTo>
                  <a:pt x="7604" y="5732"/>
                </a:lnTo>
                <a:lnTo>
                  <a:pt x="7606" y="5761"/>
                </a:lnTo>
                <a:lnTo>
                  <a:pt x="7609" y="5794"/>
                </a:lnTo>
                <a:lnTo>
                  <a:pt x="7612" y="5864"/>
                </a:lnTo>
                <a:lnTo>
                  <a:pt x="7614" y="5944"/>
                </a:lnTo>
                <a:lnTo>
                  <a:pt x="7614" y="6029"/>
                </a:lnTo>
                <a:lnTo>
                  <a:pt x="7611" y="6119"/>
                </a:lnTo>
                <a:lnTo>
                  <a:pt x="7609" y="6211"/>
                </a:lnTo>
                <a:lnTo>
                  <a:pt x="7606" y="6301"/>
                </a:lnTo>
                <a:lnTo>
                  <a:pt x="7598" y="6472"/>
                </a:lnTo>
                <a:lnTo>
                  <a:pt x="7591" y="6617"/>
                </a:lnTo>
                <a:lnTo>
                  <a:pt x="7582" y="6751"/>
                </a:lnTo>
                <a:lnTo>
                  <a:pt x="7497" y="6221"/>
                </a:lnTo>
                <a:lnTo>
                  <a:pt x="7432" y="5825"/>
                </a:lnTo>
                <a:lnTo>
                  <a:pt x="7406" y="5672"/>
                </a:lnTo>
                <a:lnTo>
                  <a:pt x="7389" y="5580"/>
                </a:lnTo>
                <a:lnTo>
                  <a:pt x="7377" y="5520"/>
                </a:lnTo>
                <a:lnTo>
                  <a:pt x="7361" y="5454"/>
                </a:lnTo>
                <a:lnTo>
                  <a:pt x="7344" y="5381"/>
                </a:lnTo>
                <a:lnTo>
                  <a:pt x="7324" y="5307"/>
                </a:lnTo>
                <a:lnTo>
                  <a:pt x="7302" y="5229"/>
                </a:lnTo>
                <a:lnTo>
                  <a:pt x="7278" y="5152"/>
                </a:lnTo>
                <a:lnTo>
                  <a:pt x="7253" y="5075"/>
                </a:lnTo>
                <a:lnTo>
                  <a:pt x="7225" y="5001"/>
                </a:lnTo>
                <a:lnTo>
                  <a:pt x="7199" y="4933"/>
                </a:lnTo>
                <a:lnTo>
                  <a:pt x="7173" y="4873"/>
                </a:lnTo>
                <a:lnTo>
                  <a:pt x="7147" y="4822"/>
                </a:lnTo>
                <a:lnTo>
                  <a:pt x="7122" y="4775"/>
                </a:lnTo>
                <a:lnTo>
                  <a:pt x="7097" y="4731"/>
                </a:lnTo>
                <a:lnTo>
                  <a:pt x="7072" y="4692"/>
                </a:lnTo>
                <a:lnTo>
                  <a:pt x="7045" y="4653"/>
                </a:lnTo>
                <a:lnTo>
                  <a:pt x="7018" y="4615"/>
                </a:lnTo>
                <a:lnTo>
                  <a:pt x="6991" y="4576"/>
                </a:lnTo>
                <a:lnTo>
                  <a:pt x="6966" y="4538"/>
                </a:lnTo>
                <a:lnTo>
                  <a:pt x="6924" y="4472"/>
                </a:lnTo>
                <a:lnTo>
                  <a:pt x="6895" y="4425"/>
                </a:lnTo>
                <a:lnTo>
                  <a:pt x="6884" y="4407"/>
                </a:lnTo>
                <a:lnTo>
                  <a:pt x="6893" y="4449"/>
                </a:lnTo>
                <a:lnTo>
                  <a:pt x="6902" y="4494"/>
                </a:lnTo>
                <a:lnTo>
                  <a:pt x="6914" y="4548"/>
                </a:lnTo>
                <a:lnTo>
                  <a:pt x="6930" y="4609"/>
                </a:lnTo>
                <a:lnTo>
                  <a:pt x="6947" y="4670"/>
                </a:lnTo>
                <a:lnTo>
                  <a:pt x="6956" y="4700"/>
                </a:lnTo>
                <a:lnTo>
                  <a:pt x="6967" y="4728"/>
                </a:lnTo>
                <a:lnTo>
                  <a:pt x="6978" y="4754"/>
                </a:lnTo>
                <a:lnTo>
                  <a:pt x="6989" y="4778"/>
                </a:lnTo>
                <a:lnTo>
                  <a:pt x="7000" y="4801"/>
                </a:lnTo>
                <a:lnTo>
                  <a:pt x="7010" y="4826"/>
                </a:lnTo>
                <a:lnTo>
                  <a:pt x="7033" y="4882"/>
                </a:lnTo>
                <a:lnTo>
                  <a:pt x="7055" y="4943"/>
                </a:lnTo>
                <a:lnTo>
                  <a:pt x="7078" y="5008"/>
                </a:lnTo>
                <a:lnTo>
                  <a:pt x="7122" y="5145"/>
                </a:lnTo>
                <a:lnTo>
                  <a:pt x="7167" y="5282"/>
                </a:lnTo>
                <a:lnTo>
                  <a:pt x="7171" y="5300"/>
                </a:lnTo>
                <a:lnTo>
                  <a:pt x="7177" y="5320"/>
                </a:lnTo>
                <a:lnTo>
                  <a:pt x="7186" y="5365"/>
                </a:lnTo>
                <a:lnTo>
                  <a:pt x="7194" y="5416"/>
                </a:lnTo>
                <a:lnTo>
                  <a:pt x="7200" y="5474"/>
                </a:lnTo>
                <a:lnTo>
                  <a:pt x="7206" y="5536"/>
                </a:lnTo>
                <a:lnTo>
                  <a:pt x="7211" y="5601"/>
                </a:lnTo>
                <a:lnTo>
                  <a:pt x="7215" y="5670"/>
                </a:lnTo>
                <a:lnTo>
                  <a:pt x="7218" y="5738"/>
                </a:lnTo>
                <a:lnTo>
                  <a:pt x="7223" y="5878"/>
                </a:lnTo>
                <a:lnTo>
                  <a:pt x="7224" y="6009"/>
                </a:lnTo>
                <a:lnTo>
                  <a:pt x="7225" y="6125"/>
                </a:lnTo>
                <a:lnTo>
                  <a:pt x="7225" y="6218"/>
                </a:lnTo>
                <a:lnTo>
                  <a:pt x="7227" y="6262"/>
                </a:lnTo>
                <a:lnTo>
                  <a:pt x="7228" y="6316"/>
                </a:lnTo>
                <a:lnTo>
                  <a:pt x="7235" y="6446"/>
                </a:lnTo>
                <a:lnTo>
                  <a:pt x="7245" y="6595"/>
                </a:lnTo>
                <a:lnTo>
                  <a:pt x="7256" y="6748"/>
                </a:lnTo>
                <a:lnTo>
                  <a:pt x="7276" y="7011"/>
                </a:lnTo>
                <a:lnTo>
                  <a:pt x="7286" y="7122"/>
                </a:lnTo>
                <a:lnTo>
                  <a:pt x="7240" y="6856"/>
                </a:lnTo>
                <a:lnTo>
                  <a:pt x="7191" y="6573"/>
                </a:lnTo>
                <a:lnTo>
                  <a:pt x="7132" y="6236"/>
                </a:lnTo>
                <a:lnTo>
                  <a:pt x="7067" y="5878"/>
                </a:lnTo>
                <a:lnTo>
                  <a:pt x="7003" y="5533"/>
                </a:lnTo>
                <a:lnTo>
                  <a:pt x="6973" y="5375"/>
                </a:lnTo>
                <a:lnTo>
                  <a:pt x="6946" y="5234"/>
                </a:lnTo>
                <a:lnTo>
                  <a:pt x="6921" y="5112"/>
                </a:lnTo>
                <a:lnTo>
                  <a:pt x="6900" y="5015"/>
                </a:lnTo>
                <a:lnTo>
                  <a:pt x="6864" y="4862"/>
                </a:lnTo>
                <a:lnTo>
                  <a:pt x="6835" y="4734"/>
                </a:lnTo>
                <a:lnTo>
                  <a:pt x="6811" y="4624"/>
                </a:lnTo>
                <a:lnTo>
                  <a:pt x="6788" y="4531"/>
                </a:lnTo>
                <a:lnTo>
                  <a:pt x="6777" y="4489"/>
                </a:lnTo>
                <a:lnTo>
                  <a:pt x="6765" y="4448"/>
                </a:lnTo>
                <a:lnTo>
                  <a:pt x="6753" y="4409"/>
                </a:lnTo>
                <a:lnTo>
                  <a:pt x="6741" y="4371"/>
                </a:lnTo>
                <a:lnTo>
                  <a:pt x="6727" y="4333"/>
                </a:lnTo>
                <a:lnTo>
                  <a:pt x="6712" y="4294"/>
                </a:lnTo>
                <a:lnTo>
                  <a:pt x="6696" y="4254"/>
                </a:lnTo>
                <a:lnTo>
                  <a:pt x="6676" y="4214"/>
                </a:lnTo>
                <a:lnTo>
                  <a:pt x="6643" y="4143"/>
                </a:lnTo>
                <a:lnTo>
                  <a:pt x="6619" y="4096"/>
                </a:lnTo>
                <a:lnTo>
                  <a:pt x="6610" y="4080"/>
                </a:lnTo>
                <a:lnTo>
                  <a:pt x="6603" y="4069"/>
                </a:lnTo>
                <a:lnTo>
                  <a:pt x="6597" y="4062"/>
                </a:lnTo>
                <a:lnTo>
                  <a:pt x="6594" y="4060"/>
                </a:lnTo>
                <a:lnTo>
                  <a:pt x="6592" y="4060"/>
                </a:lnTo>
                <a:lnTo>
                  <a:pt x="6590" y="4061"/>
                </a:lnTo>
                <a:lnTo>
                  <a:pt x="6589" y="4066"/>
                </a:lnTo>
                <a:lnTo>
                  <a:pt x="6587" y="4073"/>
                </a:lnTo>
                <a:lnTo>
                  <a:pt x="6587" y="4083"/>
                </a:lnTo>
                <a:lnTo>
                  <a:pt x="6587" y="4140"/>
                </a:lnTo>
                <a:lnTo>
                  <a:pt x="6587" y="4156"/>
                </a:lnTo>
                <a:lnTo>
                  <a:pt x="6585" y="4172"/>
                </a:lnTo>
                <a:lnTo>
                  <a:pt x="6583" y="4186"/>
                </a:lnTo>
                <a:lnTo>
                  <a:pt x="6578" y="4199"/>
                </a:lnTo>
                <a:lnTo>
                  <a:pt x="6573" y="4211"/>
                </a:lnTo>
                <a:lnTo>
                  <a:pt x="6568" y="4222"/>
                </a:lnTo>
                <a:lnTo>
                  <a:pt x="6562" y="4232"/>
                </a:lnTo>
                <a:lnTo>
                  <a:pt x="6556" y="4239"/>
                </a:lnTo>
                <a:lnTo>
                  <a:pt x="6550" y="4244"/>
                </a:lnTo>
                <a:lnTo>
                  <a:pt x="6543" y="4247"/>
                </a:lnTo>
                <a:lnTo>
                  <a:pt x="6537" y="4248"/>
                </a:lnTo>
                <a:lnTo>
                  <a:pt x="6531" y="4246"/>
                </a:lnTo>
                <a:lnTo>
                  <a:pt x="6526" y="4242"/>
                </a:lnTo>
                <a:lnTo>
                  <a:pt x="6521" y="4236"/>
                </a:lnTo>
                <a:lnTo>
                  <a:pt x="6517" y="4227"/>
                </a:lnTo>
                <a:lnTo>
                  <a:pt x="6513" y="4214"/>
                </a:lnTo>
                <a:lnTo>
                  <a:pt x="6508" y="4196"/>
                </a:lnTo>
                <a:lnTo>
                  <a:pt x="6500" y="4167"/>
                </a:lnTo>
                <a:lnTo>
                  <a:pt x="6475" y="4089"/>
                </a:lnTo>
                <a:lnTo>
                  <a:pt x="6402" y="3878"/>
                </a:lnTo>
                <a:lnTo>
                  <a:pt x="6364" y="3767"/>
                </a:lnTo>
                <a:lnTo>
                  <a:pt x="6330" y="3666"/>
                </a:lnTo>
                <a:lnTo>
                  <a:pt x="6304" y="3583"/>
                </a:lnTo>
                <a:lnTo>
                  <a:pt x="6296" y="3553"/>
                </a:lnTo>
                <a:lnTo>
                  <a:pt x="6291" y="3531"/>
                </a:lnTo>
                <a:lnTo>
                  <a:pt x="6288" y="3513"/>
                </a:lnTo>
                <a:lnTo>
                  <a:pt x="6287" y="3491"/>
                </a:lnTo>
                <a:lnTo>
                  <a:pt x="6286" y="3466"/>
                </a:lnTo>
                <a:lnTo>
                  <a:pt x="6286" y="3437"/>
                </a:lnTo>
                <a:lnTo>
                  <a:pt x="6287" y="3374"/>
                </a:lnTo>
                <a:lnTo>
                  <a:pt x="6291" y="3304"/>
                </a:lnTo>
                <a:lnTo>
                  <a:pt x="6298" y="3227"/>
                </a:lnTo>
                <a:lnTo>
                  <a:pt x="6308" y="3150"/>
                </a:lnTo>
                <a:lnTo>
                  <a:pt x="6314" y="3111"/>
                </a:lnTo>
                <a:lnTo>
                  <a:pt x="6321" y="3072"/>
                </a:lnTo>
                <a:lnTo>
                  <a:pt x="6328" y="3035"/>
                </a:lnTo>
                <a:lnTo>
                  <a:pt x="6335" y="2998"/>
                </a:lnTo>
                <a:lnTo>
                  <a:pt x="6339" y="2980"/>
                </a:lnTo>
                <a:lnTo>
                  <a:pt x="6341" y="2962"/>
                </a:lnTo>
                <a:lnTo>
                  <a:pt x="6342" y="2944"/>
                </a:lnTo>
                <a:lnTo>
                  <a:pt x="6344" y="2926"/>
                </a:lnTo>
                <a:lnTo>
                  <a:pt x="6342" y="2909"/>
                </a:lnTo>
                <a:lnTo>
                  <a:pt x="6341" y="2892"/>
                </a:lnTo>
                <a:lnTo>
                  <a:pt x="6339" y="2875"/>
                </a:lnTo>
                <a:lnTo>
                  <a:pt x="6335" y="2858"/>
                </a:lnTo>
                <a:lnTo>
                  <a:pt x="6328" y="2826"/>
                </a:lnTo>
                <a:lnTo>
                  <a:pt x="6317" y="2795"/>
                </a:lnTo>
                <a:lnTo>
                  <a:pt x="6305" y="2766"/>
                </a:lnTo>
                <a:lnTo>
                  <a:pt x="6293" y="2739"/>
                </a:lnTo>
                <a:lnTo>
                  <a:pt x="6280" y="2715"/>
                </a:lnTo>
                <a:lnTo>
                  <a:pt x="6266" y="2692"/>
                </a:lnTo>
                <a:lnTo>
                  <a:pt x="6253" y="2673"/>
                </a:lnTo>
                <a:lnTo>
                  <a:pt x="6241" y="2656"/>
                </a:lnTo>
                <a:lnTo>
                  <a:pt x="6223" y="2635"/>
                </a:lnTo>
                <a:lnTo>
                  <a:pt x="6216" y="2626"/>
                </a:lnTo>
                <a:lnTo>
                  <a:pt x="6204" y="2710"/>
                </a:lnTo>
                <a:lnTo>
                  <a:pt x="6192" y="2796"/>
                </a:lnTo>
                <a:lnTo>
                  <a:pt x="6175" y="2892"/>
                </a:lnTo>
                <a:lnTo>
                  <a:pt x="6159" y="2983"/>
                </a:lnTo>
                <a:lnTo>
                  <a:pt x="6150" y="3024"/>
                </a:lnTo>
                <a:lnTo>
                  <a:pt x="6142" y="3058"/>
                </a:lnTo>
                <a:lnTo>
                  <a:pt x="6133" y="3085"/>
                </a:lnTo>
                <a:lnTo>
                  <a:pt x="6130" y="3095"/>
                </a:lnTo>
                <a:lnTo>
                  <a:pt x="6126" y="3102"/>
                </a:lnTo>
                <a:lnTo>
                  <a:pt x="6123" y="3107"/>
                </a:lnTo>
                <a:lnTo>
                  <a:pt x="6119" y="3108"/>
                </a:lnTo>
                <a:lnTo>
                  <a:pt x="6118" y="3107"/>
                </a:lnTo>
                <a:lnTo>
                  <a:pt x="6117" y="3106"/>
                </a:lnTo>
                <a:lnTo>
                  <a:pt x="6113" y="3101"/>
                </a:lnTo>
                <a:lnTo>
                  <a:pt x="6100" y="3064"/>
                </a:lnTo>
                <a:lnTo>
                  <a:pt x="6080" y="3011"/>
                </a:lnTo>
                <a:lnTo>
                  <a:pt x="6030" y="2868"/>
                </a:lnTo>
                <a:lnTo>
                  <a:pt x="5999" y="2784"/>
                </a:lnTo>
                <a:lnTo>
                  <a:pt x="5965" y="2696"/>
                </a:lnTo>
                <a:lnTo>
                  <a:pt x="5929" y="2608"/>
                </a:lnTo>
                <a:lnTo>
                  <a:pt x="5910" y="2565"/>
                </a:lnTo>
                <a:lnTo>
                  <a:pt x="5891" y="2522"/>
                </a:lnTo>
                <a:lnTo>
                  <a:pt x="5815" y="2361"/>
                </a:lnTo>
                <a:lnTo>
                  <a:pt x="5748" y="2213"/>
                </a:lnTo>
                <a:lnTo>
                  <a:pt x="5688" y="2077"/>
                </a:lnTo>
                <a:lnTo>
                  <a:pt x="5661" y="2016"/>
                </a:lnTo>
                <a:lnTo>
                  <a:pt x="5638" y="1958"/>
                </a:lnTo>
                <a:lnTo>
                  <a:pt x="5616" y="1898"/>
                </a:lnTo>
                <a:lnTo>
                  <a:pt x="5591" y="1830"/>
                </a:lnTo>
                <a:lnTo>
                  <a:pt x="5569" y="1758"/>
                </a:lnTo>
                <a:lnTo>
                  <a:pt x="5546" y="1684"/>
                </a:lnTo>
                <a:lnTo>
                  <a:pt x="5505" y="1550"/>
                </a:lnTo>
                <a:lnTo>
                  <a:pt x="5475" y="1454"/>
                </a:lnTo>
                <a:lnTo>
                  <a:pt x="5468" y="1437"/>
                </a:lnTo>
                <a:lnTo>
                  <a:pt x="5458" y="1419"/>
                </a:lnTo>
                <a:lnTo>
                  <a:pt x="5446" y="1401"/>
                </a:lnTo>
                <a:lnTo>
                  <a:pt x="5433" y="1382"/>
                </a:lnTo>
                <a:lnTo>
                  <a:pt x="5417" y="1364"/>
                </a:lnTo>
                <a:lnTo>
                  <a:pt x="5402" y="1347"/>
                </a:lnTo>
                <a:lnTo>
                  <a:pt x="5385" y="1330"/>
                </a:lnTo>
                <a:lnTo>
                  <a:pt x="5369" y="1314"/>
                </a:lnTo>
                <a:lnTo>
                  <a:pt x="5354" y="1301"/>
                </a:lnTo>
                <a:lnTo>
                  <a:pt x="5339" y="1289"/>
                </a:lnTo>
                <a:lnTo>
                  <a:pt x="5326" y="1279"/>
                </a:lnTo>
                <a:lnTo>
                  <a:pt x="5314" y="1272"/>
                </a:lnTo>
                <a:lnTo>
                  <a:pt x="5306" y="1269"/>
                </a:lnTo>
                <a:lnTo>
                  <a:pt x="5300" y="1267"/>
                </a:lnTo>
                <a:lnTo>
                  <a:pt x="5297" y="1267"/>
                </a:lnTo>
                <a:lnTo>
                  <a:pt x="5296" y="1270"/>
                </a:lnTo>
                <a:lnTo>
                  <a:pt x="5296" y="1272"/>
                </a:lnTo>
                <a:lnTo>
                  <a:pt x="5297" y="1276"/>
                </a:lnTo>
                <a:lnTo>
                  <a:pt x="5308" y="1312"/>
                </a:lnTo>
                <a:lnTo>
                  <a:pt x="5326" y="1382"/>
                </a:lnTo>
                <a:lnTo>
                  <a:pt x="5351" y="1474"/>
                </a:lnTo>
                <a:lnTo>
                  <a:pt x="5379" y="1583"/>
                </a:lnTo>
                <a:lnTo>
                  <a:pt x="5405" y="1700"/>
                </a:lnTo>
                <a:lnTo>
                  <a:pt x="5418" y="1758"/>
                </a:lnTo>
                <a:lnTo>
                  <a:pt x="5430" y="1814"/>
                </a:lnTo>
                <a:lnTo>
                  <a:pt x="5441" y="1868"/>
                </a:lnTo>
                <a:lnTo>
                  <a:pt x="5450" y="1919"/>
                </a:lnTo>
                <a:lnTo>
                  <a:pt x="5456" y="1964"/>
                </a:lnTo>
                <a:lnTo>
                  <a:pt x="5461" y="2003"/>
                </a:lnTo>
                <a:lnTo>
                  <a:pt x="5462" y="2022"/>
                </a:lnTo>
                <a:lnTo>
                  <a:pt x="5465" y="2041"/>
                </a:lnTo>
                <a:lnTo>
                  <a:pt x="5469" y="2063"/>
                </a:lnTo>
                <a:lnTo>
                  <a:pt x="5474" y="2084"/>
                </a:lnTo>
                <a:lnTo>
                  <a:pt x="5487" y="2130"/>
                </a:lnTo>
                <a:lnTo>
                  <a:pt x="5501" y="2179"/>
                </a:lnTo>
                <a:lnTo>
                  <a:pt x="5519" y="2231"/>
                </a:lnTo>
                <a:lnTo>
                  <a:pt x="5540" y="2283"/>
                </a:lnTo>
                <a:lnTo>
                  <a:pt x="5560" y="2336"/>
                </a:lnTo>
                <a:lnTo>
                  <a:pt x="5583" y="2388"/>
                </a:lnTo>
                <a:lnTo>
                  <a:pt x="5628" y="2493"/>
                </a:lnTo>
                <a:lnTo>
                  <a:pt x="5668" y="2588"/>
                </a:lnTo>
                <a:lnTo>
                  <a:pt x="5703" y="2668"/>
                </a:lnTo>
                <a:lnTo>
                  <a:pt x="5716" y="2702"/>
                </a:lnTo>
                <a:lnTo>
                  <a:pt x="5727" y="2730"/>
                </a:lnTo>
                <a:lnTo>
                  <a:pt x="5797" y="2933"/>
                </a:lnTo>
                <a:lnTo>
                  <a:pt x="5907" y="3248"/>
                </a:lnTo>
                <a:lnTo>
                  <a:pt x="6054" y="3664"/>
                </a:lnTo>
                <a:lnTo>
                  <a:pt x="6054" y="3888"/>
                </a:lnTo>
                <a:lnTo>
                  <a:pt x="6061" y="4157"/>
                </a:lnTo>
                <a:lnTo>
                  <a:pt x="6066" y="4370"/>
                </a:lnTo>
                <a:lnTo>
                  <a:pt x="6067" y="4460"/>
                </a:lnTo>
                <a:lnTo>
                  <a:pt x="6068" y="4526"/>
                </a:lnTo>
                <a:lnTo>
                  <a:pt x="6066" y="4718"/>
                </a:lnTo>
                <a:lnTo>
                  <a:pt x="6061" y="5034"/>
                </a:lnTo>
                <a:lnTo>
                  <a:pt x="6056" y="5378"/>
                </a:lnTo>
                <a:lnTo>
                  <a:pt x="6054" y="5529"/>
                </a:lnTo>
                <a:lnTo>
                  <a:pt x="6054" y="5653"/>
                </a:lnTo>
                <a:lnTo>
                  <a:pt x="6053" y="5709"/>
                </a:lnTo>
                <a:lnTo>
                  <a:pt x="6050" y="5773"/>
                </a:lnTo>
                <a:lnTo>
                  <a:pt x="6047" y="5840"/>
                </a:lnTo>
                <a:lnTo>
                  <a:pt x="6042" y="5911"/>
                </a:lnTo>
                <a:lnTo>
                  <a:pt x="6036" y="5983"/>
                </a:lnTo>
                <a:lnTo>
                  <a:pt x="6030" y="6057"/>
                </a:lnTo>
                <a:lnTo>
                  <a:pt x="6014" y="6199"/>
                </a:lnTo>
                <a:lnTo>
                  <a:pt x="5999" y="6326"/>
                </a:lnTo>
                <a:lnTo>
                  <a:pt x="5992" y="6380"/>
                </a:lnTo>
                <a:lnTo>
                  <a:pt x="5984" y="6426"/>
                </a:lnTo>
                <a:lnTo>
                  <a:pt x="5978" y="6462"/>
                </a:lnTo>
                <a:lnTo>
                  <a:pt x="5972" y="6487"/>
                </a:lnTo>
                <a:lnTo>
                  <a:pt x="5970" y="6495"/>
                </a:lnTo>
                <a:lnTo>
                  <a:pt x="5968" y="6500"/>
                </a:lnTo>
                <a:lnTo>
                  <a:pt x="5966" y="6501"/>
                </a:lnTo>
                <a:lnTo>
                  <a:pt x="5965" y="6499"/>
                </a:lnTo>
                <a:lnTo>
                  <a:pt x="5962" y="6486"/>
                </a:lnTo>
                <a:lnTo>
                  <a:pt x="5956" y="6460"/>
                </a:lnTo>
                <a:lnTo>
                  <a:pt x="5942" y="6384"/>
                </a:lnTo>
                <a:lnTo>
                  <a:pt x="5925" y="6281"/>
                </a:lnTo>
                <a:lnTo>
                  <a:pt x="5907" y="6166"/>
                </a:lnTo>
                <a:lnTo>
                  <a:pt x="5889" y="6046"/>
                </a:lnTo>
                <a:lnTo>
                  <a:pt x="5875" y="5937"/>
                </a:lnTo>
                <a:lnTo>
                  <a:pt x="5864" y="5845"/>
                </a:lnTo>
                <a:lnTo>
                  <a:pt x="5862" y="5812"/>
                </a:lnTo>
                <a:lnTo>
                  <a:pt x="5861" y="5788"/>
                </a:lnTo>
                <a:lnTo>
                  <a:pt x="5859" y="5762"/>
                </a:lnTo>
                <a:lnTo>
                  <a:pt x="5856" y="5729"/>
                </a:lnTo>
                <a:lnTo>
                  <a:pt x="5850" y="5688"/>
                </a:lnTo>
                <a:lnTo>
                  <a:pt x="5843" y="5641"/>
                </a:lnTo>
                <a:lnTo>
                  <a:pt x="5823" y="5536"/>
                </a:lnTo>
                <a:lnTo>
                  <a:pt x="5802" y="5430"/>
                </a:lnTo>
                <a:lnTo>
                  <a:pt x="5780" y="5332"/>
                </a:lnTo>
                <a:lnTo>
                  <a:pt x="5769" y="5291"/>
                </a:lnTo>
                <a:lnTo>
                  <a:pt x="5761" y="5259"/>
                </a:lnTo>
                <a:lnTo>
                  <a:pt x="5752" y="5236"/>
                </a:lnTo>
                <a:lnTo>
                  <a:pt x="5750" y="5228"/>
                </a:lnTo>
                <a:lnTo>
                  <a:pt x="5748" y="5223"/>
                </a:lnTo>
                <a:lnTo>
                  <a:pt x="5745" y="5222"/>
                </a:lnTo>
                <a:lnTo>
                  <a:pt x="5743" y="5224"/>
                </a:lnTo>
                <a:lnTo>
                  <a:pt x="5743" y="5229"/>
                </a:lnTo>
                <a:lnTo>
                  <a:pt x="5742" y="5238"/>
                </a:lnTo>
                <a:lnTo>
                  <a:pt x="5740" y="5379"/>
                </a:lnTo>
                <a:lnTo>
                  <a:pt x="5737" y="5587"/>
                </a:lnTo>
                <a:lnTo>
                  <a:pt x="5736" y="5699"/>
                </a:lnTo>
                <a:lnTo>
                  <a:pt x="5736" y="5806"/>
                </a:lnTo>
                <a:lnTo>
                  <a:pt x="5738" y="5902"/>
                </a:lnTo>
                <a:lnTo>
                  <a:pt x="5739" y="5944"/>
                </a:lnTo>
                <a:lnTo>
                  <a:pt x="5742" y="5980"/>
                </a:lnTo>
                <a:lnTo>
                  <a:pt x="5750" y="6063"/>
                </a:lnTo>
                <a:lnTo>
                  <a:pt x="5762" y="6171"/>
                </a:lnTo>
                <a:lnTo>
                  <a:pt x="5795" y="6429"/>
                </a:lnTo>
                <a:lnTo>
                  <a:pt x="5826" y="6682"/>
                </a:lnTo>
                <a:lnTo>
                  <a:pt x="5838" y="6782"/>
                </a:lnTo>
                <a:lnTo>
                  <a:pt x="5846" y="6856"/>
                </a:lnTo>
                <a:lnTo>
                  <a:pt x="5852" y="6942"/>
                </a:lnTo>
                <a:lnTo>
                  <a:pt x="5862" y="7077"/>
                </a:lnTo>
                <a:lnTo>
                  <a:pt x="5881" y="7422"/>
                </a:lnTo>
                <a:lnTo>
                  <a:pt x="5898" y="7747"/>
                </a:lnTo>
                <a:lnTo>
                  <a:pt x="5904" y="7858"/>
                </a:lnTo>
                <a:lnTo>
                  <a:pt x="5905" y="7909"/>
                </a:lnTo>
                <a:lnTo>
                  <a:pt x="5905" y="7912"/>
                </a:lnTo>
                <a:lnTo>
                  <a:pt x="5903" y="7912"/>
                </a:lnTo>
                <a:lnTo>
                  <a:pt x="5900" y="7909"/>
                </a:lnTo>
                <a:lnTo>
                  <a:pt x="5898" y="7905"/>
                </a:lnTo>
                <a:lnTo>
                  <a:pt x="5888" y="7889"/>
                </a:lnTo>
                <a:lnTo>
                  <a:pt x="5876" y="7864"/>
                </a:lnTo>
                <a:lnTo>
                  <a:pt x="5845" y="7794"/>
                </a:lnTo>
                <a:lnTo>
                  <a:pt x="5807" y="7703"/>
                </a:lnTo>
                <a:lnTo>
                  <a:pt x="5766" y="7600"/>
                </a:lnTo>
                <a:lnTo>
                  <a:pt x="5724" y="7490"/>
                </a:lnTo>
                <a:lnTo>
                  <a:pt x="5685" y="7383"/>
                </a:lnTo>
                <a:lnTo>
                  <a:pt x="5668" y="7333"/>
                </a:lnTo>
                <a:lnTo>
                  <a:pt x="5653" y="7286"/>
                </a:lnTo>
                <a:lnTo>
                  <a:pt x="5638" y="7238"/>
                </a:lnTo>
                <a:lnTo>
                  <a:pt x="5625" y="7184"/>
                </a:lnTo>
                <a:lnTo>
                  <a:pt x="5610" y="7126"/>
                </a:lnTo>
                <a:lnTo>
                  <a:pt x="5595" y="7062"/>
                </a:lnTo>
                <a:lnTo>
                  <a:pt x="5565" y="6929"/>
                </a:lnTo>
                <a:lnTo>
                  <a:pt x="5536" y="6791"/>
                </a:lnTo>
                <a:lnTo>
                  <a:pt x="5507" y="6656"/>
                </a:lnTo>
                <a:lnTo>
                  <a:pt x="5480" y="6533"/>
                </a:lnTo>
                <a:lnTo>
                  <a:pt x="5467" y="6477"/>
                </a:lnTo>
                <a:lnTo>
                  <a:pt x="5455" y="6428"/>
                </a:lnTo>
                <a:lnTo>
                  <a:pt x="5441" y="6386"/>
                </a:lnTo>
                <a:lnTo>
                  <a:pt x="5430" y="6351"/>
                </a:lnTo>
                <a:lnTo>
                  <a:pt x="5411" y="6295"/>
                </a:lnTo>
                <a:lnTo>
                  <a:pt x="5396" y="6244"/>
                </a:lnTo>
                <a:lnTo>
                  <a:pt x="5385" y="6199"/>
                </a:lnTo>
                <a:lnTo>
                  <a:pt x="5376" y="6154"/>
                </a:lnTo>
                <a:lnTo>
                  <a:pt x="5370" y="6108"/>
                </a:lnTo>
                <a:lnTo>
                  <a:pt x="5366" y="6059"/>
                </a:lnTo>
                <a:lnTo>
                  <a:pt x="5356" y="5935"/>
                </a:lnTo>
                <a:lnTo>
                  <a:pt x="5354" y="5899"/>
                </a:lnTo>
                <a:lnTo>
                  <a:pt x="5354" y="5864"/>
                </a:lnTo>
                <a:lnTo>
                  <a:pt x="5354" y="5831"/>
                </a:lnTo>
                <a:lnTo>
                  <a:pt x="5355" y="5798"/>
                </a:lnTo>
                <a:lnTo>
                  <a:pt x="5357" y="5765"/>
                </a:lnTo>
                <a:lnTo>
                  <a:pt x="5360" y="5734"/>
                </a:lnTo>
                <a:lnTo>
                  <a:pt x="5367" y="5670"/>
                </a:lnTo>
                <a:lnTo>
                  <a:pt x="5386" y="5545"/>
                </a:lnTo>
                <a:lnTo>
                  <a:pt x="5394" y="5481"/>
                </a:lnTo>
                <a:lnTo>
                  <a:pt x="5400" y="5416"/>
                </a:lnTo>
                <a:lnTo>
                  <a:pt x="5403" y="5381"/>
                </a:lnTo>
                <a:lnTo>
                  <a:pt x="5405" y="5347"/>
                </a:lnTo>
                <a:lnTo>
                  <a:pt x="5406" y="5273"/>
                </a:lnTo>
                <a:lnTo>
                  <a:pt x="5408" y="5195"/>
                </a:lnTo>
                <a:lnTo>
                  <a:pt x="5406" y="5116"/>
                </a:lnTo>
                <a:lnTo>
                  <a:pt x="5403" y="4953"/>
                </a:lnTo>
                <a:lnTo>
                  <a:pt x="5402" y="4872"/>
                </a:lnTo>
                <a:lnTo>
                  <a:pt x="5400" y="4793"/>
                </a:lnTo>
                <a:lnTo>
                  <a:pt x="5399" y="4753"/>
                </a:lnTo>
                <a:lnTo>
                  <a:pt x="5397" y="4711"/>
                </a:lnTo>
                <a:lnTo>
                  <a:pt x="5392" y="4668"/>
                </a:lnTo>
                <a:lnTo>
                  <a:pt x="5387" y="4624"/>
                </a:lnTo>
                <a:lnTo>
                  <a:pt x="5380" y="4581"/>
                </a:lnTo>
                <a:lnTo>
                  <a:pt x="5373" y="4539"/>
                </a:lnTo>
                <a:lnTo>
                  <a:pt x="5366" y="4501"/>
                </a:lnTo>
                <a:lnTo>
                  <a:pt x="5358" y="4465"/>
                </a:lnTo>
                <a:lnTo>
                  <a:pt x="5350" y="4432"/>
                </a:lnTo>
                <a:lnTo>
                  <a:pt x="5344" y="4406"/>
                </a:lnTo>
                <a:lnTo>
                  <a:pt x="5337" y="4384"/>
                </a:lnTo>
                <a:lnTo>
                  <a:pt x="5332" y="4370"/>
                </a:lnTo>
                <a:lnTo>
                  <a:pt x="5328" y="4361"/>
                </a:lnTo>
                <a:lnTo>
                  <a:pt x="5326" y="4361"/>
                </a:lnTo>
                <a:lnTo>
                  <a:pt x="5326" y="4363"/>
                </a:lnTo>
                <a:lnTo>
                  <a:pt x="5325" y="4372"/>
                </a:lnTo>
                <a:lnTo>
                  <a:pt x="5326" y="4393"/>
                </a:lnTo>
                <a:lnTo>
                  <a:pt x="5328" y="4420"/>
                </a:lnTo>
                <a:lnTo>
                  <a:pt x="5328" y="4454"/>
                </a:lnTo>
                <a:lnTo>
                  <a:pt x="5328" y="4491"/>
                </a:lnTo>
                <a:lnTo>
                  <a:pt x="5326" y="4533"/>
                </a:lnTo>
                <a:lnTo>
                  <a:pt x="5319" y="4626"/>
                </a:lnTo>
                <a:lnTo>
                  <a:pt x="5310" y="4722"/>
                </a:lnTo>
                <a:lnTo>
                  <a:pt x="5291" y="4906"/>
                </a:lnTo>
                <a:lnTo>
                  <a:pt x="5285" y="4979"/>
                </a:lnTo>
                <a:lnTo>
                  <a:pt x="5283" y="5008"/>
                </a:lnTo>
                <a:lnTo>
                  <a:pt x="5282" y="5031"/>
                </a:lnTo>
                <a:lnTo>
                  <a:pt x="5280" y="5051"/>
                </a:lnTo>
                <a:lnTo>
                  <a:pt x="5277" y="5074"/>
                </a:lnTo>
                <a:lnTo>
                  <a:pt x="5271" y="5098"/>
                </a:lnTo>
                <a:lnTo>
                  <a:pt x="5263" y="5122"/>
                </a:lnTo>
                <a:lnTo>
                  <a:pt x="5255" y="5146"/>
                </a:lnTo>
                <a:lnTo>
                  <a:pt x="5244" y="5169"/>
                </a:lnTo>
                <a:lnTo>
                  <a:pt x="5233" y="5190"/>
                </a:lnTo>
                <a:lnTo>
                  <a:pt x="5223" y="5208"/>
                </a:lnTo>
                <a:lnTo>
                  <a:pt x="5212" y="5223"/>
                </a:lnTo>
                <a:lnTo>
                  <a:pt x="5206" y="5229"/>
                </a:lnTo>
                <a:lnTo>
                  <a:pt x="5201" y="5234"/>
                </a:lnTo>
                <a:lnTo>
                  <a:pt x="5196" y="5237"/>
                </a:lnTo>
                <a:lnTo>
                  <a:pt x="5191" y="5240"/>
                </a:lnTo>
                <a:lnTo>
                  <a:pt x="5187" y="5240"/>
                </a:lnTo>
                <a:lnTo>
                  <a:pt x="5182" y="5238"/>
                </a:lnTo>
                <a:lnTo>
                  <a:pt x="5178" y="5236"/>
                </a:lnTo>
                <a:lnTo>
                  <a:pt x="5175" y="5232"/>
                </a:lnTo>
                <a:lnTo>
                  <a:pt x="5171" y="5225"/>
                </a:lnTo>
                <a:lnTo>
                  <a:pt x="5169" y="5218"/>
                </a:lnTo>
                <a:lnTo>
                  <a:pt x="5166" y="5207"/>
                </a:lnTo>
                <a:lnTo>
                  <a:pt x="5165" y="5195"/>
                </a:lnTo>
                <a:lnTo>
                  <a:pt x="5164" y="5181"/>
                </a:lnTo>
                <a:lnTo>
                  <a:pt x="5164" y="5164"/>
                </a:lnTo>
                <a:lnTo>
                  <a:pt x="5163" y="5124"/>
                </a:lnTo>
                <a:lnTo>
                  <a:pt x="5161" y="5079"/>
                </a:lnTo>
                <a:lnTo>
                  <a:pt x="5157" y="4973"/>
                </a:lnTo>
                <a:lnTo>
                  <a:pt x="5149" y="4853"/>
                </a:lnTo>
                <a:lnTo>
                  <a:pt x="5141" y="4724"/>
                </a:lnTo>
                <a:lnTo>
                  <a:pt x="5133" y="4596"/>
                </a:lnTo>
                <a:lnTo>
                  <a:pt x="5125" y="4473"/>
                </a:lnTo>
                <a:lnTo>
                  <a:pt x="5121" y="4364"/>
                </a:lnTo>
                <a:lnTo>
                  <a:pt x="5119" y="4316"/>
                </a:lnTo>
                <a:lnTo>
                  <a:pt x="5119" y="4274"/>
                </a:lnTo>
                <a:lnTo>
                  <a:pt x="5118" y="4230"/>
                </a:lnTo>
                <a:lnTo>
                  <a:pt x="5115" y="4181"/>
                </a:lnTo>
                <a:lnTo>
                  <a:pt x="5110" y="4125"/>
                </a:lnTo>
                <a:lnTo>
                  <a:pt x="5103" y="4066"/>
                </a:lnTo>
                <a:lnTo>
                  <a:pt x="5094" y="4002"/>
                </a:lnTo>
                <a:lnTo>
                  <a:pt x="5086" y="3938"/>
                </a:lnTo>
                <a:lnTo>
                  <a:pt x="5066" y="3810"/>
                </a:lnTo>
                <a:lnTo>
                  <a:pt x="5047" y="3691"/>
                </a:lnTo>
                <a:lnTo>
                  <a:pt x="5032" y="3594"/>
                </a:lnTo>
                <a:lnTo>
                  <a:pt x="5015" y="3502"/>
                </a:lnTo>
                <a:lnTo>
                  <a:pt x="5020" y="3572"/>
                </a:lnTo>
                <a:lnTo>
                  <a:pt x="5029" y="3743"/>
                </a:lnTo>
                <a:lnTo>
                  <a:pt x="5035" y="3847"/>
                </a:lnTo>
                <a:lnTo>
                  <a:pt x="5040" y="3953"/>
                </a:lnTo>
                <a:lnTo>
                  <a:pt x="5044" y="4053"/>
                </a:lnTo>
                <a:lnTo>
                  <a:pt x="5045" y="4140"/>
                </a:lnTo>
                <a:lnTo>
                  <a:pt x="5044" y="4180"/>
                </a:lnTo>
                <a:lnTo>
                  <a:pt x="5042" y="4222"/>
                </a:lnTo>
                <a:lnTo>
                  <a:pt x="5039" y="4266"/>
                </a:lnTo>
                <a:lnTo>
                  <a:pt x="5035" y="4312"/>
                </a:lnTo>
                <a:lnTo>
                  <a:pt x="5026" y="4403"/>
                </a:lnTo>
                <a:lnTo>
                  <a:pt x="5015" y="4492"/>
                </a:lnTo>
                <a:lnTo>
                  <a:pt x="4994" y="4645"/>
                </a:lnTo>
                <a:lnTo>
                  <a:pt x="4988" y="4699"/>
                </a:lnTo>
                <a:lnTo>
                  <a:pt x="4986" y="4719"/>
                </a:lnTo>
                <a:lnTo>
                  <a:pt x="4985" y="4734"/>
                </a:lnTo>
                <a:lnTo>
                  <a:pt x="4979" y="4951"/>
                </a:lnTo>
                <a:lnTo>
                  <a:pt x="4963" y="5372"/>
                </a:lnTo>
                <a:lnTo>
                  <a:pt x="4940" y="5965"/>
                </a:lnTo>
                <a:lnTo>
                  <a:pt x="4935" y="5949"/>
                </a:lnTo>
                <a:lnTo>
                  <a:pt x="4920" y="5902"/>
                </a:lnTo>
                <a:lnTo>
                  <a:pt x="4898" y="5831"/>
                </a:lnTo>
                <a:lnTo>
                  <a:pt x="4886" y="5786"/>
                </a:lnTo>
                <a:lnTo>
                  <a:pt x="4874" y="5738"/>
                </a:lnTo>
                <a:lnTo>
                  <a:pt x="4861" y="5687"/>
                </a:lnTo>
                <a:lnTo>
                  <a:pt x="4849" y="5631"/>
                </a:lnTo>
                <a:lnTo>
                  <a:pt x="4838" y="5574"/>
                </a:lnTo>
                <a:lnTo>
                  <a:pt x="4829" y="5515"/>
                </a:lnTo>
                <a:lnTo>
                  <a:pt x="4819" y="5454"/>
                </a:lnTo>
                <a:lnTo>
                  <a:pt x="4813" y="5391"/>
                </a:lnTo>
                <a:lnTo>
                  <a:pt x="4808" y="5330"/>
                </a:lnTo>
                <a:lnTo>
                  <a:pt x="4808" y="5299"/>
                </a:lnTo>
                <a:lnTo>
                  <a:pt x="4807" y="5267"/>
                </a:lnTo>
                <a:lnTo>
                  <a:pt x="4808" y="5148"/>
                </a:lnTo>
                <a:lnTo>
                  <a:pt x="4812" y="5037"/>
                </a:lnTo>
                <a:lnTo>
                  <a:pt x="4818" y="4930"/>
                </a:lnTo>
                <a:lnTo>
                  <a:pt x="4824" y="4830"/>
                </a:lnTo>
                <a:lnTo>
                  <a:pt x="4831" y="4735"/>
                </a:lnTo>
                <a:lnTo>
                  <a:pt x="4838" y="4646"/>
                </a:lnTo>
                <a:lnTo>
                  <a:pt x="4851" y="4482"/>
                </a:lnTo>
                <a:lnTo>
                  <a:pt x="4854" y="4443"/>
                </a:lnTo>
                <a:lnTo>
                  <a:pt x="4855" y="4406"/>
                </a:lnTo>
                <a:lnTo>
                  <a:pt x="4855" y="4372"/>
                </a:lnTo>
                <a:lnTo>
                  <a:pt x="4854" y="4339"/>
                </a:lnTo>
                <a:lnTo>
                  <a:pt x="4851" y="4308"/>
                </a:lnTo>
                <a:lnTo>
                  <a:pt x="4849" y="4281"/>
                </a:lnTo>
                <a:lnTo>
                  <a:pt x="4845" y="4257"/>
                </a:lnTo>
                <a:lnTo>
                  <a:pt x="4843" y="4234"/>
                </a:lnTo>
                <a:lnTo>
                  <a:pt x="4839" y="4216"/>
                </a:lnTo>
                <a:lnTo>
                  <a:pt x="4836" y="4202"/>
                </a:lnTo>
                <a:lnTo>
                  <a:pt x="4832" y="4190"/>
                </a:lnTo>
                <a:lnTo>
                  <a:pt x="4829" y="4182"/>
                </a:lnTo>
                <a:lnTo>
                  <a:pt x="4826" y="4180"/>
                </a:lnTo>
                <a:lnTo>
                  <a:pt x="4825" y="4180"/>
                </a:lnTo>
                <a:lnTo>
                  <a:pt x="4824" y="4181"/>
                </a:lnTo>
                <a:lnTo>
                  <a:pt x="4823" y="4188"/>
                </a:lnTo>
                <a:lnTo>
                  <a:pt x="4823" y="4199"/>
                </a:lnTo>
                <a:lnTo>
                  <a:pt x="4821" y="4217"/>
                </a:lnTo>
                <a:lnTo>
                  <a:pt x="4819" y="4240"/>
                </a:lnTo>
                <a:lnTo>
                  <a:pt x="4812" y="4304"/>
                </a:lnTo>
                <a:lnTo>
                  <a:pt x="4802" y="4383"/>
                </a:lnTo>
                <a:lnTo>
                  <a:pt x="4789" y="4470"/>
                </a:lnTo>
                <a:lnTo>
                  <a:pt x="4775" y="4558"/>
                </a:lnTo>
                <a:lnTo>
                  <a:pt x="4759" y="4641"/>
                </a:lnTo>
                <a:lnTo>
                  <a:pt x="4746" y="4712"/>
                </a:lnTo>
                <a:lnTo>
                  <a:pt x="4738" y="4741"/>
                </a:lnTo>
                <a:lnTo>
                  <a:pt x="4732" y="4763"/>
                </a:lnTo>
                <a:lnTo>
                  <a:pt x="4728" y="4787"/>
                </a:lnTo>
                <a:lnTo>
                  <a:pt x="4720" y="4818"/>
                </a:lnTo>
                <a:lnTo>
                  <a:pt x="4706" y="4897"/>
                </a:lnTo>
                <a:lnTo>
                  <a:pt x="4692" y="4992"/>
                </a:lnTo>
                <a:lnTo>
                  <a:pt x="4677" y="5092"/>
                </a:lnTo>
                <a:lnTo>
                  <a:pt x="4653" y="5266"/>
                </a:lnTo>
                <a:lnTo>
                  <a:pt x="4644" y="5342"/>
                </a:lnTo>
                <a:lnTo>
                  <a:pt x="4570" y="5069"/>
                </a:lnTo>
                <a:lnTo>
                  <a:pt x="4451" y="4629"/>
                </a:lnTo>
                <a:lnTo>
                  <a:pt x="4430" y="4546"/>
                </a:lnTo>
                <a:lnTo>
                  <a:pt x="4409" y="4461"/>
                </a:lnTo>
                <a:lnTo>
                  <a:pt x="4390" y="4373"/>
                </a:lnTo>
                <a:lnTo>
                  <a:pt x="4373" y="4283"/>
                </a:lnTo>
                <a:lnTo>
                  <a:pt x="4358" y="4187"/>
                </a:lnTo>
                <a:lnTo>
                  <a:pt x="4343" y="4085"/>
                </a:lnTo>
                <a:lnTo>
                  <a:pt x="4329" y="3976"/>
                </a:lnTo>
                <a:lnTo>
                  <a:pt x="4318" y="3858"/>
                </a:lnTo>
                <a:lnTo>
                  <a:pt x="4306" y="3747"/>
                </a:lnTo>
                <a:lnTo>
                  <a:pt x="4295" y="3660"/>
                </a:lnTo>
                <a:lnTo>
                  <a:pt x="4284" y="3586"/>
                </a:lnTo>
                <a:lnTo>
                  <a:pt x="4275" y="3526"/>
                </a:lnTo>
                <a:lnTo>
                  <a:pt x="4265" y="3471"/>
                </a:lnTo>
                <a:lnTo>
                  <a:pt x="4257" y="3417"/>
                </a:lnTo>
                <a:lnTo>
                  <a:pt x="4249" y="3360"/>
                </a:lnTo>
                <a:lnTo>
                  <a:pt x="4243" y="3294"/>
                </a:lnTo>
                <a:lnTo>
                  <a:pt x="4240" y="3260"/>
                </a:lnTo>
                <a:lnTo>
                  <a:pt x="4235" y="3228"/>
                </a:lnTo>
                <a:lnTo>
                  <a:pt x="4230" y="3202"/>
                </a:lnTo>
                <a:lnTo>
                  <a:pt x="4223" y="3179"/>
                </a:lnTo>
                <a:lnTo>
                  <a:pt x="4217" y="3160"/>
                </a:lnTo>
                <a:lnTo>
                  <a:pt x="4210" y="3144"/>
                </a:lnTo>
                <a:lnTo>
                  <a:pt x="4203" y="3133"/>
                </a:lnTo>
                <a:lnTo>
                  <a:pt x="4199" y="3130"/>
                </a:lnTo>
                <a:lnTo>
                  <a:pt x="4195" y="3127"/>
                </a:lnTo>
                <a:lnTo>
                  <a:pt x="4192" y="3125"/>
                </a:lnTo>
                <a:lnTo>
                  <a:pt x="4188" y="3125"/>
                </a:lnTo>
                <a:lnTo>
                  <a:pt x="4186" y="3126"/>
                </a:lnTo>
                <a:lnTo>
                  <a:pt x="4182" y="3127"/>
                </a:lnTo>
                <a:lnTo>
                  <a:pt x="4180" y="3131"/>
                </a:lnTo>
                <a:lnTo>
                  <a:pt x="4177" y="3136"/>
                </a:lnTo>
                <a:lnTo>
                  <a:pt x="4173" y="3148"/>
                </a:lnTo>
                <a:lnTo>
                  <a:pt x="4169" y="3166"/>
                </a:lnTo>
                <a:lnTo>
                  <a:pt x="4168" y="3187"/>
                </a:lnTo>
                <a:lnTo>
                  <a:pt x="4168" y="3216"/>
                </a:lnTo>
                <a:lnTo>
                  <a:pt x="4169" y="3250"/>
                </a:lnTo>
                <a:lnTo>
                  <a:pt x="4171" y="3286"/>
                </a:lnTo>
                <a:lnTo>
                  <a:pt x="4170" y="3322"/>
                </a:lnTo>
                <a:lnTo>
                  <a:pt x="4169" y="3359"/>
                </a:lnTo>
                <a:lnTo>
                  <a:pt x="4165" y="3398"/>
                </a:lnTo>
                <a:lnTo>
                  <a:pt x="4162" y="3436"/>
                </a:lnTo>
                <a:lnTo>
                  <a:pt x="4156" y="3475"/>
                </a:lnTo>
                <a:lnTo>
                  <a:pt x="4143" y="3554"/>
                </a:lnTo>
                <a:lnTo>
                  <a:pt x="4129" y="3636"/>
                </a:lnTo>
                <a:lnTo>
                  <a:pt x="4115" y="3721"/>
                </a:lnTo>
                <a:lnTo>
                  <a:pt x="4109" y="3765"/>
                </a:lnTo>
                <a:lnTo>
                  <a:pt x="4103" y="3810"/>
                </a:lnTo>
                <a:lnTo>
                  <a:pt x="4098" y="3856"/>
                </a:lnTo>
                <a:lnTo>
                  <a:pt x="4094" y="3902"/>
                </a:lnTo>
                <a:lnTo>
                  <a:pt x="4091" y="3992"/>
                </a:lnTo>
                <a:lnTo>
                  <a:pt x="4088" y="4073"/>
                </a:lnTo>
                <a:lnTo>
                  <a:pt x="4086" y="4198"/>
                </a:lnTo>
                <a:lnTo>
                  <a:pt x="4084" y="4239"/>
                </a:lnTo>
                <a:lnTo>
                  <a:pt x="4082" y="4253"/>
                </a:lnTo>
                <a:lnTo>
                  <a:pt x="4080" y="4263"/>
                </a:lnTo>
                <a:lnTo>
                  <a:pt x="4078" y="4269"/>
                </a:lnTo>
                <a:lnTo>
                  <a:pt x="4076" y="4270"/>
                </a:lnTo>
                <a:lnTo>
                  <a:pt x="4074" y="4270"/>
                </a:lnTo>
                <a:lnTo>
                  <a:pt x="4073" y="4270"/>
                </a:lnTo>
                <a:lnTo>
                  <a:pt x="4070" y="4268"/>
                </a:lnTo>
                <a:lnTo>
                  <a:pt x="4066" y="4258"/>
                </a:lnTo>
                <a:lnTo>
                  <a:pt x="4018" y="4162"/>
                </a:lnTo>
                <a:lnTo>
                  <a:pt x="3937" y="3999"/>
                </a:lnTo>
                <a:lnTo>
                  <a:pt x="3894" y="3910"/>
                </a:lnTo>
                <a:lnTo>
                  <a:pt x="3854" y="3824"/>
                </a:lnTo>
                <a:lnTo>
                  <a:pt x="3821" y="3751"/>
                </a:lnTo>
                <a:lnTo>
                  <a:pt x="3809" y="3720"/>
                </a:lnTo>
                <a:lnTo>
                  <a:pt x="3798" y="3695"/>
                </a:lnTo>
                <a:lnTo>
                  <a:pt x="3791" y="3673"/>
                </a:lnTo>
                <a:lnTo>
                  <a:pt x="3786" y="3650"/>
                </a:lnTo>
                <a:lnTo>
                  <a:pt x="3783" y="3627"/>
                </a:lnTo>
                <a:lnTo>
                  <a:pt x="3782" y="3604"/>
                </a:lnTo>
                <a:lnTo>
                  <a:pt x="3783" y="3582"/>
                </a:lnTo>
                <a:lnTo>
                  <a:pt x="3785" y="3558"/>
                </a:lnTo>
                <a:lnTo>
                  <a:pt x="3788" y="3534"/>
                </a:lnTo>
                <a:lnTo>
                  <a:pt x="3793" y="3509"/>
                </a:lnTo>
                <a:lnTo>
                  <a:pt x="3804" y="3458"/>
                </a:lnTo>
                <a:lnTo>
                  <a:pt x="3817" y="3403"/>
                </a:lnTo>
                <a:lnTo>
                  <a:pt x="3830" y="3344"/>
                </a:lnTo>
                <a:lnTo>
                  <a:pt x="3836" y="3312"/>
                </a:lnTo>
                <a:lnTo>
                  <a:pt x="3842" y="3280"/>
                </a:lnTo>
                <a:lnTo>
                  <a:pt x="3853" y="3214"/>
                </a:lnTo>
                <a:lnTo>
                  <a:pt x="3860" y="3149"/>
                </a:lnTo>
                <a:lnTo>
                  <a:pt x="3866" y="3084"/>
                </a:lnTo>
                <a:lnTo>
                  <a:pt x="3872" y="3018"/>
                </a:lnTo>
                <a:lnTo>
                  <a:pt x="3884" y="2873"/>
                </a:lnTo>
                <a:lnTo>
                  <a:pt x="3893" y="2791"/>
                </a:lnTo>
                <a:lnTo>
                  <a:pt x="3902" y="2701"/>
                </a:lnTo>
                <a:lnTo>
                  <a:pt x="3907" y="2655"/>
                </a:lnTo>
                <a:lnTo>
                  <a:pt x="3909" y="2613"/>
                </a:lnTo>
                <a:lnTo>
                  <a:pt x="3912" y="2576"/>
                </a:lnTo>
                <a:lnTo>
                  <a:pt x="3912" y="2541"/>
                </a:lnTo>
                <a:lnTo>
                  <a:pt x="3912" y="2510"/>
                </a:lnTo>
                <a:lnTo>
                  <a:pt x="3911" y="2482"/>
                </a:lnTo>
                <a:lnTo>
                  <a:pt x="3908" y="2457"/>
                </a:lnTo>
                <a:lnTo>
                  <a:pt x="3906" y="2435"/>
                </a:lnTo>
                <a:lnTo>
                  <a:pt x="3902" y="2416"/>
                </a:lnTo>
                <a:lnTo>
                  <a:pt x="3900" y="2400"/>
                </a:lnTo>
                <a:lnTo>
                  <a:pt x="3894" y="2378"/>
                </a:lnTo>
                <a:lnTo>
                  <a:pt x="3889" y="2363"/>
                </a:lnTo>
                <a:lnTo>
                  <a:pt x="3887" y="2360"/>
                </a:lnTo>
                <a:lnTo>
                  <a:pt x="3834" y="2552"/>
                </a:lnTo>
                <a:lnTo>
                  <a:pt x="3793" y="2697"/>
                </a:lnTo>
                <a:lnTo>
                  <a:pt x="3769" y="2790"/>
                </a:lnTo>
                <a:lnTo>
                  <a:pt x="3757" y="2833"/>
                </a:lnTo>
                <a:lnTo>
                  <a:pt x="3734" y="2912"/>
                </a:lnTo>
                <a:lnTo>
                  <a:pt x="3705" y="3010"/>
                </a:lnTo>
                <a:lnTo>
                  <a:pt x="3672" y="3112"/>
                </a:lnTo>
                <a:lnTo>
                  <a:pt x="3655" y="3161"/>
                </a:lnTo>
                <a:lnTo>
                  <a:pt x="3639" y="3205"/>
                </a:lnTo>
                <a:lnTo>
                  <a:pt x="3624" y="3244"/>
                </a:lnTo>
                <a:lnTo>
                  <a:pt x="3610" y="3274"/>
                </a:lnTo>
                <a:lnTo>
                  <a:pt x="3603" y="3285"/>
                </a:lnTo>
                <a:lnTo>
                  <a:pt x="3597" y="3294"/>
                </a:lnTo>
                <a:lnTo>
                  <a:pt x="3592" y="3300"/>
                </a:lnTo>
                <a:lnTo>
                  <a:pt x="3587" y="3303"/>
                </a:lnTo>
                <a:lnTo>
                  <a:pt x="3585" y="3304"/>
                </a:lnTo>
                <a:lnTo>
                  <a:pt x="3584" y="3303"/>
                </a:lnTo>
                <a:lnTo>
                  <a:pt x="3581" y="3302"/>
                </a:lnTo>
                <a:lnTo>
                  <a:pt x="3580" y="3299"/>
                </a:lnTo>
                <a:lnTo>
                  <a:pt x="3578" y="3291"/>
                </a:lnTo>
                <a:lnTo>
                  <a:pt x="3575" y="3280"/>
                </a:lnTo>
                <a:lnTo>
                  <a:pt x="3573" y="3243"/>
                </a:lnTo>
                <a:lnTo>
                  <a:pt x="3573" y="3187"/>
                </a:lnTo>
                <a:lnTo>
                  <a:pt x="3574" y="3118"/>
                </a:lnTo>
                <a:lnTo>
                  <a:pt x="3577" y="3036"/>
                </a:lnTo>
                <a:lnTo>
                  <a:pt x="3584" y="2841"/>
                </a:lnTo>
                <a:lnTo>
                  <a:pt x="3595" y="2623"/>
                </a:lnTo>
                <a:lnTo>
                  <a:pt x="3618" y="2182"/>
                </a:lnTo>
                <a:lnTo>
                  <a:pt x="3634" y="1855"/>
                </a:lnTo>
                <a:lnTo>
                  <a:pt x="3642" y="1732"/>
                </a:lnTo>
                <a:lnTo>
                  <a:pt x="3649" y="1591"/>
                </a:lnTo>
                <a:lnTo>
                  <a:pt x="3658" y="1438"/>
                </a:lnTo>
                <a:lnTo>
                  <a:pt x="3670" y="1279"/>
                </a:lnTo>
                <a:lnTo>
                  <a:pt x="3684" y="1123"/>
                </a:lnTo>
                <a:lnTo>
                  <a:pt x="3692" y="1048"/>
                </a:lnTo>
                <a:lnTo>
                  <a:pt x="3699" y="974"/>
                </a:lnTo>
                <a:lnTo>
                  <a:pt x="3709" y="905"/>
                </a:lnTo>
                <a:lnTo>
                  <a:pt x="3718" y="840"/>
                </a:lnTo>
                <a:lnTo>
                  <a:pt x="3728" y="781"/>
                </a:lnTo>
                <a:lnTo>
                  <a:pt x="3739" y="727"/>
                </a:lnTo>
                <a:lnTo>
                  <a:pt x="3744" y="701"/>
                </a:lnTo>
                <a:lnTo>
                  <a:pt x="3748" y="675"/>
                </a:lnTo>
                <a:lnTo>
                  <a:pt x="3752" y="647"/>
                </a:lnTo>
                <a:lnTo>
                  <a:pt x="3754" y="619"/>
                </a:lnTo>
                <a:lnTo>
                  <a:pt x="3758" y="561"/>
                </a:lnTo>
                <a:lnTo>
                  <a:pt x="3759" y="501"/>
                </a:lnTo>
                <a:lnTo>
                  <a:pt x="3758" y="440"/>
                </a:lnTo>
                <a:lnTo>
                  <a:pt x="3756" y="379"/>
                </a:lnTo>
                <a:lnTo>
                  <a:pt x="3751" y="321"/>
                </a:lnTo>
                <a:lnTo>
                  <a:pt x="3746" y="263"/>
                </a:lnTo>
                <a:lnTo>
                  <a:pt x="3740" y="209"/>
                </a:lnTo>
                <a:lnTo>
                  <a:pt x="3734" y="160"/>
                </a:lnTo>
                <a:lnTo>
                  <a:pt x="3722" y="75"/>
                </a:lnTo>
                <a:lnTo>
                  <a:pt x="3712" y="20"/>
                </a:lnTo>
                <a:lnTo>
                  <a:pt x="3709" y="0"/>
                </a:lnTo>
                <a:lnTo>
                  <a:pt x="3605" y="389"/>
                </a:lnTo>
                <a:lnTo>
                  <a:pt x="3521" y="701"/>
                </a:lnTo>
                <a:lnTo>
                  <a:pt x="3457" y="935"/>
                </a:lnTo>
                <a:lnTo>
                  <a:pt x="3447" y="973"/>
                </a:lnTo>
                <a:lnTo>
                  <a:pt x="3437" y="1009"/>
                </a:lnTo>
                <a:lnTo>
                  <a:pt x="3430" y="1045"/>
                </a:lnTo>
                <a:lnTo>
                  <a:pt x="3424" y="1081"/>
                </a:lnTo>
                <a:lnTo>
                  <a:pt x="3413" y="1152"/>
                </a:lnTo>
                <a:lnTo>
                  <a:pt x="3402" y="1225"/>
                </a:lnTo>
                <a:lnTo>
                  <a:pt x="3393" y="1306"/>
                </a:lnTo>
                <a:lnTo>
                  <a:pt x="3380" y="1396"/>
                </a:lnTo>
                <a:lnTo>
                  <a:pt x="3371" y="1445"/>
                </a:lnTo>
                <a:lnTo>
                  <a:pt x="3362" y="1498"/>
                </a:lnTo>
                <a:lnTo>
                  <a:pt x="3351" y="1556"/>
                </a:lnTo>
                <a:lnTo>
                  <a:pt x="3338" y="1617"/>
                </a:lnTo>
                <a:lnTo>
                  <a:pt x="3326" y="1681"/>
                </a:lnTo>
                <a:lnTo>
                  <a:pt x="3315" y="1744"/>
                </a:lnTo>
                <a:lnTo>
                  <a:pt x="3306" y="1808"/>
                </a:lnTo>
                <a:lnTo>
                  <a:pt x="3300" y="1871"/>
                </a:lnTo>
                <a:lnTo>
                  <a:pt x="3296" y="1933"/>
                </a:lnTo>
                <a:lnTo>
                  <a:pt x="3292" y="1993"/>
                </a:lnTo>
                <a:lnTo>
                  <a:pt x="3291" y="2053"/>
                </a:lnTo>
                <a:lnTo>
                  <a:pt x="3290" y="2111"/>
                </a:lnTo>
                <a:lnTo>
                  <a:pt x="3291" y="2167"/>
                </a:lnTo>
                <a:lnTo>
                  <a:pt x="3292" y="2221"/>
                </a:lnTo>
                <a:lnTo>
                  <a:pt x="3297" y="2322"/>
                </a:lnTo>
                <a:lnTo>
                  <a:pt x="3303" y="2414"/>
                </a:lnTo>
                <a:lnTo>
                  <a:pt x="3309" y="2493"/>
                </a:lnTo>
                <a:lnTo>
                  <a:pt x="3311" y="2537"/>
                </a:lnTo>
                <a:lnTo>
                  <a:pt x="3314" y="2598"/>
                </a:lnTo>
                <a:lnTo>
                  <a:pt x="3317" y="2755"/>
                </a:lnTo>
                <a:lnTo>
                  <a:pt x="3320" y="2944"/>
                </a:lnTo>
                <a:lnTo>
                  <a:pt x="3322" y="3144"/>
                </a:lnTo>
                <a:lnTo>
                  <a:pt x="3323" y="3496"/>
                </a:lnTo>
                <a:lnTo>
                  <a:pt x="3323" y="3650"/>
                </a:lnTo>
                <a:lnTo>
                  <a:pt x="3273" y="3476"/>
                </a:lnTo>
                <a:lnTo>
                  <a:pt x="3190" y="3190"/>
                </a:lnTo>
                <a:lnTo>
                  <a:pt x="3181" y="3159"/>
                </a:lnTo>
                <a:lnTo>
                  <a:pt x="3172" y="3120"/>
                </a:lnTo>
                <a:lnTo>
                  <a:pt x="3162" y="3076"/>
                </a:lnTo>
                <a:lnTo>
                  <a:pt x="3153" y="3026"/>
                </a:lnTo>
                <a:lnTo>
                  <a:pt x="3132" y="2915"/>
                </a:lnTo>
                <a:lnTo>
                  <a:pt x="3112" y="2793"/>
                </a:lnTo>
                <a:lnTo>
                  <a:pt x="3094" y="2667"/>
                </a:lnTo>
                <a:lnTo>
                  <a:pt x="3077" y="2543"/>
                </a:lnTo>
                <a:lnTo>
                  <a:pt x="3065" y="2428"/>
                </a:lnTo>
                <a:lnTo>
                  <a:pt x="3060" y="2376"/>
                </a:lnTo>
                <a:lnTo>
                  <a:pt x="3056" y="2330"/>
                </a:lnTo>
                <a:lnTo>
                  <a:pt x="3049" y="2221"/>
                </a:lnTo>
                <a:lnTo>
                  <a:pt x="3038" y="2083"/>
                </a:lnTo>
                <a:lnTo>
                  <a:pt x="3013" y="1773"/>
                </a:lnTo>
                <a:lnTo>
                  <a:pt x="2982" y="1395"/>
                </a:lnTo>
                <a:lnTo>
                  <a:pt x="2954" y="1521"/>
                </a:lnTo>
                <a:lnTo>
                  <a:pt x="2925" y="1658"/>
                </a:lnTo>
                <a:lnTo>
                  <a:pt x="2893" y="1825"/>
                </a:lnTo>
                <a:lnTo>
                  <a:pt x="2886" y="1871"/>
                </a:lnTo>
                <a:lnTo>
                  <a:pt x="2880" y="1917"/>
                </a:lnTo>
                <a:lnTo>
                  <a:pt x="2875" y="1966"/>
                </a:lnTo>
                <a:lnTo>
                  <a:pt x="2873" y="2016"/>
                </a:lnTo>
                <a:lnTo>
                  <a:pt x="2870" y="2065"/>
                </a:lnTo>
                <a:lnTo>
                  <a:pt x="2870" y="2116"/>
                </a:lnTo>
                <a:lnTo>
                  <a:pt x="2871" y="2166"/>
                </a:lnTo>
                <a:lnTo>
                  <a:pt x="2873" y="2217"/>
                </a:lnTo>
                <a:lnTo>
                  <a:pt x="2875" y="2265"/>
                </a:lnTo>
                <a:lnTo>
                  <a:pt x="2879" y="2313"/>
                </a:lnTo>
                <a:lnTo>
                  <a:pt x="2882" y="2358"/>
                </a:lnTo>
                <a:lnTo>
                  <a:pt x="2887" y="2403"/>
                </a:lnTo>
                <a:lnTo>
                  <a:pt x="2897" y="2483"/>
                </a:lnTo>
                <a:lnTo>
                  <a:pt x="2907" y="2552"/>
                </a:lnTo>
                <a:lnTo>
                  <a:pt x="2935" y="2701"/>
                </a:lnTo>
                <a:lnTo>
                  <a:pt x="2971" y="2888"/>
                </a:lnTo>
                <a:lnTo>
                  <a:pt x="2992" y="2988"/>
                </a:lnTo>
                <a:lnTo>
                  <a:pt x="3012" y="3089"/>
                </a:lnTo>
                <a:lnTo>
                  <a:pt x="3034" y="3186"/>
                </a:lnTo>
                <a:lnTo>
                  <a:pt x="3056" y="3280"/>
                </a:lnTo>
                <a:lnTo>
                  <a:pt x="3067" y="3326"/>
                </a:lnTo>
                <a:lnTo>
                  <a:pt x="3078" y="3374"/>
                </a:lnTo>
                <a:lnTo>
                  <a:pt x="3098" y="3476"/>
                </a:lnTo>
                <a:lnTo>
                  <a:pt x="3118" y="3585"/>
                </a:lnTo>
                <a:lnTo>
                  <a:pt x="3138" y="3697"/>
                </a:lnTo>
                <a:lnTo>
                  <a:pt x="3157" y="3809"/>
                </a:lnTo>
                <a:lnTo>
                  <a:pt x="3177" y="3919"/>
                </a:lnTo>
                <a:lnTo>
                  <a:pt x="3198" y="4026"/>
                </a:lnTo>
                <a:lnTo>
                  <a:pt x="3208" y="4077"/>
                </a:lnTo>
                <a:lnTo>
                  <a:pt x="3220" y="4125"/>
                </a:lnTo>
                <a:lnTo>
                  <a:pt x="3229" y="4174"/>
                </a:lnTo>
                <a:lnTo>
                  <a:pt x="3238" y="4227"/>
                </a:lnTo>
                <a:lnTo>
                  <a:pt x="3245" y="4281"/>
                </a:lnTo>
                <a:lnTo>
                  <a:pt x="3251" y="4337"/>
                </a:lnTo>
                <a:lnTo>
                  <a:pt x="3256" y="4393"/>
                </a:lnTo>
                <a:lnTo>
                  <a:pt x="3259" y="4448"/>
                </a:lnTo>
                <a:lnTo>
                  <a:pt x="3262" y="4501"/>
                </a:lnTo>
                <a:lnTo>
                  <a:pt x="3264" y="4551"/>
                </a:lnTo>
                <a:lnTo>
                  <a:pt x="3265" y="4640"/>
                </a:lnTo>
                <a:lnTo>
                  <a:pt x="3265" y="4705"/>
                </a:lnTo>
                <a:lnTo>
                  <a:pt x="3264" y="4739"/>
                </a:lnTo>
                <a:lnTo>
                  <a:pt x="3264" y="4741"/>
                </a:lnTo>
                <a:lnTo>
                  <a:pt x="3264" y="4734"/>
                </a:lnTo>
                <a:lnTo>
                  <a:pt x="3263" y="4725"/>
                </a:lnTo>
                <a:lnTo>
                  <a:pt x="3261" y="4715"/>
                </a:lnTo>
                <a:lnTo>
                  <a:pt x="3253" y="4685"/>
                </a:lnTo>
                <a:lnTo>
                  <a:pt x="3243" y="4647"/>
                </a:lnTo>
                <a:lnTo>
                  <a:pt x="3227" y="4603"/>
                </a:lnTo>
                <a:lnTo>
                  <a:pt x="3209" y="4555"/>
                </a:lnTo>
                <a:lnTo>
                  <a:pt x="3190" y="4502"/>
                </a:lnTo>
                <a:lnTo>
                  <a:pt x="3147" y="4394"/>
                </a:lnTo>
                <a:lnTo>
                  <a:pt x="3106" y="4292"/>
                </a:lnTo>
                <a:lnTo>
                  <a:pt x="3070" y="4210"/>
                </a:lnTo>
                <a:lnTo>
                  <a:pt x="3047" y="4160"/>
                </a:lnTo>
                <a:lnTo>
                  <a:pt x="3041" y="4151"/>
                </a:lnTo>
                <a:lnTo>
                  <a:pt x="3041" y="4150"/>
                </a:lnTo>
                <a:lnTo>
                  <a:pt x="3041" y="4151"/>
                </a:lnTo>
                <a:lnTo>
                  <a:pt x="3041" y="4155"/>
                </a:lnTo>
                <a:lnTo>
                  <a:pt x="3044" y="4173"/>
                </a:lnTo>
                <a:lnTo>
                  <a:pt x="3048" y="4203"/>
                </a:lnTo>
                <a:lnTo>
                  <a:pt x="3056" y="4294"/>
                </a:lnTo>
                <a:lnTo>
                  <a:pt x="3067" y="4415"/>
                </a:lnTo>
                <a:lnTo>
                  <a:pt x="3077" y="4554"/>
                </a:lnTo>
                <a:lnTo>
                  <a:pt x="3086" y="4698"/>
                </a:lnTo>
                <a:lnTo>
                  <a:pt x="3094" y="4834"/>
                </a:lnTo>
                <a:lnTo>
                  <a:pt x="3098" y="4949"/>
                </a:lnTo>
                <a:lnTo>
                  <a:pt x="3101" y="4995"/>
                </a:lnTo>
                <a:lnTo>
                  <a:pt x="3101" y="5031"/>
                </a:lnTo>
                <a:lnTo>
                  <a:pt x="3101" y="5063"/>
                </a:lnTo>
                <a:lnTo>
                  <a:pt x="3103" y="5098"/>
                </a:lnTo>
                <a:lnTo>
                  <a:pt x="3108" y="5178"/>
                </a:lnTo>
                <a:lnTo>
                  <a:pt x="3118" y="5265"/>
                </a:lnTo>
                <a:lnTo>
                  <a:pt x="3129" y="5355"/>
                </a:lnTo>
                <a:lnTo>
                  <a:pt x="3142" y="5444"/>
                </a:lnTo>
                <a:lnTo>
                  <a:pt x="3157" y="5529"/>
                </a:lnTo>
                <a:lnTo>
                  <a:pt x="3165" y="5569"/>
                </a:lnTo>
                <a:lnTo>
                  <a:pt x="3173" y="5605"/>
                </a:lnTo>
                <a:lnTo>
                  <a:pt x="3181" y="5639"/>
                </a:lnTo>
                <a:lnTo>
                  <a:pt x="3190" y="5669"/>
                </a:lnTo>
                <a:lnTo>
                  <a:pt x="3197" y="5699"/>
                </a:lnTo>
                <a:lnTo>
                  <a:pt x="3204" y="5735"/>
                </a:lnTo>
                <a:lnTo>
                  <a:pt x="3209" y="5774"/>
                </a:lnTo>
                <a:lnTo>
                  <a:pt x="3213" y="5819"/>
                </a:lnTo>
                <a:lnTo>
                  <a:pt x="3216" y="5866"/>
                </a:lnTo>
                <a:lnTo>
                  <a:pt x="3219" y="5916"/>
                </a:lnTo>
                <a:lnTo>
                  <a:pt x="3221" y="6023"/>
                </a:lnTo>
                <a:lnTo>
                  <a:pt x="3222" y="6135"/>
                </a:lnTo>
                <a:lnTo>
                  <a:pt x="3221" y="6247"/>
                </a:lnTo>
                <a:lnTo>
                  <a:pt x="3220" y="6355"/>
                </a:lnTo>
                <a:lnTo>
                  <a:pt x="3220" y="6454"/>
                </a:lnTo>
                <a:lnTo>
                  <a:pt x="3219" y="6500"/>
                </a:lnTo>
                <a:lnTo>
                  <a:pt x="3215" y="6541"/>
                </a:lnTo>
                <a:lnTo>
                  <a:pt x="3210" y="6579"/>
                </a:lnTo>
                <a:lnTo>
                  <a:pt x="3204" y="6614"/>
                </a:lnTo>
                <a:lnTo>
                  <a:pt x="3197" y="6647"/>
                </a:lnTo>
                <a:lnTo>
                  <a:pt x="3187" y="6677"/>
                </a:lnTo>
                <a:lnTo>
                  <a:pt x="3177" y="6707"/>
                </a:lnTo>
                <a:lnTo>
                  <a:pt x="3166" y="6736"/>
                </a:lnTo>
                <a:lnTo>
                  <a:pt x="3141" y="6792"/>
                </a:lnTo>
                <a:lnTo>
                  <a:pt x="3113" y="6853"/>
                </a:lnTo>
                <a:lnTo>
                  <a:pt x="3098" y="6887"/>
                </a:lnTo>
                <a:lnTo>
                  <a:pt x="3084" y="6923"/>
                </a:lnTo>
                <a:lnTo>
                  <a:pt x="3070" y="6961"/>
                </a:lnTo>
                <a:lnTo>
                  <a:pt x="3056" y="7004"/>
                </a:lnTo>
                <a:lnTo>
                  <a:pt x="3049" y="7024"/>
                </a:lnTo>
                <a:lnTo>
                  <a:pt x="3043" y="7042"/>
                </a:lnTo>
                <a:lnTo>
                  <a:pt x="3037" y="7055"/>
                </a:lnTo>
                <a:lnTo>
                  <a:pt x="3031" y="7066"/>
                </a:lnTo>
                <a:lnTo>
                  <a:pt x="3025" y="7073"/>
                </a:lnTo>
                <a:lnTo>
                  <a:pt x="3020" y="7078"/>
                </a:lnTo>
                <a:lnTo>
                  <a:pt x="3016" y="7080"/>
                </a:lnTo>
                <a:lnTo>
                  <a:pt x="3011" y="7080"/>
                </a:lnTo>
                <a:lnTo>
                  <a:pt x="3007" y="7077"/>
                </a:lnTo>
                <a:lnTo>
                  <a:pt x="3002" y="7072"/>
                </a:lnTo>
                <a:lnTo>
                  <a:pt x="2999" y="7065"/>
                </a:lnTo>
                <a:lnTo>
                  <a:pt x="2995" y="7055"/>
                </a:lnTo>
                <a:lnTo>
                  <a:pt x="2989" y="7031"/>
                </a:lnTo>
                <a:lnTo>
                  <a:pt x="2984" y="7000"/>
                </a:lnTo>
                <a:lnTo>
                  <a:pt x="2980" y="6965"/>
                </a:lnTo>
                <a:lnTo>
                  <a:pt x="2976" y="6924"/>
                </a:lnTo>
                <a:lnTo>
                  <a:pt x="2972" y="6882"/>
                </a:lnTo>
                <a:lnTo>
                  <a:pt x="2971" y="6837"/>
                </a:lnTo>
                <a:lnTo>
                  <a:pt x="2968" y="6746"/>
                </a:lnTo>
                <a:lnTo>
                  <a:pt x="2968" y="6662"/>
                </a:lnTo>
                <a:lnTo>
                  <a:pt x="2968" y="6591"/>
                </a:lnTo>
                <a:lnTo>
                  <a:pt x="2970" y="6530"/>
                </a:lnTo>
                <a:lnTo>
                  <a:pt x="2974" y="6475"/>
                </a:lnTo>
                <a:lnTo>
                  <a:pt x="2980" y="6423"/>
                </a:lnTo>
                <a:lnTo>
                  <a:pt x="2988" y="6372"/>
                </a:lnTo>
                <a:lnTo>
                  <a:pt x="2999" y="6314"/>
                </a:lnTo>
                <a:lnTo>
                  <a:pt x="3026" y="6173"/>
                </a:lnTo>
                <a:lnTo>
                  <a:pt x="3040" y="6102"/>
                </a:lnTo>
                <a:lnTo>
                  <a:pt x="3044" y="6076"/>
                </a:lnTo>
                <a:lnTo>
                  <a:pt x="3047" y="6054"/>
                </a:lnTo>
                <a:lnTo>
                  <a:pt x="3048" y="6036"/>
                </a:lnTo>
                <a:lnTo>
                  <a:pt x="3048" y="6021"/>
                </a:lnTo>
                <a:lnTo>
                  <a:pt x="3047" y="6009"/>
                </a:lnTo>
                <a:lnTo>
                  <a:pt x="3046" y="5999"/>
                </a:lnTo>
                <a:lnTo>
                  <a:pt x="3042" y="5989"/>
                </a:lnTo>
                <a:lnTo>
                  <a:pt x="3037" y="5980"/>
                </a:lnTo>
                <a:lnTo>
                  <a:pt x="3026" y="5961"/>
                </a:lnTo>
                <a:lnTo>
                  <a:pt x="3020" y="5947"/>
                </a:lnTo>
                <a:lnTo>
                  <a:pt x="3013" y="5932"/>
                </a:lnTo>
                <a:lnTo>
                  <a:pt x="3005" y="5914"/>
                </a:lnTo>
                <a:lnTo>
                  <a:pt x="2996" y="5891"/>
                </a:lnTo>
                <a:lnTo>
                  <a:pt x="2994" y="5885"/>
                </a:lnTo>
                <a:lnTo>
                  <a:pt x="2992" y="5881"/>
                </a:lnTo>
                <a:lnTo>
                  <a:pt x="2988" y="5881"/>
                </a:lnTo>
                <a:lnTo>
                  <a:pt x="2984" y="5883"/>
                </a:lnTo>
                <a:lnTo>
                  <a:pt x="2982" y="5887"/>
                </a:lnTo>
                <a:lnTo>
                  <a:pt x="2978" y="5895"/>
                </a:lnTo>
                <a:lnTo>
                  <a:pt x="2971" y="5915"/>
                </a:lnTo>
                <a:lnTo>
                  <a:pt x="2964" y="5943"/>
                </a:lnTo>
                <a:lnTo>
                  <a:pt x="2957" y="5975"/>
                </a:lnTo>
                <a:lnTo>
                  <a:pt x="2941" y="6052"/>
                </a:lnTo>
                <a:lnTo>
                  <a:pt x="2928" y="6132"/>
                </a:lnTo>
                <a:lnTo>
                  <a:pt x="2918" y="6205"/>
                </a:lnTo>
                <a:lnTo>
                  <a:pt x="2907" y="6277"/>
                </a:lnTo>
                <a:lnTo>
                  <a:pt x="2900" y="6237"/>
                </a:lnTo>
                <a:lnTo>
                  <a:pt x="2883" y="6136"/>
                </a:lnTo>
                <a:lnTo>
                  <a:pt x="2874" y="6071"/>
                </a:lnTo>
                <a:lnTo>
                  <a:pt x="2864" y="6001"/>
                </a:lnTo>
                <a:lnTo>
                  <a:pt x="2856" y="5931"/>
                </a:lnTo>
                <a:lnTo>
                  <a:pt x="2849" y="5861"/>
                </a:lnTo>
                <a:lnTo>
                  <a:pt x="2846" y="5830"/>
                </a:lnTo>
                <a:lnTo>
                  <a:pt x="2846" y="5801"/>
                </a:lnTo>
                <a:lnTo>
                  <a:pt x="2846" y="5776"/>
                </a:lnTo>
                <a:lnTo>
                  <a:pt x="2847" y="5752"/>
                </a:lnTo>
                <a:lnTo>
                  <a:pt x="2850" y="5730"/>
                </a:lnTo>
                <a:lnTo>
                  <a:pt x="2853" y="5709"/>
                </a:lnTo>
                <a:lnTo>
                  <a:pt x="2858" y="5690"/>
                </a:lnTo>
                <a:lnTo>
                  <a:pt x="2863" y="5672"/>
                </a:lnTo>
                <a:lnTo>
                  <a:pt x="2876" y="5636"/>
                </a:lnTo>
                <a:lnTo>
                  <a:pt x="2891" y="5599"/>
                </a:lnTo>
                <a:lnTo>
                  <a:pt x="2906" y="5556"/>
                </a:lnTo>
                <a:lnTo>
                  <a:pt x="2915" y="5532"/>
                </a:lnTo>
                <a:lnTo>
                  <a:pt x="2923" y="5505"/>
                </a:lnTo>
                <a:lnTo>
                  <a:pt x="2930" y="5479"/>
                </a:lnTo>
                <a:lnTo>
                  <a:pt x="2936" y="5456"/>
                </a:lnTo>
                <a:lnTo>
                  <a:pt x="2941" y="5436"/>
                </a:lnTo>
                <a:lnTo>
                  <a:pt x="2945" y="5416"/>
                </a:lnTo>
                <a:lnTo>
                  <a:pt x="2948" y="5381"/>
                </a:lnTo>
                <a:lnTo>
                  <a:pt x="2951" y="5349"/>
                </a:lnTo>
                <a:lnTo>
                  <a:pt x="2952" y="5314"/>
                </a:lnTo>
                <a:lnTo>
                  <a:pt x="2954" y="5271"/>
                </a:lnTo>
                <a:lnTo>
                  <a:pt x="2959" y="5218"/>
                </a:lnTo>
                <a:lnTo>
                  <a:pt x="2968" y="5150"/>
                </a:lnTo>
                <a:lnTo>
                  <a:pt x="2972" y="5111"/>
                </a:lnTo>
                <a:lnTo>
                  <a:pt x="2976" y="5074"/>
                </a:lnTo>
                <a:lnTo>
                  <a:pt x="2978" y="5039"/>
                </a:lnTo>
                <a:lnTo>
                  <a:pt x="2980" y="5005"/>
                </a:lnTo>
                <a:lnTo>
                  <a:pt x="2981" y="4974"/>
                </a:lnTo>
                <a:lnTo>
                  <a:pt x="2980" y="4945"/>
                </a:lnTo>
                <a:lnTo>
                  <a:pt x="2978" y="4892"/>
                </a:lnTo>
                <a:lnTo>
                  <a:pt x="2975" y="4850"/>
                </a:lnTo>
                <a:lnTo>
                  <a:pt x="2971" y="4819"/>
                </a:lnTo>
                <a:lnTo>
                  <a:pt x="2968" y="4793"/>
                </a:lnTo>
                <a:lnTo>
                  <a:pt x="2962" y="4837"/>
                </a:lnTo>
                <a:lnTo>
                  <a:pt x="2956" y="4884"/>
                </a:lnTo>
                <a:lnTo>
                  <a:pt x="2947" y="4943"/>
                </a:lnTo>
                <a:lnTo>
                  <a:pt x="2936" y="5008"/>
                </a:lnTo>
                <a:lnTo>
                  <a:pt x="2923" y="5074"/>
                </a:lnTo>
                <a:lnTo>
                  <a:pt x="2916" y="5106"/>
                </a:lnTo>
                <a:lnTo>
                  <a:pt x="2909" y="5138"/>
                </a:lnTo>
                <a:lnTo>
                  <a:pt x="2901" y="5166"/>
                </a:lnTo>
                <a:lnTo>
                  <a:pt x="2893" y="5194"/>
                </a:lnTo>
                <a:lnTo>
                  <a:pt x="2876" y="5241"/>
                </a:lnTo>
                <a:lnTo>
                  <a:pt x="2861" y="5284"/>
                </a:lnTo>
                <a:lnTo>
                  <a:pt x="2845" y="5323"/>
                </a:lnTo>
                <a:lnTo>
                  <a:pt x="2832" y="5355"/>
                </a:lnTo>
                <a:lnTo>
                  <a:pt x="2811" y="5401"/>
                </a:lnTo>
                <a:lnTo>
                  <a:pt x="2804" y="5416"/>
                </a:lnTo>
                <a:lnTo>
                  <a:pt x="2799" y="5375"/>
                </a:lnTo>
                <a:lnTo>
                  <a:pt x="2789" y="5271"/>
                </a:lnTo>
                <a:lnTo>
                  <a:pt x="2784" y="5204"/>
                </a:lnTo>
                <a:lnTo>
                  <a:pt x="2779" y="5128"/>
                </a:lnTo>
                <a:lnTo>
                  <a:pt x="2775" y="5050"/>
                </a:lnTo>
                <a:lnTo>
                  <a:pt x="2774" y="4972"/>
                </a:lnTo>
                <a:lnTo>
                  <a:pt x="2774" y="4866"/>
                </a:lnTo>
                <a:lnTo>
                  <a:pt x="2772" y="4718"/>
                </a:lnTo>
                <a:lnTo>
                  <a:pt x="2768" y="4542"/>
                </a:lnTo>
                <a:lnTo>
                  <a:pt x="2763" y="4352"/>
                </a:lnTo>
                <a:lnTo>
                  <a:pt x="2757" y="4163"/>
                </a:lnTo>
                <a:lnTo>
                  <a:pt x="2749" y="3990"/>
                </a:lnTo>
                <a:lnTo>
                  <a:pt x="2745" y="3914"/>
                </a:lnTo>
                <a:lnTo>
                  <a:pt x="2740" y="3848"/>
                </a:lnTo>
                <a:lnTo>
                  <a:pt x="2736" y="3794"/>
                </a:lnTo>
                <a:lnTo>
                  <a:pt x="2730" y="3753"/>
                </a:lnTo>
                <a:lnTo>
                  <a:pt x="2718" y="3689"/>
                </a:lnTo>
                <a:lnTo>
                  <a:pt x="2706" y="3628"/>
                </a:lnTo>
                <a:lnTo>
                  <a:pt x="2694" y="3577"/>
                </a:lnTo>
                <a:lnTo>
                  <a:pt x="2682" y="3534"/>
                </a:lnTo>
                <a:lnTo>
                  <a:pt x="2671" y="3502"/>
                </a:lnTo>
                <a:lnTo>
                  <a:pt x="2667" y="3491"/>
                </a:lnTo>
                <a:lnTo>
                  <a:pt x="2662" y="3485"/>
                </a:lnTo>
                <a:lnTo>
                  <a:pt x="2660" y="3482"/>
                </a:lnTo>
                <a:lnTo>
                  <a:pt x="2659" y="3483"/>
                </a:lnTo>
                <a:lnTo>
                  <a:pt x="2658" y="3484"/>
                </a:lnTo>
                <a:lnTo>
                  <a:pt x="2656" y="3490"/>
                </a:lnTo>
                <a:lnTo>
                  <a:pt x="2655" y="3502"/>
                </a:lnTo>
                <a:lnTo>
                  <a:pt x="2653" y="3634"/>
                </a:lnTo>
                <a:lnTo>
                  <a:pt x="2647" y="3860"/>
                </a:lnTo>
                <a:lnTo>
                  <a:pt x="2642" y="3979"/>
                </a:lnTo>
                <a:lnTo>
                  <a:pt x="2637" y="4089"/>
                </a:lnTo>
                <a:lnTo>
                  <a:pt x="2631" y="4175"/>
                </a:lnTo>
                <a:lnTo>
                  <a:pt x="2629" y="4208"/>
                </a:lnTo>
                <a:lnTo>
                  <a:pt x="2626" y="4229"/>
                </a:lnTo>
                <a:lnTo>
                  <a:pt x="2620" y="4271"/>
                </a:lnTo>
                <a:lnTo>
                  <a:pt x="2615" y="4327"/>
                </a:lnTo>
                <a:lnTo>
                  <a:pt x="2609" y="4390"/>
                </a:lnTo>
                <a:lnTo>
                  <a:pt x="2606" y="4455"/>
                </a:lnTo>
                <a:lnTo>
                  <a:pt x="2599" y="4567"/>
                </a:lnTo>
                <a:lnTo>
                  <a:pt x="2596" y="4615"/>
                </a:lnTo>
                <a:lnTo>
                  <a:pt x="2576" y="4546"/>
                </a:lnTo>
                <a:lnTo>
                  <a:pt x="2554" y="4478"/>
                </a:lnTo>
                <a:lnTo>
                  <a:pt x="2529" y="4401"/>
                </a:lnTo>
                <a:lnTo>
                  <a:pt x="2505" y="4329"/>
                </a:lnTo>
                <a:lnTo>
                  <a:pt x="2483" y="4270"/>
                </a:lnTo>
                <a:lnTo>
                  <a:pt x="2475" y="4251"/>
                </a:lnTo>
                <a:lnTo>
                  <a:pt x="2468" y="4239"/>
                </a:lnTo>
                <a:lnTo>
                  <a:pt x="2465" y="4236"/>
                </a:lnTo>
                <a:lnTo>
                  <a:pt x="2464" y="4236"/>
                </a:lnTo>
                <a:lnTo>
                  <a:pt x="2463" y="4239"/>
                </a:lnTo>
                <a:lnTo>
                  <a:pt x="2463" y="4244"/>
                </a:lnTo>
                <a:lnTo>
                  <a:pt x="2465" y="4396"/>
                </a:lnTo>
                <a:lnTo>
                  <a:pt x="2470" y="4657"/>
                </a:lnTo>
                <a:lnTo>
                  <a:pt x="2477" y="5015"/>
                </a:lnTo>
                <a:lnTo>
                  <a:pt x="2438" y="4890"/>
                </a:lnTo>
                <a:lnTo>
                  <a:pt x="2348" y="4604"/>
                </a:lnTo>
                <a:lnTo>
                  <a:pt x="2298" y="4442"/>
                </a:lnTo>
                <a:lnTo>
                  <a:pt x="2253" y="4289"/>
                </a:lnTo>
                <a:lnTo>
                  <a:pt x="2217" y="4163"/>
                </a:lnTo>
                <a:lnTo>
                  <a:pt x="2203" y="4115"/>
                </a:lnTo>
                <a:lnTo>
                  <a:pt x="2196" y="4080"/>
                </a:lnTo>
                <a:lnTo>
                  <a:pt x="2191" y="4054"/>
                </a:lnTo>
                <a:lnTo>
                  <a:pt x="2189" y="4031"/>
                </a:lnTo>
                <a:lnTo>
                  <a:pt x="2189" y="4009"/>
                </a:lnTo>
                <a:lnTo>
                  <a:pt x="2190" y="3991"/>
                </a:lnTo>
                <a:lnTo>
                  <a:pt x="2194" y="3974"/>
                </a:lnTo>
                <a:lnTo>
                  <a:pt x="2199" y="3959"/>
                </a:lnTo>
                <a:lnTo>
                  <a:pt x="2205" y="3944"/>
                </a:lnTo>
                <a:lnTo>
                  <a:pt x="2212" y="3932"/>
                </a:lnTo>
                <a:lnTo>
                  <a:pt x="2220" y="3920"/>
                </a:lnTo>
                <a:lnTo>
                  <a:pt x="2229" y="3908"/>
                </a:lnTo>
                <a:lnTo>
                  <a:pt x="2248" y="3884"/>
                </a:lnTo>
                <a:lnTo>
                  <a:pt x="2267" y="3859"/>
                </a:lnTo>
                <a:lnTo>
                  <a:pt x="2275" y="3845"/>
                </a:lnTo>
                <a:lnTo>
                  <a:pt x="2285" y="3829"/>
                </a:lnTo>
                <a:lnTo>
                  <a:pt x="2292" y="3812"/>
                </a:lnTo>
                <a:lnTo>
                  <a:pt x="2300" y="3794"/>
                </a:lnTo>
                <a:lnTo>
                  <a:pt x="2313" y="3761"/>
                </a:lnTo>
                <a:lnTo>
                  <a:pt x="2324" y="3728"/>
                </a:lnTo>
                <a:lnTo>
                  <a:pt x="2331" y="3698"/>
                </a:lnTo>
                <a:lnTo>
                  <a:pt x="2337" y="3673"/>
                </a:lnTo>
                <a:lnTo>
                  <a:pt x="2340" y="3652"/>
                </a:lnTo>
                <a:lnTo>
                  <a:pt x="2344" y="3636"/>
                </a:lnTo>
                <a:lnTo>
                  <a:pt x="2318" y="3638"/>
                </a:lnTo>
                <a:lnTo>
                  <a:pt x="2289" y="3643"/>
                </a:lnTo>
                <a:lnTo>
                  <a:pt x="2253" y="3648"/>
                </a:lnTo>
                <a:lnTo>
                  <a:pt x="2214" y="3656"/>
                </a:lnTo>
                <a:lnTo>
                  <a:pt x="2175" y="3667"/>
                </a:lnTo>
                <a:lnTo>
                  <a:pt x="2157" y="3673"/>
                </a:lnTo>
                <a:lnTo>
                  <a:pt x="2139" y="3679"/>
                </a:lnTo>
                <a:lnTo>
                  <a:pt x="2122" y="3686"/>
                </a:lnTo>
                <a:lnTo>
                  <a:pt x="2106" y="3695"/>
                </a:lnTo>
                <a:lnTo>
                  <a:pt x="2081" y="3711"/>
                </a:lnTo>
                <a:lnTo>
                  <a:pt x="2062" y="3727"/>
                </a:lnTo>
                <a:lnTo>
                  <a:pt x="2046" y="3743"/>
                </a:lnTo>
                <a:lnTo>
                  <a:pt x="2034" y="3756"/>
                </a:lnTo>
                <a:lnTo>
                  <a:pt x="2026" y="3768"/>
                </a:lnTo>
                <a:lnTo>
                  <a:pt x="2021" y="3776"/>
                </a:lnTo>
                <a:lnTo>
                  <a:pt x="2017" y="3785"/>
                </a:lnTo>
                <a:lnTo>
                  <a:pt x="1966" y="3643"/>
                </a:lnTo>
                <a:lnTo>
                  <a:pt x="1917" y="3508"/>
                </a:lnTo>
                <a:lnTo>
                  <a:pt x="1869" y="3369"/>
                </a:lnTo>
                <a:lnTo>
                  <a:pt x="1847" y="3302"/>
                </a:lnTo>
                <a:lnTo>
                  <a:pt x="1821" y="3233"/>
                </a:lnTo>
                <a:lnTo>
                  <a:pt x="1794" y="3162"/>
                </a:lnTo>
                <a:lnTo>
                  <a:pt x="1764" y="3087"/>
                </a:lnTo>
                <a:lnTo>
                  <a:pt x="1730" y="3005"/>
                </a:lnTo>
                <a:lnTo>
                  <a:pt x="1692" y="2917"/>
                </a:lnTo>
                <a:lnTo>
                  <a:pt x="1603" y="2715"/>
                </a:lnTo>
                <a:lnTo>
                  <a:pt x="1579" y="2662"/>
                </a:lnTo>
                <a:lnTo>
                  <a:pt x="1559" y="2616"/>
                </a:lnTo>
                <a:lnTo>
                  <a:pt x="1543" y="2573"/>
                </a:lnTo>
                <a:lnTo>
                  <a:pt x="1529" y="2536"/>
                </a:lnTo>
                <a:lnTo>
                  <a:pt x="1517" y="2501"/>
                </a:lnTo>
                <a:lnTo>
                  <a:pt x="1509" y="2470"/>
                </a:lnTo>
                <a:lnTo>
                  <a:pt x="1502" y="2441"/>
                </a:lnTo>
                <a:lnTo>
                  <a:pt x="1496" y="2415"/>
                </a:lnTo>
                <a:lnTo>
                  <a:pt x="1492" y="2388"/>
                </a:lnTo>
                <a:lnTo>
                  <a:pt x="1489" y="2363"/>
                </a:lnTo>
                <a:lnTo>
                  <a:pt x="1483" y="2310"/>
                </a:lnTo>
                <a:lnTo>
                  <a:pt x="1477" y="2251"/>
                </a:lnTo>
                <a:lnTo>
                  <a:pt x="1468" y="2181"/>
                </a:lnTo>
                <a:lnTo>
                  <a:pt x="1463" y="2137"/>
                </a:lnTo>
                <a:lnTo>
                  <a:pt x="1460" y="2086"/>
                </a:lnTo>
                <a:lnTo>
                  <a:pt x="1456" y="2028"/>
                </a:lnTo>
                <a:lnTo>
                  <a:pt x="1454" y="1966"/>
                </a:lnTo>
                <a:lnTo>
                  <a:pt x="1450" y="1831"/>
                </a:lnTo>
                <a:lnTo>
                  <a:pt x="1450" y="1695"/>
                </a:lnTo>
                <a:lnTo>
                  <a:pt x="1450" y="1568"/>
                </a:lnTo>
                <a:lnTo>
                  <a:pt x="1451" y="1463"/>
                </a:lnTo>
                <a:lnTo>
                  <a:pt x="1454" y="1365"/>
                </a:lnTo>
                <a:lnTo>
                  <a:pt x="1430" y="1451"/>
                </a:lnTo>
                <a:lnTo>
                  <a:pt x="1376" y="1656"/>
                </a:lnTo>
                <a:lnTo>
                  <a:pt x="1346" y="1777"/>
                </a:lnTo>
                <a:lnTo>
                  <a:pt x="1316" y="1897"/>
                </a:lnTo>
                <a:lnTo>
                  <a:pt x="1291" y="2005"/>
                </a:lnTo>
                <a:lnTo>
                  <a:pt x="1283" y="2052"/>
                </a:lnTo>
                <a:lnTo>
                  <a:pt x="1276" y="2092"/>
                </a:lnTo>
                <a:lnTo>
                  <a:pt x="1271" y="2128"/>
                </a:lnTo>
                <a:lnTo>
                  <a:pt x="1267" y="2164"/>
                </a:lnTo>
                <a:lnTo>
                  <a:pt x="1266" y="2199"/>
                </a:lnTo>
                <a:lnTo>
                  <a:pt x="1265" y="2233"/>
                </a:lnTo>
                <a:lnTo>
                  <a:pt x="1266" y="2267"/>
                </a:lnTo>
                <a:lnTo>
                  <a:pt x="1267" y="2301"/>
                </a:lnTo>
                <a:lnTo>
                  <a:pt x="1271" y="2334"/>
                </a:lnTo>
                <a:lnTo>
                  <a:pt x="1273" y="2367"/>
                </a:lnTo>
                <a:lnTo>
                  <a:pt x="1282" y="2429"/>
                </a:lnTo>
                <a:lnTo>
                  <a:pt x="1290" y="2488"/>
                </a:lnTo>
                <a:lnTo>
                  <a:pt x="1299" y="2545"/>
                </a:lnTo>
                <a:lnTo>
                  <a:pt x="1305" y="2596"/>
                </a:lnTo>
                <a:lnTo>
                  <a:pt x="1307" y="2611"/>
                </a:lnTo>
                <a:lnTo>
                  <a:pt x="1311" y="2626"/>
                </a:lnTo>
                <a:lnTo>
                  <a:pt x="1320" y="2662"/>
                </a:lnTo>
                <a:lnTo>
                  <a:pt x="1334" y="2704"/>
                </a:lnTo>
                <a:lnTo>
                  <a:pt x="1350" y="2753"/>
                </a:lnTo>
                <a:lnTo>
                  <a:pt x="1370" y="2805"/>
                </a:lnTo>
                <a:lnTo>
                  <a:pt x="1391" y="2861"/>
                </a:lnTo>
                <a:lnTo>
                  <a:pt x="1439" y="2977"/>
                </a:lnTo>
                <a:lnTo>
                  <a:pt x="1490" y="3094"/>
                </a:lnTo>
                <a:lnTo>
                  <a:pt x="1539" y="3204"/>
                </a:lnTo>
                <a:lnTo>
                  <a:pt x="1582" y="3298"/>
                </a:lnTo>
                <a:lnTo>
                  <a:pt x="1617" y="3369"/>
                </a:lnTo>
                <a:lnTo>
                  <a:pt x="1632" y="3399"/>
                </a:lnTo>
                <a:lnTo>
                  <a:pt x="1647" y="3435"/>
                </a:lnTo>
                <a:lnTo>
                  <a:pt x="1665" y="3475"/>
                </a:lnTo>
                <a:lnTo>
                  <a:pt x="1683" y="3518"/>
                </a:lnTo>
                <a:lnTo>
                  <a:pt x="1701" y="3565"/>
                </a:lnTo>
                <a:lnTo>
                  <a:pt x="1719" y="3615"/>
                </a:lnTo>
                <a:lnTo>
                  <a:pt x="1737" y="3667"/>
                </a:lnTo>
                <a:lnTo>
                  <a:pt x="1754" y="3721"/>
                </a:lnTo>
                <a:lnTo>
                  <a:pt x="1770" y="3775"/>
                </a:lnTo>
                <a:lnTo>
                  <a:pt x="1785" y="3830"/>
                </a:lnTo>
                <a:lnTo>
                  <a:pt x="1799" y="3886"/>
                </a:lnTo>
                <a:lnTo>
                  <a:pt x="1809" y="3940"/>
                </a:lnTo>
                <a:lnTo>
                  <a:pt x="1818" y="3994"/>
                </a:lnTo>
                <a:lnTo>
                  <a:pt x="1823" y="4044"/>
                </a:lnTo>
                <a:lnTo>
                  <a:pt x="1825" y="4069"/>
                </a:lnTo>
                <a:lnTo>
                  <a:pt x="1826" y="4093"/>
                </a:lnTo>
                <a:lnTo>
                  <a:pt x="1826" y="4117"/>
                </a:lnTo>
                <a:lnTo>
                  <a:pt x="1825" y="4140"/>
                </a:lnTo>
                <a:lnTo>
                  <a:pt x="1820" y="4223"/>
                </a:lnTo>
                <a:lnTo>
                  <a:pt x="1818" y="4296"/>
                </a:lnTo>
                <a:lnTo>
                  <a:pt x="1818" y="4363"/>
                </a:lnTo>
                <a:lnTo>
                  <a:pt x="1818" y="4424"/>
                </a:lnTo>
                <a:lnTo>
                  <a:pt x="1817" y="4483"/>
                </a:lnTo>
                <a:lnTo>
                  <a:pt x="1817" y="4543"/>
                </a:lnTo>
                <a:lnTo>
                  <a:pt x="1814" y="4605"/>
                </a:lnTo>
                <a:lnTo>
                  <a:pt x="1809" y="4674"/>
                </a:lnTo>
                <a:lnTo>
                  <a:pt x="1808" y="4713"/>
                </a:lnTo>
                <a:lnTo>
                  <a:pt x="1809" y="4760"/>
                </a:lnTo>
                <a:lnTo>
                  <a:pt x="1812" y="4812"/>
                </a:lnTo>
                <a:lnTo>
                  <a:pt x="1815" y="4867"/>
                </a:lnTo>
                <a:lnTo>
                  <a:pt x="1821" y="4927"/>
                </a:lnTo>
                <a:lnTo>
                  <a:pt x="1829" y="4990"/>
                </a:lnTo>
                <a:lnTo>
                  <a:pt x="1845" y="5118"/>
                </a:lnTo>
                <a:lnTo>
                  <a:pt x="1863" y="5246"/>
                </a:lnTo>
                <a:lnTo>
                  <a:pt x="1883" y="5365"/>
                </a:lnTo>
                <a:lnTo>
                  <a:pt x="1914" y="5550"/>
                </a:lnTo>
                <a:lnTo>
                  <a:pt x="1919" y="5589"/>
                </a:lnTo>
                <a:lnTo>
                  <a:pt x="1925" y="5642"/>
                </a:lnTo>
                <a:lnTo>
                  <a:pt x="1931" y="5705"/>
                </a:lnTo>
                <a:lnTo>
                  <a:pt x="1935" y="5776"/>
                </a:lnTo>
                <a:lnTo>
                  <a:pt x="1945" y="5933"/>
                </a:lnTo>
                <a:lnTo>
                  <a:pt x="1955" y="6099"/>
                </a:lnTo>
                <a:lnTo>
                  <a:pt x="1962" y="6256"/>
                </a:lnTo>
                <a:lnTo>
                  <a:pt x="1968" y="6388"/>
                </a:lnTo>
                <a:lnTo>
                  <a:pt x="1973" y="6515"/>
                </a:lnTo>
                <a:lnTo>
                  <a:pt x="1921" y="6339"/>
                </a:lnTo>
                <a:lnTo>
                  <a:pt x="1801" y="5941"/>
                </a:lnTo>
                <a:lnTo>
                  <a:pt x="1731" y="5717"/>
                </a:lnTo>
                <a:lnTo>
                  <a:pt x="1666" y="5506"/>
                </a:lnTo>
                <a:lnTo>
                  <a:pt x="1611" y="5335"/>
                </a:lnTo>
                <a:lnTo>
                  <a:pt x="1589" y="5270"/>
                </a:lnTo>
                <a:lnTo>
                  <a:pt x="1573" y="5223"/>
                </a:lnTo>
                <a:lnTo>
                  <a:pt x="1558" y="5187"/>
                </a:lnTo>
                <a:lnTo>
                  <a:pt x="1541" y="5148"/>
                </a:lnTo>
                <a:lnTo>
                  <a:pt x="1507" y="5073"/>
                </a:lnTo>
                <a:lnTo>
                  <a:pt x="1469" y="4997"/>
                </a:lnTo>
                <a:lnTo>
                  <a:pt x="1433" y="4928"/>
                </a:lnTo>
                <a:lnTo>
                  <a:pt x="1401" y="4868"/>
                </a:lnTo>
                <a:lnTo>
                  <a:pt x="1374" y="4820"/>
                </a:lnTo>
                <a:lnTo>
                  <a:pt x="1350" y="4778"/>
                </a:lnTo>
                <a:lnTo>
                  <a:pt x="1346" y="4806"/>
                </a:lnTo>
                <a:lnTo>
                  <a:pt x="1341" y="4837"/>
                </a:lnTo>
                <a:lnTo>
                  <a:pt x="1337" y="4878"/>
                </a:lnTo>
                <a:lnTo>
                  <a:pt x="1334" y="4926"/>
                </a:lnTo>
                <a:lnTo>
                  <a:pt x="1331" y="4978"/>
                </a:lnTo>
                <a:lnTo>
                  <a:pt x="1331" y="5005"/>
                </a:lnTo>
                <a:lnTo>
                  <a:pt x="1331" y="5034"/>
                </a:lnTo>
                <a:lnTo>
                  <a:pt x="1332" y="5062"/>
                </a:lnTo>
                <a:lnTo>
                  <a:pt x="1335" y="5089"/>
                </a:lnTo>
                <a:lnTo>
                  <a:pt x="1338" y="5118"/>
                </a:lnTo>
                <a:lnTo>
                  <a:pt x="1343" y="5146"/>
                </a:lnTo>
                <a:lnTo>
                  <a:pt x="1349" y="5176"/>
                </a:lnTo>
                <a:lnTo>
                  <a:pt x="1355" y="5205"/>
                </a:lnTo>
                <a:lnTo>
                  <a:pt x="1364" y="5234"/>
                </a:lnTo>
                <a:lnTo>
                  <a:pt x="1372" y="5264"/>
                </a:lnTo>
                <a:lnTo>
                  <a:pt x="1390" y="5321"/>
                </a:lnTo>
                <a:lnTo>
                  <a:pt x="1410" y="5378"/>
                </a:lnTo>
                <a:lnTo>
                  <a:pt x="1431" y="5430"/>
                </a:lnTo>
                <a:lnTo>
                  <a:pt x="1450" y="5478"/>
                </a:lnTo>
                <a:lnTo>
                  <a:pt x="1468" y="5520"/>
                </a:lnTo>
                <a:lnTo>
                  <a:pt x="1505" y="5610"/>
                </a:lnTo>
                <a:lnTo>
                  <a:pt x="1526" y="5659"/>
                </a:lnTo>
                <a:lnTo>
                  <a:pt x="1545" y="5711"/>
                </a:lnTo>
                <a:lnTo>
                  <a:pt x="1562" y="5762"/>
                </a:lnTo>
                <a:lnTo>
                  <a:pt x="1569" y="5786"/>
                </a:lnTo>
                <a:lnTo>
                  <a:pt x="1575" y="5810"/>
                </a:lnTo>
                <a:lnTo>
                  <a:pt x="1580" y="5832"/>
                </a:lnTo>
                <a:lnTo>
                  <a:pt x="1583" y="5854"/>
                </a:lnTo>
                <a:lnTo>
                  <a:pt x="1586" y="5873"/>
                </a:lnTo>
                <a:lnTo>
                  <a:pt x="1587" y="5891"/>
                </a:lnTo>
                <a:lnTo>
                  <a:pt x="1587" y="5908"/>
                </a:lnTo>
                <a:lnTo>
                  <a:pt x="1585" y="5922"/>
                </a:lnTo>
                <a:lnTo>
                  <a:pt x="1582" y="5937"/>
                </a:lnTo>
                <a:lnTo>
                  <a:pt x="1580" y="5951"/>
                </a:lnTo>
                <a:lnTo>
                  <a:pt x="1575" y="5964"/>
                </a:lnTo>
                <a:lnTo>
                  <a:pt x="1570" y="5977"/>
                </a:lnTo>
                <a:lnTo>
                  <a:pt x="1559" y="6004"/>
                </a:lnTo>
                <a:lnTo>
                  <a:pt x="1546" y="6031"/>
                </a:lnTo>
                <a:lnTo>
                  <a:pt x="1531" y="6060"/>
                </a:lnTo>
                <a:lnTo>
                  <a:pt x="1515" y="6092"/>
                </a:lnTo>
                <a:lnTo>
                  <a:pt x="1498" y="6129"/>
                </a:lnTo>
                <a:lnTo>
                  <a:pt x="1490" y="6152"/>
                </a:lnTo>
                <a:lnTo>
                  <a:pt x="1480" y="6179"/>
                </a:lnTo>
                <a:lnTo>
                  <a:pt x="1458" y="6249"/>
                </a:lnTo>
                <a:lnTo>
                  <a:pt x="1437" y="6328"/>
                </a:lnTo>
                <a:lnTo>
                  <a:pt x="1414" y="6406"/>
                </a:lnTo>
                <a:lnTo>
                  <a:pt x="1395" y="6475"/>
                </a:lnTo>
                <a:lnTo>
                  <a:pt x="1386" y="6502"/>
                </a:lnTo>
                <a:lnTo>
                  <a:pt x="1379" y="6525"/>
                </a:lnTo>
                <a:lnTo>
                  <a:pt x="1373" y="6540"/>
                </a:lnTo>
                <a:lnTo>
                  <a:pt x="1371" y="6543"/>
                </a:lnTo>
                <a:lnTo>
                  <a:pt x="1368" y="6546"/>
                </a:lnTo>
                <a:lnTo>
                  <a:pt x="1367" y="6546"/>
                </a:lnTo>
                <a:lnTo>
                  <a:pt x="1366" y="6542"/>
                </a:lnTo>
                <a:lnTo>
                  <a:pt x="1365" y="6529"/>
                </a:lnTo>
                <a:lnTo>
                  <a:pt x="1365" y="6483"/>
                </a:lnTo>
                <a:lnTo>
                  <a:pt x="1367" y="6426"/>
                </a:lnTo>
                <a:lnTo>
                  <a:pt x="1372" y="6289"/>
                </a:lnTo>
                <a:lnTo>
                  <a:pt x="1377" y="6146"/>
                </a:lnTo>
                <a:lnTo>
                  <a:pt x="1379" y="6081"/>
                </a:lnTo>
                <a:lnTo>
                  <a:pt x="1379" y="6024"/>
                </a:lnTo>
                <a:lnTo>
                  <a:pt x="1379" y="6011"/>
                </a:lnTo>
                <a:lnTo>
                  <a:pt x="1378" y="5997"/>
                </a:lnTo>
                <a:lnTo>
                  <a:pt x="1372" y="5965"/>
                </a:lnTo>
                <a:lnTo>
                  <a:pt x="1365" y="5929"/>
                </a:lnTo>
                <a:lnTo>
                  <a:pt x="1354" y="5892"/>
                </a:lnTo>
                <a:lnTo>
                  <a:pt x="1342" y="5851"/>
                </a:lnTo>
                <a:lnTo>
                  <a:pt x="1328" y="5810"/>
                </a:lnTo>
                <a:lnTo>
                  <a:pt x="1313" y="5770"/>
                </a:lnTo>
                <a:lnTo>
                  <a:pt x="1298" y="5730"/>
                </a:lnTo>
                <a:lnTo>
                  <a:pt x="1267" y="5654"/>
                </a:lnTo>
                <a:lnTo>
                  <a:pt x="1242" y="5593"/>
                </a:lnTo>
                <a:lnTo>
                  <a:pt x="1216" y="5535"/>
                </a:lnTo>
                <a:lnTo>
                  <a:pt x="1210" y="5562"/>
                </a:lnTo>
                <a:lnTo>
                  <a:pt x="1203" y="5592"/>
                </a:lnTo>
                <a:lnTo>
                  <a:pt x="1194" y="5629"/>
                </a:lnTo>
                <a:lnTo>
                  <a:pt x="1186" y="5671"/>
                </a:lnTo>
                <a:lnTo>
                  <a:pt x="1179" y="5717"/>
                </a:lnTo>
                <a:lnTo>
                  <a:pt x="1174" y="5760"/>
                </a:lnTo>
                <a:lnTo>
                  <a:pt x="1173" y="5782"/>
                </a:lnTo>
                <a:lnTo>
                  <a:pt x="1171" y="5802"/>
                </a:lnTo>
                <a:lnTo>
                  <a:pt x="1171" y="5824"/>
                </a:lnTo>
                <a:lnTo>
                  <a:pt x="1170" y="5849"/>
                </a:lnTo>
                <a:lnTo>
                  <a:pt x="1165" y="5910"/>
                </a:lnTo>
                <a:lnTo>
                  <a:pt x="1151" y="6054"/>
                </a:lnTo>
                <a:lnTo>
                  <a:pt x="1145" y="6129"/>
                </a:lnTo>
                <a:lnTo>
                  <a:pt x="1140" y="6199"/>
                </a:lnTo>
                <a:lnTo>
                  <a:pt x="1139" y="6230"/>
                </a:lnTo>
                <a:lnTo>
                  <a:pt x="1139" y="6260"/>
                </a:lnTo>
                <a:lnTo>
                  <a:pt x="1140" y="6285"/>
                </a:lnTo>
                <a:lnTo>
                  <a:pt x="1143" y="6307"/>
                </a:lnTo>
                <a:lnTo>
                  <a:pt x="1147" y="6357"/>
                </a:lnTo>
                <a:lnTo>
                  <a:pt x="1152" y="6423"/>
                </a:lnTo>
                <a:lnTo>
                  <a:pt x="1156" y="6498"/>
                </a:lnTo>
                <a:lnTo>
                  <a:pt x="1157" y="6572"/>
                </a:lnTo>
                <a:lnTo>
                  <a:pt x="1157" y="6606"/>
                </a:lnTo>
                <a:lnTo>
                  <a:pt x="1156" y="6637"/>
                </a:lnTo>
                <a:lnTo>
                  <a:pt x="1153" y="6664"/>
                </a:lnTo>
                <a:lnTo>
                  <a:pt x="1150" y="6684"/>
                </a:lnTo>
                <a:lnTo>
                  <a:pt x="1149" y="6692"/>
                </a:lnTo>
                <a:lnTo>
                  <a:pt x="1146" y="6698"/>
                </a:lnTo>
                <a:lnTo>
                  <a:pt x="1144" y="6703"/>
                </a:lnTo>
                <a:lnTo>
                  <a:pt x="1141" y="6706"/>
                </a:lnTo>
                <a:lnTo>
                  <a:pt x="1138" y="6706"/>
                </a:lnTo>
                <a:lnTo>
                  <a:pt x="1135" y="6704"/>
                </a:lnTo>
                <a:lnTo>
                  <a:pt x="1131" y="6700"/>
                </a:lnTo>
                <a:lnTo>
                  <a:pt x="1127" y="6692"/>
                </a:lnTo>
                <a:lnTo>
                  <a:pt x="1123" y="6683"/>
                </a:lnTo>
                <a:lnTo>
                  <a:pt x="1118" y="6672"/>
                </a:lnTo>
                <a:lnTo>
                  <a:pt x="1110" y="6643"/>
                </a:lnTo>
                <a:lnTo>
                  <a:pt x="1102" y="6607"/>
                </a:lnTo>
                <a:lnTo>
                  <a:pt x="1093" y="6565"/>
                </a:lnTo>
                <a:lnTo>
                  <a:pt x="1085" y="6518"/>
                </a:lnTo>
                <a:lnTo>
                  <a:pt x="1076" y="6466"/>
                </a:lnTo>
                <a:lnTo>
                  <a:pt x="1061" y="6352"/>
                </a:lnTo>
                <a:lnTo>
                  <a:pt x="1027" y="6110"/>
                </a:lnTo>
                <a:lnTo>
                  <a:pt x="1010" y="5994"/>
                </a:lnTo>
                <a:lnTo>
                  <a:pt x="994" y="5891"/>
                </a:lnTo>
                <a:lnTo>
                  <a:pt x="986" y="5843"/>
                </a:lnTo>
                <a:lnTo>
                  <a:pt x="979" y="5794"/>
                </a:lnTo>
                <a:lnTo>
                  <a:pt x="973" y="5742"/>
                </a:lnTo>
                <a:lnTo>
                  <a:pt x="968" y="5690"/>
                </a:lnTo>
                <a:lnTo>
                  <a:pt x="964" y="5637"/>
                </a:lnTo>
                <a:lnTo>
                  <a:pt x="960" y="5583"/>
                </a:lnTo>
                <a:lnTo>
                  <a:pt x="955" y="5474"/>
                </a:lnTo>
                <a:lnTo>
                  <a:pt x="951" y="5363"/>
                </a:lnTo>
                <a:lnTo>
                  <a:pt x="950" y="5254"/>
                </a:lnTo>
                <a:lnTo>
                  <a:pt x="949" y="5045"/>
                </a:lnTo>
                <a:lnTo>
                  <a:pt x="949" y="4997"/>
                </a:lnTo>
                <a:lnTo>
                  <a:pt x="947" y="4950"/>
                </a:lnTo>
                <a:lnTo>
                  <a:pt x="945" y="4908"/>
                </a:lnTo>
                <a:lnTo>
                  <a:pt x="942" y="4867"/>
                </a:lnTo>
                <a:lnTo>
                  <a:pt x="938" y="4830"/>
                </a:lnTo>
                <a:lnTo>
                  <a:pt x="935" y="4796"/>
                </a:lnTo>
                <a:lnTo>
                  <a:pt x="926" y="4737"/>
                </a:lnTo>
                <a:lnTo>
                  <a:pt x="919" y="4691"/>
                </a:lnTo>
                <a:lnTo>
                  <a:pt x="912" y="4657"/>
                </a:lnTo>
                <a:lnTo>
                  <a:pt x="905" y="4629"/>
                </a:lnTo>
                <a:lnTo>
                  <a:pt x="861" y="4731"/>
                </a:lnTo>
                <a:lnTo>
                  <a:pt x="786" y="4912"/>
                </a:lnTo>
                <a:lnTo>
                  <a:pt x="778" y="4933"/>
                </a:lnTo>
                <a:lnTo>
                  <a:pt x="771" y="4959"/>
                </a:lnTo>
                <a:lnTo>
                  <a:pt x="765" y="4987"/>
                </a:lnTo>
                <a:lnTo>
                  <a:pt x="760" y="5017"/>
                </a:lnTo>
                <a:lnTo>
                  <a:pt x="756" y="5051"/>
                </a:lnTo>
                <a:lnTo>
                  <a:pt x="752" y="5083"/>
                </a:lnTo>
                <a:lnTo>
                  <a:pt x="747" y="5151"/>
                </a:lnTo>
                <a:lnTo>
                  <a:pt x="744" y="5213"/>
                </a:lnTo>
                <a:lnTo>
                  <a:pt x="742" y="5264"/>
                </a:lnTo>
                <a:lnTo>
                  <a:pt x="741" y="5312"/>
                </a:lnTo>
                <a:lnTo>
                  <a:pt x="622" y="4956"/>
                </a:lnTo>
                <a:lnTo>
                  <a:pt x="609" y="4915"/>
                </a:lnTo>
                <a:lnTo>
                  <a:pt x="598" y="4876"/>
                </a:lnTo>
                <a:lnTo>
                  <a:pt x="578" y="4800"/>
                </a:lnTo>
                <a:lnTo>
                  <a:pt x="559" y="4727"/>
                </a:lnTo>
                <a:lnTo>
                  <a:pt x="539" y="4653"/>
                </a:lnTo>
                <a:lnTo>
                  <a:pt x="529" y="4616"/>
                </a:lnTo>
                <a:lnTo>
                  <a:pt x="517" y="4579"/>
                </a:lnTo>
                <a:lnTo>
                  <a:pt x="502" y="4539"/>
                </a:lnTo>
                <a:lnTo>
                  <a:pt x="487" y="4500"/>
                </a:lnTo>
                <a:lnTo>
                  <a:pt x="470" y="4457"/>
                </a:lnTo>
                <a:lnTo>
                  <a:pt x="449" y="4413"/>
                </a:lnTo>
                <a:lnTo>
                  <a:pt x="426" y="4366"/>
                </a:lnTo>
                <a:lnTo>
                  <a:pt x="400" y="4318"/>
                </a:lnTo>
                <a:lnTo>
                  <a:pt x="374" y="4270"/>
                </a:lnTo>
                <a:lnTo>
                  <a:pt x="352" y="4226"/>
                </a:lnTo>
                <a:lnTo>
                  <a:pt x="333" y="4185"/>
                </a:lnTo>
                <a:lnTo>
                  <a:pt x="316" y="4149"/>
                </a:lnTo>
                <a:lnTo>
                  <a:pt x="303" y="4114"/>
                </a:lnTo>
                <a:lnTo>
                  <a:pt x="291" y="4084"/>
                </a:lnTo>
                <a:lnTo>
                  <a:pt x="282" y="4055"/>
                </a:lnTo>
                <a:lnTo>
                  <a:pt x="274" y="4029"/>
                </a:lnTo>
                <a:lnTo>
                  <a:pt x="263" y="3983"/>
                </a:lnTo>
                <a:lnTo>
                  <a:pt x="255" y="3942"/>
                </a:lnTo>
                <a:lnTo>
                  <a:pt x="246" y="3906"/>
                </a:lnTo>
                <a:lnTo>
                  <a:pt x="241" y="3889"/>
                </a:lnTo>
                <a:lnTo>
                  <a:pt x="237" y="3872"/>
                </a:lnTo>
                <a:lnTo>
                  <a:pt x="222" y="3824"/>
                </a:lnTo>
                <a:lnTo>
                  <a:pt x="203" y="3751"/>
                </a:lnTo>
                <a:lnTo>
                  <a:pt x="159" y="3577"/>
                </a:lnTo>
                <a:lnTo>
                  <a:pt x="138" y="3496"/>
                </a:lnTo>
                <a:lnTo>
                  <a:pt x="120" y="3435"/>
                </a:lnTo>
                <a:lnTo>
                  <a:pt x="113" y="3415"/>
                </a:lnTo>
                <a:lnTo>
                  <a:pt x="108" y="3404"/>
                </a:lnTo>
                <a:lnTo>
                  <a:pt x="106" y="3401"/>
                </a:lnTo>
                <a:lnTo>
                  <a:pt x="104" y="3403"/>
                </a:lnTo>
                <a:lnTo>
                  <a:pt x="103" y="3406"/>
                </a:lnTo>
                <a:lnTo>
                  <a:pt x="103" y="3412"/>
                </a:lnTo>
                <a:lnTo>
                  <a:pt x="104" y="3464"/>
                </a:lnTo>
                <a:lnTo>
                  <a:pt x="107" y="3548"/>
                </a:lnTo>
                <a:lnTo>
                  <a:pt x="112" y="3654"/>
                </a:lnTo>
                <a:lnTo>
                  <a:pt x="118" y="3776"/>
                </a:lnTo>
                <a:lnTo>
                  <a:pt x="128" y="3907"/>
                </a:lnTo>
                <a:lnTo>
                  <a:pt x="134" y="3973"/>
                </a:lnTo>
                <a:lnTo>
                  <a:pt x="141" y="4039"/>
                </a:lnTo>
                <a:lnTo>
                  <a:pt x="149" y="4103"/>
                </a:lnTo>
                <a:lnTo>
                  <a:pt x="157" y="4163"/>
                </a:lnTo>
                <a:lnTo>
                  <a:pt x="167" y="4221"/>
                </a:lnTo>
                <a:lnTo>
                  <a:pt x="178" y="4274"/>
                </a:lnTo>
                <a:lnTo>
                  <a:pt x="190" y="4322"/>
                </a:lnTo>
                <a:lnTo>
                  <a:pt x="203" y="4369"/>
                </a:lnTo>
                <a:lnTo>
                  <a:pt x="216" y="4414"/>
                </a:lnTo>
                <a:lnTo>
                  <a:pt x="232" y="4456"/>
                </a:lnTo>
                <a:lnTo>
                  <a:pt x="249" y="4498"/>
                </a:lnTo>
                <a:lnTo>
                  <a:pt x="265" y="4539"/>
                </a:lnTo>
                <a:lnTo>
                  <a:pt x="283" y="4578"/>
                </a:lnTo>
                <a:lnTo>
                  <a:pt x="302" y="4617"/>
                </a:lnTo>
                <a:lnTo>
                  <a:pt x="340" y="4693"/>
                </a:lnTo>
                <a:lnTo>
                  <a:pt x="380" y="4769"/>
                </a:lnTo>
                <a:lnTo>
                  <a:pt x="420" y="4846"/>
                </a:lnTo>
                <a:lnTo>
                  <a:pt x="440" y="4885"/>
                </a:lnTo>
                <a:lnTo>
                  <a:pt x="459" y="4926"/>
                </a:lnTo>
                <a:lnTo>
                  <a:pt x="469" y="4948"/>
                </a:lnTo>
                <a:lnTo>
                  <a:pt x="478" y="4971"/>
                </a:lnTo>
                <a:lnTo>
                  <a:pt x="497" y="5021"/>
                </a:lnTo>
                <a:lnTo>
                  <a:pt x="514" y="5076"/>
                </a:lnTo>
                <a:lnTo>
                  <a:pt x="531" y="5135"/>
                </a:lnTo>
                <a:lnTo>
                  <a:pt x="548" y="5196"/>
                </a:lnTo>
                <a:lnTo>
                  <a:pt x="563" y="5261"/>
                </a:lnTo>
                <a:lnTo>
                  <a:pt x="578" y="5327"/>
                </a:lnTo>
                <a:lnTo>
                  <a:pt x="591" y="5393"/>
                </a:lnTo>
                <a:lnTo>
                  <a:pt x="604" y="5461"/>
                </a:lnTo>
                <a:lnTo>
                  <a:pt x="616" y="5527"/>
                </a:lnTo>
                <a:lnTo>
                  <a:pt x="637" y="5653"/>
                </a:lnTo>
                <a:lnTo>
                  <a:pt x="654" y="5766"/>
                </a:lnTo>
                <a:lnTo>
                  <a:pt x="667" y="5861"/>
                </a:lnTo>
                <a:lnTo>
                  <a:pt x="678" y="5944"/>
                </a:lnTo>
                <a:lnTo>
                  <a:pt x="687" y="6022"/>
                </a:lnTo>
                <a:lnTo>
                  <a:pt x="694" y="6095"/>
                </a:lnTo>
                <a:lnTo>
                  <a:pt x="700" y="6162"/>
                </a:lnTo>
                <a:lnTo>
                  <a:pt x="705" y="6223"/>
                </a:lnTo>
                <a:lnTo>
                  <a:pt x="709" y="6274"/>
                </a:lnTo>
                <a:lnTo>
                  <a:pt x="711" y="6317"/>
                </a:lnTo>
                <a:lnTo>
                  <a:pt x="711" y="6351"/>
                </a:lnTo>
                <a:lnTo>
                  <a:pt x="716" y="6436"/>
                </a:lnTo>
                <a:lnTo>
                  <a:pt x="726" y="6617"/>
                </a:lnTo>
                <a:lnTo>
                  <a:pt x="756" y="7128"/>
                </a:lnTo>
                <a:lnTo>
                  <a:pt x="801" y="7849"/>
                </a:lnTo>
                <a:lnTo>
                  <a:pt x="751" y="7565"/>
                </a:lnTo>
                <a:lnTo>
                  <a:pt x="706" y="7311"/>
                </a:lnTo>
                <a:lnTo>
                  <a:pt x="667" y="7078"/>
                </a:lnTo>
                <a:lnTo>
                  <a:pt x="660" y="7024"/>
                </a:lnTo>
                <a:lnTo>
                  <a:pt x="651" y="6960"/>
                </a:lnTo>
                <a:lnTo>
                  <a:pt x="644" y="6891"/>
                </a:lnTo>
                <a:lnTo>
                  <a:pt x="636" y="6815"/>
                </a:lnTo>
                <a:lnTo>
                  <a:pt x="622" y="6648"/>
                </a:lnTo>
                <a:lnTo>
                  <a:pt x="608" y="6470"/>
                </a:lnTo>
                <a:lnTo>
                  <a:pt x="593" y="6289"/>
                </a:lnTo>
                <a:lnTo>
                  <a:pt x="579" y="6114"/>
                </a:lnTo>
                <a:lnTo>
                  <a:pt x="565" y="5953"/>
                </a:lnTo>
                <a:lnTo>
                  <a:pt x="556" y="5881"/>
                </a:lnTo>
                <a:lnTo>
                  <a:pt x="549" y="5816"/>
                </a:lnTo>
                <a:lnTo>
                  <a:pt x="539" y="5756"/>
                </a:lnTo>
                <a:lnTo>
                  <a:pt x="529" y="5697"/>
                </a:lnTo>
                <a:lnTo>
                  <a:pt x="517" y="5640"/>
                </a:lnTo>
                <a:lnTo>
                  <a:pt x="505" y="5585"/>
                </a:lnTo>
                <a:lnTo>
                  <a:pt x="491" y="5530"/>
                </a:lnTo>
                <a:lnTo>
                  <a:pt x="477" y="5481"/>
                </a:lnTo>
                <a:lnTo>
                  <a:pt x="464" y="5433"/>
                </a:lnTo>
                <a:lnTo>
                  <a:pt x="450" y="5390"/>
                </a:lnTo>
                <a:lnTo>
                  <a:pt x="425" y="5314"/>
                </a:lnTo>
                <a:lnTo>
                  <a:pt x="405" y="5258"/>
                </a:lnTo>
                <a:lnTo>
                  <a:pt x="390" y="5222"/>
                </a:lnTo>
                <a:lnTo>
                  <a:pt x="386" y="5208"/>
                </a:lnTo>
                <a:lnTo>
                  <a:pt x="402" y="5788"/>
                </a:lnTo>
                <a:lnTo>
                  <a:pt x="417" y="6248"/>
                </a:lnTo>
                <a:lnTo>
                  <a:pt x="424" y="6444"/>
                </a:lnTo>
                <a:lnTo>
                  <a:pt x="430" y="6589"/>
                </a:lnTo>
                <a:lnTo>
                  <a:pt x="434" y="6645"/>
                </a:lnTo>
                <a:lnTo>
                  <a:pt x="438" y="6703"/>
                </a:lnTo>
                <a:lnTo>
                  <a:pt x="444" y="6761"/>
                </a:lnTo>
                <a:lnTo>
                  <a:pt x="450" y="6819"/>
                </a:lnTo>
                <a:lnTo>
                  <a:pt x="465" y="6925"/>
                </a:lnTo>
                <a:lnTo>
                  <a:pt x="478" y="7016"/>
                </a:lnTo>
                <a:lnTo>
                  <a:pt x="487" y="7078"/>
                </a:lnTo>
                <a:lnTo>
                  <a:pt x="489" y="7097"/>
                </a:lnTo>
                <a:lnTo>
                  <a:pt x="488" y="7106"/>
                </a:lnTo>
                <a:lnTo>
                  <a:pt x="488" y="7107"/>
                </a:lnTo>
                <a:lnTo>
                  <a:pt x="487" y="7107"/>
                </a:lnTo>
                <a:lnTo>
                  <a:pt x="485" y="7103"/>
                </a:lnTo>
                <a:lnTo>
                  <a:pt x="481" y="7089"/>
                </a:lnTo>
                <a:lnTo>
                  <a:pt x="471" y="7061"/>
                </a:lnTo>
                <a:lnTo>
                  <a:pt x="459" y="7019"/>
                </a:lnTo>
                <a:lnTo>
                  <a:pt x="446" y="6969"/>
                </a:lnTo>
                <a:lnTo>
                  <a:pt x="434" y="6918"/>
                </a:lnTo>
                <a:lnTo>
                  <a:pt x="410" y="6820"/>
                </a:lnTo>
                <a:lnTo>
                  <a:pt x="388" y="6721"/>
                </a:lnTo>
                <a:lnTo>
                  <a:pt x="365" y="6624"/>
                </a:lnTo>
                <a:lnTo>
                  <a:pt x="353" y="6576"/>
                </a:lnTo>
                <a:lnTo>
                  <a:pt x="340" y="6529"/>
                </a:lnTo>
                <a:lnTo>
                  <a:pt x="327" y="6482"/>
                </a:lnTo>
                <a:lnTo>
                  <a:pt x="311" y="6436"/>
                </a:lnTo>
                <a:lnTo>
                  <a:pt x="295" y="6392"/>
                </a:lnTo>
                <a:lnTo>
                  <a:pt x="277" y="6348"/>
                </a:lnTo>
                <a:lnTo>
                  <a:pt x="258" y="6304"/>
                </a:lnTo>
                <a:lnTo>
                  <a:pt x="237" y="6262"/>
                </a:lnTo>
                <a:lnTo>
                  <a:pt x="215" y="6219"/>
                </a:lnTo>
                <a:lnTo>
                  <a:pt x="193" y="6171"/>
                </a:lnTo>
                <a:lnTo>
                  <a:pt x="172" y="6120"/>
                </a:lnTo>
                <a:lnTo>
                  <a:pt x="153" y="6069"/>
                </a:lnTo>
                <a:lnTo>
                  <a:pt x="132" y="6016"/>
                </a:lnTo>
                <a:lnTo>
                  <a:pt x="114" y="5962"/>
                </a:lnTo>
                <a:lnTo>
                  <a:pt x="97" y="5910"/>
                </a:lnTo>
                <a:lnTo>
                  <a:pt x="82" y="5860"/>
                </a:lnTo>
                <a:lnTo>
                  <a:pt x="54" y="5767"/>
                </a:lnTo>
                <a:lnTo>
                  <a:pt x="32" y="5693"/>
                </a:lnTo>
                <a:lnTo>
                  <a:pt x="14" y="5624"/>
                </a:lnTo>
                <a:lnTo>
                  <a:pt x="12" y="5690"/>
                </a:lnTo>
                <a:lnTo>
                  <a:pt x="7" y="5854"/>
                </a:lnTo>
                <a:lnTo>
                  <a:pt x="2" y="6063"/>
                </a:lnTo>
                <a:lnTo>
                  <a:pt x="0" y="6167"/>
                </a:lnTo>
                <a:lnTo>
                  <a:pt x="0" y="6262"/>
                </a:lnTo>
                <a:lnTo>
                  <a:pt x="1" y="6311"/>
                </a:lnTo>
                <a:lnTo>
                  <a:pt x="5" y="6368"/>
                </a:lnTo>
                <a:lnTo>
                  <a:pt x="11" y="6430"/>
                </a:lnTo>
                <a:lnTo>
                  <a:pt x="19" y="6499"/>
                </a:lnTo>
                <a:lnTo>
                  <a:pt x="29" y="6572"/>
                </a:lnTo>
                <a:lnTo>
                  <a:pt x="41" y="6650"/>
                </a:lnTo>
                <a:lnTo>
                  <a:pt x="54" y="6730"/>
                </a:lnTo>
                <a:lnTo>
                  <a:pt x="68" y="6811"/>
                </a:lnTo>
                <a:lnTo>
                  <a:pt x="98" y="6976"/>
                </a:lnTo>
                <a:lnTo>
                  <a:pt x="131" y="7135"/>
                </a:lnTo>
                <a:lnTo>
                  <a:pt x="162" y="7280"/>
                </a:lnTo>
                <a:lnTo>
                  <a:pt x="192" y="7405"/>
                </a:lnTo>
                <a:lnTo>
                  <a:pt x="207" y="7463"/>
                </a:lnTo>
                <a:lnTo>
                  <a:pt x="220" y="7524"/>
                </a:lnTo>
                <a:lnTo>
                  <a:pt x="247" y="7652"/>
                </a:lnTo>
                <a:lnTo>
                  <a:pt x="302" y="7920"/>
                </a:lnTo>
                <a:lnTo>
                  <a:pt x="328" y="8046"/>
                </a:lnTo>
                <a:lnTo>
                  <a:pt x="353" y="8159"/>
                </a:lnTo>
                <a:lnTo>
                  <a:pt x="365" y="8210"/>
                </a:lnTo>
                <a:lnTo>
                  <a:pt x="377" y="8254"/>
                </a:lnTo>
                <a:lnTo>
                  <a:pt x="389" y="8293"/>
                </a:lnTo>
                <a:lnTo>
                  <a:pt x="400" y="8325"/>
                </a:lnTo>
                <a:lnTo>
                  <a:pt x="405" y="8338"/>
                </a:lnTo>
                <a:lnTo>
                  <a:pt x="410" y="8354"/>
                </a:lnTo>
                <a:lnTo>
                  <a:pt x="417" y="8384"/>
                </a:lnTo>
                <a:lnTo>
                  <a:pt x="423" y="8417"/>
                </a:lnTo>
                <a:lnTo>
                  <a:pt x="425" y="8450"/>
                </a:lnTo>
                <a:lnTo>
                  <a:pt x="428" y="8485"/>
                </a:lnTo>
                <a:lnTo>
                  <a:pt x="429" y="8520"/>
                </a:lnTo>
                <a:lnTo>
                  <a:pt x="428" y="8592"/>
                </a:lnTo>
                <a:lnTo>
                  <a:pt x="426" y="8664"/>
                </a:lnTo>
                <a:lnTo>
                  <a:pt x="426" y="8699"/>
                </a:lnTo>
                <a:lnTo>
                  <a:pt x="428" y="8734"/>
                </a:lnTo>
                <a:lnTo>
                  <a:pt x="429" y="8767"/>
                </a:lnTo>
                <a:lnTo>
                  <a:pt x="432" y="8800"/>
                </a:lnTo>
                <a:lnTo>
                  <a:pt x="437" y="8830"/>
                </a:lnTo>
                <a:lnTo>
                  <a:pt x="444" y="8859"/>
                </a:lnTo>
                <a:lnTo>
                  <a:pt x="453" y="8891"/>
                </a:lnTo>
                <a:lnTo>
                  <a:pt x="464" y="8931"/>
                </a:lnTo>
                <a:lnTo>
                  <a:pt x="484" y="9026"/>
                </a:lnTo>
                <a:lnTo>
                  <a:pt x="507" y="9135"/>
                </a:lnTo>
                <a:lnTo>
                  <a:pt x="527" y="9249"/>
                </a:lnTo>
                <a:lnTo>
                  <a:pt x="563" y="9444"/>
                </a:lnTo>
                <a:lnTo>
                  <a:pt x="578" y="9527"/>
                </a:lnTo>
                <a:lnTo>
                  <a:pt x="14942" y="9527"/>
                </a:lnTo>
                <a:lnTo>
                  <a:pt x="14935" y="9178"/>
                </a:lnTo>
                <a:lnTo>
                  <a:pt x="14922" y="8390"/>
                </a:lnTo>
                <a:lnTo>
                  <a:pt x="14915" y="7949"/>
                </a:lnTo>
                <a:lnTo>
                  <a:pt x="14911" y="7542"/>
                </a:lnTo>
                <a:lnTo>
                  <a:pt x="14910" y="7366"/>
                </a:lnTo>
                <a:lnTo>
                  <a:pt x="14910" y="7216"/>
                </a:lnTo>
                <a:lnTo>
                  <a:pt x="14910" y="7098"/>
                </a:lnTo>
                <a:lnTo>
                  <a:pt x="14912" y="7019"/>
                </a:lnTo>
                <a:lnTo>
                  <a:pt x="14916" y="6963"/>
                </a:lnTo>
                <a:lnTo>
                  <a:pt x="14920" y="6912"/>
                </a:lnTo>
                <a:lnTo>
                  <a:pt x="14926" y="6865"/>
                </a:lnTo>
                <a:lnTo>
                  <a:pt x="14932" y="6822"/>
                </a:lnTo>
                <a:lnTo>
                  <a:pt x="14939" y="6781"/>
                </a:lnTo>
                <a:lnTo>
                  <a:pt x="14946" y="6743"/>
                </a:lnTo>
                <a:lnTo>
                  <a:pt x="14954" y="6706"/>
                </a:lnTo>
                <a:lnTo>
                  <a:pt x="14964" y="6668"/>
                </a:lnTo>
                <a:lnTo>
                  <a:pt x="14984" y="6594"/>
                </a:lnTo>
                <a:lnTo>
                  <a:pt x="15008" y="6512"/>
                </a:lnTo>
                <a:lnTo>
                  <a:pt x="15034" y="6418"/>
                </a:lnTo>
                <a:lnTo>
                  <a:pt x="15047" y="6364"/>
                </a:lnTo>
                <a:lnTo>
                  <a:pt x="15060" y="6307"/>
                </a:lnTo>
                <a:lnTo>
                  <a:pt x="15073" y="6247"/>
                </a:lnTo>
                <a:lnTo>
                  <a:pt x="15085" y="6190"/>
                </a:lnTo>
                <a:lnTo>
                  <a:pt x="15095" y="6135"/>
                </a:lnTo>
                <a:lnTo>
                  <a:pt x="15105" y="6083"/>
                </a:lnTo>
                <a:lnTo>
                  <a:pt x="15112" y="6033"/>
                </a:lnTo>
                <a:lnTo>
                  <a:pt x="15118" y="5983"/>
                </a:lnTo>
                <a:lnTo>
                  <a:pt x="15130" y="5887"/>
                </a:lnTo>
                <a:lnTo>
                  <a:pt x="15138" y="5792"/>
                </a:lnTo>
                <a:lnTo>
                  <a:pt x="15147" y="5697"/>
                </a:lnTo>
                <a:lnTo>
                  <a:pt x="15155" y="5598"/>
                </a:lnTo>
                <a:lnTo>
                  <a:pt x="15165" y="5491"/>
                </a:lnTo>
                <a:lnTo>
                  <a:pt x="15177" y="5381"/>
                </a:lnTo>
                <a:lnTo>
                  <a:pt x="15189" y="5281"/>
                </a:lnTo>
                <a:lnTo>
                  <a:pt x="15210" y="5106"/>
                </a:lnTo>
                <a:lnTo>
                  <a:pt x="15220" y="5035"/>
                </a:lnTo>
                <a:lnTo>
                  <a:pt x="15225" y="4979"/>
                </a:lnTo>
                <a:lnTo>
                  <a:pt x="15226" y="4956"/>
                </a:lnTo>
                <a:lnTo>
                  <a:pt x="15227" y="4937"/>
                </a:lnTo>
                <a:lnTo>
                  <a:pt x="15226" y="4922"/>
                </a:lnTo>
                <a:lnTo>
                  <a:pt x="15224" y="4912"/>
                </a:lnTo>
                <a:close/>
                <a:moveTo>
                  <a:pt x="667" y="8622"/>
                </a:moveTo>
                <a:lnTo>
                  <a:pt x="667" y="8622"/>
                </a:lnTo>
                <a:lnTo>
                  <a:pt x="658" y="8606"/>
                </a:lnTo>
                <a:lnTo>
                  <a:pt x="649" y="8587"/>
                </a:lnTo>
                <a:lnTo>
                  <a:pt x="627" y="8542"/>
                </a:lnTo>
                <a:lnTo>
                  <a:pt x="604" y="8489"/>
                </a:lnTo>
                <a:lnTo>
                  <a:pt x="580" y="8429"/>
                </a:lnTo>
                <a:lnTo>
                  <a:pt x="556" y="8366"/>
                </a:lnTo>
                <a:lnTo>
                  <a:pt x="536" y="8305"/>
                </a:lnTo>
                <a:lnTo>
                  <a:pt x="518" y="8245"/>
                </a:lnTo>
                <a:lnTo>
                  <a:pt x="511" y="8217"/>
                </a:lnTo>
                <a:lnTo>
                  <a:pt x="505" y="8192"/>
                </a:lnTo>
                <a:lnTo>
                  <a:pt x="493" y="8139"/>
                </a:lnTo>
                <a:lnTo>
                  <a:pt x="482" y="8085"/>
                </a:lnTo>
                <a:lnTo>
                  <a:pt x="472" y="8027"/>
                </a:lnTo>
                <a:lnTo>
                  <a:pt x="464" y="7971"/>
                </a:lnTo>
                <a:lnTo>
                  <a:pt x="455" y="7914"/>
                </a:lnTo>
                <a:lnTo>
                  <a:pt x="449" y="7859"/>
                </a:lnTo>
                <a:lnTo>
                  <a:pt x="446" y="7809"/>
                </a:lnTo>
                <a:lnTo>
                  <a:pt x="444" y="7761"/>
                </a:lnTo>
                <a:lnTo>
                  <a:pt x="444" y="7708"/>
                </a:lnTo>
                <a:lnTo>
                  <a:pt x="442" y="7642"/>
                </a:lnTo>
                <a:lnTo>
                  <a:pt x="437" y="7494"/>
                </a:lnTo>
                <a:lnTo>
                  <a:pt x="430" y="7316"/>
                </a:lnTo>
                <a:lnTo>
                  <a:pt x="447" y="7358"/>
                </a:lnTo>
                <a:lnTo>
                  <a:pt x="465" y="7405"/>
                </a:lnTo>
                <a:lnTo>
                  <a:pt x="488" y="7464"/>
                </a:lnTo>
                <a:lnTo>
                  <a:pt x="512" y="7532"/>
                </a:lnTo>
                <a:lnTo>
                  <a:pt x="536" y="7603"/>
                </a:lnTo>
                <a:lnTo>
                  <a:pt x="559" y="7676"/>
                </a:lnTo>
                <a:lnTo>
                  <a:pt x="569" y="7711"/>
                </a:lnTo>
                <a:lnTo>
                  <a:pt x="578" y="7746"/>
                </a:lnTo>
                <a:lnTo>
                  <a:pt x="593" y="7807"/>
                </a:lnTo>
                <a:lnTo>
                  <a:pt x="609" y="7860"/>
                </a:lnTo>
                <a:lnTo>
                  <a:pt x="633" y="7952"/>
                </a:lnTo>
                <a:lnTo>
                  <a:pt x="644" y="7995"/>
                </a:lnTo>
                <a:lnTo>
                  <a:pt x="654" y="8040"/>
                </a:lnTo>
                <a:lnTo>
                  <a:pt x="661" y="8090"/>
                </a:lnTo>
                <a:lnTo>
                  <a:pt x="667" y="8146"/>
                </a:lnTo>
                <a:lnTo>
                  <a:pt x="669" y="8179"/>
                </a:lnTo>
                <a:lnTo>
                  <a:pt x="672" y="8213"/>
                </a:lnTo>
                <a:lnTo>
                  <a:pt x="674" y="8290"/>
                </a:lnTo>
                <a:lnTo>
                  <a:pt x="674" y="8368"/>
                </a:lnTo>
                <a:lnTo>
                  <a:pt x="673" y="8445"/>
                </a:lnTo>
                <a:lnTo>
                  <a:pt x="669" y="8570"/>
                </a:lnTo>
                <a:lnTo>
                  <a:pt x="667" y="8622"/>
                </a:lnTo>
                <a:close/>
                <a:moveTo>
                  <a:pt x="1024" y="8830"/>
                </a:moveTo>
                <a:lnTo>
                  <a:pt x="1024" y="8830"/>
                </a:lnTo>
                <a:lnTo>
                  <a:pt x="1016" y="8765"/>
                </a:lnTo>
                <a:lnTo>
                  <a:pt x="1008" y="8694"/>
                </a:lnTo>
                <a:lnTo>
                  <a:pt x="988" y="8548"/>
                </a:lnTo>
                <a:lnTo>
                  <a:pt x="979" y="8477"/>
                </a:lnTo>
                <a:lnTo>
                  <a:pt x="971" y="8412"/>
                </a:lnTo>
                <a:lnTo>
                  <a:pt x="966" y="8355"/>
                </a:lnTo>
                <a:lnTo>
                  <a:pt x="965" y="8331"/>
                </a:lnTo>
                <a:lnTo>
                  <a:pt x="964" y="8310"/>
                </a:lnTo>
                <a:lnTo>
                  <a:pt x="965" y="8262"/>
                </a:lnTo>
                <a:lnTo>
                  <a:pt x="966" y="8198"/>
                </a:lnTo>
                <a:lnTo>
                  <a:pt x="970" y="8046"/>
                </a:lnTo>
                <a:lnTo>
                  <a:pt x="971" y="7971"/>
                </a:lnTo>
                <a:lnTo>
                  <a:pt x="971" y="7901"/>
                </a:lnTo>
                <a:lnTo>
                  <a:pt x="968" y="7845"/>
                </a:lnTo>
                <a:lnTo>
                  <a:pt x="966" y="7822"/>
                </a:lnTo>
                <a:lnTo>
                  <a:pt x="964" y="7805"/>
                </a:lnTo>
                <a:lnTo>
                  <a:pt x="962" y="7795"/>
                </a:lnTo>
                <a:lnTo>
                  <a:pt x="962" y="7793"/>
                </a:lnTo>
                <a:lnTo>
                  <a:pt x="964" y="7792"/>
                </a:lnTo>
                <a:lnTo>
                  <a:pt x="966" y="7795"/>
                </a:lnTo>
                <a:lnTo>
                  <a:pt x="970" y="7804"/>
                </a:lnTo>
                <a:lnTo>
                  <a:pt x="982" y="7835"/>
                </a:lnTo>
                <a:lnTo>
                  <a:pt x="996" y="7882"/>
                </a:lnTo>
                <a:lnTo>
                  <a:pt x="1010" y="7937"/>
                </a:lnTo>
                <a:lnTo>
                  <a:pt x="1018" y="7966"/>
                </a:lnTo>
                <a:lnTo>
                  <a:pt x="1025" y="7995"/>
                </a:lnTo>
                <a:lnTo>
                  <a:pt x="1030" y="8025"/>
                </a:lnTo>
                <a:lnTo>
                  <a:pt x="1034" y="8052"/>
                </a:lnTo>
                <a:lnTo>
                  <a:pt x="1037" y="8079"/>
                </a:lnTo>
                <a:lnTo>
                  <a:pt x="1038" y="8102"/>
                </a:lnTo>
                <a:lnTo>
                  <a:pt x="1040" y="8187"/>
                </a:lnTo>
                <a:lnTo>
                  <a:pt x="1045" y="8337"/>
                </a:lnTo>
                <a:lnTo>
                  <a:pt x="1061" y="8740"/>
                </a:lnTo>
                <a:lnTo>
                  <a:pt x="1082" y="9289"/>
                </a:lnTo>
                <a:lnTo>
                  <a:pt x="1078" y="9268"/>
                </a:lnTo>
                <a:lnTo>
                  <a:pt x="1072" y="9247"/>
                </a:lnTo>
                <a:lnTo>
                  <a:pt x="1063" y="9196"/>
                </a:lnTo>
                <a:lnTo>
                  <a:pt x="1055" y="9141"/>
                </a:lnTo>
                <a:lnTo>
                  <a:pt x="1048" y="9081"/>
                </a:lnTo>
                <a:lnTo>
                  <a:pt x="1040" y="9020"/>
                </a:lnTo>
                <a:lnTo>
                  <a:pt x="1034" y="8956"/>
                </a:lnTo>
                <a:lnTo>
                  <a:pt x="1024" y="8830"/>
                </a:lnTo>
                <a:close/>
                <a:moveTo>
                  <a:pt x="1187" y="9008"/>
                </a:moveTo>
                <a:lnTo>
                  <a:pt x="1187" y="9008"/>
                </a:lnTo>
                <a:lnTo>
                  <a:pt x="1171" y="8928"/>
                </a:lnTo>
                <a:lnTo>
                  <a:pt x="1162" y="8877"/>
                </a:lnTo>
                <a:lnTo>
                  <a:pt x="1153" y="8821"/>
                </a:lnTo>
                <a:lnTo>
                  <a:pt x="1146" y="8767"/>
                </a:lnTo>
                <a:lnTo>
                  <a:pt x="1140" y="8716"/>
                </a:lnTo>
                <a:lnTo>
                  <a:pt x="1139" y="8692"/>
                </a:lnTo>
                <a:lnTo>
                  <a:pt x="1139" y="8670"/>
                </a:lnTo>
                <a:lnTo>
                  <a:pt x="1140" y="8652"/>
                </a:lnTo>
                <a:lnTo>
                  <a:pt x="1143" y="8636"/>
                </a:lnTo>
                <a:lnTo>
                  <a:pt x="1153" y="8573"/>
                </a:lnTo>
                <a:lnTo>
                  <a:pt x="1159" y="8533"/>
                </a:lnTo>
                <a:lnTo>
                  <a:pt x="1165" y="8493"/>
                </a:lnTo>
                <a:lnTo>
                  <a:pt x="1170" y="8454"/>
                </a:lnTo>
                <a:lnTo>
                  <a:pt x="1174" y="8417"/>
                </a:lnTo>
                <a:lnTo>
                  <a:pt x="1174" y="8383"/>
                </a:lnTo>
                <a:lnTo>
                  <a:pt x="1174" y="8370"/>
                </a:lnTo>
                <a:lnTo>
                  <a:pt x="1173" y="8358"/>
                </a:lnTo>
                <a:lnTo>
                  <a:pt x="1170" y="8338"/>
                </a:lnTo>
                <a:lnTo>
                  <a:pt x="1170" y="8336"/>
                </a:lnTo>
                <a:lnTo>
                  <a:pt x="1171" y="8340"/>
                </a:lnTo>
                <a:lnTo>
                  <a:pt x="1173" y="8348"/>
                </a:lnTo>
                <a:lnTo>
                  <a:pt x="1173" y="8358"/>
                </a:lnTo>
                <a:lnTo>
                  <a:pt x="1187" y="8432"/>
                </a:lnTo>
                <a:lnTo>
                  <a:pt x="1206" y="8533"/>
                </a:lnTo>
                <a:lnTo>
                  <a:pt x="1216" y="8585"/>
                </a:lnTo>
                <a:lnTo>
                  <a:pt x="1224" y="8632"/>
                </a:lnTo>
                <a:lnTo>
                  <a:pt x="1229" y="8670"/>
                </a:lnTo>
                <a:lnTo>
                  <a:pt x="1231" y="8695"/>
                </a:lnTo>
                <a:lnTo>
                  <a:pt x="1229" y="8727"/>
                </a:lnTo>
                <a:lnTo>
                  <a:pt x="1224" y="8770"/>
                </a:lnTo>
                <a:lnTo>
                  <a:pt x="1217" y="8820"/>
                </a:lnTo>
                <a:lnTo>
                  <a:pt x="1209" y="8874"/>
                </a:lnTo>
                <a:lnTo>
                  <a:pt x="1193" y="8967"/>
                </a:lnTo>
                <a:lnTo>
                  <a:pt x="1187" y="9008"/>
                </a:lnTo>
                <a:close/>
                <a:moveTo>
                  <a:pt x="2003" y="8265"/>
                </a:moveTo>
                <a:lnTo>
                  <a:pt x="2003" y="8265"/>
                </a:lnTo>
                <a:lnTo>
                  <a:pt x="2005" y="8289"/>
                </a:lnTo>
                <a:lnTo>
                  <a:pt x="2006" y="8317"/>
                </a:lnTo>
                <a:lnTo>
                  <a:pt x="2009" y="8379"/>
                </a:lnTo>
                <a:lnTo>
                  <a:pt x="2008" y="8453"/>
                </a:lnTo>
                <a:lnTo>
                  <a:pt x="2006" y="8533"/>
                </a:lnTo>
                <a:lnTo>
                  <a:pt x="2002" y="8618"/>
                </a:lnTo>
                <a:lnTo>
                  <a:pt x="1997" y="8707"/>
                </a:lnTo>
                <a:lnTo>
                  <a:pt x="1991" y="8799"/>
                </a:lnTo>
                <a:lnTo>
                  <a:pt x="1984" y="8889"/>
                </a:lnTo>
                <a:lnTo>
                  <a:pt x="1970" y="9058"/>
                </a:lnTo>
                <a:lnTo>
                  <a:pt x="1957" y="9200"/>
                </a:lnTo>
                <a:lnTo>
                  <a:pt x="1944" y="9335"/>
                </a:lnTo>
                <a:lnTo>
                  <a:pt x="1937" y="9316"/>
                </a:lnTo>
                <a:lnTo>
                  <a:pt x="1926" y="9285"/>
                </a:lnTo>
                <a:lnTo>
                  <a:pt x="1897" y="9192"/>
                </a:lnTo>
                <a:lnTo>
                  <a:pt x="1861" y="9064"/>
                </a:lnTo>
                <a:lnTo>
                  <a:pt x="1821" y="8915"/>
                </a:lnTo>
                <a:lnTo>
                  <a:pt x="1779" y="8757"/>
                </a:lnTo>
                <a:lnTo>
                  <a:pt x="1738" y="8599"/>
                </a:lnTo>
                <a:lnTo>
                  <a:pt x="1704" y="8456"/>
                </a:lnTo>
                <a:lnTo>
                  <a:pt x="1676" y="8340"/>
                </a:lnTo>
                <a:lnTo>
                  <a:pt x="1653" y="8232"/>
                </a:lnTo>
                <a:lnTo>
                  <a:pt x="1628" y="8110"/>
                </a:lnTo>
                <a:lnTo>
                  <a:pt x="1603" y="7980"/>
                </a:lnTo>
                <a:lnTo>
                  <a:pt x="1580" y="7848"/>
                </a:lnTo>
                <a:lnTo>
                  <a:pt x="1559" y="7717"/>
                </a:lnTo>
                <a:lnTo>
                  <a:pt x="1550" y="7655"/>
                </a:lnTo>
                <a:lnTo>
                  <a:pt x="1543" y="7595"/>
                </a:lnTo>
                <a:lnTo>
                  <a:pt x="1537" y="7537"/>
                </a:lnTo>
                <a:lnTo>
                  <a:pt x="1532" y="7483"/>
                </a:lnTo>
                <a:lnTo>
                  <a:pt x="1529" y="7434"/>
                </a:lnTo>
                <a:lnTo>
                  <a:pt x="1528" y="7389"/>
                </a:lnTo>
                <a:lnTo>
                  <a:pt x="1527" y="7296"/>
                </a:lnTo>
                <a:lnTo>
                  <a:pt x="1523" y="7185"/>
                </a:lnTo>
                <a:lnTo>
                  <a:pt x="1520" y="7064"/>
                </a:lnTo>
                <a:lnTo>
                  <a:pt x="1516" y="6939"/>
                </a:lnTo>
                <a:lnTo>
                  <a:pt x="1515" y="6819"/>
                </a:lnTo>
                <a:lnTo>
                  <a:pt x="1515" y="6761"/>
                </a:lnTo>
                <a:lnTo>
                  <a:pt x="1515" y="6708"/>
                </a:lnTo>
                <a:lnTo>
                  <a:pt x="1517" y="6657"/>
                </a:lnTo>
                <a:lnTo>
                  <a:pt x="1520" y="6614"/>
                </a:lnTo>
                <a:lnTo>
                  <a:pt x="1523" y="6576"/>
                </a:lnTo>
                <a:lnTo>
                  <a:pt x="1528" y="6545"/>
                </a:lnTo>
                <a:lnTo>
                  <a:pt x="1541" y="6480"/>
                </a:lnTo>
                <a:lnTo>
                  <a:pt x="1559" y="6403"/>
                </a:lnTo>
                <a:lnTo>
                  <a:pt x="1598" y="6236"/>
                </a:lnTo>
                <a:lnTo>
                  <a:pt x="1647" y="6040"/>
                </a:lnTo>
                <a:lnTo>
                  <a:pt x="1664" y="6072"/>
                </a:lnTo>
                <a:lnTo>
                  <a:pt x="1683" y="6112"/>
                </a:lnTo>
                <a:lnTo>
                  <a:pt x="1707" y="6161"/>
                </a:lnTo>
                <a:lnTo>
                  <a:pt x="1736" y="6223"/>
                </a:lnTo>
                <a:lnTo>
                  <a:pt x="1765" y="6290"/>
                </a:lnTo>
                <a:lnTo>
                  <a:pt x="1796" y="6363"/>
                </a:lnTo>
                <a:lnTo>
                  <a:pt x="1825" y="6440"/>
                </a:lnTo>
                <a:lnTo>
                  <a:pt x="1839" y="6478"/>
                </a:lnTo>
                <a:lnTo>
                  <a:pt x="1855" y="6513"/>
                </a:lnTo>
                <a:lnTo>
                  <a:pt x="1872" y="6548"/>
                </a:lnTo>
                <a:lnTo>
                  <a:pt x="1889" y="6583"/>
                </a:lnTo>
                <a:lnTo>
                  <a:pt x="1923" y="6650"/>
                </a:lnTo>
                <a:lnTo>
                  <a:pt x="1941" y="6685"/>
                </a:lnTo>
                <a:lnTo>
                  <a:pt x="1958" y="6722"/>
                </a:lnTo>
                <a:lnTo>
                  <a:pt x="1974" y="6761"/>
                </a:lnTo>
                <a:lnTo>
                  <a:pt x="1990" y="6802"/>
                </a:lnTo>
                <a:lnTo>
                  <a:pt x="2004" y="6846"/>
                </a:lnTo>
                <a:lnTo>
                  <a:pt x="2016" y="6895"/>
                </a:lnTo>
                <a:lnTo>
                  <a:pt x="2028" y="6948"/>
                </a:lnTo>
                <a:lnTo>
                  <a:pt x="2032" y="6976"/>
                </a:lnTo>
                <a:lnTo>
                  <a:pt x="2036" y="7006"/>
                </a:lnTo>
                <a:lnTo>
                  <a:pt x="2040" y="7036"/>
                </a:lnTo>
                <a:lnTo>
                  <a:pt x="2044" y="7068"/>
                </a:lnTo>
                <a:lnTo>
                  <a:pt x="2046" y="7102"/>
                </a:lnTo>
                <a:lnTo>
                  <a:pt x="2047" y="7138"/>
                </a:lnTo>
                <a:lnTo>
                  <a:pt x="2048" y="7211"/>
                </a:lnTo>
                <a:lnTo>
                  <a:pt x="2048" y="7287"/>
                </a:lnTo>
                <a:lnTo>
                  <a:pt x="2046" y="7365"/>
                </a:lnTo>
                <a:lnTo>
                  <a:pt x="2042" y="7443"/>
                </a:lnTo>
                <a:lnTo>
                  <a:pt x="2038" y="7523"/>
                </a:lnTo>
                <a:lnTo>
                  <a:pt x="2032" y="7602"/>
                </a:lnTo>
                <a:lnTo>
                  <a:pt x="2020" y="7757"/>
                </a:lnTo>
                <a:lnTo>
                  <a:pt x="2008" y="7906"/>
                </a:lnTo>
                <a:lnTo>
                  <a:pt x="2003" y="7977"/>
                </a:lnTo>
                <a:lnTo>
                  <a:pt x="1999" y="8043"/>
                </a:lnTo>
                <a:lnTo>
                  <a:pt x="1997" y="8107"/>
                </a:lnTo>
                <a:lnTo>
                  <a:pt x="1997" y="8164"/>
                </a:lnTo>
                <a:lnTo>
                  <a:pt x="1998" y="8218"/>
                </a:lnTo>
                <a:lnTo>
                  <a:pt x="2000" y="8242"/>
                </a:lnTo>
                <a:lnTo>
                  <a:pt x="2003" y="8265"/>
                </a:lnTo>
                <a:close/>
                <a:moveTo>
                  <a:pt x="2255" y="6692"/>
                </a:moveTo>
                <a:lnTo>
                  <a:pt x="2255" y="6692"/>
                </a:lnTo>
                <a:lnTo>
                  <a:pt x="2249" y="6629"/>
                </a:lnTo>
                <a:lnTo>
                  <a:pt x="2242" y="6545"/>
                </a:lnTo>
                <a:lnTo>
                  <a:pt x="2225" y="6344"/>
                </a:lnTo>
                <a:lnTo>
                  <a:pt x="2209" y="6154"/>
                </a:lnTo>
                <a:lnTo>
                  <a:pt x="2202" y="6083"/>
                </a:lnTo>
                <a:lnTo>
                  <a:pt x="2199" y="6058"/>
                </a:lnTo>
                <a:lnTo>
                  <a:pt x="2196" y="6040"/>
                </a:lnTo>
                <a:lnTo>
                  <a:pt x="2189" y="6009"/>
                </a:lnTo>
                <a:lnTo>
                  <a:pt x="2181" y="5973"/>
                </a:lnTo>
                <a:lnTo>
                  <a:pt x="2170" y="5929"/>
                </a:lnTo>
                <a:lnTo>
                  <a:pt x="2160" y="5880"/>
                </a:lnTo>
                <a:lnTo>
                  <a:pt x="2152" y="5824"/>
                </a:lnTo>
                <a:lnTo>
                  <a:pt x="2147" y="5792"/>
                </a:lnTo>
                <a:lnTo>
                  <a:pt x="2143" y="5760"/>
                </a:lnTo>
                <a:lnTo>
                  <a:pt x="2141" y="5725"/>
                </a:lnTo>
                <a:lnTo>
                  <a:pt x="2139" y="5688"/>
                </a:lnTo>
                <a:lnTo>
                  <a:pt x="2137" y="5649"/>
                </a:lnTo>
                <a:lnTo>
                  <a:pt x="2136" y="5609"/>
                </a:lnTo>
                <a:lnTo>
                  <a:pt x="2136" y="5559"/>
                </a:lnTo>
                <a:lnTo>
                  <a:pt x="2134" y="5497"/>
                </a:lnTo>
                <a:lnTo>
                  <a:pt x="2128" y="5339"/>
                </a:lnTo>
                <a:lnTo>
                  <a:pt x="2111" y="4967"/>
                </a:lnTo>
                <a:lnTo>
                  <a:pt x="2102" y="4790"/>
                </a:lnTo>
                <a:lnTo>
                  <a:pt x="2100" y="4712"/>
                </a:lnTo>
                <a:lnTo>
                  <a:pt x="2099" y="4645"/>
                </a:lnTo>
                <a:lnTo>
                  <a:pt x="2099" y="4590"/>
                </a:lnTo>
                <a:lnTo>
                  <a:pt x="2099" y="4550"/>
                </a:lnTo>
                <a:lnTo>
                  <a:pt x="2100" y="4537"/>
                </a:lnTo>
                <a:lnTo>
                  <a:pt x="2102" y="4528"/>
                </a:lnTo>
                <a:lnTo>
                  <a:pt x="2104" y="4525"/>
                </a:lnTo>
                <a:lnTo>
                  <a:pt x="2105" y="4525"/>
                </a:lnTo>
                <a:lnTo>
                  <a:pt x="2106" y="4526"/>
                </a:lnTo>
                <a:lnTo>
                  <a:pt x="2113" y="4539"/>
                </a:lnTo>
                <a:lnTo>
                  <a:pt x="2123" y="4564"/>
                </a:lnTo>
                <a:lnTo>
                  <a:pt x="2136" y="4598"/>
                </a:lnTo>
                <a:lnTo>
                  <a:pt x="2149" y="4639"/>
                </a:lnTo>
                <a:lnTo>
                  <a:pt x="2182" y="4740"/>
                </a:lnTo>
                <a:lnTo>
                  <a:pt x="2218" y="4854"/>
                </a:lnTo>
                <a:lnTo>
                  <a:pt x="2254" y="4972"/>
                </a:lnTo>
                <a:lnTo>
                  <a:pt x="2286" y="5083"/>
                </a:lnTo>
                <a:lnTo>
                  <a:pt x="2313" y="5175"/>
                </a:lnTo>
                <a:lnTo>
                  <a:pt x="2330" y="5238"/>
                </a:lnTo>
                <a:lnTo>
                  <a:pt x="2340" y="5282"/>
                </a:lnTo>
                <a:lnTo>
                  <a:pt x="2354" y="5325"/>
                </a:lnTo>
                <a:lnTo>
                  <a:pt x="2379" y="5410"/>
                </a:lnTo>
                <a:lnTo>
                  <a:pt x="2391" y="5454"/>
                </a:lnTo>
                <a:lnTo>
                  <a:pt x="2403" y="5499"/>
                </a:lnTo>
                <a:lnTo>
                  <a:pt x="2411" y="5545"/>
                </a:lnTo>
                <a:lnTo>
                  <a:pt x="2415" y="5569"/>
                </a:lnTo>
                <a:lnTo>
                  <a:pt x="2418" y="5594"/>
                </a:lnTo>
                <a:lnTo>
                  <a:pt x="2421" y="5621"/>
                </a:lnTo>
                <a:lnTo>
                  <a:pt x="2422" y="5648"/>
                </a:lnTo>
                <a:lnTo>
                  <a:pt x="2424" y="5711"/>
                </a:lnTo>
                <a:lnTo>
                  <a:pt x="2424" y="5779"/>
                </a:lnTo>
                <a:lnTo>
                  <a:pt x="2422" y="5850"/>
                </a:lnTo>
                <a:lnTo>
                  <a:pt x="2418" y="5923"/>
                </a:lnTo>
                <a:lnTo>
                  <a:pt x="2414" y="5995"/>
                </a:lnTo>
                <a:lnTo>
                  <a:pt x="2409" y="6064"/>
                </a:lnTo>
                <a:lnTo>
                  <a:pt x="2403" y="6129"/>
                </a:lnTo>
                <a:lnTo>
                  <a:pt x="2393" y="6224"/>
                </a:lnTo>
                <a:lnTo>
                  <a:pt x="2376" y="6372"/>
                </a:lnTo>
                <a:lnTo>
                  <a:pt x="2331" y="6746"/>
                </a:lnTo>
                <a:lnTo>
                  <a:pt x="2269" y="7241"/>
                </a:lnTo>
                <a:lnTo>
                  <a:pt x="2269" y="7156"/>
                </a:lnTo>
                <a:lnTo>
                  <a:pt x="2268" y="7000"/>
                </a:lnTo>
                <a:lnTo>
                  <a:pt x="2266" y="6913"/>
                </a:lnTo>
                <a:lnTo>
                  <a:pt x="2263" y="6828"/>
                </a:lnTo>
                <a:lnTo>
                  <a:pt x="2260" y="6752"/>
                </a:lnTo>
                <a:lnTo>
                  <a:pt x="2257" y="6720"/>
                </a:lnTo>
                <a:lnTo>
                  <a:pt x="2255" y="6692"/>
                </a:lnTo>
                <a:close/>
                <a:moveTo>
                  <a:pt x="2566" y="8741"/>
                </a:moveTo>
                <a:lnTo>
                  <a:pt x="2566" y="8741"/>
                </a:lnTo>
                <a:lnTo>
                  <a:pt x="2563" y="8772"/>
                </a:lnTo>
                <a:lnTo>
                  <a:pt x="2558" y="8808"/>
                </a:lnTo>
                <a:lnTo>
                  <a:pt x="2552" y="8847"/>
                </a:lnTo>
                <a:lnTo>
                  <a:pt x="2545" y="8885"/>
                </a:lnTo>
                <a:lnTo>
                  <a:pt x="2527" y="8967"/>
                </a:lnTo>
                <a:lnTo>
                  <a:pt x="2509" y="9046"/>
                </a:lnTo>
                <a:lnTo>
                  <a:pt x="2492" y="9118"/>
                </a:lnTo>
                <a:lnTo>
                  <a:pt x="2476" y="9177"/>
                </a:lnTo>
                <a:lnTo>
                  <a:pt x="2463" y="9230"/>
                </a:lnTo>
                <a:lnTo>
                  <a:pt x="2445" y="9189"/>
                </a:lnTo>
                <a:lnTo>
                  <a:pt x="2428" y="9143"/>
                </a:lnTo>
                <a:lnTo>
                  <a:pt x="2410" y="9095"/>
                </a:lnTo>
                <a:lnTo>
                  <a:pt x="2394" y="9043"/>
                </a:lnTo>
                <a:lnTo>
                  <a:pt x="2387" y="9015"/>
                </a:lnTo>
                <a:lnTo>
                  <a:pt x="2380" y="8987"/>
                </a:lnTo>
                <a:lnTo>
                  <a:pt x="2374" y="8957"/>
                </a:lnTo>
                <a:lnTo>
                  <a:pt x="2369" y="8927"/>
                </a:lnTo>
                <a:lnTo>
                  <a:pt x="2364" y="8897"/>
                </a:lnTo>
                <a:lnTo>
                  <a:pt x="2362" y="8865"/>
                </a:lnTo>
                <a:lnTo>
                  <a:pt x="2360" y="8832"/>
                </a:lnTo>
                <a:lnTo>
                  <a:pt x="2358" y="8800"/>
                </a:lnTo>
                <a:lnTo>
                  <a:pt x="2360" y="8730"/>
                </a:lnTo>
                <a:lnTo>
                  <a:pt x="2361" y="8658"/>
                </a:lnTo>
                <a:lnTo>
                  <a:pt x="2366" y="8514"/>
                </a:lnTo>
                <a:lnTo>
                  <a:pt x="2372" y="8387"/>
                </a:lnTo>
                <a:lnTo>
                  <a:pt x="2373" y="8335"/>
                </a:lnTo>
                <a:lnTo>
                  <a:pt x="2374" y="8295"/>
                </a:lnTo>
                <a:lnTo>
                  <a:pt x="2374" y="8277"/>
                </a:lnTo>
                <a:lnTo>
                  <a:pt x="2375" y="8257"/>
                </a:lnTo>
                <a:lnTo>
                  <a:pt x="2380" y="8211"/>
                </a:lnTo>
                <a:lnTo>
                  <a:pt x="2387" y="8162"/>
                </a:lnTo>
                <a:lnTo>
                  <a:pt x="2396" y="8113"/>
                </a:lnTo>
                <a:lnTo>
                  <a:pt x="2411" y="8032"/>
                </a:lnTo>
                <a:lnTo>
                  <a:pt x="2418" y="7998"/>
                </a:lnTo>
                <a:lnTo>
                  <a:pt x="2426" y="8037"/>
                </a:lnTo>
                <a:lnTo>
                  <a:pt x="2446" y="8133"/>
                </a:lnTo>
                <a:lnTo>
                  <a:pt x="2459" y="8193"/>
                </a:lnTo>
                <a:lnTo>
                  <a:pt x="2475" y="8256"/>
                </a:lnTo>
                <a:lnTo>
                  <a:pt x="2491" y="8316"/>
                </a:lnTo>
                <a:lnTo>
                  <a:pt x="2507" y="8370"/>
                </a:lnTo>
                <a:lnTo>
                  <a:pt x="2523" y="8417"/>
                </a:lnTo>
                <a:lnTo>
                  <a:pt x="2537" y="8461"/>
                </a:lnTo>
                <a:lnTo>
                  <a:pt x="2549" y="8502"/>
                </a:lnTo>
                <a:lnTo>
                  <a:pt x="2559" y="8544"/>
                </a:lnTo>
                <a:lnTo>
                  <a:pt x="2563" y="8564"/>
                </a:lnTo>
                <a:lnTo>
                  <a:pt x="2566" y="8586"/>
                </a:lnTo>
                <a:lnTo>
                  <a:pt x="2569" y="8609"/>
                </a:lnTo>
                <a:lnTo>
                  <a:pt x="2570" y="8633"/>
                </a:lnTo>
                <a:lnTo>
                  <a:pt x="2570" y="8657"/>
                </a:lnTo>
                <a:lnTo>
                  <a:pt x="2570" y="8683"/>
                </a:lnTo>
                <a:lnTo>
                  <a:pt x="2569" y="8711"/>
                </a:lnTo>
                <a:lnTo>
                  <a:pt x="2566" y="8741"/>
                </a:lnTo>
                <a:close/>
                <a:moveTo>
                  <a:pt x="2582" y="7672"/>
                </a:moveTo>
                <a:lnTo>
                  <a:pt x="2582" y="7672"/>
                </a:lnTo>
                <a:lnTo>
                  <a:pt x="2542" y="7595"/>
                </a:lnTo>
                <a:lnTo>
                  <a:pt x="2521" y="7550"/>
                </a:lnTo>
                <a:lnTo>
                  <a:pt x="2510" y="7526"/>
                </a:lnTo>
                <a:lnTo>
                  <a:pt x="2500" y="7501"/>
                </a:lnTo>
                <a:lnTo>
                  <a:pt x="2491" y="7476"/>
                </a:lnTo>
                <a:lnTo>
                  <a:pt x="2482" y="7449"/>
                </a:lnTo>
                <a:lnTo>
                  <a:pt x="2475" y="7423"/>
                </a:lnTo>
                <a:lnTo>
                  <a:pt x="2469" y="7396"/>
                </a:lnTo>
                <a:lnTo>
                  <a:pt x="2464" y="7369"/>
                </a:lnTo>
                <a:lnTo>
                  <a:pt x="2462" y="7341"/>
                </a:lnTo>
                <a:lnTo>
                  <a:pt x="2461" y="7314"/>
                </a:lnTo>
                <a:lnTo>
                  <a:pt x="2463" y="7286"/>
                </a:lnTo>
                <a:lnTo>
                  <a:pt x="2469" y="7227"/>
                </a:lnTo>
                <a:lnTo>
                  <a:pt x="2479" y="7162"/>
                </a:lnTo>
                <a:lnTo>
                  <a:pt x="2489" y="7094"/>
                </a:lnTo>
                <a:lnTo>
                  <a:pt x="2500" y="7026"/>
                </a:lnTo>
                <a:lnTo>
                  <a:pt x="2521" y="6901"/>
                </a:lnTo>
                <a:lnTo>
                  <a:pt x="2537" y="6811"/>
                </a:lnTo>
                <a:lnTo>
                  <a:pt x="2540" y="6798"/>
                </a:lnTo>
                <a:lnTo>
                  <a:pt x="2543" y="6791"/>
                </a:lnTo>
                <a:lnTo>
                  <a:pt x="2545" y="6790"/>
                </a:lnTo>
                <a:lnTo>
                  <a:pt x="2547" y="6790"/>
                </a:lnTo>
                <a:lnTo>
                  <a:pt x="2548" y="6791"/>
                </a:lnTo>
                <a:lnTo>
                  <a:pt x="2551" y="6793"/>
                </a:lnTo>
                <a:lnTo>
                  <a:pt x="2554" y="6802"/>
                </a:lnTo>
                <a:lnTo>
                  <a:pt x="2558" y="6814"/>
                </a:lnTo>
                <a:lnTo>
                  <a:pt x="2566" y="6849"/>
                </a:lnTo>
                <a:lnTo>
                  <a:pt x="2575" y="6891"/>
                </a:lnTo>
                <a:lnTo>
                  <a:pt x="2583" y="6936"/>
                </a:lnTo>
                <a:lnTo>
                  <a:pt x="2596" y="7019"/>
                </a:lnTo>
                <a:lnTo>
                  <a:pt x="2599" y="7041"/>
                </a:lnTo>
                <a:lnTo>
                  <a:pt x="2600" y="7072"/>
                </a:lnTo>
                <a:lnTo>
                  <a:pt x="2600" y="7112"/>
                </a:lnTo>
                <a:lnTo>
                  <a:pt x="2600" y="7159"/>
                </a:lnTo>
                <a:lnTo>
                  <a:pt x="2597" y="7264"/>
                </a:lnTo>
                <a:lnTo>
                  <a:pt x="2594" y="7378"/>
                </a:lnTo>
                <a:lnTo>
                  <a:pt x="2585" y="7581"/>
                </a:lnTo>
                <a:lnTo>
                  <a:pt x="2582" y="7672"/>
                </a:lnTo>
                <a:close/>
                <a:moveTo>
                  <a:pt x="3279" y="7167"/>
                </a:moveTo>
                <a:lnTo>
                  <a:pt x="3279" y="7167"/>
                </a:lnTo>
                <a:lnTo>
                  <a:pt x="3275" y="7207"/>
                </a:lnTo>
                <a:lnTo>
                  <a:pt x="3268" y="7258"/>
                </a:lnTo>
                <a:lnTo>
                  <a:pt x="3250" y="7386"/>
                </a:lnTo>
                <a:lnTo>
                  <a:pt x="3226" y="7537"/>
                </a:lnTo>
                <a:lnTo>
                  <a:pt x="3199" y="7694"/>
                </a:lnTo>
                <a:lnTo>
                  <a:pt x="3151" y="7968"/>
                </a:lnTo>
                <a:lnTo>
                  <a:pt x="3131" y="8087"/>
                </a:lnTo>
                <a:lnTo>
                  <a:pt x="3125" y="8071"/>
                </a:lnTo>
                <a:lnTo>
                  <a:pt x="3120" y="8051"/>
                </a:lnTo>
                <a:lnTo>
                  <a:pt x="3117" y="8031"/>
                </a:lnTo>
                <a:lnTo>
                  <a:pt x="3113" y="8010"/>
                </a:lnTo>
                <a:lnTo>
                  <a:pt x="3107" y="7965"/>
                </a:lnTo>
                <a:lnTo>
                  <a:pt x="3102" y="7914"/>
                </a:lnTo>
                <a:lnTo>
                  <a:pt x="3095" y="7806"/>
                </a:lnTo>
                <a:lnTo>
                  <a:pt x="3091" y="7747"/>
                </a:lnTo>
                <a:lnTo>
                  <a:pt x="3085" y="7687"/>
                </a:lnTo>
                <a:lnTo>
                  <a:pt x="3083" y="7656"/>
                </a:lnTo>
                <a:lnTo>
                  <a:pt x="3078" y="7626"/>
                </a:lnTo>
                <a:lnTo>
                  <a:pt x="3067" y="7565"/>
                </a:lnTo>
                <a:lnTo>
                  <a:pt x="3055" y="7505"/>
                </a:lnTo>
                <a:lnTo>
                  <a:pt x="3049" y="7475"/>
                </a:lnTo>
                <a:lnTo>
                  <a:pt x="3046" y="7446"/>
                </a:lnTo>
                <a:lnTo>
                  <a:pt x="3042" y="7417"/>
                </a:lnTo>
                <a:lnTo>
                  <a:pt x="3040" y="7388"/>
                </a:lnTo>
                <a:lnTo>
                  <a:pt x="3038" y="7359"/>
                </a:lnTo>
                <a:lnTo>
                  <a:pt x="3040" y="7332"/>
                </a:lnTo>
                <a:lnTo>
                  <a:pt x="3043" y="7305"/>
                </a:lnTo>
                <a:lnTo>
                  <a:pt x="3050" y="7277"/>
                </a:lnTo>
                <a:lnTo>
                  <a:pt x="3054" y="7265"/>
                </a:lnTo>
                <a:lnTo>
                  <a:pt x="3059" y="7252"/>
                </a:lnTo>
                <a:lnTo>
                  <a:pt x="3065" y="7239"/>
                </a:lnTo>
                <a:lnTo>
                  <a:pt x="3071" y="7227"/>
                </a:lnTo>
                <a:lnTo>
                  <a:pt x="3187" y="7013"/>
                </a:lnTo>
                <a:lnTo>
                  <a:pt x="3249" y="6900"/>
                </a:lnTo>
                <a:lnTo>
                  <a:pt x="3251" y="6904"/>
                </a:lnTo>
                <a:lnTo>
                  <a:pt x="3256" y="6917"/>
                </a:lnTo>
                <a:lnTo>
                  <a:pt x="3262" y="6937"/>
                </a:lnTo>
                <a:lnTo>
                  <a:pt x="3269" y="6967"/>
                </a:lnTo>
                <a:lnTo>
                  <a:pt x="3273" y="6984"/>
                </a:lnTo>
                <a:lnTo>
                  <a:pt x="3276" y="7005"/>
                </a:lnTo>
                <a:lnTo>
                  <a:pt x="3279" y="7026"/>
                </a:lnTo>
                <a:lnTo>
                  <a:pt x="3280" y="7050"/>
                </a:lnTo>
                <a:lnTo>
                  <a:pt x="3281" y="7077"/>
                </a:lnTo>
                <a:lnTo>
                  <a:pt x="3282" y="7104"/>
                </a:lnTo>
                <a:lnTo>
                  <a:pt x="3281" y="7135"/>
                </a:lnTo>
                <a:lnTo>
                  <a:pt x="3279" y="7167"/>
                </a:lnTo>
                <a:close/>
                <a:moveTo>
                  <a:pt x="3694" y="7984"/>
                </a:moveTo>
                <a:lnTo>
                  <a:pt x="3694" y="7984"/>
                </a:lnTo>
                <a:lnTo>
                  <a:pt x="3692" y="7948"/>
                </a:lnTo>
                <a:lnTo>
                  <a:pt x="3692" y="7895"/>
                </a:lnTo>
                <a:lnTo>
                  <a:pt x="3693" y="7827"/>
                </a:lnTo>
                <a:lnTo>
                  <a:pt x="3694" y="7746"/>
                </a:lnTo>
                <a:lnTo>
                  <a:pt x="3702" y="7559"/>
                </a:lnTo>
                <a:lnTo>
                  <a:pt x="3711" y="7354"/>
                </a:lnTo>
                <a:lnTo>
                  <a:pt x="3721" y="7157"/>
                </a:lnTo>
                <a:lnTo>
                  <a:pt x="3730" y="6988"/>
                </a:lnTo>
                <a:lnTo>
                  <a:pt x="3739" y="6826"/>
                </a:lnTo>
                <a:lnTo>
                  <a:pt x="3741" y="6925"/>
                </a:lnTo>
                <a:lnTo>
                  <a:pt x="3745" y="7031"/>
                </a:lnTo>
                <a:lnTo>
                  <a:pt x="3750" y="7159"/>
                </a:lnTo>
                <a:lnTo>
                  <a:pt x="3756" y="7292"/>
                </a:lnTo>
                <a:lnTo>
                  <a:pt x="3764" y="7420"/>
                </a:lnTo>
                <a:lnTo>
                  <a:pt x="3768" y="7479"/>
                </a:lnTo>
                <a:lnTo>
                  <a:pt x="3772" y="7532"/>
                </a:lnTo>
                <a:lnTo>
                  <a:pt x="3777" y="7577"/>
                </a:lnTo>
                <a:lnTo>
                  <a:pt x="3783" y="7613"/>
                </a:lnTo>
                <a:lnTo>
                  <a:pt x="3788" y="7649"/>
                </a:lnTo>
                <a:lnTo>
                  <a:pt x="3793" y="7696"/>
                </a:lnTo>
                <a:lnTo>
                  <a:pt x="3797" y="7751"/>
                </a:lnTo>
                <a:lnTo>
                  <a:pt x="3800" y="7813"/>
                </a:lnTo>
                <a:lnTo>
                  <a:pt x="3806" y="7952"/>
                </a:lnTo>
                <a:lnTo>
                  <a:pt x="3810" y="8096"/>
                </a:lnTo>
                <a:lnTo>
                  <a:pt x="3812" y="8234"/>
                </a:lnTo>
                <a:lnTo>
                  <a:pt x="3812" y="8349"/>
                </a:lnTo>
                <a:lnTo>
                  <a:pt x="3813" y="8457"/>
                </a:lnTo>
                <a:lnTo>
                  <a:pt x="3803" y="8439"/>
                </a:lnTo>
                <a:lnTo>
                  <a:pt x="3792" y="8418"/>
                </a:lnTo>
                <a:lnTo>
                  <a:pt x="3781" y="8393"/>
                </a:lnTo>
                <a:lnTo>
                  <a:pt x="3771" y="8365"/>
                </a:lnTo>
                <a:lnTo>
                  <a:pt x="3762" y="8336"/>
                </a:lnTo>
                <a:lnTo>
                  <a:pt x="3753" y="8304"/>
                </a:lnTo>
                <a:lnTo>
                  <a:pt x="3745" y="8271"/>
                </a:lnTo>
                <a:lnTo>
                  <a:pt x="3736" y="8238"/>
                </a:lnTo>
                <a:lnTo>
                  <a:pt x="3723" y="8169"/>
                </a:lnTo>
                <a:lnTo>
                  <a:pt x="3711" y="8102"/>
                </a:lnTo>
                <a:lnTo>
                  <a:pt x="3702" y="8038"/>
                </a:lnTo>
                <a:lnTo>
                  <a:pt x="3694" y="7984"/>
                </a:lnTo>
                <a:close/>
                <a:moveTo>
                  <a:pt x="4480" y="7568"/>
                </a:moveTo>
                <a:lnTo>
                  <a:pt x="4480" y="7568"/>
                </a:lnTo>
                <a:lnTo>
                  <a:pt x="4479" y="7603"/>
                </a:lnTo>
                <a:lnTo>
                  <a:pt x="4475" y="7644"/>
                </a:lnTo>
                <a:lnTo>
                  <a:pt x="4469" y="7692"/>
                </a:lnTo>
                <a:lnTo>
                  <a:pt x="4462" y="7745"/>
                </a:lnTo>
                <a:lnTo>
                  <a:pt x="4443" y="7859"/>
                </a:lnTo>
                <a:lnTo>
                  <a:pt x="4421" y="7979"/>
                </a:lnTo>
                <a:lnTo>
                  <a:pt x="4380" y="8198"/>
                </a:lnTo>
                <a:lnTo>
                  <a:pt x="4367" y="8277"/>
                </a:lnTo>
                <a:lnTo>
                  <a:pt x="4364" y="8306"/>
                </a:lnTo>
                <a:lnTo>
                  <a:pt x="4362" y="8325"/>
                </a:lnTo>
                <a:lnTo>
                  <a:pt x="4361" y="8365"/>
                </a:lnTo>
                <a:lnTo>
                  <a:pt x="4358" y="8426"/>
                </a:lnTo>
                <a:lnTo>
                  <a:pt x="4347" y="8575"/>
                </a:lnTo>
                <a:lnTo>
                  <a:pt x="4332" y="8770"/>
                </a:lnTo>
                <a:lnTo>
                  <a:pt x="4320" y="8747"/>
                </a:lnTo>
                <a:lnTo>
                  <a:pt x="4292" y="8692"/>
                </a:lnTo>
                <a:lnTo>
                  <a:pt x="4275" y="8657"/>
                </a:lnTo>
                <a:lnTo>
                  <a:pt x="4257" y="8620"/>
                </a:lnTo>
                <a:lnTo>
                  <a:pt x="4241" y="8582"/>
                </a:lnTo>
                <a:lnTo>
                  <a:pt x="4228" y="8548"/>
                </a:lnTo>
                <a:lnTo>
                  <a:pt x="4222" y="8529"/>
                </a:lnTo>
                <a:lnTo>
                  <a:pt x="4215" y="8510"/>
                </a:lnTo>
                <a:lnTo>
                  <a:pt x="4195" y="8465"/>
                </a:lnTo>
                <a:lnTo>
                  <a:pt x="4173" y="8412"/>
                </a:lnTo>
                <a:lnTo>
                  <a:pt x="4162" y="8383"/>
                </a:lnTo>
                <a:lnTo>
                  <a:pt x="4151" y="8353"/>
                </a:lnTo>
                <a:lnTo>
                  <a:pt x="4140" y="8320"/>
                </a:lnTo>
                <a:lnTo>
                  <a:pt x="4129" y="8287"/>
                </a:lnTo>
                <a:lnTo>
                  <a:pt x="4120" y="8252"/>
                </a:lnTo>
                <a:lnTo>
                  <a:pt x="4111" y="8216"/>
                </a:lnTo>
                <a:lnTo>
                  <a:pt x="4104" y="8177"/>
                </a:lnTo>
                <a:lnTo>
                  <a:pt x="4099" y="8139"/>
                </a:lnTo>
                <a:lnTo>
                  <a:pt x="4096" y="8099"/>
                </a:lnTo>
                <a:lnTo>
                  <a:pt x="4094" y="8057"/>
                </a:lnTo>
                <a:lnTo>
                  <a:pt x="4096" y="8015"/>
                </a:lnTo>
                <a:lnTo>
                  <a:pt x="4097" y="7973"/>
                </a:lnTo>
                <a:lnTo>
                  <a:pt x="4099" y="7930"/>
                </a:lnTo>
                <a:lnTo>
                  <a:pt x="4103" y="7888"/>
                </a:lnTo>
                <a:lnTo>
                  <a:pt x="4110" y="7803"/>
                </a:lnTo>
                <a:lnTo>
                  <a:pt x="4121" y="7720"/>
                </a:lnTo>
                <a:lnTo>
                  <a:pt x="4133" y="7642"/>
                </a:lnTo>
                <a:lnTo>
                  <a:pt x="4145" y="7569"/>
                </a:lnTo>
                <a:lnTo>
                  <a:pt x="4157" y="7505"/>
                </a:lnTo>
                <a:lnTo>
                  <a:pt x="4169" y="7449"/>
                </a:lnTo>
                <a:lnTo>
                  <a:pt x="4185" y="7386"/>
                </a:lnTo>
                <a:lnTo>
                  <a:pt x="4207" y="7299"/>
                </a:lnTo>
                <a:lnTo>
                  <a:pt x="4233" y="7198"/>
                </a:lnTo>
                <a:lnTo>
                  <a:pt x="4260" y="7091"/>
                </a:lnTo>
                <a:lnTo>
                  <a:pt x="4284" y="6987"/>
                </a:lnTo>
                <a:lnTo>
                  <a:pt x="4295" y="6937"/>
                </a:lnTo>
                <a:lnTo>
                  <a:pt x="4305" y="6892"/>
                </a:lnTo>
                <a:lnTo>
                  <a:pt x="4312" y="6851"/>
                </a:lnTo>
                <a:lnTo>
                  <a:pt x="4317" y="6816"/>
                </a:lnTo>
                <a:lnTo>
                  <a:pt x="4318" y="6787"/>
                </a:lnTo>
                <a:lnTo>
                  <a:pt x="4318" y="6776"/>
                </a:lnTo>
                <a:lnTo>
                  <a:pt x="4318" y="6767"/>
                </a:lnTo>
                <a:lnTo>
                  <a:pt x="4258" y="6410"/>
                </a:lnTo>
                <a:lnTo>
                  <a:pt x="4224" y="6539"/>
                </a:lnTo>
                <a:lnTo>
                  <a:pt x="4195" y="6655"/>
                </a:lnTo>
                <a:lnTo>
                  <a:pt x="4169" y="6767"/>
                </a:lnTo>
                <a:lnTo>
                  <a:pt x="4158" y="6820"/>
                </a:lnTo>
                <a:lnTo>
                  <a:pt x="4147" y="6877"/>
                </a:lnTo>
                <a:lnTo>
                  <a:pt x="4127" y="6999"/>
                </a:lnTo>
                <a:lnTo>
                  <a:pt x="4094" y="7197"/>
                </a:lnTo>
                <a:lnTo>
                  <a:pt x="4079" y="7281"/>
                </a:lnTo>
                <a:lnTo>
                  <a:pt x="4060" y="7378"/>
                </a:lnTo>
                <a:lnTo>
                  <a:pt x="4036" y="7494"/>
                </a:lnTo>
                <a:lnTo>
                  <a:pt x="4019" y="7239"/>
                </a:lnTo>
                <a:lnTo>
                  <a:pt x="4004" y="7036"/>
                </a:lnTo>
                <a:lnTo>
                  <a:pt x="3997" y="6949"/>
                </a:lnTo>
                <a:lnTo>
                  <a:pt x="3991" y="6885"/>
                </a:lnTo>
                <a:lnTo>
                  <a:pt x="3986" y="6828"/>
                </a:lnTo>
                <a:lnTo>
                  <a:pt x="3982" y="6761"/>
                </a:lnTo>
                <a:lnTo>
                  <a:pt x="3977" y="6685"/>
                </a:lnTo>
                <a:lnTo>
                  <a:pt x="3971" y="6603"/>
                </a:lnTo>
                <a:lnTo>
                  <a:pt x="3962" y="6519"/>
                </a:lnTo>
                <a:lnTo>
                  <a:pt x="3958" y="6476"/>
                </a:lnTo>
                <a:lnTo>
                  <a:pt x="3952" y="6434"/>
                </a:lnTo>
                <a:lnTo>
                  <a:pt x="3944" y="6393"/>
                </a:lnTo>
                <a:lnTo>
                  <a:pt x="3936" y="6354"/>
                </a:lnTo>
                <a:lnTo>
                  <a:pt x="3927" y="6314"/>
                </a:lnTo>
                <a:lnTo>
                  <a:pt x="3917" y="6277"/>
                </a:lnTo>
                <a:lnTo>
                  <a:pt x="3871" y="6125"/>
                </a:lnTo>
                <a:lnTo>
                  <a:pt x="3848" y="6047"/>
                </a:lnTo>
                <a:lnTo>
                  <a:pt x="3828" y="5971"/>
                </a:lnTo>
                <a:lnTo>
                  <a:pt x="3810" y="5899"/>
                </a:lnTo>
                <a:lnTo>
                  <a:pt x="3795" y="5837"/>
                </a:lnTo>
                <a:lnTo>
                  <a:pt x="3791" y="5808"/>
                </a:lnTo>
                <a:lnTo>
                  <a:pt x="3787" y="5783"/>
                </a:lnTo>
                <a:lnTo>
                  <a:pt x="3785" y="5761"/>
                </a:lnTo>
                <a:lnTo>
                  <a:pt x="3783" y="5742"/>
                </a:lnTo>
                <a:lnTo>
                  <a:pt x="3782" y="5706"/>
                </a:lnTo>
                <a:lnTo>
                  <a:pt x="3781" y="5665"/>
                </a:lnTo>
                <a:lnTo>
                  <a:pt x="3777" y="5568"/>
                </a:lnTo>
                <a:lnTo>
                  <a:pt x="3777" y="5514"/>
                </a:lnTo>
                <a:lnTo>
                  <a:pt x="3777" y="5455"/>
                </a:lnTo>
                <a:lnTo>
                  <a:pt x="3779" y="5392"/>
                </a:lnTo>
                <a:lnTo>
                  <a:pt x="3783" y="5327"/>
                </a:lnTo>
                <a:lnTo>
                  <a:pt x="3791" y="5249"/>
                </a:lnTo>
                <a:lnTo>
                  <a:pt x="3801" y="5154"/>
                </a:lnTo>
                <a:lnTo>
                  <a:pt x="3827" y="4949"/>
                </a:lnTo>
                <a:lnTo>
                  <a:pt x="3848" y="4776"/>
                </a:lnTo>
                <a:lnTo>
                  <a:pt x="3858" y="4704"/>
                </a:lnTo>
                <a:lnTo>
                  <a:pt x="3634" y="5015"/>
                </a:lnTo>
                <a:lnTo>
                  <a:pt x="3694" y="4021"/>
                </a:lnTo>
                <a:lnTo>
                  <a:pt x="3705" y="4030"/>
                </a:lnTo>
                <a:lnTo>
                  <a:pt x="3733" y="4055"/>
                </a:lnTo>
                <a:lnTo>
                  <a:pt x="3753" y="4073"/>
                </a:lnTo>
                <a:lnTo>
                  <a:pt x="3776" y="4096"/>
                </a:lnTo>
                <a:lnTo>
                  <a:pt x="3801" y="4123"/>
                </a:lnTo>
                <a:lnTo>
                  <a:pt x="3828" y="4155"/>
                </a:lnTo>
                <a:lnTo>
                  <a:pt x="3858" y="4193"/>
                </a:lnTo>
                <a:lnTo>
                  <a:pt x="3893" y="4239"/>
                </a:lnTo>
                <a:lnTo>
                  <a:pt x="3929" y="4292"/>
                </a:lnTo>
                <a:lnTo>
                  <a:pt x="3967" y="4349"/>
                </a:lnTo>
                <a:lnTo>
                  <a:pt x="4004" y="4411"/>
                </a:lnTo>
                <a:lnTo>
                  <a:pt x="4021" y="4442"/>
                </a:lnTo>
                <a:lnTo>
                  <a:pt x="4038" y="4474"/>
                </a:lnTo>
                <a:lnTo>
                  <a:pt x="4055" y="4506"/>
                </a:lnTo>
                <a:lnTo>
                  <a:pt x="4069" y="4538"/>
                </a:lnTo>
                <a:lnTo>
                  <a:pt x="4082" y="4569"/>
                </a:lnTo>
                <a:lnTo>
                  <a:pt x="4094" y="4600"/>
                </a:lnTo>
                <a:lnTo>
                  <a:pt x="4119" y="4667"/>
                </a:lnTo>
                <a:lnTo>
                  <a:pt x="4144" y="4741"/>
                </a:lnTo>
                <a:lnTo>
                  <a:pt x="4169" y="4820"/>
                </a:lnTo>
                <a:lnTo>
                  <a:pt x="4195" y="4902"/>
                </a:lnTo>
                <a:lnTo>
                  <a:pt x="4219" y="4984"/>
                </a:lnTo>
                <a:lnTo>
                  <a:pt x="4241" y="5061"/>
                </a:lnTo>
                <a:lnTo>
                  <a:pt x="4259" y="5132"/>
                </a:lnTo>
                <a:lnTo>
                  <a:pt x="4273" y="5194"/>
                </a:lnTo>
                <a:lnTo>
                  <a:pt x="4302" y="5338"/>
                </a:lnTo>
                <a:lnTo>
                  <a:pt x="4319" y="5430"/>
                </a:lnTo>
                <a:lnTo>
                  <a:pt x="4338" y="5527"/>
                </a:lnTo>
                <a:lnTo>
                  <a:pt x="4355" y="5628"/>
                </a:lnTo>
                <a:lnTo>
                  <a:pt x="4371" y="5728"/>
                </a:lnTo>
                <a:lnTo>
                  <a:pt x="4384" y="5821"/>
                </a:lnTo>
                <a:lnTo>
                  <a:pt x="4388" y="5866"/>
                </a:lnTo>
                <a:lnTo>
                  <a:pt x="4391" y="5905"/>
                </a:lnTo>
                <a:lnTo>
                  <a:pt x="4395" y="5944"/>
                </a:lnTo>
                <a:lnTo>
                  <a:pt x="4401" y="5982"/>
                </a:lnTo>
                <a:lnTo>
                  <a:pt x="4407" y="6018"/>
                </a:lnTo>
                <a:lnTo>
                  <a:pt x="4414" y="6056"/>
                </a:lnTo>
                <a:lnTo>
                  <a:pt x="4431" y="6126"/>
                </a:lnTo>
                <a:lnTo>
                  <a:pt x="4449" y="6197"/>
                </a:lnTo>
                <a:lnTo>
                  <a:pt x="4467" y="6268"/>
                </a:lnTo>
                <a:lnTo>
                  <a:pt x="4474" y="6305"/>
                </a:lnTo>
                <a:lnTo>
                  <a:pt x="4481" y="6341"/>
                </a:lnTo>
                <a:lnTo>
                  <a:pt x="4487" y="6380"/>
                </a:lnTo>
                <a:lnTo>
                  <a:pt x="4492" y="6418"/>
                </a:lnTo>
                <a:lnTo>
                  <a:pt x="4495" y="6458"/>
                </a:lnTo>
                <a:lnTo>
                  <a:pt x="4496" y="6499"/>
                </a:lnTo>
                <a:lnTo>
                  <a:pt x="4495" y="6602"/>
                </a:lnTo>
                <a:lnTo>
                  <a:pt x="4493" y="6737"/>
                </a:lnTo>
                <a:lnTo>
                  <a:pt x="4489" y="7056"/>
                </a:lnTo>
                <a:lnTo>
                  <a:pt x="4483" y="7364"/>
                </a:lnTo>
                <a:lnTo>
                  <a:pt x="4480" y="7568"/>
                </a:lnTo>
                <a:close/>
                <a:moveTo>
                  <a:pt x="4688" y="8192"/>
                </a:moveTo>
                <a:lnTo>
                  <a:pt x="4688" y="8192"/>
                </a:lnTo>
                <a:lnTo>
                  <a:pt x="4684" y="8213"/>
                </a:lnTo>
                <a:lnTo>
                  <a:pt x="4680" y="8240"/>
                </a:lnTo>
                <a:lnTo>
                  <a:pt x="4664" y="8305"/>
                </a:lnTo>
                <a:lnTo>
                  <a:pt x="4645" y="8378"/>
                </a:lnTo>
                <a:lnTo>
                  <a:pt x="4623" y="8453"/>
                </a:lnTo>
                <a:lnTo>
                  <a:pt x="4586" y="8581"/>
                </a:lnTo>
                <a:lnTo>
                  <a:pt x="4570" y="8636"/>
                </a:lnTo>
                <a:lnTo>
                  <a:pt x="4570" y="8413"/>
                </a:lnTo>
                <a:lnTo>
                  <a:pt x="4568" y="8389"/>
                </a:lnTo>
                <a:lnTo>
                  <a:pt x="4567" y="8358"/>
                </a:lnTo>
                <a:lnTo>
                  <a:pt x="4565" y="8323"/>
                </a:lnTo>
                <a:lnTo>
                  <a:pt x="4565" y="8284"/>
                </a:lnTo>
                <a:lnTo>
                  <a:pt x="4568" y="8199"/>
                </a:lnTo>
                <a:lnTo>
                  <a:pt x="4571" y="8105"/>
                </a:lnTo>
                <a:lnTo>
                  <a:pt x="4580" y="7922"/>
                </a:lnTo>
                <a:lnTo>
                  <a:pt x="4583" y="7841"/>
                </a:lnTo>
                <a:lnTo>
                  <a:pt x="4585" y="7775"/>
                </a:lnTo>
                <a:lnTo>
                  <a:pt x="4586" y="7724"/>
                </a:lnTo>
                <a:lnTo>
                  <a:pt x="4591" y="7655"/>
                </a:lnTo>
                <a:lnTo>
                  <a:pt x="4597" y="7573"/>
                </a:lnTo>
                <a:lnTo>
                  <a:pt x="4605" y="7482"/>
                </a:lnTo>
                <a:lnTo>
                  <a:pt x="4639" y="7141"/>
                </a:lnTo>
                <a:lnTo>
                  <a:pt x="4640" y="7083"/>
                </a:lnTo>
                <a:lnTo>
                  <a:pt x="4641" y="7062"/>
                </a:lnTo>
                <a:lnTo>
                  <a:pt x="4644" y="7048"/>
                </a:lnTo>
                <a:lnTo>
                  <a:pt x="4645" y="7044"/>
                </a:lnTo>
                <a:lnTo>
                  <a:pt x="4646" y="7047"/>
                </a:lnTo>
                <a:lnTo>
                  <a:pt x="4645" y="7062"/>
                </a:lnTo>
                <a:lnTo>
                  <a:pt x="4639" y="7141"/>
                </a:lnTo>
                <a:lnTo>
                  <a:pt x="4639" y="7202"/>
                </a:lnTo>
                <a:lnTo>
                  <a:pt x="4641" y="7271"/>
                </a:lnTo>
                <a:lnTo>
                  <a:pt x="4645" y="7348"/>
                </a:lnTo>
                <a:lnTo>
                  <a:pt x="4651" y="7428"/>
                </a:lnTo>
                <a:lnTo>
                  <a:pt x="4658" y="7508"/>
                </a:lnTo>
                <a:lnTo>
                  <a:pt x="4666" y="7584"/>
                </a:lnTo>
                <a:lnTo>
                  <a:pt x="4676" y="7655"/>
                </a:lnTo>
                <a:lnTo>
                  <a:pt x="4682" y="7687"/>
                </a:lnTo>
                <a:lnTo>
                  <a:pt x="4688" y="7716"/>
                </a:lnTo>
                <a:lnTo>
                  <a:pt x="4696" y="7752"/>
                </a:lnTo>
                <a:lnTo>
                  <a:pt x="4702" y="7788"/>
                </a:lnTo>
                <a:lnTo>
                  <a:pt x="4706" y="7823"/>
                </a:lnTo>
                <a:lnTo>
                  <a:pt x="4710" y="7857"/>
                </a:lnTo>
                <a:lnTo>
                  <a:pt x="4711" y="7891"/>
                </a:lnTo>
                <a:lnTo>
                  <a:pt x="4712" y="7924"/>
                </a:lnTo>
                <a:lnTo>
                  <a:pt x="4712" y="7956"/>
                </a:lnTo>
                <a:lnTo>
                  <a:pt x="4711" y="7988"/>
                </a:lnTo>
                <a:lnTo>
                  <a:pt x="4707" y="8046"/>
                </a:lnTo>
                <a:lnTo>
                  <a:pt x="4701" y="8101"/>
                </a:lnTo>
                <a:lnTo>
                  <a:pt x="4694" y="8149"/>
                </a:lnTo>
                <a:lnTo>
                  <a:pt x="4688" y="8192"/>
                </a:lnTo>
                <a:close/>
                <a:moveTo>
                  <a:pt x="5000" y="7642"/>
                </a:moveTo>
                <a:lnTo>
                  <a:pt x="4911" y="7865"/>
                </a:lnTo>
                <a:lnTo>
                  <a:pt x="4855" y="7279"/>
                </a:lnTo>
                <a:lnTo>
                  <a:pt x="4811" y="6812"/>
                </a:lnTo>
                <a:lnTo>
                  <a:pt x="4777" y="6470"/>
                </a:lnTo>
                <a:lnTo>
                  <a:pt x="4773" y="6415"/>
                </a:lnTo>
                <a:lnTo>
                  <a:pt x="4770" y="6362"/>
                </a:lnTo>
                <a:lnTo>
                  <a:pt x="4767" y="6311"/>
                </a:lnTo>
                <a:lnTo>
                  <a:pt x="4767" y="6263"/>
                </a:lnTo>
                <a:lnTo>
                  <a:pt x="4767" y="6218"/>
                </a:lnTo>
                <a:lnTo>
                  <a:pt x="4770" y="6174"/>
                </a:lnTo>
                <a:lnTo>
                  <a:pt x="4771" y="6135"/>
                </a:lnTo>
                <a:lnTo>
                  <a:pt x="4773" y="6099"/>
                </a:lnTo>
                <a:lnTo>
                  <a:pt x="4779" y="6036"/>
                </a:lnTo>
                <a:lnTo>
                  <a:pt x="4785" y="5989"/>
                </a:lnTo>
                <a:lnTo>
                  <a:pt x="4790" y="5961"/>
                </a:lnTo>
                <a:lnTo>
                  <a:pt x="4793" y="5950"/>
                </a:lnTo>
                <a:lnTo>
                  <a:pt x="4817" y="6119"/>
                </a:lnTo>
                <a:lnTo>
                  <a:pt x="4842" y="6293"/>
                </a:lnTo>
                <a:lnTo>
                  <a:pt x="4872" y="6498"/>
                </a:lnTo>
                <a:lnTo>
                  <a:pt x="4904" y="6706"/>
                </a:lnTo>
                <a:lnTo>
                  <a:pt x="4921" y="6805"/>
                </a:lnTo>
                <a:lnTo>
                  <a:pt x="4937" y="6895"/>
                </a:lnTo>
                <a:lnTo>
                  <a:pt x="4951" y="6976"/>
                </a:lnTo>
                <a:lnTo>
                  <a:pt x="4964" y="7042"/>
                </a:lnTo>
                <a:lnTo>
                  <a:pt x="4975" y="7092"/>
                </a:lnTo>
                <a:lnTo>
                  <a:pt x="4981" y="7110"/>
                </a:lnTo>
                <a:lnTo>
                  <a:pt x="4985" y="7122"/>
                </a:lnTo>
                <a:lnTo>
                  <a:pt x="4990" y="7133"/>
                </a:lnTo>
                <a:lnTo>
                  <a:pt x="4993" y="7145"/>
                </a:lnTo>
                <a:lnTo>
                  <a:pt x="4998" y="7172"/>
                </a:lnTo>
                <a:lnTo>
                  <a:pt x="5002" y="7203"/>
                </a:lnTo>
                <a:lnTo>
                  <a:pt x="5004" y="7238"/>
                </a:lnTo>
                <a:lnTo>
                  <a:pt x="5005" y="7274"/>
                </a:lnTo>
                <a:lnTo>
                  <a:pt x="5005" y="7314"/>
                </a:lnTo>
                <a:lnTo>
                  <a:pt x="5004" y="7394"/>
                </a:lnTo>
                <a:lnTo>
                  <a:pt x="4998" y="7544"/>
                </a:lnTo>
                <a:lnTo>
                  <a:pt x="4997" y="7575"/>
                </a:lnTo>
                <a:lnTo>
                  <a:pt x="4997" y="7603"/>
                </a:lnTo>
                <a:lnTo>
                  <a:pt x="4998" y="7625"/>
                </a:lnTo>
                <a:lnTo>
                  <a:pt x="5000" y="7642"/>
                </a:lnTo>
                <a:close/>
                <a:moveTo>
                  <a:pt x="6648" y="7583"/>
                </a:moveTo>
                <a:lnTo>
                  <a:pt x="6648" y="7583"/>
                </a:lnTo>
                <a:lnTo>
                  <a:pt x="6624" y="7470"/>
                </a:lnTo>
                <a:lnTo>
                  <a:pt x="6601" y="7351"/>
                </a:lnTo>
                <a:lnTo>
                  <a:pt x="6573" y="7210"/>
                </a:lnTo>
                <a:lnTo>
                  <a:pt x="6545" y="7064"/>
                </a:lnTo>
                <a:lnTo>
                  <a:pt x="6523" y="6925"/>
                </a:lnTo>
                <a:lnTo>
                  <a:pt x="6513" y="6864"/>
                </a:lnTo>
                <a:lnTo>
                  <a:pt x="6506" y="6811"/>
                </a:lnTo>
                <a:lnTo>
                  <a:pt x="6501" y="6768"/>
                </a:lnTo>
                <a:lnTo>
                  <a:pt x="6499" y="6737"/>
                </a:lnTo>
                <a:lnTo>
                  <a:pt x="6497" y="6664"/>
                </a:lnTo>
                <a:lnTo>
                  <a:pt x="6491" y="6553"/>
                </a:lnTo>
                <a:lnTo>
                  <a:pt x="6477" y="6279"/>
                </a:lnTo>
                <a:lnTo>
                  <a:pt x="6461" y="6029"/>
                </a:lnTo>
                <a:lnTo>
                  <a:pt x="6454" y="5921"/>
                </a:lnTo>
                <a:lnTo>
                  <a:pt x="6454" y="6559"/>
                </a:lnTo>
                <a:lnTo>
                  <a:pt x="6453" y="6583"/>
                </a:lnTo>
                <a:lnTo>
                  <a:pt x="6451" y="6615"/>
                </a:lnTo>
                <a:lnTo>
                  <a:pt x="6440" y="6698"/>
                </a:lnTo>
                <a:lnTo>
                  <a:pt x="6425" y="6799"/>
                </a:lnTo>
                <a:lnTo>
                  <a:pt x="6407" y="6907"/>
                </a:lnTo>
                <a:lnTo>
                  <a:pt x="6389" y="7013"/>
                </a:lnTo>
                <a:lnTo>
                  <a:pt x="6372" y="7106"/>
                </a:lnTo>
                <a:lnTo>
                  <a:pt x="6359" y="7175"/>
                </a:lnTo>
                <a:lnTo>
                  <a:pt x="6354" y="7198"/>
                </a:lnTo>
                <a:lnTo>
                  <a:pt x="6351" y="7211"/>
                </a:lnTo>
                <a:lnTo>
                  <a:pt x="6350" y="7214"/>
                </a:lnTo>
                <a:lnTo>
                  <a:pt x="6347" y="7211"/>
                </a:lnTo>
                <a:lnTo>
                  <a:pt x="6345" y="7193"/>
                </a:lnTo>
                <a:lnTo>
                  <a:pt x="6341" y="7162"/>
                </a:lnTo>
                <a:lnTo>
                  <a:pt x="6338" y="7119"/>
                </a:lnTo>
                <a:lnTo>
                  <a:pt x="6330" y="7000"/>
                </a:lnTo>
                <a:lnTo>
                  <a:pt x="6323" y="6856"/>
                </a:lnTo>
                <a:lnTo>
                  <a:pt x="6316" y="6700"/>
                </a:lnTo>
                <a:lnTo>
                  <a:pt x="6311" y="6548"/>
                </a:lnTo>
                <a:lnTo>
                  <a:pt x="6308" y="6417"/>
                </a:lnTo>
                <a:lnTo>
                  <a:pt x="6306" y="6321"/>
                </a:lnTo>
                <a:lnTo>
                  <a:pt x="6304" y="5945"/>
                </a:lnTo>
                <a:lnTo>
                  <a:pt x="6298" y="5307"/>
                </a:lnTo>
                <a:lnTo>
                  <a:pt x="6291" y="4437"/>
                </a:lnTo>
                <a:lnTo>
                  <a:pt x="6327" y="4581"/>
                </a:lnTo>
                <a:lnTo>
                  <a:pt x="6411" y="4915"/>
                </a:lnTo>
                <a:lnTo>
                  <a:pt x="6461" y="5106"/>
                </a:lnTo>
                <a:lnTo>
                  <a:pt x="6509" y="5288"/>
                </a:lnTo>
                <a:lnTo>
                  <a:pt x="6532" y="5369"/>
                </a:lnTo>
                <a:lnTo>
                  <a:pt x="6554" y="5443"/>
                </a:lnTo>
                <a:lnTo>
                  <a:pt x="6572" y="5503"/>
                </a:lnTo>
                <a:lnTo>
                  <a:pt x="6587" y="5550"/>
                </a:lnTo>
                <a:lnTo>
                  <a:pt x="6595" y="5569"/>
                </a:lnTo>
                <a:lnTo>
                  <a:pt x="6600" y="5589"/>
                </a:lnTo>
                <a:lnTo>
                  <a:pt x="6606" y="5611"/>
                </a:lnTo>
                <a:lnTo>
                  <a:pt x="6609" y="5631"/>
                </a:lnTo>
                <a:lnTo>
                  <a:pt x="6616" y="5675"/>
                </a:lnTo>
                <a:lnTo>
                  <a:pt x="6621" y="5719"/>
                </a:lnTo>
                <a:lnTo>
                  <a:pt x="6625" y="5764"/>
                </a:lnTo>
                <a:lnTo>
                  <a:pt x="6626" y="5809"/>
                </a:lnTo>
                <a:lnTo>
                  <a:pt x="6626" y="5855"/>
                </a:lnTo>
                <a:lnTo>
                  <a:pt x="6625" y="5901"/>
                </a:lnTo>
                <a:lnTo>
                  <a:pt x="6621" y="5989"/>
                </a:lnTo>
                <a:lnTo>
                  <a:pt x="6618" y="6074"/>
                </a:lnTo>
                <a:lnTo>
                  <a:pt x="6615" y="6113"/>
                </a:lnTo>
                <a:lnTo>
                  <a:pt x="6615" y="6150"/>
                </a:lnTo>
                <a:lnTo>
                  <a:pt x="6615" y="6185"/>
                </a:lnTo>
                <a:lnTo>
                  <a:pt x="6618" y="6218"/>
                </a:lnTo>
                <a:lnTo>
                  <a:pt x="6622" y="6290"/>
                </a:lnTo>
                <a:lnTo>
                  <a:pt x="6627" y="6379"/>
                </a:lnTo>
                <a:lnTo>
                  <a:pt x="6634" y="6587"/>
                </a:lnTo>
                <a:lnTo>
                  <a:pt x="6639" y="6692"/>
                </a:lnTo>
                <a:lnTo>
                  <a:pt x="6645" y="6791"/>
                </a:lnTo>
                <a:lnTo>
                  <a:pt x="6648" y="6837"/>
                </a:lnTo>
                <a:lnTo>
                  <a:pt x="6652" y="6877"/>
                </a:lnTo>
                <a:lnTo>
                  <a:pt x="6657" y="6913"/>
                </a:lnTo>
                <a:lnTo>
                  <a:pt x="6662" y="6945"/>
                </a:lnTo>
                <a:lnTo>
                  <a:pt x="6667" y="6975"/>
                </a:lnTo>
                <a:lnTo>
                  <a:pt x="6669" y="7010"/>
                </a:lnTo>
                <a:lnTo>
                  <a:pt x="6670" y="7048"/>
                </a:lnTo>
                <a:lnTo>
                  <a:pt x="6670" y="7090"/>
                </a:lnTo>
                <a:lnTo>
                  <a:pt x="6669" y="7135"/>
                </a:lnTo>
                <a:lnTo>
                  <a:pt x="6667" y="7180"/>
                </a:lnTo>
                <a:lnTo>
                  <a:pt x="6661" y="7275"/>
                </a:lnTo>
                <a:lnTo>
                  <a:pt x="6654" y="7368"/>
                </a:lnTo>
                <a:lnTo>
                  <a:pt x="6648" y="7454"/>
                </a:lnTo>
                <a:lnTo>
                  <a:pt x="6645" y="7493"/>
                </a:lnTo>
                <a:lnTo>
                  <a:pt x="6645" y="7527"/>
                </a:lnTo>
                <a:lnTo>
                  <a:pt x="6645" y="7557"/>
                </a:lnTo>
                <a:lnTo>
                  <a:pt x="6648" y="7583"/>
                </a:lnTo>
                <a:close/>
                <a:moveTo>
                  <a:pt x="7982" y="5891"/>
                </a:moveTo>
                <a:lnTo>
                  <a:pt x="7982" y="5891"/>
                </a:lnTo>
                <a:lnTo>
                  <a:pt x="7974" y="6040"/>
                </a:lnTo>
                <a:lnTo>
                  <a:pt x="7961" y="6259"/>
                </a:lnTo>
                <a:lnTo>
                  <a:pt x="7925" y="6791"/>
                </a:lnTo>
                <a:lnTo>
                  <a:pt x="7879" y="7479"/>
                </a:lnTo>
                <a:lnTo>
                  <a:pt x="7878" y="7239"/>
                </a:lnTo>
                <a:lnTo>
                  <a:pt x="7877" y="6990"/>
                </a:lnTo>
                <a:lnTo>
                  <a:pt x="7875" y="6702"/>
                </a:lnTo>
                <a:lnTo>
                  <a:pt x="7872" y="6409"/>
                </a:lnTo>
                <a:lnTo>
                  <a:pt x="7869" y="6271"/>
                </a:lnTo>
                <a:lnTo>
                  <a:pt x="7866" y="6146"/>
                </a:lnTo>
                <a:lnTo>
                  <a:pt x="7862" y="6035"/>
                </a:lnTo>
                <a:lnTo>
                  <a:pt x="7859" y="5946"/>
                </a:lnTo>
                <a:lnTo>
                  <a:pt x="7854" y="5883"/>
                </a:lnTo>
                <a:lnTo>
                  <a:pt x="7851" y="5861"/>
                </a:lnTo>
                <a:lnTo>
                  <a:pt x="7849" y="5846"/>
                </a:lnTo>
                <a:lnTo>
                  <a:pt x="7847" y="5833"/>
                </a:lnTo>
                <a:lnTo>
                  <a:pt x="7844" y="5814"/>
                </a:lnTo>
                <a:lnTo>
                  <a:pt x="7841" y="5759"/>
                </a:lnTo>
                <a:lnTo>
                  <a:pt x="7839" y="5683"/>
                </a:lnTo>
                <a:lnTo>
                  <a:pt x="7839" y="5592"/>
                </a:lnTo>
                <a:lnTo>
                  <a:pt x="7839" y="5487"/>
                </a:lnTo>
                <a:lnTo>
                  <a:pt x="7841" y="5373"/>
                </a:lnTo>
                <a:lnTo>
                  <a:pt x="7845" y="5132"/>
                </a:lnTo>
                <a:lnTo>
                  <a:pt x="7851" y="4896"/>
                </a:lnTo>
                <a:lnTo>
                  <a:pt x="7857" y="4692"/>
                </a:lnTo>
                <a:lnTo>
                  <a:pt x="7865" y="4496"/>
                </a:lnTo>
                <a:lnTo>
                  <a:pt x="7868" y="4506"/>
                </a:lnTo>
                <a:lnTo>
                  <a:pt x="7874" y="4519"/>
                </a:lnTo>
                <a:lnTo>
                  <a:pt x="7891" y="4552"/>
                </a:lnTo>
                <a:lnTo>
                  <a:pt x="7914" y="4596"/>
                </a:lnTo>
                <a:lnTo>
                  <a:pt x="7938" y="4646"/>
                </a:lnTo>
                <a:lnTo>
                  <a:pt x="7951" y="4674"/>
                </a:lnTo>
                <a:lnTo>
                  <a:pt x="7963" y="4704"/>
                </a:lnTo>
                <a:lnTo>
                  <a:pt x="7974" y="4734"/>
                </a:lnTo>
                <a:lnTo>
                  <a:pt x="7985" y="4765"/>
                </a:lnTo>
                <a:lnTo>
                  <a:pt x="7994" y="4798"/>
                </a:lnTo>
                <a:lnTo>
                  <a:pt x="8003" y="4830"/>
                </a:lnTo>
                <a:lnTo>
                  <a:pt x="8009" y="4864"/>
                </a:lnTo>
                <a:lnTo>
                  <a:pt x="8012" y="4897"/>
                </a:lnTo>
                <a:lnTo>
                  <a:pt x="8015" y="4934"/>
                </a:lnTo>
                <a:lnTo>
                  <a:pt x="8016" y="4979"/>
                </a:lnTo>
                <a:lnTo>
                  <a:pt x="8016" y="5031"/>
                </a:lnTo>
                <a:lnTo>
                  <a:pt x="8016" y="5087"/>
                </a:lnTo>
                <a:lnTo>
                  <a:pt x="8014" y="5216"/>
                </a:lnTo>
                <a:lnTo>
                  <a:pt x="8009" y="5355"/>
                </a:lnTo>
                <a:lnTo>
                  <a:pt x="8003" y="5499"/>
                </a:lnTo>
                <a:lnTo>
                  <a:pt x="7996" y="5642"/>
                </a:lnTo>
                <a:lnTo>
                  <a:pt x="7982" y="5891"/>
                </a:lnTo>
                <a:close/>
                <a:moveTo>
                  <a:pt x="8576" y="7389"/>
                </a:moveTo>
                <a:lnTo>
                  <a:pt x="8576" y="7389"/>
                </a:lnTo>
                <a:lnTo>
                  <a:pt x="8557" y="7506"/>
                </a:lnTo>
                <a:lnTo>
                  <a:pt x="8531" y="7638"/>
                </a:lnTo>
                <a:lnTo>
                  <a:pt x="8505" y="7776"/>
                </a:lnTo>
                <a:lnTo>
                  <a:pt x="8477" y="7911"/>
                </a:lnTo>
                <a:lnTo>
                  <a:pt x="8432" y="8131"/>
                </a:lnTo>
                <a:lnTo>
                  <a:pt x="8412" y="8221"/>
                </a:lnTo>
                <a:lnTo>
                  <a:pt x="8220" y="7924"/>
                </a:lnTo>
                <a:lnTo>
                  <a:pt x="8215" y="7918"/>
                </a:lnTo>
                <a:lnTo>
                  <a:pt x="8203" y="7900"/>
                </a:lnTo>
                <a:lnTo>
                  <a:pt x="8188" y="7872"/>
                </a:lnTo>
                <a:lnTo>
                  <a:pt x="8179" y="7855"/>
                </a:lnTo>
                <a:lnTo>
                  <a:pt x="8170" y="7835"/>
                </a:lnTo>
                <a:lnTo>
                  <a:pt x="8161" y="7813"/>
                </a:lnTo>
                <a:lnTo>
                  <a:pt x="8153" y="7789"/>
                </a:lnTo>
                <a:lnTo>
                  <a:pt x="8145" y="7764"/>
                </a:lnTo>
                <a:lnTo>
                  <a:pt x="8139" y="7736"/>
                </a:lnTo>
                <a:lnTo>
                  <a:pt x="8134" y="7708"/>
                </a:lnTo>
                <a:lnTo>
                  <a:pt x="8130" y="7678"/>
                </a:lnTo>
                <a:lnTo>
                  <a:pt x="8129" y="7645"/>
                </a:lnTo>
                <a:lnTo>
                  <a:pt x="8131" y="7613"/>
                </a:lnTo>
                <a:lnTo>
                  <a:pt x="8136" y="7539"/>
                </a:lnTo>
                <a:lnTo>
                  <a:pt x="8142" y="7459"/>
                </a:lnTo>
                <a:lnTo>
                  <a:pt x="8152" y="7293"/>
                </a:lnTo>
                <a:lnTo>
                  <a:pt x="8161" y="7108"/>
                </a:lnTo>
                <a:lnTo>
                  <a:pt x="8087" y="7270"/>
                </a:lnTo>
                <a:lnTo>
                  <a:pt x="8095" y="6961"/>
                </a:lnTo>
                <a:lnTo>
                  <a:pt x="8105" y="6689"/>
                </a:lnTo>
                <a:lnTo>
                  <a:pt x="8111" y="6557"/>
                </a:lnTo>
                <a:lnTo>
                  <a:pt x="8117" y="6440"/>
                </a:lnTo>
                <a:lnTo>
                  <a:pt x="8121" y="6382"/>
                </a:lnTo>
                <a:lnTo>
                  <a:pt x="8125" y="6315"/>
                </a:lnTo>
                <a:lnTo>
                  <a:pt x="8141" y="6159"/>
                </a:lnTo>
                <a:lnTo>
                  <a:pt x="8160" y="5988"/>
                </a:lnTo>
                <a:lnTo>
                  <a:pt x="8181" y="5815"/>
                </a:lnTo>
                <a:lnTo>
                  <a:pt x="8201" y="5655"/>
                </a:lnTo>
                <a:lnTo>
                  <a:pt x="8219" y="5524"/>
                </a:lnTo>
                <a:lnTo>
                  <a:pt x="8235" y="5401"/>
                </a:lnTo>
                <a:lnTo>
                  <a:pt x="8244" y="5426"/>
                </a:lnTo>
                <a:lnTo>
                  <a:pt x="8260" y="5464"/>
                </a:lnTo>
                <a:lnTo>
                  <a:pt x="8278" y="5515"/>
                </a:lnTo>
                <a:lnTo>
                  <a:pt x="8298" y="5574"/>
                </a:lnTo>
                <a:lnTo>
                  <a:pt x="8308" y="5606"/>
                </a:lnTo>
                <a:lnTo>
                  <a:pt x="8316" y="5639"/>
                </a:lnTo>
                <a:lnTo>
                  <a:pt x="8324" y="5673"/>
                </a:lnTo>
                <a:lnTo>
                  <a:pt x="8331" y="5708"/>
                </a:lnTo>
                <a:lnTo>
                  <a:pt x="8336" y="5743"/>
                </a:lnTo>
                <a:lnTo>
                  <a:pt x="8339" y="5778"/>
                </a:lnTo>
                <a:lnTo>
                  <a:pt x="8340" y="5813"/>
                </a:lnTo>
                <a:lnTo>
                  <a:pt x="8339" y="5846"/>
                </a:lnTo>
                <a:lnTo>
                  <a:pt x="8337" y="5880"/>
                </a:lnTo>
                <a:lnTo>
                  <a:pt x="8334" y="5916"/>
                </a:lnTo>
                <a:lnTo>
                  <a:pt x="8333" y="5988"/>
                </a:lnTo>
                <a:lnTo>
                  <a:pt x="8333" y="6064"/>
                </a:lnTo>
                <a:lnTo>
                  <a:pt x="8337" y="6138"/>
                </a:lnTo>
                <a:lnTo>
                  <a:pt x="8342" y="6211"/>
                </a:lnTo>
                <a:lnTo>
                  <a:pt x="8349" y="6279"/>
                </a:lnTo>
                <a:lnTo>
                  <a:pt x="8358" y="6341"/>
                </a:lnTo>
                <a:lnTo>
                  <a:pt x="8363" y="6369"/>
                </a:lnTo>
                <a:lnTo>
                  <a:pt x="8368" y="6396"/>
                </a:lnTo>
                <a:lnTo>
                  <a:pt x="8382" y="6454"/>
                </a:lnTo>
                <a:lnTo>
                  <a:pt x="8402" y="6528"/>
                </a:lnTo>
                <a:lnTo>
                  <a:pt x="8446" y="6690"/>
                </a:lnTo>
                <a:lnTo>
                  <a:pt x="8486" y="6827"/>
                </a:lnTo>
                <a:lnTo>
                  <a:pt x="8501" y="6885"/>
                </a:lnTo>
                <a:lnTo>
                  <a:pt x="8524" y="6929"/>
                </a:lnTo>
                <a:lnTo>
                  <a:pt x="8545" y="6975"/>
                </a:lnTo>
                <a:lnTo>
                  <a:pt x="8554" y="6998"/>
                </a:lnTo>
                <a:lnTo>
                  <a:pt x="8563" y="7023"/>
                </a:lnTo>
                <a:lnTo>
                  <a:pt x="8571" y="7049"/>
                </a:lnTo>
                <a:lnTo>
                  <a:pt x="8578" y="7077"/>
                </a:lnTo>
                <a:lnTo>
                  <a:pt x="8583" y="7106"/>
                </a:lnTo>
                <a:lnTo>
                  <a:pt x="8588" y="7137"/>
                </a:lnTo>
                <a:lnTo>
                  <a:pt x="8590" y="7172"/>
                </a:lnTo>
                <a:lnTo>
                  <a:pt x="8592" y="7209"/>
                </a:lnTo>
                <a:lnTo>
                  <a:pt x="8592" y="7249"/>
                </a:lnTo>
                <a:lnTo>
                  <a:pt x="8588" y="7292"/>
                </a:lnTo>
                <a:lnTo>
                  <a:pt x="8583" y="7339"/>
                </a:lnTo>
                <a:lnTo>
                  <a:pt x="8576" y="7389"/>
                </a:lnTo>
                <a:close/>
                <a:moveTo>
                  <a:pt x="9363" y="5327"/>
                </a:moveTo>
                <a:lnTo>
                  <a:pt x="9363" y="5327"/>
                </a:lnTo>
                <a:lnTo>
                  <a:pt x="9362" y="5341"/>
                </a:lnTo>
                <a:lnTo>
                  <a:pt x="9359" y="5360"/>
                </a:lnTo>
                <a:lnTo>
                  <a:pt x="9351" y="5410"/>
                </a:lnTo>
                <a:lnTo>
                  <a:pt x="9339" y="5470"/>
                </a:lnTo>
                <a:lnTo>
                  <a:pt x="9326" y="5534"/>
                </a:lnTo>
                <a:lnTo>
                  <a:pt x="9300" y="5648"/>
                </a:lnTo>
                <a:lnTo>
                  <a:pt x="9288" y="5697"/>
                </a:lnTo>
                <a:lnTo>
                  <a:pt x="9291" y="5655"/>
                </a:lnTo>
                <a:lnTo>
                  <a:pt x="9296" y="5553"/>
                </a:lnTo>
                <a:lnTo>
                  <a:pt x="9300" y="5422"/>
                </a:lnTo>
                <a:lnTo>
                  <a:pt x="9303" y="5357"/>
                </a:lnTo>
                <a:lnTo>
                  <a:pt x="9303" y="5297"/>
                </a:lnTo>
                <a:lnTo>
                  <a:pt x="9304" y="5269"/>
                </a:lnTo>
                <a:lnTo>
                  <a:pt x="9306" y="5237"/>
                </a:lnTo>
                <a:lnTo>
                  <a:pt x="9309" y="5205"/>
                </a:lnTo>
                <a:lnTo>
                  <a:pt x="9312" y="5172"/>
                </a:lnTo>
                <a:lnTo>
                  <a:pt x="9322" y="5105"/>
                </a:lnTo>
                <a:lnTo>
                  <a:pt x="9333" y="5041"/>
                </a:lnTo>
                <a:lnTo>
                  <a:pt x="9344" y="4984"/>
                </a:lnTo>
                <a:lnTo>
                  <a:pt x="9353" y="4938"/>
                </a:lnTo>
                <a:lnTo>
                  <a:pt x="9363" y="4897"/>
                </a:lnTo>
                <a:lnTo>
                  <a:pt x="9363" y="5327"/>
                </a:lnTo>
                <a:close/>
                <a:moveTo>
                  <a:pt x="9482" y="7256"/>
                </a:moveTo>
                <a:lnTo>
                  <a:pt x="9482" y="7256"/>
                </a:lnTo>
                <a:lnTo>
                  <a:pt x="9475" y="7219"/>
                </a:lnTo>
                <a:lnTo>
                  <a:pt x="9467" y="7184"/>
                </a:lnTo>
                <a:lnTo>
                  <a:pt x="9459" y="7148"/>
                </a:lnTo>
                <a:lnTo>
                  <a:pt x="9448" y="7108"/>
                </a:lnTo>
                <a:lnTo>
                  <a:pt x="9436" y="7062"/>
                </a:lnTo>
                <a:lnTo>
                  <a:pt x="9423" y="7010"/>
                </a:lnTo>
                <a:lnTo>
                  <a:pt x="9409" y="6947"/>
                </a:lnTo>
                <a:lnTo>
                  <a:pt x="9393" y="6870"/>
                </a:lnTo>
                <a:lnTo>
                  <a:pt x="9384" y="6829"/>
                </a:lnTo>
                <a:lnTo>
                  <a:pt x="9380" y="6791"/>
                </a:lnTo>
                <a:lnTo>
                  <a:pt x="9376" y="6755"/>
                </a:lnTo>
                <a:lnTo>
                  <a:pt x="9374" y="6720"/>
                </a:lnTo>
                <a:lnTo>
                  <a:pt x="9372" y="6685"/>
                </a:lnTo>
                <a:lnTo>
                  <a:pt x="9374" y="6651"/>
                </a:lnTo>
                <a:lnTo>
                  <a:pt x="9375" y="6619"/>
                </a:lnTo>
                <a:lnTo>
                  <a:pt x="9377" y="6587"/>
                </a:lnTo>
                <a:lnTo>
                  <a:pt x="9384" y="6521"/>
                </a:lnTo>
                <a:lnTo>
                  <a:pt x="9393" y="6451"/>
                </a:lnTo>
                <a:lnTo>
                  <a:pt x="9400" y="6375"/>
                </a:lnTo>
                <a:lnTo>
                  <a:pt x="9404" y="6334"/>
                </a:lnTo>
                <a:lnTo>
                  <a:pt x="9407" y="6292"/>
                </a:lnTo>
                <a:lnTo>
                  <a:pt x="9413" y="6208"/>
                </a:lnTo>
                <a:lnTo>
                  <a:pt x="9421" y="6134"/>
                </a:lnTo>
                <a:lnTo>
                  <a:pt x="9428" y="6070"/>
                </a:lnTo>
                <a:lnTo>
                  <a:pt x="9435" y="6017"/>
                </a:lnTo>
                <a:lnTo>
                  <a:pt x="9442" y="5975"/>
                </a:lnTo>
                <a:lnTo>
                  <a:pt x="9447" y="5945"/>
                </a:lnTo>
                <a:lnTo>
                  <a:pt x="9452" y="5921"/>
                </a:lnTo>
                <a:lnTo>
                  <a:pt x="9454" y="5988"/>
                </a:lnTo>
                <a:lnTo>
                  <a:pt x="9461" y="6146"/>
                </a:lnTo>
                <a:lnTo>
                  <a:pt x="9471" y="6327"/>
                </a:lnTo>
                <a:lnTo>
                  <a:pt x="9476" y="6408"/>
                </a:lnTo>
                <a:lnTo>
                  <a:pt x="9482" y="6470"/>
                </a:lnTo>
                <a:lnTo>
                  <a:pt x="9490" y="6533"/>
                </a:lnTo>
                <a:lnTo>
                  <a:pt x="9505" y="6618"/>
                </a:lnTo>
                <a:lnTo>
                  <a:pt x="9521" y="6715"/>
                </a:lnTo>
                <a:lnTo>
                  <a:pt x="9541" y="6819"/>
                </a:lnTo>
                <a:lnTo>
                  <a:pt x="9577" y="7008"/>
                </a:lnTo>
                <a:lnTo>
                  <a:pt x="9600" y="7122"/>
                </a:lnTo>
                <a:lnTo>
                  <a:pt x="9603" y="7142"/>
                </a:lnTo>
                <a:lnTo>
                  <a:pt x="9606" y="7169"/>
                </a:lnTo>
                <a:lnTo>
                  <a:pt x="9612" y="7246"/>
                </a:lnTo>
                <a:lnTo>
                  <a:pt x="9616" y="7346"/>
                </a:lnTo>
                <a:lnTo>
                  <a:pt x="9622" y="7457"/>
                </a:lnTo>
                <a:lnTo>
                  <a:pt x="9633" y="7678"/>
                </a:lnTo>
                <a:lnTo>
                  <a:pt x="9639" y="7769"/>
                </a:lnTo>
                <a:lnTo>
                  <a:pt x="9645" y="7835"/>
                </a:lnTo>
                <a:lnTo>
                  <a:pt x="9621" y="7759"/>
                </a:lnTo>
                <a:lnTo>
                  <a:pt x="9568" y="7585"/>
                </a:lnTo>
                <a:lnTo>
                  <a:pt x="9539" y="7485"/>
                </a:lnTo>
                <a:lnTo>
                  <a:pt x="9513" y="7390"/>
                </a:lnTo>
                <a:lnTo>
                  <a:pt x="9493" y="7311"/>
                </a:lnTo>
                <a:lnTo>
                  <a:pt x="9485" y="7280"/>
                </a:lnTo>
                <a:lnTo>
                  <a:pt x="9482" y="7256"/>
                </a:lnTo>
                <a:close/>
                <a:moveTo>
                  <a:pt x="10356" y="6084"/>
                </a:moveTo>
                <a:lnTo>
                  <a:pt x="10356" y="6084"/>
                </a:lnTo>
                <a:lnTo>
                  <a:pt x="10360" y="6090"/>
                </a:lnTo>
                <a:lnTo>
                  <a:pt x="10364" y="6100"/>
                </a:lnTo>
                <a:lnTo>
                  <a:pt x="10374" y="6128"/>
                </a:lnTo>
                <a:lnTo>
                  <a:pt x="10386" y="6166"/>
                </a:lnTo>
                <a:lnTo>
                  <a:pt x="10402" y="6214"/>
                </a:lnTo>
                <a:lnTo>
                  <a:pt x="10435" y="6331"/>
                </a:lnTo>
                <a:lnTo>
                  <a:pt x="10469" y="6464"/>
                </a:lnTo>
                <a:lnTo>
                  <a:pt x="10487" y="6534"/>
                </a:lnTo>
                <a:lnTo>
                  <a:pt x="10503" y="6601"/>
                </a:lnTo>
                <a:lnTo>
                  <a:pt x="10517" y="6667"/>
                </a:lnTo>
                <a:lnTo>
                  <a:pt x="10529" y="6728"/>
                </a:lnTo>
                <a:lnTo>
                  <a:pt x="10540" y="6785"/>
                </a:lnTo>
                <a:lnTo>
                  <a:pt x="10547" y="6833"/>
                </a:lnTo>
                <a:lnTo>
                  <a:pt x="10549" y="6853"/>
                </a:lnTo>
                <a:lnTo>
                  <a:pt x="10550" y="6871"/>
                </a:lnTo>
                <a:lnTo>
                  <a:pt x="10551" y="6887"/>
                </a:lnTo>
                <a:lnTo>
                  <a:pt x="10550" y="6900"/>
                </a:lnTo>
                <a:lnTo>
                  <a:pt x="10547" y="6923"/>
                </a:lnTo>
                <a:lnTo>
                  <a:pt x="10546" y="6948"/>
                </a:lnTo>
                <a:lnTo>
                  <a:pt x="10545" y="7001"/>
                </a:lnTo>
                <a:lnTo>
                  <a:pt x="10547" y="7058"/>
                </a:lnTo>
                <a:lnTo>
                  <a:pt x="10550" y="7116"/>
                </a:lnTo>
                <a:lnTo>
                  <a:pt x="10552" y="7177"/>
                </a:lnTo>
                <a:lnTo>
                  <a:pt x="10553" y="7235"/>
                </a:lnTo>
                <a:lnTo>
                  <a:pt x="10553" y="7293"/>
                </a:lnTo>
                <a:lnTo>
                  <a:pt x="10552" y="7320"/>
                </a:lnTo>
                <a:lnTo>
                  <a:pt x="10550" y="7345"/>
                </a:lnTo>
                <a:lnTo>
                  <a:pt x="10546" y="7369"/>
                </a:lnTo>
                <a:lnTo>
                  <a:pt x="10543" y="7390"/>
                </a:lnTo>
                <a:lnTo>
                  <a:pt x="10538" y="7410"/>
                </a:lnTo>
                <a:lnTo>
                  <a:pt x="10532" y="7428"/>
                </a:lnTo>
                <a:lnTo>
                  <a:pt x="10526" y="7442"/>
                </a:lnTo>
                <a:lnTo>
                  <a:pt x="10520" y="7455"/>
                </a:lnTo>
                <a:lnTo>
                  <a:pt x="10514" y="7467"/>
                </a:lnTo>
                <a:lnTo>
                  <a:pt x="10507" y="7477"/>
                </a:lnTo>
                <a:lnTo>
                  <a:pt x="10495" y="7493"/>
                </a:lnTo>
                <a:lnTo>
                  <a:pt x="10485" y="7502"/>
                </a:lnTo>
                <a:lnTo>
                  <a:pt x="10478" y="7507"/>
                </a:lnTo>
                <a:lnTo>
                  <a:pt x="10475" y="7508"/>
                </a:lnTo>
                <a:lnTo>
                  <a:pt x="10475" y="7494"/>
                </a:lnTo>
                <a:lnTo>
                  <a:pt x="10473" y="7475"/>
                </a:lnTo>
                <a:lnTo>
                  <a:pt x="10468" y="7431"/>
                </a:lnTo>
                <a:lnTo>
                  <a:pt x="10453" y="7324"/>
                </a:lnTo>
                <a:lnTo>
                  <a:pt x="10445" y="7268"/>
                </a:lnTo>
                <a:lnTo>
                  <a:pt x="10438" y="7210"/>
                </a:lnTo>
                <a:lnTo>
                  <a:pt x="10433" y="7156"/>
                </a:lnTo>
                <a:lnTo>
                  <a:pt x="10431" y="7131"/>
                </a:lnTo>
                <a:lnTo>
                  <a:pt x="10431" y="7108"/>
                </a:lnTo>
                <a:lnTo>
                  <a:pt x="10430" y="7077"/>
                </a:lnTo>
                <a:lnTo>
                  <a:pt x="10426" y="7028"/>
                </a:lnTo>
                <a:lnTo>
                  <a:pt x="10415" y="6892"/>
                </a:lnTo>
                <a:lnTo>
                  <a:pt x="10383" y="6535"/>
                </a:lnTo>
                <a:lnTo>
                  <a:pt x="10367" y="6357"/>
                </a:lnTo>
                <a:lnTo>
                  <a:pt x="10355" y="6208"/>
                </a:lnTo>
                <a:lnTo>
                  <a:pt x="10353" y="6152"/>
                </a:lnTo>
                <a:lnTo>
                  <a:pt x="10352" y="6111"/>
                </a:lnTo>
                <a:lnTo>
                  <a:pt x="10352" y="6096"/>
                </a:lnTo>
                <a:lnTo>
                  <a:pt x="10353" y="6087"/>
                </a:lnTo>
                <a:lnTo>
                  <a:pt x="10354" y="6083"/>
                </a:lnTo>
                <a:lnTo>
                  <a:pt x="10355" y="6083"/>
                </a:lnTo>
                <a:lnTo>
                  <a:pt x="10356" y="6084"/>
                </a:lnTo>
                <a:close/>
                <a:moveTo>
                  <a:pt x="10461" y="8711"/>
                </a:moveTo>
                <a:lnTo>
                  <a:pt x="10461" y="8711"/>
                </a:lnTo>
                <a:lnTo>
                  <a:pt x="10454" y="8674"/>
                </a:lnTo>
                <a:lnTo>
                  <a:pt x="10445" y="8632"/>
                </a:lnTo>
                <a:lnTo>
                  <a:pt x="10425" y="8534"/>
                </a:lnTo>
                <a:lnTo>
                  <a:pt x="10417" y="8481"/>
                </a:lnTo>
                <a:lnTo>
                  <a:pt x="10408" y="8429"/>
                </a:lnTo>
                <a:lnTo>
                  <a:pt x="10406" y="8402"/>
                </a:lnTo>
                <a:lnTo>
                  <a:pt x="10403" y="8376"/>
                </a:lnTo>
                <a:lnTo>
                  <a:pt x="10402" y="8350"/>
                </a:lnTo>
                <a:lnTo>
                  <a:pt x="10401" y="8325"/>
                </a:lnTo>
                <a:lnTo>
                  <a:pt x="10402" y="8224"/>
                </a:lnTo>
                <a:lnTo>
                  <a:pt x="10403" y="8175"/>
                </a:lnTo>
                <a:lnTo>
                  <a:pt x="10407" y="8131"/>
                </a:lnTo>
                <a:lnTo>
                  <a:pt x="10409" y="8109"/>
                </a:lnTo>
                <a:lnTo>
                  <a:pt x="10412" y="8090"/>
                </a:lnTo>
                <a:lnTo>
                  <a:pt x="10415" y="8072"/>
                </a:lnTo>
                <a:lnTo>
                  <a:pt x="10420" y="8056"/>
                </a:lnTo>
                <a:lnTo>
                  <a:pt x="10425" y="8042"/>
                </a:lnTo>
                <a:lnTo>
                  <a:pt x="10431" y="8030"/>
                </a:lnTo>
                <a:lnTo>
                  <a:pt x="10438" y="8020"/>
                </a:lnTo>
                <a:lnTo>
                  <a:pt x="10445" y="8013"/>
                </a:lnTo>
                <a:lnTo>
                  <a:pt x="10450" y="8012"/>
                </a:lnTo>
                <a:lnTo>
                  <a:pt x="10455" y="8010"/>
                </a:lnTo>
                <a:lnTo>
                  <a:pt x="10460" y="8012"/>
                </a:lnTo>
                <a:lnTo>
                  <a:pt x="10463" y="8014"/>
                </a:lnTo>
                <a:lnTo>
                  <a:pt x="10468" y="8018"/>
                </a:lnTo>
                <a:lnTo>
                  <a:pt x="10474" y="8024"/>
                </a:lnTo>
                <a:lnTo>
                  <a:pt x="10484" y="8037"/>
                </a:lnTo>
                <a:lnTo>
                  <a:pt x="10495" y="8054"/>
                </a:lnTo>
                <a:lnTo>
                  <a:pt x="10505" y="8074"/>
                </a:lnTo>
                <a:lnTo>
                  <a:pt x="10516" y="8098"/>
                </a:lnTo>
                <a:lnTo>
                  <a:pt x="10527" y="8122"/>
                </a:lnTo>
                <a:lnTo>
                  <a:pt x="10550" y="8175"/>
                </a:lnTo>
                <a:lnTo>
                  <a:pt x="10572" y="8228"/>
                </a:lnTo>
                <a:lnTo>
                  <a:pt x="10591" y="8275"/>
                </a:lnTo>
                <a:lnTo>
                  <a:pt x="10600" y="8294"/>
                </a:lnTo>
                <a:lnTo>
                  <a:pt x="10609" y="8310"/>
                </a:lnTo>
                <a:lnTo>
                  <a:pt x="10588" y="8385"/>
                </a:lnTo>
                <a:lnTo>
                  <a:pt x="10565" y="8460"/>
                </a:lnTo>
                <a:lnTo>
                  <a:pt x="10540" y="8544"/>
                </a:lnTo>
                <a:lnTo>
                  <a:pt x="10514" y="8623"/>
                </a:lnTo>
                <a:lnTo>
                  <a:pt x="10502" y="8657"/>
                </a:lnTo>
                <a:lnTo>
                  <a:pt x="10490" y="8686"/>
                </a:lnTo>
                <a:lnTo>
                  <a:pt x="10480" y="8707"/>
                </a:lnTo>
                <a:lnTo>
                  <a:pt x="10475" y="8715"/>
                </a:lnTo>
                <a:lnTo>
                  <a:pt x="10472" y="8719"/>
                </a:lnTo>
                <a:lnTo>
                  <a:pt x="10468" y="8722"/>
                </a:lnTo>
                <a:lnTo>
                  <a:pt x="10466" y="8722"/>
                </a:lnTo>
                <a:lnTo>
                  <a:pt x="10465" y="8721"/>
                </a:lnTo>
                <a:lnTo>
                  <a:pt x="10462" y="8717"/>
                </a:lnTo>
                <a:lnTo>
                  <a:pt x="10461" y="8711"/>
                </a:lnTo>
                <a:close/>
                <a:moveTo>
                  <a:pt x="10669" y="8013"/>
                </a:moveTo>
                <a:lnTo>
                  <a:pt x="10609" y="8087"/>
                </a:lnTo>
                <a:lnTo>
                  <a:pt x="10600" y="8043"/>
                </a:lnTo>
                <a:lnTo>
                  <a:pt x="10591" y="8000"/>
                </a:lnTo>
                <a:lnTo>
                  <a:pt x="10580" y="7954"/>
                </a:lnTo>
                <a:lnTo>
                  <a:pt x="10578" y="7942"/>
                </a:lnTo>
                <a:lnTo>
                  <a:pt x="10576" y="7930"/>
                </a:lnTo>
                <a:lnTo>
                  <a:pt x="10576" y="7918"/>
                </a:lnTo>
                <a:lnTo>
                  <a:pt x="10578" y="7906"/>
                </a:lnTo>
                <a:lnTo>
                  <a:pt x="10582" y="7881"/>
                </a:lnTo>
                <a:lnTo>
                  <a:pt x="10588" y="7858"/>
                </a:lnTo>
                <a:lnTo>
                  <a:pt x="10596" y="7836"/>
                </a:lnTo>
                <a:lnTo>
                  <a:pt x="10603" y="7821"/>
                </a:lnTo>
                <a:lnTo>
                  <a:pt x="10609" y="7805"/>
                </a:lnTo>
                <a:lnTo>
                  <a:pt x="10698" y="7672"/>
                </a:lnTo>
                <a:lnTo>
                  <a:pt x="10695" y="7715"/>
                </a:lnTo>
                <a:lnTo>
                  <a:pt x="10689" y="7815"/>
                </a:lnTo>
                <a:lnTo>
                  <a:pt x="10684" y="7872"/>
                </a:lnTo>
                <a:lnTo>
                  <a:pt x="10680" y="7929"/>
                </a:lnTo>
                <a:lnTo>
                  <a:pt x="10674" y="7977"/>
                </a:lnTo>
                <a:lnTo>
                  <a:pt x="10669" y="8013"/>
                </a:lnTo>
                <a:close/>
                <a:moveTo>
                  <a:pt x="11099" y="7761"/>
                </a:moveTo>
                <a:lnTo>
                  <a:pt x="11099" y="7761"/>
                </a:lnTo>
                <a:lnTo>
                  <a:pt x="11093" y="7789"/>
                </a:lnTo>
                <a:lnTo>
                  <a:pt x="11085" y="7819"/>
                </a:lnTo>
                <a:lnTo>
                  <a:pt x="11068" y="7879"/>
                </a:lnTo>
                <a:lnTo>
                  <a:pt x="11048" y="7938"/>
                </a:lnTo>
                <a:lnTo>
                  <a:pt x="11028" y="7995"/>
                </a:lnTo>
                <a:lnTo>
                  <a:pt x="11010" y="8044"/>
                </a:lnTo>
                <a:lnTo>
                  <a:pt x="10994" y="8083"/>
                </a:lnTo>
                <a:lnTo>
                  <a:pt x="10980" y="8117"/>
                </a:lnTo>
                <a:lnTo>
                  <a:pt x="11113" y="7316"/>
                </a:lnTo>
                <a:lnTo>
                  <a:pt x="11111" y="7329"/>
                </a:lnTo>
                <a:lnTo>
                  <a:pt x="11110" y="7346"/>
                </a:lnTo>
                <a:lnTo>
                  <a:pt x="11110" y="7389"/>
                </a:lnTo>
                <a:lnTo>
                  <a:pt x="11110" y="7443"/>
                </a:lnTo>
                <a:lnTo>
                  <a:pt x="11112" y="7505"/>
                </a:lnTo>
                <a:lnTo>
                  <a:pt x="11112" y="7571"/>
                </a:lnTo>
                <a:lnTo>
                  <a:pt x="11111" y="7637"/>
                </a:lnTo>
                <a:lnTo>
                  <a:pt x="11110" y="7669"/>
                </a:lnTo>
                <a:lnTo>
                  <a:pt x="11107" y="7702"/>
                </a:lnTo>
                <a:lnTo>
                  <a:pt x="11104" y="7732"/>
                </a:lnTo>
                <a:lnTo>
                  <a:pt x="11099" y="7761"/>
                </a:lnTo>
                <a:close/>
                <a:moveTo>
                  <a:pt x="11559" y="8741"/>
                </a:moveTo>
                <a:lnTo>
                  <a:pt x="11499" y="6975"/>
                </a:lnTo>
                <a:lnTo>
                  <a:pt x="11500" y="6989"/>
                </a:lnTo>
                <a:lnTo>
                  <a:pt x="11503" y="7010"/>
                </a:lnTo>
                <a:lnTo>
                  <a:pt x="11511" y="7066"/>
                </a:lnTo>
                <a:lnTo>
                  <a:pt x="11536" y="7219"/>
                </a:lnTo>
                <a:lnTo>
                  <a:pt x="11551" y="7303"/>
                </a:lnTo>
                <a:lnTo>
                  <a:pt x="11562" y="7383"/>
                </a:lnTo>
                <a:lnTo>
                  <a:pt x="11566" y="7420"/>
                </a:lnTo>
                <a:lnTo>
                  <a:pt x="11570" y="7454"/>
                </a:lnTo>
                <a:lnTo>
                  <a:pt x="11572" y="7484"/>
                </a:lnTo>
                <a:lnTo>
                  <a:pt x="11574" y="7508"/>
                </a:lnTo>
                <a:lnTo>
                  <a:pt x="11575" y="7533"/>
                </a:lnTo>
                <a:lnTo>
                  <a:pt x="11576" y="7561"/>
                </a:lnTo>
                <a:lnTo>
                  <a:pt x="11581" y="7627"/>
                </a:lnTo>
                <a:lnTo>
                  <a:pt x="11588" y="7702"/>
                </a:lnTo>
                <a:lnTo>
                  <a:pt x="11598" y="7780"/>
                </a:lnTo>
                <a:lnTo>
                  <a:pt x="11607" y="7855"/>
                </a:lnTo>
                <a:lnTo>
                  <a:pt x="11617" y="7926"/>
                </a:lnTo>
                <a:lnTo>
                  <a:pt x="11632" y="8028"/>
                </a:lnTo>
                <a:lnTo>
                  <a:pt x="11638" y="8064"/>
                </a:lnTo>
                <a:lnTo>
                  <a:pt x="11642" y="8105"/>
                </a:lnTo>
                <a:lnTo>
                  <a:pt x="11644" y="8150"/>
                </a:lnTo>
                <a:lnTo>
                  <a:pt x="11646" y="8193"/>
                </a:lnTo>
                <a:lnTo>
                  <a:pt x="11648" y="8272"/>
                </a:lnTo>
                <a:lnTo>
                  <a:pt x="11648" y="8325"/>
                </a:lnTo>
                <a:lnTo>
                  <a:pt x="11647" y="8337"/>
                </a:lnTo>
                <a:lnTo>
                  <a:pt x="11644" y="8355"/>
                </a:lnTo>
                <a:lnTo>
                  <a:pt x="11634" y="8408"/>
                </a:lnTo>
                <a:lnTo>
                  <a:pt x="11619" y="8475"/>
                </a:lnTo>
                <a:lnTo>
                  <a:pt x="11604" y="8549"/>
                </a:lnTo>
                <a:lnTo>
                  <a:pt x="11572" y="8682"/>
                </a:lnTo>
                <a:lnTo>
                  <a:pt x="11559" y="8741"/>
                </a:lnTo>
                <a:close/>
                <a:moveTo>
                  <a:pt x="11945" y="6722"/>
                </a:moveTo>
                <a:lnTo>
                  <a:pt x="11945" y="6722"/>
                </a:lnTo>
                <a:lnTo>
                  <a:pt x="11932" y="6607"/>
                </a:lnTo>
                <a:lnTo>
                  <a:pt x="11918" y="6486"/>
                </a:lnTo>
                <a:lnTo>
                  <a:pt x="11900" y="6344"/>
                </a:lnTo>
                <a:lnTo>
                  <a:pt x="11879" y="6196"/>
                </a:lnTo>
                <a:lnTo>
                  <a:pt x="11868" y="6125"/>
                </a:lnTo>
                <a:lnTo>
                  <a:pt x="11857" y="6058"/>
                </a:lnTo>
                <a:lnTo>
                  <a:pt x="11845" y="5998"/>
                </a:lnTo>
                <a:lnTo>
                  <a:pt x="11834" y="5946"/>
                </a:lnTo>
                <a:lnTo>
                  <a:pt x="11828" y="5925"/>
                </a:lnTo>
                <a:lnTo>
                  <a:pt x="11822" y="5905"/>
                </a:lnTo>
                <a:lnTo>
                  <a:pt x="11816" y="5889"/>
                </a:lnTo>
                <a:lnTo>
                  <a:pt x="11811" y="5876"/>
                </a:lnTo>
                <a:lnTo>
                  <a:pt x="11799" y="5852"/>
                </a:lnTo>
                <a:lnTo>
                  <a:pt x="11790" y="5827"/>
                </a:lnTo>
                <a:lnTo>
                  <a:pt x="11779" y="5800"/>
                </a:lnTo>
                <a:lnTo>
                  <a:pt x="11769" y="5771"/>
                </a:lnTo>
                <a:lnTo>
                  <a:pt x="11750" y="5709"/>
                </a:lnTo>
                <a:lnTo>
                  <a:pt x="11733" y="5646"/>
                </a:lnTo>
                <a:lnTo>
                  <a:pt x="11716" y="5582"/>
                </a:lnTo>
                <a:lnTo>
                  <a:pt x="11702" y="5521"/>
                </a:lnTo>
                <a:lnTo>
                  <a:pt x="11678" y="5416"/>
                </a:lnTo>
                <a:lnTo>
                  <a:pt x="11673" y="5393"/>
                </a:lnTo>
                <a:lnTo>
                  <a:pt x="11670" y="5369"/>
                </a:lnTo>
                <a:lnTo>
                  <a:pt x="11668" y="5345"/>
                </a:lnTo>
                <a:lnTo>
                  <a:pt x="11667" y="5321"/>
                </a:lnTo>
                <a:lnTo>
                  <a:pt x="11667" y="5299"/>
                </a:lnTo>
                <a:lnTo>
                  <a:pt x="11670" y="5275"/>
                </a:lnTo>
                <a:lnTo>
                  <a:pt x="11673" y="5230"/>
                </a:lnTo>
                <a:lnTo>
                  <a:pt x="11679" y="5192"/>
                </a:lnTo>
                <a:lnTo>
                  <a:pt x="11685" y="5162"/>
                </a:lnTo>
                <a:lnTo>
                  <a:pt x="11692" y="5134"/>
                </a:lnTo>
                <a:lnTo>
                  <a:pt x="11805" y="5505"/>
                </a:lnTo>
                <a:lnTo>
                  <a:pt x="11886" y="5773"/>
                </a:lnTo>
                <a:lnTo>
                  <a:pt x="11915" y="5869"/>
                </a:lnTo>
                <a:lnTo>
                  <a:pt x="11929" y="5921"/>
                </a:lnTo>
                <a:lnTo>
                  <a:pt x="11974" y="6106"/>
                </a:lnTo>
                <a:lnTo>
                  <a:pt x="12019" y="6292"/>
                </a:lnTo>
                <a:lnTo>
                  <a:pt x="12019" y="6298"/>
                </a:lnTo>
                <a:lnTo>
                  <a:pt x="12020" y="6305"/>
                </a:lnTo>
                <a:lnTo>
                  <a:pt x="12019" y="6323"/>
                </a:lnTo>
                <a:lnTo>
                  <a:pt x="12017" y="6345"/>
                </a:lnTo>
                <a:lnTo>
                  <a:pt x="12013" y="6369"/>
                </a:lnTo>
                <a:lnTo>
                  <a:pt x="12001" y="6427"/>
                </a:lnTo>
                <a:lnTo>
                  <a:pt x="11987" y="6490"/>
                </a:lnTo>
                <a:lnTo>
                  <a:pt x="11972" y="6557"/>
                </a:lnTo>
                <a:lnTo>
                  <a:pt x="11958" y="6619"/>
                </a:lnTo>
                <a:lnTo>
                  <a:pt x="11953" y="6649"/>
                </a:lnTo>
                <a:lnTo>
                  <a:pt x="11948" y="6677"/>
                </a:lnTo>
                <a:lnTo>
                  <a:pt x="11946" y="6701"/>
                </a:lnTo>
                <a:lnTo>
                  <a:pt x="11945" y="6722"/>
                </a:lnTo>
                <a:close/>
                <a:moveTo>
                  <a:pt x="12938" y="8844"/>
                </a:moveTo>
                <a:lnTo>
                  <a:pt x="12938" y="8844"/>
                </a:lnTo>
                <a:lnTo>
                  <a:pt x="12901" y="8940"/>
                </a:lnTo>
                <a:lnTo>
                  <a:pt x="12863" y="9037"/>
                </a:lnTo>
                <a:lnTo>
                  <a:pt x="12819" y="9141"/>
                </a:lnTo>
                <a:lnTo>
                  <a:pt x="12821" y="9099"/>
                </a:lnTo>
                <a:lnTo>
                  <a:pt x="12821" y="9051"/>
                </a:lnTo>
                <a:lnTo>
                  <a:pt x="12824" y="8998"/>
                </a:lnTo>
                <a:lnTo>
                  <a:pt x="12827" y="8970"/>
                </a:lnTo>
                <a:lnTo>
                  <a:pt x="12829" y="8943"/>
                </a:lnTo>
                <a:lnTo>
                  <a:pt x="12833" y="8914"/>
                </a:lnTo>
                <a:lnTo>
                  <a:pt x="12839" y="8885"/>
                </a:lnTo>
                <a:lnTo>
                  <a:pt x="12845" y="8855"/>
                </a:lnTo>
                <a:lnTo>
                  <a:pt x="12852" y="8826"/>
                </a:lnTo>
                <a:lnTo>
                  <a:pt x="12860" y="8796"/>
                </a:lnTo>
                <a:lnTo>
                  <a:pt x="12870" y="8767"/>
                </a:lnTo>
                <a:lnTo>
                  <a:pt x="12881" y="8739"/>
                </a:lnTo>
                <a:lnTo>
                  <a:pt x="12894" y="8711"/>
                </a:lnTo>
                <a:lnTo>
                  <a:pt x="12922" y="8657"/>
                </a:lnTo>
                <a:lnTo>
                  <a:pt x="12949" y="8609"/>
                </a:lnTo>
                <a:lnTo>
                  <a:pt x="12973" y="8566"/>
                </a:lnTo>
                <a:lnTo>
                  <a:pt x="12996" y="8528"/>
                </a:lnTo>
                <a:lnTo>
                  <a:pt x="13030" y="8477"/>
                </a:lnTo>
                <a:lnTo>
                  <a:pt x="13043" y="8457"/>
                </a:lnTo>
                <a:lnTo>
                  <a:pt x="13032" y="8502"/>
                </a:lnTo>
                <a:lnTo>
                  <a:pt x="13007" y="8606"/>
                </a:lnTo>
                <a:lnTo>
                  <a:pt x="12991" y="8670"/>
                </a:lnTo>
                <a:lnTo>
                  <a:pt x="12973" y="8734"/>
                </a:lnTo>
                <a:lnTo>
                  <a:pt x="12956" y="8794"/>
                </a:lnTo>
                <a:lnTo>
                  <a:pt x="12947" y="8820"/>
                </a:lnTo>
                <a:lnTo>
                  <a:pt x="12938" y="8844"/>
                </a:lnTo>
                <a:close/>
                <a:moveTo>
                  <a:pt x="13606" y="7211"/>
                </a:moveTo>
                <a:lnTo>
                  <a:pt x="13606" y="7211"/>
                </a:lnTo>
                <a:lnTo>
                  <a:pt x="13600" y="7241"/>
                </a:lnTo>
                <a:lnTo>
                  <a:pt x="13594" y="7271"/>
                </a:lnTo>
                <a:lnTo>
                  <a:pt x="13580" y="7327"/>
                </a:lnTo>
                <a:lnTo>
                  <a:pt x="13566" y="7377"/>
                </a:lnTo>
                <a:lnTo>
                  <a:pt x="13551" y="7422"/>
                </a:lnTo>
                <a:lnTo>
                  <a:pt x="13538" y="7458"/>
                </a:lnTo>
                <a:lnTo>
                  <a:pt x="13527" y="7485"/>
                </a:lnTo>
                <a:lnTo>
                  <a:pt x="13517" y="7508"/>
                </a:lnTo>
                <a:lnTo>
                  <a:pt x="13592" y="6292"/>
                </a:lnTo>
                <a:lnTo>
                  <a:pt x="13590" y="6315"/>
                </a:lnTo>
                <a:lnTo>
                  <a:pt x="13590" y="6344"/>
                </a:lnTo>
                <a:lnTo>
                  <a:pt x="13591" y="6378"/>
                </a:lnTo>
                <a:lnTo>
                  <a:pt x="13593" y="6416"/>
                </a:lnTo>
                <a:lnTo>
                  <a:pt x="13600" y="6504"/>
                </a:lnTo>
                <a:lnTo>
                  <a:pt x="13610" y="6600"/>
                </a:lnTo>
                <a:lnTo>
                  <a:pt x="13622" y="6697"/>
                </a:lnTo>
                <a:lnTo>
                  <a:pt x="13633" y="6788"/>
                </a:lnTo>
                <a:lnTo>
                  <a:pt x="13651" y="6930"/>
                </a:lnTo>
                <a:lnTo>
                  <a:pt x="13653" y="6953"/>
                </a:lnTo>
                <a:lnTo>
                  <a:pt x="13654" y="6974"/>
                </a:lnTo>
                <a:lnTo>
                  <a:pt x="13654" y="6992"/>
                </a:lnTo>
                <a:lnTo>
                  <a:pt x="13654" y="7007"/>
                </a:lnTo>
                <a:lnTo>
                  <a:pt x="13653" y="7022"/>
                </a:lnTo>
                <a:lnTo>
                  <a:pt x="13651" y="7035"/>
                </a:lnTo>
                <a:lnTo>
                  <a:pt x="13646" y="7060"/>
                </a:lnTo>
                <a:lnTo>
                  <a:pt x="13628" y="7118"/>
                </a:lnTo>
                <a:lnTo>
                  <a:pt x="13617" y="7159"/>
                </a:lnTo>
                <a:lnTo>
                  <a:pt x="13612" y="7183"/>
                </a:lnTo>
                <a:lnTo>
                  <a:pt x="13606" y="7211"/>
                </a:lnTo>
                <a:close/>
                <a:moveTo>
                  <a:pt x="13666" y="9260"/>
                </a:moveTo>
                <a:lnTo>
                  <a:pt x="13666" y="9260"/>
                </a:lnTo>
                <a:lnTo>
                  <a:pt x="13670" y="9238"/>
                </a:lnTo>
                <a:lnTo>
                  <a:pt x="13675" y="9206"/>
                </a:lnTo>
                <a:lnTo>
                  <a:pt x="13684" y="9118"/>
                </a:lnTo>
                <a:lnTo>
                  <a:pt x="13695" y="9004"/>
                </a:lnTo>
                <a:lnTo>
                  <a:pt x="13706" y="8874"/>
                </a:lnTo>
                <a:lnTo>
                  <a:pt x="13716" y="8735"/>
                </a:lnTo>
                <a:lnTo>
                  <a:pt x="13725" y="8598"/>
                </a:lnTo>
                <a:lnTo>
                  <a:pt x="13733" y="8471"/>
                </a:lnTo>
                <a:lnTo>
                  <a:pt x="13739" y="8362"/>
                </a:lnTo>
                <a:lnTo>
                  <a:pt x="13737" y="8319"/>
                </a:lnTo>
                <a:lnTo>
                  <a:pt x="13737" y="8282"/>
                </a:lnTo>
                <a:lnTo>
                  <a:pt x="13739" y="8254"/>
                </a:lnTo>
                <a:lnTo>
                  <a:pt x="13740" y="8236"/>
                </a:lnTo>
                <a:lnTo>
                  <a:pt x="13741" y="8232"/>
                </a:lnTo>
                <a:lnTo>
                  <a:pt x="13742" y="8234"/>
                </a:lnTo>
                <a:lnTo>
                  <a:pt x="13742" y="8257"/>
                </a:lnTo>
                <a:lnTo>
                  <a:pt x="13739" y="8362"/>
                </a:lnTo>
                <a:lnTo>
                  <a:pt x="13741" y="8449"/>
                </a:lnTo>
                <a:lnTo>
                  <a:pt x="13746" y="8546"/>
                </a:lnTo>
                <a:lnTo>
                  <a:pt x="13755" y="8753"/>
                </a:lnTo>
                <a:lnTo>
                  <a:pt x="13765" y="8932"/>
                </a:lnTo>
                <a:lnTo>
                  <a:pt x="13769" y="8997"/>
                </a:lnTo>
                <a:lnTo>
                  <a:pt x="13770" y="9038"/>
                </a:lnTo>
                <a:lnTo>
                  <a:pt x="13769" y="9055"/>
                </a:lnTo>
                <a:lnTo>
                  <a:pt x="13765" y="9073"/>
                </a:lnTo>
                <a:lnTo>
                  <a:pt x="13760" y="9091"/>
                </a:lnTo>
                <a:lnTo>
                  <a:pt x="13753" y="9110"/>
                </a:lnTo>
                <a:lnTo>
                  <a:pt x="13746" y="9128"/>
                </a:lnTo>
                <a:lnTo>
                  <a:pt x="13737" y="9147"/>
                </a:lnTo>
                <a:lnTo>
                  <a:pt x="13718" y="9182"/>
                </a:lnTo>
                <a:lnTo>
                  <a:pt x="13699" y="9213"/>
                </a:lnTo>
                <a:lnTo>
                  <a:pt x="13682" y="9237"/>
                </a:lnTo>
                <a:lnTo>
                  <a:pt x="13666" y="9260"/>
                </a:lnTo>
                <a:close/>
                <a:moveTo>
                  <a:pt x="14363" y="6840"/>
                </a:moveTo>
                <a:lnTo>
                  <a:pt x="14363" y="6840"/>
                </a:lnTo>
                <a:lnTo>
                  <a:pt x="14357" y="6873"/>
                </a:lnTo>
                <a:lnTo>
                  <a:pt x="14351" y="6904"/>
                </a:lnTo>
                <a:lnTo>
                  <a:pt x="14344" y="6934"/>
                </a:lnTo>
                <a:lnTo>
                  <a:pt x="14337" y="6961"/>
                </a:lnTo>
                <a:lnTo>
                  <a:pt x="14320" y="7016"/>
                </a:lnTo>
                <a:lnTo>
                  <a:pt x="14304" y="7065"/>
                </a:lnTo>
                <a:lnTo>
                  <a:pt x="14288" y="7113"/>
                </a:lnTo>
                <a:lnTo>
                  <a:pt x="14272" y="7160"/>
                </a:lnTo>
                <a:lnTo>
                  <a:pt x="14256" y="7208"/>
                </a:lnTo>
                <a:lnTo>
                  <a:pt x="14250" y="7232"/>
                </a:lnTo>
                <a:lnTo>
                  <a:pt x="14244" y="7256"/>
                </a:lnTo>
                <a:lnTo>
                  <a:pt x="14230" y="7316"/>
                </a:lnTo>
                <a:lnTo>
                  <a:pt x="14208" y="7389"/>
                </a:lnTo>
                <a:lnTo>
                  <a:pt x="14184" y="7470"/>
                </a:lnTo>
                <a:lnTo>
                  <a:pt x="14159" y="7551"/>
                </a:lnTo>
                <a:lnTo>
                  <a:pt x="14116" y="7688"/>
                </a:lnTo>
                <a:lnTo>
                  <a:pt x="14097" y="7746"/>
                </a:lnTo>
                <a:lnTo>
                  <a:pt x="14080" y="7693"/>
                </a:lnTo>
                <a:lnTo>
                  <a:pt x="14042" y="7569"/>
                </a:lnTo>
                <a:lnTo>
                  <a:pt x="14022" y="7497"/>
                </a:lnTo>
                <a:lnTo>
                  <a:pt x="14003" y="7426"/>
                </a:lnTo>
                <a:lnTo>
                  <a:pt x="13987" y="7364"/>
                </a:lnTo>
                <a:lnTo>
                  <a:pt x="13981" y="7338"/>
                </a:lnTo>
                <a:lnTo>
                  <a:pt x="13978" y="7316"/>
                </a:lnTo>
                <a:lnTo>
                  <a:pt x="13963" y="7221"/>
                </a:lnTo>
                <a:lnTo>
                  <a:pt x="13955" y="7162"/>
                </a:lnTo>
                <a:lnTo>
                  <a:pt x="13952" y="7132"/>
                </a:lnTo>
                <a:lnTo>
                  <a:pt x="13950" y="7101"/>
                </a:lnTo>
                <a:lnTo>
                  <a:pt x="13948" y="7068"/>
                </a:lnTo>
                <a:lnTo>
                  <a:pt x="13948" y="7035"/>
                </a:lnTo>
                <a:lnTo>
                  <a:pt x="13948" y="7002"/>
                </a:lnTo>
                <a:lnTo>
                  <a:pt x="13950" y="6969"/>
                </a:lnTo>
                <a:lnTo>
                  <a:pt x="13954" y="6936"/>
                </a:lnTo>
                <a:lnTo>
                  <a:pt x="13960" y="6904"/>
                </a:lnTo>
                <a:lnTo>
                  <a:pt x="13968" y="6871"/>
                </a:lnTo>
                <a:lnTo>
                  <a:pt x="13978" y="6840"/>
                </a:lnTo>
                <a:lnTo>
                  <a:pt x="13988" y="6809"/>
                </a:lnTo>
                <a:lnTo>
                  <a:pt x="13999" y="6775"/>
                </a:lnTo>
                <a:lnTo>
                  <a:pt x="14022" y="6703"/>
                </a:lnTo>
                <a:lnTo>
                  <a:pt x="14042" y="6629"/>
                </a:lnTo>
                <a:lnTo>
                  <a:pt x="14063" y="6553"/>
                </a:lnTo>
                <a:lnTo>
                  <a:pt x="14099" y="6417"/>
                </a:lnTo>
                <a:lnTo>
                  <a:pt x="14113" y="6363"/>
                </a:lnTo>
                <a:lnTo>
                  <a:pt x="14125" y="6321"/>
                </a:lnTo>
                <a:lnTo>
                  <a:pt x="14333" y="5697"/>
                </a:lnTo>
                <a:lnTo>
                  <a:pt x="14328" y="5723"/>
                </a:lnTo>
                <a:lnTo>
                  <a:pt x="14325" y="5753"/>
                </a:lnTo>
                <a:lnTo>
                  <a:pt x="14322" y="5786"/>
                </a:lnTo>
                <a:lnTo>
                  <a:pt x="14321" y="5825"/>
                </a:lnTo>
                <a:lnTo>
                  <a:pt x="14321" y="5866"/>
                </a:lnTo>
                <a:lnTo>
                  <a:pt x="14321" y="5909"/>
                </a:lnTo>
                <a:lnTo>
                  <a:pt x="14325" y="6000"/>
                </a:lnTo>
                <a:lnTo>
                  <a:pt x="14330" y="6094"/>
                </a:lnTo>
                <a:lnTo>
                  <a:pt x="14336" y="6184"/>
                </a:lnTo>
                <a:lnTo>
                  <a:pt x="14348" y="6337"/>
                </a:lnTo>
                <a:lnTo>
                  <a:pt x="14355" y="6398"/>
                </a:lnTo>
                <a:lnTo>
                  <a:pt x="14361" y="6459"/>
                </a:lnTo>
                <a:lnTo>
                  <a:pt x="14367" y="6521"/>
                </a:lnTo>
                <a:lnTo>
                  <a:pt x="14373" y="6583"/>
                </a:lnTo>
                <a:lnTo>
                  <a:pt x="14375" y="6645"/>
                </a:lnTo>
                <a:lnTo>
                  <a:pt x="14375" y="6678"/>
                </a:lnTo>
                <a:lnTo>
                  <a:pt x="14375" y="6709"/>
                </a:lnTo>
                <a:lnTo>
                  <a:pt x="14374" y="6742"/>
                </a:lnTo>
                <a:lnTo>
                  <a:pt x="14372" y="6774"/>
                </a:lnTo>
                <a:lnTo>
                  <a:pt x="14368" y="6808"/>
                </a:lnTo>
                <a:lnTo>
                  <a:pt x="14363" y="6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草"/>
          <p:cNvSpPr/>
          <p:nvPr/>
        </p:nvSpPr>
        <p:spPr bwMode="auto">
          <a:xfrm>
            <a:off x="4185285" y="5004435"/>
            <a:ext cx="1524000" cy="1181100"/>
          </a:xfrm>
          <a:custGeom>
            <a:avLst/>
            <a:gdLst>
              <a:gd name="T0" fmla="*/ 231222487 w 15227"/>
              <a:gd name="T1" fmla="*/ 71172885 h 9527"/>
              <a:gd name="T2" fmla="*/ 223631387 w 15227"/>
              <a:gd name="T3" fmla="*/ 65777666 h 9527"/>
              <a:gd name="T4" fmla="*/ 218028107 w 15227"/>
              <a:gd name="T5" fmla="*/ 77132737 h 9527"/>
              <a:gd name="T6" fmla="*/ 207024971 w 15227"/>
              <a:gd name="T7" fmla="*/ 78638301 h 9527"/>
              <a:gd name="T8" fmla="*/ 197399135 w 15227"/>
              <a:gd name="T9" fmla="*/ 100972023 h 9527"/>
              <a:gd name="T10" fmla="*/ 193611404 w 15227"/>
              <a:gd name="T11" fmla="*/ 74811550 h 9527"/>
              <a:gd name="T12" fmla="*/ 186255129 w 15227"/>
              <a:gd name="T13" fmla="*/ 78497206 h 9527"/>
              <a:gd name="T14" fmla="*/ 186380361 w 15227"/>
              <a:gd name="T15" fmla="*/ 50360516 h 9527"/>
              <a:gd name="T16" fmla="*/ 173248534 w 15227"/>
              <a:gd name="T17" fmla="*/ 52697367 h 9527"/>
              <a:gd name="T18" fmla="*/ 167316599 w 15227"/>
              <a:gd name="T19" fmla="*/ 50391843 h 9527"/>
              <a:gd name="T20" fmla="*/ 170368703 w 15227"/>
              <a:gd name="T21" fmla="*/ 92455656 h 9527"/>
              <a:gd name="T22" fmla="*/ 156203870 w 15227"/>
              <a:gd name="T23" fmla="*/ 59959034 h 9527"/>
              <a:gd name="T24" fmla="*/ 150412805 w 15227"/>
              <a:gd name="T25" fmla="*/ 51348562 h 9527"/>
              <a:gd name="T26" fmla="*/ 142821705 w 15227"/>
              <a:gd name="T27" fmla="*/ 45373046 h 9527"/>
              <a:gd name="T28" fmla="*/ 139112290 w 15227"/>
              <a:gd name="T29" fmla="*/ 97521568 h 9527"/>
              <a:gd name="T30" fmla="*/ 133430694 w 15227"/>
              <a:gd name="T31" fmla="*/ 77320949 h 9527"/>
              <a:gd name="T32" fmla="*/ 126700453 w 15227"/>
              <a:gd name="T33" fmla="*/ 61056849 h 9527"/>
              <a:gd name="T34" fmla="*/ 116652006 w 15227"/>
              <a:gd name="T35" fmla="*/ 50972140 h 9527"/>
              <a:gd name="T36" fmla="*/ 116511136 w 15227"/>
              <a:gd name="T37" fmla="*/ 72725564 h 9527"/>
              <a:gd name="T38" fmla="*/ 112175688 w 15227"/>
              <a:gd name="T39" fmla="*/ 82841600 h 9527"/>
              <a:gd name="T40" fmla="*/ 101939456 w 15227"/>
              <a:gd name="T41" fmla="*/ 66091309 h 9527"/>
              <a:gd name="T42" fmla="*/ 87899855 w 15227"/>
              <a:gd name="T43" fmla="*/ 29767811 h 9527"/>
              <a:gd name="T44" fmla="*/ 94473588 w 15227"/>
              <a:gd name="T45" fmla="*/ 93835913 h 9527"/>
              <a:gd name="T46" fmla="*/ 88713800 w 15227"/>
              <a:gd name="T47" fmla="*/ 115008915 h 9527"/>
              <a:gd name="T48" fmla="*/ 82593954 w 15227"/>
              <a:gd name="T49" fmla="*/ 79579357 h 9527"/>
              <a:gd name="T50" fmla="*/ 75722843 w 15227"/>
              <a:gd name="T51" fmla="*/ 87421196 h 9527"/>
              <a:gd name="T52" fmla="*/ 66363109 w 15227"/>
              <a:gd name="T53" fmla="*/ 51129024 h 9527"/>
              <a:gd name="T54" fmla="*/ 60791106 w 15227"/>
              <a:gd name="T55" fmla="*/ 45059403 h 9527"/>
              <a:gd name="T56" fmla="*/ 58255568 w 15227"/>
              <a:gd name="T57" fmla="*/ 1176257 h 9527"/>
              <a:gd name="T58" fmla="*/ 44967358 w 15227"/>
              <a:gd name="T59" fmla="*/ 34770819 h 9527"/>
              <a:gd name="T60" fmla="*/ 49537632 w 15227"/>
              <a:gd name="T61" fmla="*/ 87342754 h 9527"/>
              <a:gd name="T62" fmla="*/ 46892500 w 15227"/>
              <a:gd name="T63" fmla="*/ 92393003 h 9527"/>
              <a:gd name="T64" fmla="*/ 43887312 w 15227"/>
              <a:gd name="T65" fmla="*/ 84943249 h 9527"/>
              <a:gd name="T66" fmla="*/ 34261601 w 15227"/>
              <a:gd name="T67" fmla="*/ 62876182 h 9527"/>
              <a:gd name="T68" fmla="*/ 22757538 w 15227"/>
              <a:gd name="T69" fmla="*/ 21408329 h 9527"/>
              <a:gd name="T70" fmla="*/ 29957304 w 15227"/>
              <a:gd name="T71" fmla="*/ 87044774 h 9527"/>
              <a:gd name="T72" fmla="*/ 23164510 w 15227"/>
              <a:gd name="T73" fmla="*/ 96909945 h 9527"/>
              <a:gd name="T74" fmla="*/ 17248213 w 15227"/>
              <a:gd name="T75" fmla="*/ 103622517 h 9527"/>
              <a:gd name="T76" fmla="*/ 3709414 w 15227"/>
              <a:gd name="T77" fmla="*/ 60727542 h 9527"/>
              <a:gd name="T78" fmla="*/ 10079723 w 15227"/>
              <a:gd name="T79" fmla="*/ 108076680 h 9527"/>
              <a:gd name="T80" fmla="*/ 0 w 15227"/>
              <a:gd name="T81" fmla="*/ 98211634 h 9527"/>
              <a:gd name="T82" fmla="*/ 235917992 w 15227"/>
              <a:gd name="T83" fmla="*/ 97976433 h 9527"/>
              <a:gd name="T84" fmla="*/ 16027297 w 15227"/>
              <a:gd name="T85" fmla="*/ 138487567 h 9527"/>
              <a:gd name="T86" fmla="*/ 18359411 w 15227"/>
              <a:gd name="T87" fmla="*/ 130927919 h 9527"/>
              <a:gd name="T88" fmla="*/ 27171303 w 15227"/>
              <a:gd name="T89" fmla="*/ 97600011 h 9527"/>
              <a:gd name="T90" fmla="*/ 32946854 w 15227"/>
              <a:gd name="T91" fmla="*/ 70969010 h 9527"/>
              <a:gd name="T92" fmla="*/ 37125794 w 15227"/>
              <a:gd name="T93" fmla="*/ 131539668 h 9527"/>
              <a:gd name="T94" fmla="*/ 40412723 w 15227"/>
              <a:gd name="T95" fmla="*/ 120325692 h 9527"/>
              <a:gd name="T96" fmla="*/ 59116427 w 15227"/>
              <a:gd name="T97" fmla="*/ 118835792 h 9527"/>
              <a:gd name="T98" fmla="*/ 65064126 w 15227"/>
              <a:gd name="T99" fmla="*/ 117706525 h 9527"/>
              <a:gd name="T100" fmla="*/ 57989466 w 15227"/>
              <a:gd name="T101" fmla="*/ 63205489 h 9527"/>
              <a:gd name="T102" fmla="*/ 71684773 w 15227"/>
              <a:gd name="T103" fmla="*/ 124246674 h 9527"/>
              <a:gd name="T104" fmla="*/ 78101997 w 15227"/>
              <a:gd name="T105" fmla="*/ 111872230 h 9527"/>
              <a:gd name="T106" fmla="*/ 103551581 w 15227"/>
              <a:gd name="T107" fmla="*/ 89005327 h 9527"/>
              <a:gd name="T108" fmla="*/ 124634440 w 15227"/>
              <a:gd name="T109" fmla="*/ 73776389 h 9527"/>
              <a:gd name="T110" fmla="*/ 130519460 w 15227"/>
              <a:gd name="T111" fmla="*/ 91687273 h 9527"/>
              <a:gd name="T112" fmla="*/ 146750306 w 15227"/>
              <a:gd name="T113" fmla="*/ 105943704 h 9527"/>
              <a:gd name="T114" fmla="*/ 165125355 w 15227"/>
              <a:gd name="T115" fmla="*/ 111605576 h 9527"/>
              <a:gd name="T116" fmla="*/ 164092349 w 15227"/>
              <a:gd name="T117" fmla="*/ 126050343 h 9527"/>
              <a:gd name="T118" fmla="*/ 173718060 w 15227"/>
              <a:gd name="T119" fmla="*/ 121721612 h 9527"/>
              <a:gd name="T120" fmla="*/ 182999602 w 15227"/>
              <a:gd name="T121" fmla="*/ 80520413 h 9527"/>
              <a:gd name="T122" fmla="*/ 212862951 w 15227"/>
              <a:gd name="T123" fmla="*/ 102007059 h 9527"/>
              <a:gd name="T124" fmla="*/ 222003623 w 15227"/>
              <a:gd name="T125" fmla="*/ 117157680 h 95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227" h="9527">
                <a:moveTo>
                  <a:pt x="15224" y="4912"/>
                </a:moveTo>
                <a:lnTo>
                  <a:pt x="15224" y="4912"/>
                </a:lnTo>
                <a:lnTo>
                  <a:pt x="15222" y="4908"/>
                </a:lnTo>
                <a:lnTo>
                  <a:pt x="15220" y="4906"/>
                </a:lnTo>
                <a:lnTo>
                  <a:pt x="15218" y="4903"/>
                </a:lnTo>
                <a:lnTo>
                  <a:pt x="15215" y="4903"/>
                </a:lnTo>
                <a:lnTo>
                  <a:pt x="15212" y="4903"/>
                </a:lnTo>
                <a:lnTo>
                  <a:pt x="15208" y="4904"/>
                </a:lnTo>
                <a:lnTo>
                  <a:pt x="15201" y="4909"/>
                </a:lnTo>
                <a:lnTo>
                  <a:pt x="15191" y="4919"/>
                </a:lnTo>
                <a:lnTo>
                  <a:pt x="15180" y="4933"/>
                </a:lnTo>
                <a:lnTo>
                  <a:pt x="15169" y="4951"/>
                </a:lnTo>
                <a:lnTo>
                  <a:pt x="15157" y="4973"/>
                </a:lnTo>
                <a:lnTo>
                  <a:pt x="15144" y="4999"/>
                </a:lnTo>
                <a:lnTo>
                  <a:pt x="15131" y="5031"/>
                </a:lnTo>
                <a:lnTo>
                  <a:pt x="15117" y="5065"/>
                </a:lnTo>
                <a:lnTo>
                  <a:pt x="15103" y="5105"/>
                </a:lnTo>
                <a:lnTo>
                  <a:pt x="15089" y="5151"/>
                </a:lnTo>
                <a:lnTo>
                  <a:pt x="15075" y="5200"/>
                </a:lnTo>
                <a:lnTo>
                  <a:pt x="15060" y="5253"/>
                </a:lnTo>
                <a:lnTo>
                  <a:pt x="15046" y="5312"/>
                </a:lnTo>
                <a:lnTo>
                  <a:pt x="15019" y="5436"/>
                </a:lnTo>
                <a:lnTo>
                  <a:pt x="14995" y="5557"/>
                </a:lnTo>
                <a:lnTo>
                  <a:pt x="14974" y="5677"/>
                </a:lnTo>
                <a:lnTo>
                  <a:pt x="14954" y="5792"/>
                </a:lnTo>
                <a:lnTo>
                  <a:pt x="14938" y="5902"/>
                </a:lnTo>
                <a:lnTo>
                  <a:pt x="14923" y="6003"/>
                </a:lnTo>
                <a:lnTo>
                  <a:pt x="14898" y="6173"/>
                </a:lnTo>
                <a:lnTo>
                  <a:pt x="14891" y="6208"/>
                </a:lnTo>
                <a:lnTo>
                  <a:pt x="14884" y="6239"/>
                </a:lnTo>
                <a:lnTo>
                  <a:pt x="14874" y="6267"/>
                </a:lnTo>
                <a:lnTo>
                  <a:pt x="14864" y="6291"/>
                </a:lnTo>
                <a:lnTo>
                  <a:pt x="14853" y="6311"/>
                </a:lnTo>
                <a:lnTo>
                  <a:pt x="14841" y="6328"/>
                </a:lnTo>
                <a:lnTo>
                  <a:pt x="14835" y="6335"/>
                </a:lnTo>
                <a:lnTo>
                  <a:pt x="14829" y="6340"/>
                </a:lnTo>
                <a:lnTo>
                  <a:pt x="14823" y="6345"/>
                </a:lnTo>
                <a:lnTo>
                  <a:pt x="14817" y="6349"/>
                </a:lnTo>
                <a:lnTo>
                  <a:pt x="14811" y="6352"/>
                </a:lnTo>
                <a:lnTo>
                  <a:pt x="14807" y="6354"/>
                </a:lnTo>
                <a:lnTo>
                  <a:pt x="14801" y="6354"/>
                </a:lnTo>
                <a:lnTo>
                  <a:pt x="14795" y="6352"/>
                </a:lnTo>
                <a:lnTo>
                  <a:pt x="14790" y="6351"/>
                </a:lnTo>
                <a:lnTo>
                  <a:pt x="14784" y="6348"/>
                </a:lnTo>
                <a:lnTo>
                  <a:pt x="14779" y="6343"/>
                </a:lnTo>
                <a:lnTo>
                  <a:pt x="14774" y="6338"/>
                </a:lnTo>
                <a:lnTo>
                  <a:pt x="14769" y="6331"/>
                </a:lnTo>
                <a:lnTo>
                  <a:pt x="14766" y="6322"/>
                </a:lnTo>
                <a:lnTo>
                  <a:pt x="14762" y="6314"/>
                </a:lnTo>
                <a:lnTo>
                  <a:pt x="14759" y="6303"/>
                </a:lnTo>
                <a:lnTo>
                  <a:pt x="14755" y="6291"/>
                </a:lnTo>
                <a:lnTo>
                  <a:pt x="14753" y="6278"/>
                </a:lnTo>
                <a:lnTo>
                  <a:pt x="14749" y="6247"/>
                </a:lnTo>
                <a:lnTo>
                  <a:pt x="14733" y="6050"/>
                </a:lnTo>
                <a:lnTo>
                  <a:pt x="14712" y="5762"/>
                </a:lnTo>
                <a:lnTo>
                  <a:pt x="14701" y="5603"/>
                </a:lnTo>
                <a:lnTo>
                  <a:pt x="14690" y="5439"/>
                </a:lnTo>
                <a:lnTo>
                  <a:pt x="14682" y="5282"/>
                </a:lnTo>
                <a:lnTo>
                  <a:pt x="14674" y="5134"/>
                </a:lnTo>
                <a:lnTo>
                  <a:pt x="14673" y="5068"/>
                </a:lnTo>
                <a:lnTo>
                  <a:pt x="14674" y="5005"/>
                </a:lnTo>
                <a:lnTo>
                  <a:pt x="14677" y="4949"/>
                </a:lnTo>
                <a:lnTo>
                  <a:pt x="14682" y="4896"/>
                </a:lnTo>
                <a:lnTo>
                  <a:pt x="14688" y="4847"/>
                </a:lnTo>
                <a:lnTo>
                  <a:pt x="14696" y="4800"/>
                </a:lnTo>
                <a:lnTo>
                  <a:pt x="14707" y="4755"/>
                </a:lnTo>
                <a:lnTo>
                  <a:pt x="14718" y="4711"/>
                </a:lnTo>
                <a:lnTo>
                  <a:pt x="14730" y="4669"/>
                </a:lnTo>
                <a:lnTo>
                  <a:pt x="14743" y="4626"/>
                </a:lnTo>
                <a:lnTo>
                  <a:pt x="14773" y="4538"/>
                </a:lnTo>
                <a:lnTo>
                  <a:pt x="14805" y="4442"/>
                </a:lnTo>
                <a:lnTo>
                  <a:pt x="14821" y="4389"/>
                </a:lnTo>
                <a:lnTo>
                  <a:pt x="14838" y="4334"/>
                </a:lnTo>
                <a:lnTo>
                  <a:pt x="14867" y="4228"/>
                </a:lnTo>
                <a:lnTo>
                  <a:pt x="14888" y="4145"/>
                </a:lnTo>
                <a:lnTo>
                  <a:pt x="14904" y="4077"/>
                </a:lnTo>
                <a:lnTo>
                  <a:pt x="14916" y="4018"/>
                </a:lnTo>
                <a:lnTo>
                  <a:pt x="14927" y="3962"/>
                </a:lnTo>
                <a:lnTo>
                  <a:pt x="14939" y="3907"/>
                </a:lnTo>
                <a:lnTo>
                  <a:pt x="14952" y="3845"/>
                </a:lnTo>
                <a:lnTo>
                  <a:pt x="14971" y="3769"/>
                </a:lnTo>
                <a:lnTo>
                  <a:pt x="14982" y="3727"/>
                </a:lnTo>
                <a:lnTo>
                  <a:pt x="14990" y="3687"/>
                </a:lnTo>
                <a:lnTo>
                  <a:pt x="14998" y="3648"/>
                </a:lnTo>
                <a:lnTo>
                  <a:pt x="15004" y="3610"/>
                </a:lnTo>
                <a:lnTo>
                  <a:pt x="15008" y="3574"/>
                </a:lnTo>
                <a:lnTo>
                  <a:pt x="15012" y="3540"/>
                </a:lnTo>
                <a:lnTo>
                  <a:pt x="15016" y="3478"/>
                </a:lnTo>
                <a:lnTo>
                  <a:pt x="15018" y="3427"/>
                </a:lnTo>
                <a:lnTo>
                  <a:pt x="15018" y="3387"/>
                </a:lnTo>
                <a:lnTo>
                  <a:pt x="15016" y="3353"/>
                </a:lnTo>
                <a:lnTo>
                  <a:pt x="14959" y="3448"/>
                </a:lnTo>
                <a:lnTo>
                  <a:pt x="14897" y="3548"/>
                </a:lnTo>
                <a:lnTo>
                  <a:pt x="14823" y="3664"/>
                </a:lnTo>
                <a:lnTo>
                  <a:pt x="14785" y="3727"/>
                </a:lnTo>
                <a:lnTo>
                  <a:pt x="14749" y="3791"/>
                </a:lnTo>
                <a:lnTo>
                  <a:pt x="14713" y="3856"/>
                </a:lnTo>
                <a:lnTo>
                  <a:pt x="14680" y="3923"/>
                </a:lnTo>
                <a:lnTo>
                  <a:pt x="14665" y="3958"/>
                </a:lnTo>
                <a:lnTo>
                  <a:pt x="14649" y="3992"/>
                </a:lnTo>
                <a:lnTo>
                  <a:pt x="14635" y="4027"/>
                </a:lnTo>
                <a:lnTo>
                  <a:pt x="14620" y="4063"/>
                </a:lnTo>
                <a:lnTo>
                  <a:pt x="14607" y="4101"/>
                </a:lnTo>
                <a:lnTo>
                  <a:pt x="14595" y="4138"/>
                </a:lnTo>
                <a:lnTo>
                  <a:pt x="14582" y="4175"/>
                </a:lnTo>
                <a:lnTo>
                  <a:pt x="14571" y="4214"/>
                </a:lnTo>
                <a:lnTo>
                  <a:pt x="14560" y="4250"/>
                </a:lnTo>
                <a:lnTo>
                  <a:pt x="14550" y="4280"/>
                </a:lnTo>
                <a:lnTo>
                  <a:pt x="14539" y="4304"/>
                </a:lnTo>
                <a:lnTo>
                  <a:pt x="14529" y="4322"/>
                </a:lnTo>
                <a:lnTo>
                  <a:pt x="14524" y="4329"/>
                </a:lnTo>
                <a:lnTo>
                  <a:pt x="14519" y="4334"/>
                </a:lnTo>
                <a:lnTo>
                  <a:pt x="14515" y="4339"/>
                </a:lnTo>
                <a:lnTo>
                  <a:pt x="14510" y="4341"/>
                </a:lnTo>
                <a:lnTo>
                  <a:pt x="14505" y="4342"/>
                </a:lnTo>
                <a:lnTo>
                  <a:pt x="14500" y="4342"/>
                </a:lnTo>
                <a:lnTo>
                  <a:pt x="14495" y="4341"/>
                </a:lnTo>
                <a:lnTo>
                  <a:pt x="14491" y="4339"/>
                </a:lnTo>
                <a:lnTo>
                  <a:pt x="14487" y="4335"/>
                </a:lnTo>
                <a:lnTo>
                  <a:pt x="14482" y="4330"/>
                </a:lnTo>
                <a:lnTo>
                  <a:pt x="14474" y="4316"/>
                </a:lnTo>
                <a:lnTo>
                  <a:pt x="14464" y="4298"/>
                </a:lnTo>
                <a:lnTo>
                  <a:pt x="14456" y="4275"/>
                </a:lnTo>
                <a:lnTo>
                  <a:pt x="14447" y="4247"/>
                </a:lnTo>
                <a:lnTo>
                  <a:pt x="14439" y="4216"/>
                </a:lnTo>
                <a:lnTo>
                  <a:pt x="14431" y="4180"/>
                </a:lnTo>
                <a:lnTo>
                  <a:pt x="14422" y="4140"/>
                </a:lnTo>
                <a:lnTo>
                  <a:pt x="14408" y="4065"/>
                </a:lnTo>
                <a:lnTo>
                  <a:pt x="14395" y="4007"/>
                </a:lnTo>
                <a:lnTo>
                  <a:pt x="14384" y="3962"/>
                </a:lnTo>
                <a:lnTo>
                  <a:pt x="14377" y="3930"/>
                </a:lnTo>
                <a:lnTo>
                  <a:pt x="14367" y="3895"/>
                </a:lnTo>
                <a:lnTo>
                  <a:pt x="14363" y="3888"/>
                </a:lnTo>
                <a:lnTo>
                  <a:pt x="14351" y="3932"/>
                </a:lnTo>
                <a:lnTo>
                  <a:pt x="14322" y="4045"/>
                </a:lnTo>
                <a:lnTo>
                  <a:pt x="14306" y="4117"/>
                </a:lnTo>
                <a:lnTo>
                  <a:pt x="14288" y="4194"/>
                </a:lnTo>
                <a:lnTo>
                  <a:pt x="14272" y="4272"/>
                </a:lnTo>
                <a:lnTo>
                  <a:pt x="14260" y="4348"/>
                </a:lnTo>
                <a:lnTo>
                  <a:pt x="14254" y="4385"/>
                </a:lnTo>
                <a:lnTo>
                  <a:pt x="14250" y="4426"/>
                </a:lnTo>
                <a:lnTo>
                  <a:pt x="14248" y="4468"/>
                </a:lnTo>
                <a:lnTo>
                  <a:pt x="14247" y="4514"/>
                </a:lnTo>
                <a:lnTo>
                  <a:pt x="14244" y="4609"/>
                </a:lnTo>
                <a:lnTo>
                  <a:pt x="14244" y="4710"/>
                </a:lnTo>
                <a:lnTo>
                  <a:pt x="14244" y="4812"/>
                </a:lnTo>
                <a:lnTo>
                  <a:pt x="14243" y="4913"/>
                </a:lnTo>
                <a:lnTo>
                  <a:pt x="14241" y="4963"/>
                </a:lnTo>
                <a:lnTo>
                  <a:pt x="14238" y="5011"/>
                </a:lnTo>
                <a:lnTo>
                  <a:pt x="14235" y="5059"/>
                </a:lnTo>
                <a:lnTo>
                  <a:pt x="14230" y="5104"/>
                </a:lnTo>
                <a:lnTo>
                  <a:pt x="14223" y="5150"/>
                </a:lnTo>
                <a:lnTo>
                  <a:pt x="14213" y="5196"/>
                </a:lnTo>
                <a:lnTo>
                  <a:pt x="14202" y="5243"/>
                </a:lnTo>
                <a:lnTo>
                  <a:pt x="14188" y="5291"/>
                </a:lnTo>
                <a:lnTo>
                  <a:pt x="14173" y="5341"/>
                </a:lnTo>
                <a:lnTo>
                  <a:pt x="14157" y="5390"/>
                </a:lnTo>
                <a:lnTo>
                  <a:pt x="14122" y="5488"/>
                </a:lnTo>
                <a:lnTo>
                  <a:pt x="14086" y="5587"/>
                </a:lnTo>
                <a:lnTo>
                  <a:pt x="14050" y="5683"/>
                </a:lnTo>
                <a:lnTo>
                  <a:pt x="14034" y="5729"/>
                </a:lnTo>
                <a:lnTo>
                  <a:pt x="14018" y="5774"/>
                </a:lnTo>
                <a:lnTo>
                  <a:pt x="14004" y="5819"/>
                </a:lnTo>
                <a:lnTo>
                  <a:pt x="13992" y="5861"/>
                </a:lnTo>
                <a:lnTo>
                  <a:pt x="13981" y="5898"/>
                </a:lnTo>
                <a:lnTo>
                  <a:pt x="13972" y="5927"/>
                </a:lnTo>
                <a:lnTo>
                  <a:pt x="13963" y="5947"/>
                </a:lnTo>
                <a:lnTo>
                  <a:pt x="13960" y="5955"/>
                </a:lnTo>
                <a:lnTo>
                  <a:pt x="13956" y="5961"/>
                </a:lnTo>
                <a:lnTo>
                  <a:pt x="13952" y="5964"/>
                </a:lnTo>
                <a:lnTo>
                  <a:pt x="13949" y="5968"/>
                </a:lnTo>
                <a:lnTo>
                  <a:pt x="13945" y="5968"/>
                </a:lnTo>
                <a:lnTo>
                  <a:pt x="13942" y="5968"/>
                </a:lnTo>
                <a:lnTo>
                  <a:pt x="13939" y="5967"/>
                </a:lnTo>
                <a:lnTo>
                  <a:pt x="13937" y="5963"/>
                </a:lnTo>
                <a:lnTo>
                  <a:pt x="13931" y="5955"/>
                </a:lnTo>
                <a:lnTo>
                  <a:pt x="13926" y="5941"/>
                </a:lnTo>
                <a:lnTo>
                  <a:pt x="13922" y="5926"/>
                </a:lnTo>
                <a:lnTo>
                  <a:pt x="13915" y="5886"/>
                </a:lnTo>
                <a:lnTo>
                  <a:pt x="13909" y="5844"/>
                </a:lnTo>
                <a:lnTo>
                  <a:pt x="13903" y="5802"/>
                </a:lnTo>
                <a:lnTo>
                  <a:pt x="13896" y="5761"/>
                </a:lnTo>
                <a:lnTo>
                  <a:pt x="13889" y="5717"/>
                </a:lnTo>
                <a:lnTo>
                  <a:pt x="13879" y="5670"/>
                </a:lnTo>
                <a:lnTo>
                  <a:pt x="13872" y="5621"/>
                </a:lnTo>
                <a:lnTo>
                  <a:pt x="13868" y="5595"/>
                </a:lnTo>
                <a:lnTo>
                  <a:pt x="13866" y="5569"/>
                </a:lnTo>
                <a:lnTo>
                  <a:pt x="13865" y="5544"/>
                </a:lnTo>
                <a:lnTo>
                  <a:pt x="13863" y="5518"/>
                </a:lnTo>
                <a:lnTo>
                  <a:pt x="13863" y="5492"/>
                </a:lnTo>
                <a:lnTo>
                  <a:pt x="13866" y="5467"/>
                </a:lnTo>
                <a:lnTo>
                  <a:pt x="13868" y="5442"/>
                </a:lnTo>
                <a:lnTo>
                  <a:pt x="13873" y="5416"/>
                </a:lnTo>
                <a:lnTo>
                  <a:pt x="13884" y="5367"/>
                </a:lnTo>
                <a:lnTo>
                  <a:pt x="13894" y="5320"/>
                </a:lnTo>
                <a:lnTo>
                  <a:pt x="13902" y="5272"/>
                </a:lnTo>
                <a:lnTo>
                  <a:pt x="13909" y="5225"/>
                </a:lnTo>
                <a:lnTo>
                  <a:pt x="13915" y="5175"/>
                </a:lnTo>
                <a:lnTo>
                  <a:pt x="13921" y="5122"/>
                </a:lnTo>
                <a:lnTo>
                  <a:pt x="13927" y="5064"/>
                </a:lnTo>
                <a:lnTo>
                  <a:pt x="13933" y="5001"/>
                </a:lnTo>
                <a:lnTo>
                  <a:pt x="13934" y="4971"/>
                </a:lnTo>
                <a:lnTo>
                  <a:pt x="13934" y="4947"/>
                </a:lnTo>
                <a:lnTo>
                  <a:pt x="13933" y="4930"/>
                </a:lnTo>
                <a:lnTo>
                  <a:pt x="13930" y="4918"/>
                </a:lnTo>
                <a:lnTo>
                  <a:pt x="13927" y="4914"/>
                </a:lnTo>
                <a:lnTo>
                  <a:pt x="13925" y="4910"/>
                </a:lnTo>
                <a:lnTo>
                  <a:pt x="13922" y="4909"/>
                </a:lnTo>
                <a:lnTo>
                  <a:pt x="13919" y="4908"/>
                </a:lnTo>
                <a:lnTo>
                  <a:pt x="13916" y="4908"/>
                </a:lnTo>
                <a:lnTo>
                  <a:pt x="13913" y="4910"/>
                </a:lnTo>
                <a:lnTo>
                  <a:pt x="13906" y="4915"/>
                </a:lnTo>
                <a:lnTo>
                  <a:pt x="13897" y="4924"/>
                </a:lnTo>
                <a:lnTo>
                  <a:pt x="13889" y="4934"/>
                </a:lnTo>
                <a:lnTo>
                  <a:pt x="13880" y="4948"/>
                </a:lnTo>
                <a:lnTo>
                  <a:pt x="13872" y="4963"/>
                </a:lnTo>
                <a:lnTo>
                  <a:pt x="13865" y="4979"/>
                </a:lnTo>
                <a:lnTo>
                  <a:pt x="13856" y="4996"/>
                </a:lnTo>
                <a:lnTo>
                  <a:pt x="13844" y="5031"/>
                </a:lnTo>
                <a:lnTo>
                  <a:pt x="13811" y="5138"/>
                </a:lnTo>
                <a:lnTo>
                  <a:pt x="13766" y="5287"/>
                </a:lnTo>
                <a:lnTo>
                  <a:pt x="13710" y="5476"/>
                </a:lnTo>
                <a:lnTo>
                  <a:pt x="13698" y="5395"/>
                </a:lnTo>
                <a:lnTo>
                  <a:pt x="13669" y="5190"/>
                </a:lnTo>
                <a:lnTo>
                  <a:pt x="13652" y="5061"/>
                </a:lnTo>
                <a:lnTo>
                  <a:pt x="13635" y="4925"/>
                </a:lnTo>
                <a:lnTo>
                  <a:pt x="13620" y="4788"/>
                </a:lnTo>
                <a:lnTo>
                  <a:pt x="13606" y="4659"/>
                </a:lnTo>
                <a:lnTo>
                  <a:pt x="13602" y="4597"/>
                </a:lnTo>
                <a:lnTo>
                  <a:pt x="13597" y="4531"/>
                </a:lnTo>
                <a:lnTo>
                  <a:pt x="13594" y="4463"/>
                </a:lnTo>
                <a:lnTo>
                  <a:pt x="13592" y="4394"/>
                </a:lnTo>
                <a:lnTo>
                  <a:pt x="13588" y="4252"/>
                </a:lnTo>
                <a:lnTo>
                  <a:pt x="13586" y="4109"/>
                </a:lnTo>
                <a:lnTo>
                  <a:pt x="13584" y="3830"/>
                </a:lnTo>
                <a:lnTo>
                  <a:pt x="13581" y="3704"/>
                </a:lnTo>
                <a:lnTo>
                  <a:pt x="13579" y="3645"/>
                </a:lnTo>
                <a:lnTo>
                  <a:pt x="13576" y="3591"/>
                </a:lnTo>
                <a:lnTo>
                  <a:pt x="13573" y="3534"/>
                </a:lnTo>
                <a:lnTo>
                  <a:pt x="13568" y="3469"/>
                </a:lnTo>
                <a:lnTo>
                  <a:pt x="13555" y="3323"/>
                </a:lnTo>
                <a:lnTo>
                  <a:pt x="13538" y="3171"/>
                </a:lnTo>
                <a:lnTo>
                  <a:pt x="13520" y="3023"/>
                </a:lnTo>
                <a:lnTo>
                  <a:pt x="13502" y="2897"/>
                </a:lnTo>
                <a:lnTo>
                  <a:pt x="13493" y="2846"/>
                </a:lnTo>
                <a:lnTo>
                  <a:pt x="13487" y="2807"/>
                </a:lnTo>
                <a:lnTo>
                  <a:pt x="13481" y="2779"/>
                </a:lnTo>
                <a:lnTo>
                  <a:pt x="13479" y="2771"/>
                </a:lnTo>
                <a:lnTo>
                  <a:pt x="13477" y="2766"/>
                </a:lnTo>
                <a:lnTo>
                  <a:pt x="13475" y="2765"/>
                </a:lnTo>
                <a:lnTo>
                  <a:pt x="13474" y="2768"/>
                </a:lnTo>
                <a:lnTo>
                  <a:pt x="13473" y="2777"/>
                </a:lnTo>
                <a:lnTo>
                  <a:pt x="13473" y="2790"/>
                </a:lnTo>
                <a:lnTo>
                  <a:pt x="13471" y="2895"/>
                </a:lnTo>
                <a:lnTo>
                  <a:pt x="13466" y="3077"/>
                </a:lnTo>
                <a:lnTo>
                  <a:pt x="13457" y="3310"/>
                </a:lnTo>
                <a:lnTo>
                  <a:pt x="13447" y="3568"/>
                </a:lnTo>
                <a:lnTo>
                  <a:pt x="13436" y="3830"/>
                </a:lnTo>
                <a:lnTo>
                  <a:pt x="13423" y="4071"/>
                </a:lnTo>
                <a:lnTo>
                  <a:pt x="13417" y="4175"/>
                </a:lnTo>
                <a:lnTo>
                  <a:pt x="13411" y="4266"/>
                </a:lnTo>
                <a:lnTo>
                  <a:pt x="13405" y="4340"/>
                </a:lnTo>
                <a:lnTo>
                  <a:pt x="13399" y="4393"/>
                </a:lnTo>
                <a:lnTo>
                  <a:pt x="13391" y="4435"/>
                </a:lnTo>
                <a:lnTo>
                  <a:pt x="13383" y="4479"/>
                </a:lnTo>
                <a:lnTo>
                  <a:pt x="13371" y="4526"/>
                </a:lnTo>
                <a:lnTo>
                  <a:pt x="13356" y="4575"/>
                </a:lnTo>
                <a:lnTo>
                  <a:pt x="13325" y="4683"/>
                </a:lnTo>
                <a:lnTo>
                  <a:pt x="13288" y="4804"/>
                </a:lnTo>
                <a:lnTo>
                  <a:pt x="13268" y="4870"/>
                </a:lnTo>
                <a:lnTo>
                  <a:pt x="13247" y="4939"/>
                </a:lnTo>
                <a:lnTo>
                  <a:pt x="13227" y="5014"/>
                </a:lnTo>
                <a:lnTo>
                  <a:pt x="13206" y="5093"/>
                </a:lnTo>
                <a:lnTo>
                  <a:pt x="13187" y="5177"/>
                </a:lnTo>
                <a:lnTo>
                  <a:pt x="13168" y="5266"/>
                </a:lnTo>
                <a:lnTo>
                  <a:pt x="13149" y="5360"/>
                </a:lnTo>
                <a:lnTo>
                  <a:pt x="13132" y="5461"/>
                </a:lnTo>
                <a:lnTo>
                  <a:pt x="13117" y="5557"/>
                </a:lnTo>
                <a:lnTo>
                  <a:pt x="13105" y="5642"/>
                </a:lnTo>
                <a:lnTo>
                  <a:pt x="13096" y="5718"/>
                </a:lnTo>
                <a:lnTo>
                  <a:pt x="13090" y="5784"/>
                </a:lnTo>
                <a:lnTo>
                  <a:pt x="13086" y="5842"/>
                </a:lnTo>
                <a:lnTo>
                  <a:pt x="13084" y="5892"/>
                </a:lnTo>
                <a:lnTo>
                  <a:pt x="13084" y="5937"/>
                </a:lnTo>
                <a:lnTo>
                  <a:pt x="13085" y="5976"/>
                </a:lnTo>
                <a:lnTo>
                  <a:pt x="13087" y="6012"/>
                </a:lnTo>
                <a:lnTo>
                  <a:pt x="13091" y="6045"/>
                </a:lnTo>
                <a:lnTo>
                  <a:pt x="13101" y="6107"/>
                </a:lnTo>
                <a:lnTo>
                  <a:pt x="13109" y="6172"/>
                </a:lnTo>
                <a:lnTo>
                  <a:pt x="13114" y="6207"/>
                </a:lnTo>
                <a:lnTo>
                  <a:pt x="13116" y="6247"/>
                </a:lnTo>
                <a:lnTo>
                  <a:pt x="13117" y="6268"/>
                </a:lnTo>
                <a:lnTo>
                  <a:pt x="13117" y="6290"/>
                </a:lnTo>
                <a:lnTo>
                  <a:pt x="13116" y="6313"/>
                </a:lnTo>
                <a:lnTo>
                  <a:pt x="13115" y="6335"/>
                </a:lnTo>
                <a:lnTo>
                  <a:pt x="13111" y="6360"/>
                </a:lnTo>
                <a:lnTo>
                  <a:pt x="13108" y="6384"/>
                </a:lnTo>
                <a:lnTo>
                  <a:pt x="13099" y="6433"/>
                </a:lnTo>
                <a:lnTo>
                  <a:pt x="13087" y="6483"/>
                </a:lnTo>
                <a:lnTo>
                  <a:pt x="13073" y="6535"/>
                </a:lnTo>
                <a:lnTo>
                  <a:pt x="13057" y="6588"/>
                </a:lnTo>
                <a:lnTo>
                  <a:pt x="13040" y="6641"/>
                </a:lnTo>
                <a:lnTo>
                  <a:pt x="13004" y="6745"/>
                </a:lnTo>
                <a:lnTo>
                  <a:pt x="12968" y="6849"/>
                </a:lnTo>
                <a:lnTo>
                  <a:pt x="12936" y="6945"/>
                </a:lnTo>
                <a:lnTo>
                  <a:pt x="12922" y="6990"/>
                </a:lnTo>
                <a:lnTo>
                  <a:pt x="12910" y="7034"/>
                </a:lnTo>
                <a:lnTo>
                  <a:pt x="12898" y="7074"/>
                </a:lnTo>
                <a:lnTo>
                  <a:pt x="12886" y="7115"/>
                </a:lnTo>
                <a:lnTo>
                  <a:pt x="12860" y="7193"/>
                </a:lnTo>
                <a:lnTo>
                  <a:pt x="12834" y="7268"/>
                </a:lnTo>
                <a:lnTo>
                  <a:pt x="12807" y="7341"/>
                </a:lnTo>
                <a:lnTo>
                  <a:pt x="12781" y="7413"/>
                </a:lnTo>
                <a:lnTo>
                  <a:pt x="12757" y="7484"/>
                </a:lnTo>
                <a:lnTo>
                  <a:pt x="12745" y="7520"/>
                </a:lnTo>
                <a:lnTo>
                  <a:pt x="12735" y="7555"/>
                </a:lnTo>
                <a:lnTo>
                  <a:pt x="12725" y="7591"/>
                </a:lnTo>
                <a:lnTo>
                  <a:pt x="12716" y="7627"/>
                </a:lnTo>
                <a:lnTo>
                  <a:pt x="12712" y="7643"/>
                </a:lnTo>
                <a:lnTo>
                  <a:pt x="12709" y="7655"/>
                </a:lnTo>
                <a:lnTo>
                  <a:pt x="12705" y="7662"/>
                </a:lnTo>
                <a:lnTo>
                  <a:pt x="12702" y="7667"/>
                </a:lnTo>
                <a:lnTo>
                  <a:pt x="12700" y="7667"/>
                </a:lnTo>
                <a:lnTo>
                  <a:pt x="12699" y="7667"/>
                </a:lnTo>
                <a:lnTo>
                  <a:pt x="12697" y="7663"/>
                </a:lnTo>
                <a:lnTo>
                  <a:pt x="12694" y="7656"/>
                </a:lnTo>
                <a:lnTo>
                  <a:pt x="12692" y="7646"/>
                </a:lnTo>
                <a:lnTo>
                  <a:pt x="12688" y="7618"/>
                </a:lnTo>
                <a:lnTo>
                  <a:pt x="12685" y="7578"/>
                </a:lnTo>
                <a:lnTo>
                  <a:pt x="12679" y="7470"/>
                </a:lnTo>
                <a:lnTo>
                  <a:pt x="12673" y="7333"/>
                </a:lnTo>
                <a:lnTo>
                  <a:pt x="12666" y="7179"/>
                </a:lnTo>
                <a:lnTo>
                  <a:pt x="12662" y="7097"/>
                </a:lnTo>
                <a:lnTo>
                  <a:pt x="12656" y="7016"/>
                </a:lnTo>
                <a:lnTo>
                  <a:pt x="12650" y="6935"/>
                </a:lnTo>
                <a:lnTo>
                  <a:pt x="12642" y="6856"/>
                </a:lnTo>
                <a:lnTo>
                  <a:pt x="12634" y="6779"/>
                </a:lnTo>
                <a:lnTo>
                  <a:pt x="12628" y="6706"/>
                </a:lnTo>
                <a:lnTo>
                  <a:pt x="12622" y="6635"/>
                </a:lnTo>
                <a:lnTo>
                  <a:pt x="12618" y="6566"/>
                </a:lnTo>
                <a:lnTo>
                  <a:pt x="12612" y="6438"/>
                </a:lnTo>
                <a:lnTo>
                  <a:pt x="12607" y="6320"/>
                </a:lnTo>
                <a:lnTo>
                  <a:pt x="12603" y="6212"/>
                </a:lnTo>
                <a:lnTo>
                  <a:pt x="12598" y="6114"/>
                </a:lnTo>
                <a:lnTo>
                  <a:pt x="12595" y="6070"/>
                </a:lnTo>
                <a:lnTo>
                  <a:pt x="12592" y="6028"/>
                </a:lnTo>
                <a:lnTo>
                  <a:pt x="12588" y="5988"/>
                </a:lnTo>
                <a:lnTo>
                  <a:pt x="12583" y="5950"/>
                </a:lnTo>
                <a:lnTo>
                  <a:pt x="12577" y="5916"/>
                </a:lnTo>
                <a:lnTo>
                  <a:pt x="12570" y="5885"/>
                </a:lnTo>
                <a:lnTo>
                  <a:pt x="12562" y="5857"/>
                </a:lnTo>
                <a:lnTo>
                  <a:pt x="12554" y="5833"/>
                </a:lnTo>
                <a:lnTo>
                  <a:pt x="12545" y="5812"/>
                </a:lnTo>
                <a:lnTo>
                  <a:pt x="12537" y="5791"/>
                </a:lnTo>
                <a:lnTo>
                  <a:pt x="12519" y="5758"/>
                </a:lnTo>
                <a:lnTo>
                  <a:pt x="12503" y="5730"/>
                </a:lnTo>
                <a:lnTo>
                  <a:pt x="12490" y="5705"/>
                </a:lnTo>
                <a:lnTo>
                  <a:pt x="12485" y="5691"/>
                </a:lnTo>
                <a:lnTo>
                  <a:pt x="12482" y="5679"/>
                </a:lnTo>
                <a:lnTo>
                  <a:pt x="12479" y="5667"/>
                </a:lnTo>
                <a:lnTo>
                  <a:pt x="12478" y="5653"/>
                </a:lnTo>
                <a:lnTo>
                  <a:pt x="12479" y="5625"/>
                </a:lnTo>
                <a:lnTo>
                  <a:pt x="12482" y="5593"/>
                </a:lnTo>
                <a:lnTo>
                  <a:pt x="12485" y="5557"/>
                </a:lnTo>
                <a:lnTo>
                  <a:pt x="12490" y="5515"/>
                </a:lnTo>
                <a:lnTo>
                  <a:pt x="12523" y="5253"/>
                </a:lnTo>
                <a:lnTo>
                  <a:pt x="12529" y="5211"/>
                </a:lnTo>
                <a:lnTo>
                  <a:pt x="12532" y="5174"/>
                </a:lnTo>
                <a:lnTo>
                  <a:pt x="12535" y="5140"/>
                </a:lnTo>
                <a:lnTo>
                  <a:pt x="12536" y="5109"/>
                </a:lnTo>
                <a:lnTo>
                  <a:pt x="12536" y="5082"/>
                </a:lnTo>
                <a:lnTo>
                  <a:pt x="12536" y="5057"/>
                </a:lnTo>
                <a:lnTo>
                  <a:pt x="12535" y="5014"/>
                </a:lnTo>
                <a:lnTo>
                  <a:pt x="12531" y="4975"/>
                </a:lnTo>
                <a:lnTo>
                  <a:pt x="12527" y="4938"/>
                </a:lnTo>
                <a:lnTo>
                  <a:pt x="12524" y="4898"/>
                </a:lnTo>
                <a:lnTo>
                  <a:pt x="12523" y="4852"/>
                </a:lnTo>
                <a:lnTo>
                  <a:pt x="12523" y="4829"/>
                </a:lnTo>
                <a:lnTo>
                  <a:pt x="12521" y="4810"/>
                </a:lnTo>
                <a:lnTo>
                  <a:pt x="12519" y="4793"/>
                </a:lnTo>
                <a:lnTo>
                  <a:pt x="12515" y="4781"/>
                </a:lnTo>
                <a:lnTo>
                  <a:pt x="12512" y="4770"/>
                </a:lnTo>
                <a:lnTo>
                  <a:pt x="12508" y="4763"/>
                </a:lnTo>
                <a:lnTo>
                  <a:pt x="12503" y="4758"/>
                </a:lnTo>
                <a:lnTo>
                  <a:pt x="12499" y="4755"/>
                </a:lnTo>
                <a:lnTo>
                  <a:pt x="12494" y="4755"/>
                </a:lnTo>
                <a:lnTo>
                  <a:pt x="12489" y="4757"/>
                </a:lnTo>
                <a:lnTo>
                  <a:pt x="12484" y="4760"/>
                </a:lnTo>
                <a:lnTo>
                  <a:pt x="12479" y="4765"/>
                </a:lnTo>
                <a:lnTo>
                  <a:pt x="12475" y="4770"/>
                </a:lnTo>
                <a:lnTo>
                  <a:pt x="12471" y="4777"/>
                </a:lnTo>
                <a:lnTo>
                  <a:pt x="12467" y="4784"/>
                </a:lnTo>
                <a:lnTo>
                  <a:pt x="12464" y="4793"/>
                </a:lnTo>
                <a:lnTo>
                  <a:pt x="12460" y="4801"/>
                </a:lnTo>
                <a:lnTo>
                  <a:pt x="12454" y="4810"/>
                </a:lnTo>
                <a:lnTo>
                  <a:pt x="12448" y="4817"/>
                </a:lnTo>
                <a:lnTo>
                  <a:pt x="12440" y="4823"/>
                </a:lnTo>
                <a:lnTo>
                  <a:pt x="12430" y="4829"/>
                </a:lnTo>
                <a:lnTo>
                  <a:pt x="12422" y="4832"/>
                </a:lnTo>
                <a:lnTo>
                  <a:pt x="12412" y="4834"/>
                </a:lnTo>
                <a:lnTo>
                  <a:pt x="12403" y="4834"/>
                </a:lnTo>
                <a:lnTo>
                  <a:pt x="12394" y="4831"/>
                </a:lnTo>
                <a:lnTo>
                  <a:pt x="12389" y="4829"/>
                </a:lnTo>
                <a:lnTo>
                  <a:pt x="12386" y="4825"/>
                </a:lnTo>
                <a:lnTo>
                  <a:pt x="12382" y="4822"/>
                </a:lnTo>
                <a:lnTo>
                  <a:pt x="12380" y="4817"/>
                </a:lnTo>
                <a:lnTo>
                  <a:pt x="12376" y="4812"/>
                </a:lnTo>
                <a:lnTo>
                  <a:pt x="12374" y="4805"/>
                </a:lnTo>
                <a:lnTo>
                  <a:pt x="12371" y="4790"/>
                </a:lnTo>
                <a:lnTo>
                  <a:pt x="12370" y="4770"/>
                </a:lnTo>
                <a:lnTo>
                  <a:pt x="12371" y="4747"/>
                </a:lnTo>
                <a:lnTo>
                  <a:pt x="12375" y="4718"/>
                </a:lnTo>
                <a:lnTo>
                  <a:pt x="12380" y="4688"/>
                </a:lnTo>
                <a:lnTo>
                  <a:pt x="12383" y="4659"/>
                </a:lnTo>
                <a:lnTo>
                  <a:pt x="12384" y="4632"/>
                </a:lnTo>
                <a:lnTo>
                  <a:pt x="12386" y="4605"/>
                </a:lnTo>
                <a:lnTo>
                  <a:pt x="12384" y="4579"/>
                </a:lnTo>
                <a:lnTo>
                  <a:pt x="12384" y="4552"/>
                </a:lnTo>
                <a:lnTo>
                  <a:pt x="12381" y="4500"/>
                </a:lnTo>
                <a:lnTo>
                  <a:pt x="12376" y="4445"/>
                </a:lnTo>
                <a:lnTo>
                  <a:pt x="12372" y="4389"/>
                </a:lnTo>
                <a:lnTo>
                  <a:pt x="12371" y="4359"/>
                </a:lnTo>
                <a:lnTo>
                  <a:pt x="12371" y="4327"/>
                </a:lnTo>
                <a:lnTo>
                  <a:pt x="12372" y="4294"/>
                </a:lnTo>
                <a:lnTo>
                  <a:pt x="12375" y="4258"/>
                </a:lnTo>
                <a:lnTo>
                  <a:pt x="12377" y="4221"/>
                </a:lnTo>
                <a:lnTo>
                  <a:pt x="12377" y="4182"/>
                </a:lnTo>
                <a:lnTo>
                  <a:pt x="12376" y="4143"/>
                </a:lnTo>
                <a:lnTo>
                  <a:pt x="12374" y="4102"/>
                </a:lnTo>
                <a:lnTo>
                  <a:pt x="12370" y="4062"/>
                </a:lnTo>
                <a:lnTo>
                  <a:pt x="12365" y="4023"/>
                </a:lnTo>
                <a:lnTo>
                  <a:pt x="12360" y="3985"/>
                </a:lnTo>
                <a:lnTo>
                  <a:pt x="12354" y="3950"/>
                </a:lnTo>
                <a:lnTo>
                  <a:pt x="12348" y="3919"/>
                </a:lnTo>
                <a:lnTo>
                  <a:pt x="12341" y="3892"/>
                </a:lnTo>
                <a:lnTo>
                  <a:pt x="12334" y="3868"/>
                </a:lnTo>
                <a:lnTo>
                  <a:pt x="12327" y="3850"/>
                </a:lnTo>
                <a:lnTo>
                  <a:pt x="12323" y="3842"/>
                </a:lnTo>
                <a:lnTo>
                  <a:pt x="12320" y="3837"/>
                </a:lnTo>
                <a:lnTo>
                  <a:pt x="12316" y="3834"/>
                </a:lnTo>
                <a:lnTo>
                  <a:pt x="12312" y="3831"/>
                </a:lnTo>
                <a:lnTo>
                  <a:pt x="12310" y="3831"/>
                </a:lnTo>
                <a:lnTo>
                  <a:pt x="12306" y="3834"/>
                </a:lnTo>
                <a:lnTo>
                  <a:pt x="12304" y="3837"/>
                </a:lnTo>
                <a:lnTo>
                  <a:pt x="12300" y="3844"/>
                </a:lnTo>
                <a:lnTo>
                  <a:pt x="12288" y="3878"/>
                </a:lnTo>
                <a:lnTo>
                  <a:pt x="12274" y="3926"/>
                </a:lnTo>
                <a:lnTo>
                  <a:pt x="12260" y="3984"/>
                </a:lnTo>
                <a:lnTo>
                  <a:pt x="12245" y="4047"/>
                </a:lnTo>
                <a:lnTo>
                  <a:pt x="12232" y="4111"/>
                </a:lnTo>
                <a:lnTo>
                  <a:pt x="12221" y="4173"/>
                </a:lnTo>
                <a:lnTo>
                  <a:pt x="12217" y="4202"/>
                </a:lnTo>
                <a:lnTo>
                  <a:pt x="12214" y="4228"/>
                </a:lnTo>
                <a:lnTo>
                  <a:pt x="12213" y="4252"/>
                </a:lnTo>
                <a:lnTo>
                  <a:pt x="12211" y="4274"/>
                </a:lnTo>
                <a:lnTo>
                  <a:pt x="12209" y="4412"/>
                </a:lnTo>
                <a:lnTo>
                  <a:pt x="12204" y="4621"/>
                </a:lnTo>
                <a:lnTo>
                  <a:pt x="12199" y="4826"/>
                </a:lnTo>
                <a:lnTo>
                  <a:pt x="12197" y="4956"/>
                </a:lnTo>
                <a:lnTo>
                  <a:pt x="12195" y="5011"/>
                </a:lnTo>
                <a:lnTo>
                  <a:pt x="12190" y="5103"/>
                </a:lnTo>
                <a:lnTo>
                  <a:pt x="12174" y="5338"/>
                </a:lnTo>
                <a:lnTo>
                  <a:pt x="12153" y="5653"/>
                </a:lnTo>
                <a:lnTo>
                  <a:pt x="12126" y="5579"/>
                </a:lnTo>
                <a:lnTo>
                  <a:pt x="12099" y="5500"/>
                </a:lnTo>
                <a:lnTo>
                  <a:pt x="12065" y="5409"/>
                </a:lnTo>
                <a:lnTo>
                  <a:pt x="12030" y="5314"/>
                </a:lnTo>
                <a:lnTo>
                  <a:pt x="11995" y="5228"/>
                </a:lnTo>
                <a:lnTo>
                  <a:pt x="11980" y="5190"/>
                </a:lnTo>
                <a:lnTo>
                  <a:pt x="11966" y="5159"/>
                </a:lnTo>
                <a:lnTo>
                  <a:pt x="11954" y="5135"/>
                </a:lnTo>
                <a:lnTo>
                  <a:pt x="11945" y="5120"/>
                </a:lnTo>
                <a:lnTo>
                  <a:pt x="11936" y="5105"/>
                </a:lnTo>
                <a:lnTo>
                  <a:pt x="11927" y="5086"/>
                </a:lnTo>
                <a:lnTo>
                  <a:pt x="11918" y="5063"/>
                </a:lnTo>
                <a:lnTo>
                  <a:pt x="11909" y="5035"/>
                </a:lnTo>
                <a:lnTo>
                  <a:pt x="11900" y="5005"/>
                </a:lnTo>
                <a:lnTo>
                  <a:pt x="11891" y="4973"/>
                </a:lnTo>
                <a:lnTo>
                  <a:pt x="11874" y="4904"/>
                </a:lnTo>
                <a:lnTo>
                  <a:pt x="11858" y="4836"/>
                </a:lnTo>
                <a:lnTo>
                  <a:pt x="11844" y="4773"/>
                </a:lnTo>
                <a:lnTo>
                  <a:pt x="11826" y="4689"/>
                </a:lnTo>
                <a:lnTo>
                  <a:pt x="11823" y="4676"/>
                </a:lnTo>
                <a:lnTo>
                  <a:pt x="11823" y="4658"/>
                </a:lnTo>
                <a:lnTo>
                  <a:pt x="11825" y="4638"/>
                </a:lnTo>
                <a:lnTo>
                  <a:pt x="11827" y="4614"/>
                </a:lnTo>
                <a:lnTo>
                  <a:pt x="11834" y="4556"/>
                </a:lnTo>
                <a:lnTo>
                  <a:pt x="11844" y="4489"/>
                </a:lnTo>
                <a:lnTo>
                  <a:pt x="11856" y="4412"/>
                </a:lnTo>
                <a:lnTo>
                  <a:pt x="11868" y="4330"/>
                </a:lnTo>
                <a:lnTo>
                  <a:pt x="11877" y="4244"/>
                </a:lnTo>
                <a:lnTo>
                  <a:pt x="11882" y="4199"/>
                </a:lnTo>
                <a:lnTo>
                  <a:pt x="11885" y="4155"/>
                </a:lnTo>
                <a:lnTo>
                  <a:pt x="11888" y="4110"/>
                </a:lnTo>
                <a:lnTo>
                  <a:pt x="11892" y="4066"/>
                </a:lnTo>
                <a:lnTo>
                  <a:pt x="11897" y="4021"/>
                </a:lnTo>
                <a:lnTo>
                  <a:pt x="11902" y="3977"/>
                </a:lnTo>
                <a:lnTo>
                  <a:pt x="11909" y="3931"/>
                </a:lnTo>
                <a:lnTo>
                  <a:pt x="11915" y="3887"/>
                </a:lnTo>
                <a:lnTo>
                  <a:pt x="11923" y="3842"/>
                </a:lnTo>
                <a:lnTo>
                  <a:pt x="11932" y="3797"/>
                </a:lnTo>
                <a:lnTo>
                  <a:pt x="11941" y="3751"/>
                </a:lnTo>
                <a:lnTo>
                  <a:pt x="11952" y="3707"/>
                </a:lnTo>
                <a:lnTo>
                  <a:pt x="11963" y="3661"/>
                </a:lnTo>
                <a:lnTo>
                  <a:pt x="11975" y="3614"/>
                </a:lnTo>
                <a:lnTo>
                  <a:pt x="11988" y="3568"/>
                </a:lnTo>
                <a:lnTo>
                  <a:pt x="12002" y="3521"/>
                </a:lnTo>
                <a:lnTo>
                  <a:pt x="12018" y="3475"/>
                </a:lnTo>
                <a:lnTo>
                  <a:pt x="12034" y="3428"/>
                </a:lnTo>
                <a:lnTo>
                  <a:pt x="12070" y="3328"/>
                </a:lnTo>
                <a:lnTo>
                  <a:pt x="12112" y="3222"/>
                </a:lnTo>
                <a:lnTo>
                  <a:pt x="12156" y="3113"/>
                </a:lnTo>
                <a:lnTo>
                  <a:pt x="12201" y="3006"/>
                </a:lnTo>
                <a:lnTo>
                  <a:pt x="12244" y="2906"/>
                </a:lnTo>
                <a:lnTo>
                  <a:pt x="12284" y="2816"/>
                </a:lnTo>
                <a:lnTo>
                  <a:pt x="12318" y="2742"/>
                </a:lnTo>
                <a:lnTo>
                  <a:pt x="12345" y="2685"/>
                </a:lnTo>
                <a:lnTo>
                  <a:pt x="12354" y="2662"/>
                </a:lnTo>
                <a:lnTo>
                  <a:pt x="12362" y="2640"/>
                </a:lnTo>
                <a:lnTo>
                  <a:pt x="12368" y="2617"/>
                </a:lnTo>
                <a:lnTo>
                  <a:pt x="12370" y="2594"/>
                </a:lnTo>
                <a:lnTo>
                  <a:pt x="12371" y="2571"/>
                </a:lnTo>
                <a:lnTo>
                  <a:pt x="12371" y="2548"/>
                </a:lnTo>
                <a:lnTo>
                  <a:pt x="12370" y="2528"/>
                </a:lnTo>
                <a:lnTo>
                  <a:pt x="12368" y="2507"/>
                </a:lnTo>
                <a:lnTo>
                  <a:pt x="12364" y="2488"/>
                </a:lnTo>
                <a:lnTo>
                  <a:pt x="12360" y="2471"/>
                </a:lnTo>
                <a:lnTo>
                  <a:pt x="12353" y="2444"/>
                </a:lnTo>
                <a:lnTo>
                  <a:pt x="12347" y="2424"/>
                </a:lnTo>
                <a:lnTo>
                  <a:pt x="12345" y="2418"/>
                </a:lnTo>
                <a:lnTo>
                  <a:pt x="12291" y="2488"/>
                </a:lnTo>
                <a:lnTo>
                  <a:pt x="12234" y="2564"/>
                </a:lnTo>
                <a:lnTo>
                  <a:pt x="12169" y="2656"/>
                </a:lnTo>
                <a:lnTo>
                  <a:pt x="12135" y="2706"/>
                </a:lnTo>
                <a:lnTo>
                  <a:pt x="12101" y="2756"/>
                </a:lnTo>
                <a:lnTo>
                  <a:pt x="12069" y="2807"/>
                </a:lnTo>
                <a:lnTo>
                  <a:pt x="12038" y="2857"/>
                </a:lnTo>
                <a:lnTo>
                  <a:pt x="12012" y="2905"/>
                </a:lnTo>
                <a:lnTo>
                  <a:pt x="11989" y="2950"/>
                </a:lnTo>
                <a:lnTo>
                  <a:pt x="11980" y="2971"/>
                </a:lnTo>
                <a:lnTo>
                  <a:pt x="11971" y="2990"/>
                </a:lnTo>
                <a:lnTo>
                  <a:pt x="11964" y="3010"/>
                </a:lnTo>
                <a:lnTo>
                  <a:pt x="11959" y="3026"/>
                </a:lnTo>
                <a:lnTo>
                  <a:pt x="11938" y="3108"/>
                </a:lnTo>
                <a:lnTo>
                  <a:pt x="11908" y="3211"/>
                </a:lnTo>
                <a:lnTo>
                  <a:pt x="11837" y="3453"/>
                </a:lnTo>
                <a:lnTo>
                  <a:pt x="11802" y="3577"/>
                </a:lnTo>
                <a:lnTo>
                  <a:pt x="11772" y="3691"/>
                </a:lnTo>
                <a:lnTo>
                  <a:pt x="11759" y="3741"/>
                </a:lnTo>
                <a:lnTo>
                  <a:pt x="11749" y="3787"/>
                </a:lnTo>
                <a:lnTo>
                  <a:pt x="11742" y="3825"/>
                </a:lnTo>
                <a:lnTo>
                  <a:pt x="11737" y="3858"/>
                </a:lnTo>
                <a:lnTo>
                  <a:pt x="11733" y="3887"/>
                </a:lnTo>
                <a:lnTo>
                  <a:pt x="11727" y="3917"/>
                </a:lnTo>
                <a:lnTo>
                  <a:pt x="11719" y="3949"/>
                </a:lnTo>
                <a:lnTo>
                  <a:pt x="11709" y="3980"/>
                </a:lnTo>
                <a:lnTo>
                  <a:pt x="11700" y="4013"/>
                </a:lnTo>
                <a:lnTo>
                  <a:pt x="11688" y="4045"/>
                </a:lnTo>
                <a:lnTo>
                  <a:pt x="11665" y="4107"/>
                </a:lnTo>
                <a:lnTo>
                  <a:pt x="11642" y="4161"/>
                </a:lnTo>
                <a:lnTo>
                  <a:pt x="11622" y="4205"/>
                </a:lnTo>
                <a:lnTo>
                  <a:pt x="11604" y="4244"/>
                </a:lnTo>
                <a:lnTo>
                  <a:pt x="11277" y="3458"/>
                </a:lnTo>
                <a:lnTo>
                  <a:pt x="11214" y="3309"/>
                </a:lnTo>
                <a:lnTo>
                  <a:pt x="11140" y="3141"/>
                </a:lnTo>
                <a:lnTo>
                  <a:pt x="11059" y="2963"/>
                </a:lnTo>
                <a:lnTo>
                  <a:pt x="10980" y="2790"/>
                </a:lnTo>
                <a:lnTo>
                  <a:pt x="10960" y="2749"/>
                </a:lnTo>
                <a:lnTo>
                  <a:pt x="10939" y="2709"/>
                </a:lnTo>
                <a:lnTo>
                  <a:pt x="10918" y="2672"/>
                </a:lnTo>
                <a:lnTo>
                  <a:pt x="10896" y="2636"/>
                </a:lnTo>
                <a:lnTo>
                  <a:pt x="10874" y="2602"/>
                </a:lnTo>
                <a:lnTo>
                  <a:pt x="10851" y="2570"/>
                </a:lnTo>
                <a:lnTo>
                  <a:pt x="10830" y="2540"/>
                </a:lnTo>
                <a:lnTo>
                  <a:pt x="10807" y="2511"/>
                </a:lnTo>
                <a:lnTo>
                  <a:pt x="10766" y="2459"/>
                </a:lnTo>
                <a:lnTo>
                  <a:pt x="10728" y="2414"/>
                </a:lnTo>
                <a:lnTo>
                  <a:pt x="10694" y="2375"/>
                </a:lnTo>
                <a:lnTo>
                  <a:pt x="10669" y="2344"/>
                </a:lnTo>
                <a:lnTo>
                  <a:pt x="10658" y="2332"/>
                </a:lnTo>
                <a:lnTo>
                  <a:pt x="10647" y="2322"/>
                </a:lnTo>
                <a:lnTo>
                  <a:pt x="10636" y="2316"/>
                </a:lnTo>
                <a:lnTo>
                  <a:pt x="10628" y="2314"/>
                </a:lnTo>
                <a:lnTo>
                  <a:pt x="10618" y="2313"/>
                </a:lnTo>
                <a:lnTo>
                  <a:pt x="10610" y="2314"/>
                </a:lnTo>
                <a:lnTo>
                  <a:pt x="10603" y="2318"/>
                </a:lnTo>
                <a:lnTo>
                  <a:pt x="10596" y="2322"/>
                </a:lnTo>
                <a:lnTo>
                  <a:pt x="10591" y="2328"/>
                </a:lnTo>
                <a:lnTo>
                  <a:pt x="10586" y="2336"/>
                </a:lnTo>
                <a:lnTo>
                  <a:pt x="10581" y="2344"/>
                </a:lnTo>
                <a:lnTo>
                  <a:pt x="10579" y="2352"/>
                </a:lnTo>
                <a:lnTo>
                  <a:pt x="10578" y="2362"/>
                </a:lnTo>
                <a:lnTo>
                  <a:pt x="10576" y="2370"/>
                </a:lnTo>
                <a:lnTo>
                  <a:pt x="10578" y="2380"/>
                </a:lnTo>
                <a:lnTo>
                  <a:pt x="10580" y="2388"/>
                </a:lnTo>
                <a:lnTo>
                  <a:pt x="10593" y="2421"/>
                </a:lnTo>
                <a:lnTo>
                  <a:pt x="10618" y="2479"/>
                </a:lnTo>
                <a:lnTo>
                  <a:pt x="10694" y="2643"/>
                </a:lnTo>
                <a:lnTo>
                  <a:pt x="10776" y="2821"/>
                </a:lnTo>
                <a:lnTo>
                  <a:pt x="10808" y="2897"/>
                </a:lnTo>
                <a:lnTo>
                  <a:pt x="10831" y="2953"/>
                </a:lnTo>
                <a:lnTo>
                  <a:pt x="10841" y="2975"/>
                </a:lnTo>
                <a:lnTo>
                  <a:pt x="10850" y="2999"/>
                </a:lnTo>
                <a:lnTo>
                  <a:pt x="10874" y="3048"/>
                </a:lnTo>
                <a:lnTo>
                  <a:pt x="10902" y="3100"/>
                </a:lnTo>
                <a:lnTo>
                  <a:pt x="10932" y="3151"/>
                </a:lnTo>
                <a:lnTo>
                  <a:pt x="10963" y="3202"/>
                </a:lnTo>
                <a:lnTo>
                  <a:pt x="10994" y="3251"/>
                </a:lnTo>
                <a:lnTo>
                  <a:pt x="11026" y="3297"/>
                </a:lnTo>
                <a:lnTo>
                  <a:pt x="11054" y="3339"/>
                </a:lnTo>
                <a:lnTo>
                  <a:pt x="11069" y="3360"/>
                </a:lnTo>
                <a:lnTo>
                  <a:pt x="11085" y="3388"/>
                </a:lnTo>
                <a:lnTo>
                  <a:pt x="11100" y="3418"/>
                </a:lnTo>
                <a:lnTo>
                  <a:pt x="11117" y="3453"/>
                </a:lnTo>
                <a:lnTo>
                  <a:pt x="11134" y="3491"/>
                </a:lnTo>
                <a:lnTo>
                  <a:pt x="11151" y="3532"/>
                </a:lnTo>
                <a:lnTo>
                  <a:pt x="11167" y="3576"/>
                </a:lnTo>
                <a:lnTo>
                  <a:pt x="11184" y="3621"/>
                </a:lnTo>
                <a:lnTo>
                  <a:pt x="11201" y="3667"/>
                </a:lnTo>
                <a:lnTo>
                  <a:pt x="11217" y="3715"/>
                </a:lnTo>
                <a:lnTo>
                  <a:pt x="11232" y="3762"/>
                </a:lnTo>
                <a:lnTo>
                  <a:pt x="11247" y="3810"/>
                </a:lnTo>
                <a:lnTo>
                  <a:pt x="11260" y="3858"/>
                </a:lnTo>
                <a:lnTo>
                  <a:pt x="11272" y="3904"/>
                </a:lnTo>
                <a:lnTo>
                  <a:pt x="11283" y="3948"/>
                </a:lnTo>
                <a:lnTo>
                  <a:pt x="11291" y="3991"/>
                </a:lnTo>
                <a:lnTo>
                  <a:pt x="11310" y="4080"/>
                </a:lnTo>
                <a:lnTo>
                  <a:pt x="11333" y="4176"/>
                </a:lnTo>
                <a:lnTo>
                  <a:pt x="11358" y="4272"/>
                </a:lnTo>
                <a:lnTo>
                  <a:pt x="11382" y="4364"/>
                </a:lnTo>
                <a:lnTo>
                  <a:pt x="11423" y="4512"/>
                </a:lnTo>
                <a:lnTo>
                  <a:pt x="11440" y="4570"/>
                </a:lnTo>
                <a:lnTo>
                  <a:pt x="11321" y="4882"/>
                </a:lnTo>
                <a:lnTo>
                  <a:pt x="11291" y="4798"/>
                </a:lnTo>
                <a:lnTo>
                  <a:pt x="11259" y="4709"/>
                </a:lnTo>
                <a:lnTo>
                  <a:pt x="11221" y="4600"/>
                </a:lnTo>
                <a:lnTo>
                  <a:pt x="11182" y="4484"/>
                </a:lnTo>
                <a:lnTo>
                  <a:pt x="11146" y="4369"/>
                </a:lnTo>
                <a:lnTo>
                  <a:pt x="11130" y="4315"/>
                </a:lnTo>
                <a:lnTo>
                  <a:pt x="11117" y="4265"/>
                </a:lnTo>
                <a:lnTo>
                  <a:pt x="11106" y="4222"/>
                </a:lnTo>
                <a:lnTo>
                  <a:pt x="11099" y="4185"/>
                </a:lnTo>
                <a:lnTo>
                  <a:pt x="11088" y="4115"/>
                </a:lnTo>
                <a:lnTo>
                  <a:pt x="11077" y="4041"/>
                </a:lnTo>
                <a:lnTo>
                  <a:pt x="11056" y="3888"/>
                </a:lnTo>
                <a:lnTo>
                  <a:pt x="11024" y="3636"/>
                </a:lnTo>
                <a:lnTo>
                  <a:pt x="11021" y="3614"/>
                </a:lnTo>
                <a:lnTo>
                  <a:pt x="11017" y="3596"/>
                </a:lnTo>
                <a:lnTo>
                  <a:pt x="11014" y="3580"/>
                </a:lnTo>
                <a:lnTo>
                  <a:pt x="11009" y="3568"/>
                </a:lnTo>
                <a:lnTo>
                  <a:pt x="11004" y="3559"/>
                </a:lnTo>
                <a:lnTo>
                  <a:pt x="10999" y="3552"/>
                </a:lnTo>
                <a:lnTo>
                  <a:pt x="10994" y="3547"/>
                </a:lnTo>
                <a:lnTo>
                  <a:pt x="10990" y="3544"/>
                </a:lnTo>
                <a:lnTo>
                  <a:pt x="10985" y="3546"/>
                </a:lnTo>
                <a:lnTo>
                  <a:pt x="10980" y="3548"/>
                </a:lnTo>
                <a:lnTo>
                  <a:pt x="10976" y="3554"/>
                </a:lnTo>
                <a:lnTo>
                  <a:pt x="10973" y="3562"/>
                </a:lnTo>
                <a:lnTo>
                  <a:pt x="10969" y="3573"/>
                </a:lnTo>
                <a:lnTo>
                  <a:pt x="10967" y="3586"/>
                </a:lnTo>
                <a:lnTo>
                  <a:pt x="10966" y="3602"/>
                </a:lnTo>
                <a:lnTo>
                  <a:pt x="10966" y="3620"/>
                </a:lnTo>
                <a:lnTo>
                  <a:pt x="10967" y="3681"/>
                </a:lnTo>
                <a:lnTo>
                  <a:pt x="10969" y="3776"/>
                </a:lnTo>
                <a:lnTo>
                  <a:pt x="10980" y="4015"/>
                </a:lnTo>
                <a:lnTo>
                  <a:pt x="10994" y="4334"/>
                </a:lnTo>
                <a:lnTo>
                  <a:pt x="10975" y="4256"/>
                </a:lnTo>
                <a:lnTo>
                  <a:pt x="10930" y="4068"/>
                </a:lnTo>
                <a:lnTo>
                  <a:pt x="10875" y="3839"/>
                </a:lnTo>
                <a:lnTo>
                  <a:pt x="10851" y="3729"/>
                </a:lnTo>
                <a:lnTo>
                  <a:pt x="10831" y="3636"/>
                </a:lnTo>
                <a:lnTo>
                  <a:pt x="10821" y="3591"/>
                </a:lnTo>
                <a:lnTo>
                  <a:pt x="10809" y="3544"/>
                </a:lnTo>
                <a:lnTo>
                  <a:pt x="10794" y="3495"/>
                </a:lnTo>
                <a:lnTo>
                  <a:pt x="10777" y="3442"/>
                </a:lnTo>
                <a:lnTo>
                  <a:pt x="10758" y="3387"/>
                </a:lnTo>
                <a:lnTo>
                  <a:pt x="10736" y="3330"/>
                </a:lnTo>
                <a:lnTo>
                  <a:pt x="10690" y="3213"/>
                </a:lnTo>
                <a:lnTo>
                  <a:pt x="10642" y="3091"/>
                </a:lnTo>
                <a:lnTo>
                  <a:pt x="10594" y="2971"/>
                </a:lnTo>
                <a:lnTo>
                  <a:pt x="10547" y="2855"/>
                </a:lnTo>
                <a:lnTo>
                  <a:pt x="10505" y="2745"/>
                </a:lnTo>
                <a:lnTo>
                  <a:pt x="10398" y="2453"/>
                </a:lnTo>
                <a:lnTo>
                  <a:pt x="10266" y="2090"/>
                </a:lnTo>
                <a:lnTo>
                  <a:pt x="10204" y="1925"/>
                </a:lnTo>
                <a:lnTo>
                  <a:pt x="10152" y="1791"/>
                </a:lnTo>
                <a:lnTo>
                  <a:pt x="10133" y="1742"/>
                </a:lnTo>
                <a:lnTo>
                  <a:pt x="10117" y="1708"/>
                </a:lnTo>
                <a:lnTo>
                  <a:pt x="10113" y="1698"/>
                </a:lnTo>
                <a:lnTo>
                  <a:pt x="10108" y="1690"/>
                </a:lnTo>
                <a:lnTo>
                  <a:pt x="10105" y="1688"/>
                </a:lnTo>
                <a:lnTo>
                  <a:pt x="10105" y="1689"/>
                </a:lnTo>
                <a:lnTo>
                  <a:pt x="10104" y="1692"/>
                </a:lnTo>
                <a:lnTo>
                  <a:pt x="10105" y="1701"/>
                </a:lnTo>
                <a:lnTo>
                  <a:pt x="10109" y="1719"/>
                </a:lnTo>
                <a:lnTo>
                  <a:pt x="10120" y="1776"/>
                </a:lnTo>
                <a:lnTo>
                  <a:pt x="10137" y="1859"/>
                </a:lnTo>
                <a:lnTo>
                  <a:pt x="10159" y="1963"/>
                </a:lnTo>
                <a:lnTo>
                  <a:pt x="10217" y="2220"/>
                </a:lnTo>
                <a:lnTo>
                  <a:pt x="10287" y="2517"/>
                </a:lnTo>
                <a:lnTo>
                  <a:pt x="10323" y="2670"/>
                </a:lnTo>
                <a:lnTo>
                  <a:pt x="10360" y="2820"/>
                </a:lnTo>
                <a:lnTo>
                  <a:pt x="10396" y="2963"/>
                </a:lnTo>
                <a:lnTo>
                  <a:pt x="10430" y="3096"/>
                </a:lnTo>
                <a:lnTo>
                  <a:pt x="10462" y="3214"/>
                </a:lnTo>
                <a:lnTo>
                  <a:pt x="10491" y="3315"/>
                </a:lnTo>
                <a:lnTo>
                  <a:pt x="10504" y="3356"/>
                </a:lnTo>
                <a:lnTo>
                  <a:pt x="10515" y="3392"/>
                </a:lnTo>
                <a:lnTo>
                  <a:pt x="10526" y="3421"/>
                </a:lnTo>
                <a:lnTo>
                  <a:pt x="10535" y="3442"/>
                </a:lnTo>
                <a:lnTo>
                  <a:pt x="10552" y="3483"/>
                </a:lnTo>
                <a:lnTo>
                  <a:pt x="10569" y="3529"/>
                </a:lnTo>
                <a:lnTo>
                  <a:pt x="10588" y="3582"/>
                </a:lnTo>
                <a:lnTo>
                  <a:pt x="10606" y="3639"/>
                </a:lnTo>
                <a:lnTo>
                  <a:pt x="10626" y="3702"/>
                </a:lnTo>
                <a:lnTo>
                  <a:pt x="10645" y="3768"/>
                </a:lnTo>
                <a:lnTo>
                  <a:pt x="10686" y="3906"/>
                </a:lnTo>
                <a:lnTo>
                  <a:pt x="10725" y="4049"/>
                </a:lnTo>
                <a:lnTo>
                  <a:pt x="10766" y="4190"/>
                </a:lnTo>
                <a:lnTo>
                  <a:pt x="10787" y="4257"/>
                </a:lnTo>
                <a:lnTo>
                  <a:pt x="10807" y="4321"/>
                </a:lnTo>
                <a:lnTo>
                  <a:pt x="10826" y="4381"/>
                </a:lnTo>
                <a:lnTo>
                  <a:pt x="10847" y="4437"/>
                </a:lnTo>
                <a:lnTo>
                  <a:pt x="10855" y="4463"/>
                </a:lnTo>
                <a:lnTo>
                  <a:pt x="10863" y="4491"/>
                </a:lnTo>
                <a:lnTo>
                  <a:pt x="10871" y="4519"/>
                </a:lnTo>
                <a:lnTo>
                  <a:pt x="10877" y="4546"/>
                </a:lnTo>
                <a:lnTo>
                  <a:pt x="10883" y="4575"/>
                </a:lnTo>
                <a:lnTo>
                  <a:pt x="10886" y="4605"/>
                </a:lnTo>
                <a:lnTo>
                  <a:pt x="10890" y="4634"/>
                </a:lnTo>
                <a:lnTo>
                  <a:pt x="10892" y="4664"/>
                </a:lnTo>
                <a:lnTo>
                  <a:pt x="10896" y="4724"/>
                </a:lnTo>
                <a:lnTo>
                  <a:pt x="10897" y="4786"/>
                </a:lnTo>
                <a:lnTo>
                  <a:pt x="10896" y="4848"/>
                </a:lnTo>
                <a:lnTo>
                  <a:pt x="10893" y="4909"/>
                </a:lnTo>
                <a:lnTo>
                  <a:pt x="10889" y="4972"/>
                </a:lnTo>
                <a:lnTo>
                  <a:pt x="10884" y="5033"/>
                </a:lnTo>
                <a:lnTo>
                  <a:pt x="10874" y="5153"/>
                </a:lnTo>
                <a:lnTo>
                  <a:pt x="10869" y="5211"/>
                </a:lnTo>
                <a:lnTo>
                  <a:pt x="10865" y="5266"/>
                </a:lnTo>
                <a:lnTo>
                  <a:pt x="10862" y="5320"/>
                </a:lnTo>
                <a:lnTo>
                  <a:pt x="10861" y="5372"/>
                </a:lnTo>
                <a:lnTo>
                  <a:pt x="10862" y="5475"/>
                </a:lnTo>
                <a:lnTo>
                  <a:pt x="10866" y="5582"/>
                </a:lnTo>
                <a:lnTo>
                  <a:pt x="10872" y="5689"/>
                </a:lnTo>
                <a:lnTo>
                  <a:pt x="10878" y="5795"/>
                </a:lnTo>
                <a:lnTo>
                  <a:pt x="10885" y="5895"/>
                </a:lnTo>
                <a:lnTo>
                  <a:pt x="10892" y="5985"/>
                </a:lnTo>
                <a:lnTo>
                  <a:pt x="10906" y="6129"/>
                </a:lnTo>
                <a:lnTo>
                  <a:pt x="10907" y="6141"/>
                </a:lnTo>
                <a:lnTo>
                  <a:pt x="10907" y="6152"/>
                </a:lnTo>
                <a:lnTo>
                  <a:pt x="10907" y="6160"/>
                </a:lnTo>
                <a:lnTo>
                  <a:pt x="10906" y="6167"/>
                </a:lnTo>
                <a:lnTo>
                  <a:pt x="10903" y="6171"/>
                </a:lnTo>
                <a:lnTo>
                  <a:pt x="10900" y="6174"/>
                </a:lnTo>
                <a:lnTo>
                  <a:pt x="10897" y="6174"/>
                </a:lnTo>
                <a:lnTo>
                  <a:pt x="10892" y="6174"/>
                </a:lnTo>
                <a:lnTo>
                  <a:pt x="10889" y="6171"/>
                </a:lnTo>
                <a:lnTo>
                  <a:pt x="10883" y="6167"/>
                </a:lnTo>
                <a:lnTo>
                  <a:pt x="10872" y="6154"/>
                </a:lnTo>
                <a:lnTo>
                  <a:pt x="10859" y="6136"/>
                </a:lnTo>
                <a:lnTo>
                  <a:pt x="10844" y="6113"/>
                </a:lnTo>
                <a:lnTo>
                  <a:pt x="10830" y="6087"/>
                </a:lnTo>
                <a:lnTo>
                  <a:pt x="10814" y="6056"/>
                </a:lnTo>
                <a:lnTo>
                  <a:pt x="10799" y="6022"/>
                </a:lnTo>
                <a:lnTo>
                  <a:pt x="10783" y="5987"/>
                </a:lnTo>
                <a:lnTo>
                  <a:pt x="10767" y="5949"/>
                </a:lnTo>
                <a:lnTo>
                  <a:pt x="10753" y="5910"/>
                </a:lnTo>
                <a:lnTo>
                  <a:pt x="10740" y="5870"/>
                </a:lnTo>
                <a:lnTo>
                  <a:pt x="10728" y="5832"/>
                </a:lnTo>
                <a:lnTo>
                  <a:pt x="10662" y="5609"/>
                </a:lnTo>
                <a:lnTo>
                  <a:pt x="10618" y="5460"/>
                </a:lnTo>
                <a:lnTo>
                  <a:pt x="10570" y="5295"/>
                </a:lnTo>
                <a:lnTo>
                  <a:pt x="10521" y="5126"/>
                </a:lnTo>
                <a:lnTo>
                  <a:pt x="10475" y="4957"/>
                </a:lnTo>
                <a:lnTo>
                  <a:pt x="10454" y="4877"/>
                </a:lnTo>
                <a:lnTo>
                  <a:pt x="10435" y="4799"/>
                </a:lnTo>
                <a:lnTo>
                  <a:pt x="10417" y="4727"/>
                </a:lnTo>
                <a:lnTo>
                  <a:pt x="10401" y="4659"/>
                </a:lnTo>
                <a:lnTo>
                  <a:pt x="10386" y="4596"/>
                </a:lnTo>
                <a:lnTo>
                  <a:pt x="10371" y="4532"/>
                </a:lnTo>
                <a:lnTo>
                  <a:pt x="10354" y="4468"/>
                </a:lnTo>
                <a:lnTo>
                  <a:pt x="10337" y="4405"/>
                </a:lnTo>
                <a:lnTo>
                  <a:pt x="10300" y="4282"/>
                </a:lnTo>
                <a:lnTo>
                  <a:pt x="10264" y="4162"/>
                </a:lnTo>
                <a:lnTo>
                  <a:pt x="10229" y="4048"/>
                </a:lnTo>
                <a:lnTo>
                  <a:pt x="10197" y="3941"/>
                </a:lnTo>
                <a:lnTo>
                  <a:pt x="10182" y="3890"/>
                </a:lnTo>
                <a:lnTo>
                  <a:pt x="10170" y="3842"/>
                </a:lnTo>
                <a:lnTo>
                  <a:pt x="10158" y="3797"/>
                </a:lnTo>
                <a:lnTo>
                  <a:pt x="10149" y="3753"/>
                </a:lnTo>
                <a:lnTo>
                  <a:pt x="10140" y="3715"/>
                </a:lnTo>
                <a:lnTo>
                  <a:pt x="10133" y="3681"/>
                </a:lnTo>
                <a:lnTo>
                  <a:pt x="10125" y="3652"/>
                </a:lnTo>
                <a:lnTo>
                  <a:pt x="10116" y="3630"/>
                </a:lnTo>
                <a:lnTo>
                  <a:pt x="10108" y="3610"/>
                </a:lnTo>
                <a:lnTo>
                  <a:pt x="10101" y="3595"/>
                </a:lnTo>
                <a:lnTo>
                  <a:pt x="10093" y="3585"/>
                </a:lnTo>
                <a:lnTo>
                  <a:pt x="10086" y="3578"/>
                </a:lnTo>
                <a:lnTo>
                  <a:pt x="10083" y="3576"/>
                </a:lnTo>
                <a:lnTo>
                  <a:pt x="10079" y="3574"/>
                </a:lnTo>
                <a:lnTo>
                  <a:pt x="10077" y="3574"/>
                </a:lnTo>
                <a:lnTo>
                  <a:pt x="10073" y="3576"/>
                </a:lnTo>
                <a:lnTo>
                  <a:pt x="10069" y="3577"/>
                </a:lnTo>
                <a:lnTo>
                  <a:pt x="10067" y="3579"/>
                </a:lnTo>
                <a:lnTo>
                  <a:pt x="10061" y="3585"/>
                </a:lnTo>
                <a:lnTo>
                  <a:pt x="10056" y="3595"/>
                </a:lnTo>
                <a:lnTo>
                  <a:pt x="10052" y="3606"/>
                </a:lnTo>
                <a:lnTo>
                  <a:pt x="10049" y="3620"/>
                </a:lnTo>
                <a:lnTo>
                  <a:pt x="10045" y="3636"/>
                </a:lnTo>
                <a:lnTo>
                  <a:pt x="10042" y="3654"/>
                </a:lnTo>
                <a:lnTo>
                  <a:pt x="10036" y="3675"/>
                </a:lnTo>
                <a:lnTo>
                  <a:pt x="10028" y="3698"/>
                </a:lnTo>
                <a:lnTo>
                  <a:pt x="10020" y="3722"/>
                </a:lnTo>
                <a:lnTo>
                  <a:pt x="10001" y="3774"/>
                </a:lnTo>
                <a:lnTo>
                  <a:pt x="9980" y="3823"/>
                </a:lnTo>
                <a:lnTo>
                  <a:pt x="9970" y="3845"/>
                </a:lnTo>
                <a:lnTo>
                  <a:pt x="9960" y="3864"/>
                </a:lnTo>
                <a:lnTo>
                  <a:pt x="9950" y="3880"/>
                </a:lnTo>
                <a:lnTo>
                  <a:pt x="9943" y="3892"/>
                </a:lnTo>
                <a:lnTo>
                  <a:pt x="9936" y="3900"/>
                </a:lnTo>
                <a:lnTo>
                  <a:pt x="9934" y="3901"/>
                </a:lnTo>
                <a:lnTo>
                  <a:pt x="9931" y="3902"/>
                </a:lnTo>
                <a:lnTo>
                  <a:pt x="9929" y="3901"/>
                </a:lnTo>
                <a:lnTo>
                  <a:pt x="9928" y="3898"/>
                </a:lnTo>
                <a:lnTo>
                  <a:pt x="9926" y="3894"/>
                </a:lnTo>
                <a:lnTo>
                  <a:pt x="9926" y="3888"/>
                </a:lnTo>
                <a:lnTo>
                  <a:pt x="9924" y="3793"/>
                </a:lnTo>
                <a:lnTo>
                  <a:pt x="9923" y="3723"/>
                </a:lnTo>
                <a:lnTo>
                  <a:pt x="9923" y="3645"/>
                </a:lnTo>
                <a:lnTo>
                  <a:pt x="9924" y="3561"/>
                </a:lnTo>
                <a:lnTo>
                  <a:pt x="9926" y="3477"/>
                </a:lnTo>
                <a:lnTo>
                  <a:pt x="9929" y="3436"/>
                </a:lnTo>
                <a:lnTo>
                  <a:pt x="9932" y="3397"/>
                </a:lnTo>
                <a:lnTo>
                  <a:pt x="9936" y="3359"/>
                </a:lnTo>
                <a:lnTo>
                  <a:pt x="9942" y="3324"/>
                </a:lnTo>
                <a:lnTo>
                  <a:pt x="9946" y="3291"/>
                </a:lnTo>
                <a:lnTo>
                  <a:pt x="9948" y="3258"/>
                </a:lnTo>
                <a:lnTo>
                  <a:pt x="9948" y="3227"/>
                </a:lnTo>
                <a:lnTo>
                  <a:pt x="9947" y="3196"/>
                </a:lnTo>
                <a:lnTo>
                  <a:pt x="9943" y="3166"/>
                </a:lnTo>
                <a:lnTo>
                  <a:pt x="9938" y="3135"/>
                </a:lnTo>
                <a:lnTo>
                  <a:pt x="9934" y="3103"/>
                </a:lnTo>
                <a:lnTo>
                  <a:pt x="9926" y="3071"/>
                </a:lnTo>
                <a:lnTo>
                  <a:pt x="9895" y="2935"/>
                </a:lnTo>
                <a:lnTo>
                  <a:pt x="9888" y="2898"/>
                </a:lnTo>
                <a:lnTo>
                  <a:pt x="9881" y="2859"/>
                </a:lnTo>
                <a:lnTo>
                  <a:pt x="9873" y="2819"/>
                </a:lnTo>
                <a:lnTo>
                  <a:pt x="9867" y="2775"/>
                </a:lnTo>
                <a:lnTo>
                  <a:pt x="9845" y="2583"/>
                </a:lnTo>
                <a:lnTo>
                  <a:pt x="9821" y="2373"/>
                </a:lnTo>
                <a:lnTo>
                  <a:pt x="9807" y="2265"/>
                </a:lnTo>
                <a:lnTo>
                  <a:pt x="9794" y="2159"/>
                </a:lnTo>
                <a:lnTo>
                  <a:pt x="9780" y="2057"/>
                </a:lnTo>
                <a:lnTo>
                  <a:pt x="9763" y="1958"/>
                </a:lnTo>
                <a:lnTo>
                  <a:pt x="9756" y="1917"/>
                </a:lnTo>
                <a:lnTo>
                  <a:pt x="9749" y="1890"/>
                </a:lnTo>
                <a:lnTo>
                  <a:pt x="9746" y="1880"/>
                </a:lnTo>
                <a:lnTo>
                  <a:pt x="9743" y="1873"/>
                </a:lnTo>
                <a:lnTo>
                  <a:pt x="9740" y="1869"/>
                </a:lnTo>
                <a:lnTo>
                  <a:pt x="9738" y="1867"/>
                </a:lnTo>
                <a:lnTo>
                  <a:pt x="9735" y="1868"/>
                </a:lnTo>
                <a:lnTo>
                  <a:pt x="9733" y="1871"/>
                </a:lnTo>
                <a:lnTo>
                  <a:pt x="9732" y="1875"/>
                </a:lnTo>
                <a:lnTo>
                  <a:pt x="9729" y="1881"/>
                </a:lnTo>
                <a:lnTo>
                  <a:pt x="9727" y="1898"/>
                </a:lnTo>
                <a:lnTo>
                  <a:pt x="9724" y="1921"/>
                </a:lnTo>
                <a:lnTo>
                  <a:pt x="9721" y="1978"/>
                </a:lnTo>
                <a:lnTo>
                  <a:pt x="9720" y="2042"/>
                </a:lnTo>
                <a:lnTo>
                  <a:pt x="9718" y="2152"/>
                </a:lnTo>
                <a:lnTo>
                  <a:pt x="9718" y="2244"/>
                </a:lnTo>
                <a:lnTo>
                  <a:pt x="9717" y="2301"/>
                </a:lnTo>
                <a:lnTo>
                  <a:pt x="9715" y="2361"/>
                </a:lnTo>
                <a:lnTo>
                  <a:pt x="9711" y="2426"/>
                </a:lnTo>
                <a:lnTo>
                  <a:pt x="9706" y="2492"/>
                </a:lnTo>
                <a:lnTo>
                  <a:pt x="9699" y="2559"/>
                </a:lnTo>
                <a:lnTo>
                  <a:pt x="9690" y="2626"/>
                </a:lnTo>
                <a:lnTo>
                  <a:pt x="9678" y="2696"/>
                </a:lnTo>
                <a:lnTo>
                  <a:pt x="9667" y="2769"/>
                </a:lnTo>
                <a:lnTo>
                  <a:pt x="9646" y="2921"/>
                </a:lnTo>
                <a:lnTo>
                  <a:pt x="9628" y="3071"/>
                </a:lnTo>
                <a:lnTo>
                  <a:pt x="9615" y="3205"/>
                </a:lnTo>
                <a:lnTo>
                  <a:pt x="9610" y="3274"/>
                </a:lnTo>
                <a:lnTo>
                  <a:pt x="9607" y="3356"/>
                </a:lnTo>
                <a:lnTo>
                  <a:pt x="9604" y="3445"/>
                </a:lnTo>
                <a:lnTo>
                  <a:pt x="9603" y="3535"/>
                </a:lnTo>
                <a:lnTo>
                  <a:pt x="9604" y="3621"/>
                </a:lnTo>
                <a:lnTo>
                  <a:pt x="9607" y="3697"/>
                </a:lnTo>
                <a:lnTo>
                  <a:pt x="9610" y="3758"/>
                </a:lnTo>
                <a:lnTo>
                  <a:pt x="9613" y="3781"/>
                </a:lnTo>
                <a:lnTo>
                  <a:pt x="9615" y="3799"/>
                </a:lnTo>
                <a:lnTo>
                  <a:pt x="9615" y="3803"/>
                </a:lnTo>
                <a:lnTo>
                  <a:pt x="9615" y="3804"/>
                </a:lnTo>
                <a:lnTo>
                  <a:pt x="9615" y="3803"/>
                </a:lnTo>
                <a:lnTo>
                  <a:pt x="9610" y="3788"/>
                </a:lnTo>
                <a:lnTo>
                  <a:pt x="9588" y="3713"/>
                </a:lnTo>
                <a:lnTo>
                  <a:pt x="9553" y="3586"/>
                </a:lnTo>
                <a:lnTo>
                  <a:pt x="9509" y="3424"/>
                </a:lnTo>
                <a:lnTo>
                  <a:pt x="9463" y="3240"/>
                </a:lnTo>
                <a:lnTo>
                  <a:pt x="9439" y="3147"/>
                </a:lnTo>
                <a:lnTo>
                  <a:pt x="9417" y="3052"/>
                </a:lnTo>
                <a:lnTo>
                  <a:pt x="9395" y="2959"/>
                </a:lnTo>
                <a:lnTo>
                  <a:pt x="9377" y="2871"/>
                </a:lnTo>
                <a:lnTo>
                  <a:pt x="9360" y="2790"/>
                </a:lnTo>
                <a:lnTo>
                  <a:pt x="9347" y="2715"/>
                </a:lnTo>
                <a:lnTo>
                  <a:pt x="9338" y="2648"/>
                </a:lnTo>
                <a:lnTo>
                  <a:pt x="9328" y="2583"/>
                </a:lnTo>
                <a:lnTo>
                  <a:pt x="9312" y="2464"/>
                </a:lnTo>
                <a:lnTo>
                  <a:pt x="9302" y="2355"/>
                </a:lnTo>
                <a:lnTo>
                  <a:pt x="9292" y="2254"/>
                </a:lnTo>
                <a:lnTo>
                  <a:pt x="9276" y="2062"/>
                </a:lnTo>
                <a:lnTo>
                  <a:pt x="9268" y="1968"/>
                </a:lnTo>
                <a:lnTo>
                  <a:pt x="9258" y="1869"/>
                </a:lnTo>
                <a:lnTo>
                  <a:pt x="9254" y="1820"/>
                </a:lnTo>
                <a:lnTo>
                  <a:pt x="9251" y="1771"/>
                </a:lnTo>
                <a:lnTo>
                  <a:pt x="9249" y="1724"/>
                </a:lnTo>
                <a:lnTo>
                  <a:pt x="9249" y="1678"/>
                </a:lnTo>
                <a:lnTo>
                  <a:pt x="9249" y="1634"/>
                </a:lnTo>
                <a:lnTo>
                  <a:pt x="9250" y="1592"/>
                </a:lnTo>
                <a:lnTo>
                  <a:pt x="9252" y="1553"/>
                </a:lnTo>
                <a:lnTo>
                  <a:pt x="9255" y="1517"/>
                </a:lnTo>
                <a:lnTo>
                  <a:pt x="9261" y="1454"/>
                </a:lnTo>
                <a:lnTo>
                  <a:pt x="9267" y="1406"/>
                </a:lnTo>
                <a:lnTo>
                  <a:pt x="9274" y="1365"/>
                </a:lnTo>
                <a:lnTo>
                  <a:pt x="9260" y="1395"/>
                </a:lnTo>
                <a:lnTo>
                  <a:pt x="9243" y="1430"/>
                </a:lnTo>
                <a:lnTo>
                  <a:pt x="9223" y="1474"/>
                </a:lnTo>
                <a:lnTo>
                  <a:pt x="9202" y="1526"/>
                </a:lnTo>
                <a:lnTo>
                  <a:pt x="9179" y="1583"/>
                </a:lnTo>
                <a:lnTo>
                  <a:pt x="9159" y="1645"/>
                </a:lnTo>
                <a:lnTo>
                  <a:pt x="9149" y="1675"/>
                </a:lnTo>
                <a:lnTo>
                  <a:pt x="9139" y="1706"/>
                </a:lnTo>
                <a:lnTo>
                  <a:pt x="9132" y="1737"/>
                </a:lnTo>
                <a:lnTo>
                  <a:pt x="9126" y="1770"/>
                </a:lnTo>
                <a:lnTo>
                  <a:pt x="9123" y="1802"/>
                </a:lnTo>
                <a:lnTo>
                  <a:pt x="9119" y="1837"/>
                </a:lnTo>
                <a:lnTo>
                  <a:pt x="9117" y="1873"/>
                </a:lnTo>
                <a:lnTo>
                  <a:pt x="9115" y="1911"/>
                </a:lnTo>
                <a:lnTo>
                  <a:pt x="9115" y="1996"/>
                </a:lnTo>
                <a:lnTo>
                  <a:pt x="9118" y="2090"/>
                </a:lnTo>
                <a:lnTo>
                  <a:pt x="9121" y="2199"/>
                </a:lnTo>
                <a:lnTo>
                  <a:pt x="9124" y="2322"/>
                </a:lnTo>
                <a:lnTo>
                  <a:pt x="9125" y="2463"/>
                </a:lnTo>
                <a:lnTo>
                  <a:pt x="9126" y="2589"/>
                </a:lnTo>
                <a:lnTo>
                  <a:pt x="9127" y="2674"/>
                </a:lnTo>
                <a:lnTo>
                  <a:pt x="9129" y="2728"/>
                </a:lnTo>
                <a:lnTo>
                  <a:pt x="9131" y="2762"/>
                </a:lnTo>
                <a:lnTo>
                  <a:pt x="9132" y="2785"/>
                </a:lnTo>
                <a:lnTo>
                  <a:pt x="9131" y="2808"/>
                </a:lnTo>
                <a:lnTo>
                  <a:pt x="9130" y="2840"/>
                </a:lnTo>
                <a:lnTo>
                  <a:pt x="9125" y="2893"/>
                </a:lnTo>
                <a:lnTo>
                  <a:pt x="9120" y="2948"/>
                </a:lnTo>
                <a:lnTo>
                  <a:pt x="9117" y="2969"/>
                </a:lnTo>
                <a:lnTo>
                  <a:pt x="9114" y="2984"/>
                </a:lnTo>
                <a:lnTo>
                  <a:pt x="9111" y="2996"/>
                </a:lnTo>
                <a:lnTo>
                  <a:pt x="9107" y="3005"/>
                </a:lnTo>
                <a:lnTo>
                  <a:pt x="9103" y="3012"/>
                </a:lnTo>
                <a:lnTo>
                  <a:pt x="9100" y="3018"/>
                </a:lnTo>
                <a:lnTo>
                  <a:pt x="9090" y="3026"/>
                </a:lnTo>
                <a:lnTo>
                  <a:pt x="9079" y="3037"/>
                </a:lnTo>
                <a:lnTo>
                  <a:pt x="9073" y="3046"/>
                </a:lnTo>
                <a:lnTo>
                  <a:pt x="9066" y="3055"/>
                </a:lnTo>
                <a:lnTo>
                  <a:pt x="9059" y="3070"/>
                </a:lnTo>
                <a:lnTo>
                  <a:pt x="9052" y="3087"/>
                </a:lnTo>
                <a:lnTo>
                  <a:pt x="9037" y="3121"/>
                </a:lnTo>
                <a:lnTo>
                  <a:pt x="9028" y="3150"/>
                </a:lnTo>
                <a:lnTo>
                  <a:pt x="9022" y="3173"/>
                </a:lnTo>
                <a:lnTo>
                  <a:pt x="9018" y="3192"/>
                </a:lnTo>
                <a:lnTo>
                  <a:pt x="9013" y="3226"/>
                </a:lnTo>
                <a:lnTo>
                  <a:pt x="9011" y="3244"/>
                </a:lnTo>
                <a:lnTo>
                  <a:pt x="9006" y="3264"/>
                </a:lnTo>
                <a:lnTo>
                  <a:pt x="9004" y="3282"/>
                </a:lnTo>
                <a:lnTo>
                  <a:pt x="9001" y="3312"/>
                </a:lnTo>
                <a:lnTo>
                  <a:pt x="8995" y="3403"/>
                </a:lnTo>
                <a:lnTo>
                  <a:pt x="8992" y="3520"/>
                </a:lnTo>
                <a:lnTo>
                  <a:pt x="8988" y="3654"/>
                </a:lnTo>
                <a:lnTo>
                  <a:pt x="8986" y="3788"/>
                </a:lnTo>
                <a:lnTo>
                  <a:pt x="8986" y="3911"/>
                </a:lnTo>
                <a:lnTo>
                  <a:pt x="8987" y="3964"/>
                </a:lnTo>
                <a:lnTo>
                  <a:pt x="8988" y="4008"/>
                </a:lnTo>
                <a:lnTo>
                  <a:pt x="8989" y="4043"/>
                </a:lnTo>
                <a:lnTo>
                  <a:pt x="8992" y="4066"/>
                </a:lnTo>
                <a:lnTo>
                  <a:pt x="9000" y="4109"/>
                </a:lnTo>
                <a:lnTo>
                  <a:pt x="9012" y="4167"/>
                </a:lnTo>
                <a:lnTo>
                  <a:pt x="9042" y="4308"/>
                </a:lnTo>
                <a:lnTo>
                  <a:pt x="9056" y="4382"/>
                </a:lnTo>
                <a:lnTo>
                  <a:pt x="9068" y="4448"/>
                </a:lnTo>
                <a:lnTo>
                  <a:pt x="9077" y="4503"/>
                </a:lnTo>
                <a:lnTo>
                  <a:pt x="9079" y="4524"/>
                </a:lnTo>
                <a:lnTo>
                  <a:pt x="9081" y="4540"/>
                </a:lnTo>
                <a:lnTo>
                  <a:pt x="9081" y="4569"/>
                </a:lnTo>
                <a:lnTo>
                  <a:pt x="9078" y="4600"/>
                </a:lnTo>
                <a:lnTo>
                  <a:pt x="9073" y="4633"/>
                </a:lnTo>
                <a:lnTo>
                  <a:pt x="9067" y="4667"/>
                </a:lnTo>
                <a:lnTo>
                  <a:pt x="9060" y="4700"/>
                </a:lnTo>
                <a:lnTo>
                  <a:pt x="9049" y="4733"/>
                </a:lnTo>
                <a:lnTo>
                  <a:pt x="9043" y="4748"/>
                </a:lnTo>
                <a:lnTo>
                  <a:pt x="9037" y="4764"/>
                </a:lnTo>
                <a:lnTo>
                  <a:pt x="9029" y="4778"/>
                </a:lnTo>
                <a:lnTo>
                  <a:pt x="9022" y="4793"/>
                </a:lnTo>
                <a:lnTo>
                  <a:pt x="9013" y="4808"/>
                </a:lnTo>
                <a:lnTo>
                  <a:pt x="9007" y="4829"/>
                </a:lnTo>
                <a:lnTo>
                  <a:pt x="9000" y="4852"/>
                </a:lnTo>
                <a:lnTo>
                  <a:pt x="8995" y="4878"/>
                </a:lnTo>
                <a:lnTo>
                  <a:pt x="8990" y="4906"/>
                </a:lnTo>
                <a:lnTo>
                  <a:pt x="8987" y="4937"/>
                </a:lnTo>
                <a:lnTo>
                  <a:pt x="8981" y="5003"/>
                </a:lnTo>
                <a:lnTo>
                  <a:pt x="8976" y="5071"/>
                </a:lnTo>
                <a:lnTo>
                  <a:pt x="8971" y="5141"/>
                </a:lnTo>
                <a:lnTo>
                  <a:pt x="8966" y="5207"/>
                </a:lnTo>
                <a:lnTo>
                  <a:pt x="8962" y="5267"/>
                </a:lnTo>
                <a:lnTo>
                  <a:pt x="8956" y="5347"/>
                </a:lnTo>
                <a:lnTo>
                  <a:pt x="8946" y="5462"/>
                </a:lnTo>
                <a:lnTo>
                  <a:pt x="8924" y="5754"/>
                </a:lnTo>
                <a:lnTo>
                  <a:pt x="8904" y="6040"/>
                </a:lnTo>
                <a:lnTo>
                  <a:pt x="8894" y="6149"/>
                </a:lnTo>
                <a:lnTo>
                  <a:pt x="8888" y="6218"/>
                </a:lnTo>
                <a:lnTo>
                  <a:pt x="8885" y="6238"/>
                </a:lnTo>
                <a:lnTo>
                  <a:pt x="8880" y="6256"/>
                </a:lnTo>
                <a:lnTo>
                  <a:pt x="8875" y="6271"/>
                </a:lnTo>
                <a:lnTo>
                  <a:pt x="8870" y="6283"/>
                </a:lnTo>
                <a:lnTo>
                  <a:pt x="8863" y="6291"/>
                </a:lnTo>
                <a:lnTo>
                  <a:pt x="8857" y="6298"/>
                </a:lnTo>
                <a:lnTo>
                  <a:pt x="8850" y="6302"/>
                </a:lnTo>
                <a:lnTo>
                  <a:pt x="8844" y="6303"/>
                </a:lnTo>
                <a:lnTo>
                  <a:pt x="8837" y="6302"/>
                </a:lnTo>
                <a:lnTo>
                  <a:pt x="8829" y="6298"/>
                </a:lnTo>
                <a:lnTo>
                  <a:pt x="8823" y="6292"/>
                </a:lnTo>
                <a:lnTo>
                  <a:pt x="8817" y="6284"/>
                </a:lnTo>
                <a:lnTo>
                  <a:pt x="8811" y="6274"/>
                </a:lnTo>
                <a:lnTo>
                  <a:pt x="8807" y="6262"/>
                </a:lnTo>
                <a:lnTo>
                  <a:pt x="8802" y="6248"/>
                </a:lnTo>
                <a:lnTo>
                  <a:pt x="8798" y="6232"/>
                </a:lnTo>
                <a:lnTo>
                  <a:pt x="8778" y="6114"/>
                </a:lnTo>
                <a:lnTo>
                  <a:pt x="8742" y="5925"/>
                </a:lnTo>
                <a:lnTo>
                  <a:pt x="8720" y="5816"/>
                </a:lnTo>
                <a:lnTo>
                  <a:pt x="8696" y="5706"/>
                </a:lnTo>
                <a:lnTo>
                  <a:pt x="8673" y="5601"/>
                </a:lnTo>
                <a:lnTo>
                  <a:pt x="8650" y="5505"/>
                </a:lnTo>
                <a:lnTo>
                  <a:pt x="8641" y="5462"/>
                </a:lnTo>
                <a:lnTo>
                  <a:pt x="8632" y="5422"/>
                </a:lnTo>
                <a:lnTo>
                  <a:pt x="8628" y="5384"/>
                </a:lnTo>
                <a:lnTo>
                  <a:pt x="8624" y="5349"/>
                </a:lnTo>
                <a:lnTo>
                  <a:pt x="8622" y="5315"/>
                </a:lnTo>
                <a:lnTo>
                  <a:pt x="8622" y="5283"/>
                </a:lnTo>
                <a:lnTo>
                  <a:pt x="8622" y="5252"/>
                </a:lnTo>
                <a:lnTo>
                  <a:pt x="8624" y="5222"/>
                </a:lnTo>
                <a:lnTo>
                  <a:pt x="8628" y="5192"/>
                </a:lnTo>
                <a:lnTo>
                  <a:pt x="8632" y="5163"/>
                </a:lnTo>
                <a:lnTo>
                  <a:pt x="8642" y="5103"/>
                </a:lnTo>
                <a:lnTo>
                  <a:pt x="8654" y="5040"/>
                </a:lnTo>
                <a:lnTo>
                  <a:pt x="8665" y="4972"/>
                </a:lnTo>
                <a:lnTo>
                  <a:pt x="8677" y="4900"/>
                </a:lnTo>
                <a:lnTo>
                  <a:pt x="8690" y="4829"/>
                </a:lnTo>
                <a:lnTo>
                  <a:pt x="8702" y="4761"/>
                </a:lnTo>
                <a:lnTo>
                  <a:pt x="8715" y="4699"/>
                </a:lnTo>
                <a:lnTo>
                  <a:pt x="8738" y="4593"/>
                </a:lnTo>
                <a:lnTo>
                  <a:pt x="8754" y="4526"/>
                </a:lnTo>
                <a:lnTo>
                  <a:pt x="8755" y="4516"/>
                </a:lnTo>
                <a:lnTo>
                  <a:pt x="8755" y="4513"/>
                </a:lnTo>
                <a:lnTo>
                  <a:pt x="8755" y="4509"/>
                </a:lnTo>
                <a:lnTo>
                  <a:pt x="8753" y="4508"/>
                </a:lnTo>
                <a:lnTo>
                  <a:pt x="8751" y="4506"/>
                </a:lnTo>
                <a:lnTo>
                  <a:pt x="8749" y="4506"/>
                </a:lnTo>
                <a:lnTo>
                  <a:pt x="8745" y="4504"/>
                </a:lnTo>
                <a:lnTo>
                  <a:pt x="8738" y="4507"/>
                </a:lnTo>
                <a:lnTo>
                  <a:pt x="8730" y="4510"/>
                </a:lnTo>
                <a:lnTo>
                  <a:pt x="8719" y="4516"/>
                </a:lnTo>
                <a:lnTo>
                  <a:pt x="8708" y="4524"/>
                </a:lnTo>
                <a:lnTo>
                  <a:pt x="8696" y="4534"/>
                </a:lnTo>
                <a:lnTo>
                  <a:pt x="8683" y="4545"/>
                </a:lnTo>
                <a:lnTo>
                  <a:pt x="8670" y="4560"/>
                </a:lnTo>
                <a:lnTo>
                  <a:pt x="8656" y="4574"/>
                </a:lnTo>
                <a:lnTo>
                  <a:pt x="8643" y="4590"/>
                </a:lnTo>
                <a:lnTo>
                  <a:pt x="8630" y="4608"/>
                </a:lnTo>
                <a:lnTo>
                  <a:pt x="8618" y="4626"/>
                </a:lnTo>
                <a:lnTo>
                  <a:pt x="8606" y="4645"/>
                </a:lnTo>
                <a:lnTo>
                  <a:pt x="8595" y="4667"/>
                </a:lnTo>
                <a:lnTo>
                  <a:pt x="8584" y="4691"/>
                </a:lnTo>
                <a:lnTo>
                  <a:pt x="8575" y="4718"/>
                </a:lnTo>
                <a:lnTo>
                  <a:pt x="8565" y="4749"/>
                </a:lnTo>
                <a:lnTo>
                  <a:pt x="8555" y="4782"/>
                </a:lnTo>
                <a:lnTo>
                  <a:pt x="8547" y="4817"/>
                </a:lnTo>
                <a:lnTo>
                  <a:pt x="8539" y="4854"/>
                </a:lnTo>
                <a:lnTo>
                  <a:pt x="8531" y="4891"/>
                </a:lnTo>
                <a:lnTo>
                  <a:pt x="8525" y="4930"/>
                </a:lnTo>
                <a:lnTo>
                  <a:pt x="8519" y="4969"/>
                </a:lnTo>
                <a:lnTo>
                  <a:pt x="8515" y="5008"/>
                </a:lnTo>
                <a:lnTo>
                  <a:pt x="8510" y="5047"/>
                </a:lnTo>
                <a:lnTo>
                  <a:pt x="8506" y="5086"/>
                </a:lnTo>
                <a:lnTo>
                  <a:pt x="8504" y="5123"/>
                </a:lnTo>
                <a:lnTo>
                  <a:pt x="8503" y="5159"/>
                </a:lnTo>
                <a:lnTo>
                  <a:pt x="8501" y="5194"/>
                </a:lnTo>
                <a:lnTo>
                  <a:pt x="8501" y="5225"/>
                </a:lnTo>
                <a:lnTo>
                  <a:pt x="8500" y="5257"/>
                </a:lnTo>
                <a:lnTo>
                  <a:pt x="8498" y="5284"/>
                </a:lnTo>
                <a:lnTo>
                  <a:pt x="8494" y="5308"/>
                </a:lnTo>
                <a:lnTo>
                  <a:pt x="8489" y="5331"/>
                </a:lnTo>
                <a:lnTo>
                  <a:pt x="8485" y="5350"/>
                </a:lnTo>
                <a:lnTo>
                  <a:pt x="8479" y="5366"/>
                </a:lnTo>
                <a:lnTo>
                  <a:pt x="8473" y="5379"/>
                </a:lnTo>
                <a:lnTo>
                  <a:pt x="8465" y="5389"/>
                </a:lnTo>
                <a:lnTo>
                  <a:pt x="8462" y="5391"/>
                </a:lnTo>
                <a:lnTo>
                  <a:pt x="8457" y="5393"/>
                </a:lnTo>
                <a:lnTo>
                  <a:pt x="8453" y="5396"/>
                </a:lnTo>
                <a:lnTo>
                  <a:pt x="8449" y="5396"/>
                </a:lnTo>
                <a:lnTo>
                  <a:pt x="8444" y="5396"/>
                </a:lnTo>
                <a:lnTo>
                  <a:pt x="8439" y="5393"/>
                </a:lnTo>
                <a:lnTo>
                  <a:pt x="8434" y="5391"/>
                </a:lnTo>
                <a:lnTo>
                  <a:pt x="8429" y="5387"/>
                </a:lnTo>
                <a:lnTo>
                  <a:pt x="8420" y="5377"/>
                </a:lnTo>
                <a:lnTo>
                  <a:pt x="8409" y="5362"/>
                </a:lnTo>
                <a:lnTo>
                  <a:pt x="8398" y="5342"/>
                </a:lnTo>
                <a:lnTo>
                  <a:pt x="8387" y="5319"/>
                </a:lnTo>
                <a:lnTo>
                  <a:pt x="8376" y="5293"/>
                </a:lnTo>
                <a:lnTo>
                  <a:pt x="8366" y="5266"/>
                </a:lnTo>
                <a:lnTo>
                  <a:pt x="8356" y="5237"/>
                </a:lnTo>
                <a:lnTo>
                  <a:pt x="8337" y="5177"/>
                </a:lnTo>
                <a:lnTo>
                  <a:pt x="8319" y="5116"/>
                </a:lnTo>
                <a:lnTo>
                  <a:pt x="8301" y="5056"/>
                </a:lnTo>
                <a:lnTo>
                  <a:pt x="8283" y="4999"/>
                </a:lnTo>
                <a:lnTo>
                  <a:pt x="8266" y="4950"/>
                </a:lnTo>
                <a:lnTo>
                  <a:pt x="8258" y="4930"/>
                </a:lnTo>
                <a:lnTo>
                  <a:pt x="8249" y="4912"/>
                </a:lnTo>
                <a:lnTo>
                  <a:pt x="8242" y="4894"/>
                </a:lnTo>
                <a:lnTo>
                  <a:pt x="8236" y="4872"/>
                </a:lnTo>
                <a:lnTo>
                  <a:pt x="8230" y="4849"/>
                </a:lnTo>
                <a:lnTo>
                  <a:pt x="8226" y="4824"/>
                </a:lnTo>
                <a:lnTo>
                  <a:pt x="8223" y="4796"/>
                </a:lnTo>
                <a:lnTo>
                  <a:pt x="8220" y="4767"/>
                </a:lnTo>
                <a:lnTo>
                  <a:pt x="8218" y="4707"/>
                </a:lnTo>
                <a:lnTo>
                  <a:pt x="8218" y="4646"/>
                </a:lnTo>
                <a:lnTo>
                  <a:pt x="8218" y="4586"/>
                </a:lnTo>
                <a:lnTo>
                  <a:pt x="8220" y="4482"/>
                </a:lnTo>
                <a:lnTo>
                  <a:pt x="8223" y="4333"/>
                </a:lnTo>
                <a:lnTo>
                  <a:pt x="8227" y="4108"/>
                </a:lnTo>
                <a:lnTo>
                  <a:pt x="8232" y="3870"/>
                </a:lnTo>
                <a:lnTo>
                  <a:pt x="8235" y="3765"/>
                </a:lnTo>
                <a:lnTo>
                  <a:pt x="8235" y="3680"/>
                </a:lnTo>
                <a:lnTo>
                  <a:pt x="8235" y="3609"/>
                </a:lnTo>
                <a:lnTo>
                  <a:pt x="8232" y="3543"/>
                </a:lnTo>
                <a:lnTo>
                  <a:pt x="8230" y="3483"/>
                </a:lnTo>
                <a:lnTo>
                  <a:pt x="8227" y="3430"/>
                </a:lnTo>
                <a:lnTo>
                  <a:pt x="8223" y="3352"/>
                </a:lnTo>
                <a:lnTo>
                  <a:pt x="8220" y="3324"/>
                </a:lnTo>
                <a:lnTo>
                  <a:pt x="8173" y="3485"/>
                </a:lnTo>
                <a:lnTo>
                  <a:pt x="8139" y="3606"/>
                </a:lnTo>
                <a:lnTo>
                  <a:pt x="8117" y="3680"/>
                </a:lnTo>
                <a:lnTo>
                  <a:pt x="8113" y="3692"/>
                </a:lnTo>
                <a:lnTo>
                  <a:pt x="8111" y="3709"/>
                </a:lnTo>
                <a:lnTo>
                  <a:pt x="8105" y="3758"/>
                </a:lnTo>
                <a:lnTo>
                  <a:pt x="8100" y="3822"/>
                </a:lnTo>
                <a:lnTo>
                  <a:pt x="8095" y="3893"/>
                </a:lnTo>
                <a:lnTo>
                  <a:pt x="8092" y="3967"/>
                </a:lnTo>
                <a:lnTo>
                  <a:pt x="8089" y="4037"/>
                </a:lnTo>
                <a:lnTo>
                  <a:pt x="8087" y="4096"/>
                </a:lnTo>
                <a:lnTo>
                  <a:pt x="8087" y="4140"/>
                </a:lnTo>
                <a:lnTo>
                  <a:pt x="8086" y="4158"/>
                </a:lnTo>
                <a:lnTo>
                  <a:pt x="8085" y="4180"/>
                </a:lnTo>
                <a:lnTo>
                  <a:pt x="8080" y="4229"/>
                </a:lnTo>
                <a:lnTo>
                  <a:pt x="8072" y="4282"/>
                </a:lnTo>
                <a:lnTo>
                  <a:pt x="8064" y="4337"/>
                </a:lnTo>
                <a:lnTo>
                  <a:pt x="8048" y="4429"/>
                </a:lnTo>
                <a:lnTo>
                  <a:pt x="8042" y="4467"/>
                </a:lnTo>
                <a:lnTo>
                  <a:pt x="8028" y="4426"/>
                </a:lnTo>
                <a:lnTo>
                  <a:pt x="7993" y="4333"/>
                </a:lnTo>
                <a:lnTo>
                  <a:pt x="7955" y="4228"/>
                </a:lnTo>
                <a:lnTo>
                  <a:pt x="7937" y="4185"/>
                </a:lnTo>
                <a:lnTo>
                  <a:pt x="7924" y="4155"/>
                </a:lnTo>
                <a:lnTo>
                  <a:pt x="7921" y="4149"/>
                </a:lnTo>
                <a:lnTo>
                  <a:pt x="7919" y="4140"/>
                </a:lnTo>
                <a:lnTo>
                  <a:pt x="7915" y="4119"/>
                </a:lnTo>
                <a:lnTo>
                  <a:pt x="7913" y="4091"/>
                </a:lnTo>
                <a:lnTo>
                  <a:pt x="7911" y="4059"/>
                </a:lnTo>
                <a:lnTo>
                  <a:pt x="7911" y="4023"/>
                </a:lnTo>
                <a:lnTo>
                  <a:pt x="7911" y="3982"/>
                </a:lnTo>
                <a:lnTo>
                  <a:pt x="7914" y="3941"/>
                </a:lnTo>
                <a:lnTo>
                  <a:pt x="7916" y="3896"/>
                </a:lnTo>
                <a:lnTo>
                  <a:pt x="7922" y="3810"/>
                </a:lnTo>
                <a:lnTo>
                  <a:pt x="7932" y="3727"/>
                </a:lnTo>
                <a:lnTo>
                  <a:pt x="7937" y="3690"/>
                </a:lnTo>
                <a:lnTo>
                  <a:pt x="7942" y="3656"/>
                </a:lnTo>
                <a:lnTo>
                  <a:pt x="7948" y="3628"/>
                </a:lnTo>
                <a:lnTo>
                  <a:pt x="7952" y="3606"/>
                </a:lnTo>
                <a:lnTo>
                  <a:pt x="7957" y="3585"/>
                </a:lnTo>
                <a:lnTo>
                  <a:pt x="7961" y="3564"/>
                </a:lnTo>
                <a:lnTo>
                  <a:pt x="7962" y="3540"/>
                </a:lnTo>
                <a:lnTo>
                  <a:pt x="7963" y="3515"/>
                </a:lnTo>
                <a:lnTo>
                  <a:pt x="7963" y="3491"/>
                </a:lnTo>
                <a:lnTo>
                  <a:pt x="7961" y="3466"/>
                </a:lnTo>
                <a:lnTo>
                  <a:pt x="7957" y="3418"/>
                </a:lnTo>
                <a:lnTo>
                  <a:pt x="7951" y="3375"/>
                </a:lnTo>
                <a:lnTo>
                  <a:pt x="7945" y="3340"/>
                </a:lnTo>
                <a:lnTo>
                  <a:pt x="7938" y="3309"/>
                </a:lnTo>
                <a:lnTo>
                  <a:pt x="7819" y="3620"/>
                </a:lnTo>
                <a:lnTo>
                  <a:pt x="7802" y="3669"/>
                </a:lnTo>
                <a:lnTo>
                  <a:pt x="7784" y="3726"/>
                </a:lnTo>
                <a:lnTo>
                  <a:pt x="7765" y="3786"/>
                </a:lnTo>
                <a:lnTo>
                  <a:pt x="7747" y="3848"/>
                </a:lnTo>
                <a:lnTo>
                  <a:pt x="7713" y="3970"/>
                </a:lnTo>
                <a:lnTo>
                  <a:pt x="7686" y="4066"/>
                </a:lnTo>
                <a:lnTo>
                  <a:pt x="7680" y="4089"/>
                </a:lnTo>
                <a:lnTo>
                  <a:pt x="7674" y="4116"/>
                </a:lnTo>
                <a:lnTo>
                  <a:pt x="7662" y="4184"/>
                </a:lnTo>
                <a:lnTo>
                  <a:pt x="7650" y="4262"/>
                </a:lnTo>
                <a:lnTo>
                  <a:pt x="7638" y="4342"/>
                </a:lnTo>
                <a:lnTo>
                  <a:pt x="7620" y="4482"/>
                </a:lnTo>
                <a:lnTo>
                  <a:pt x="7612" y="4540"/>
                </a:lnTo>
                <a:lnTo>
                  <a:pt x="7600" y="4414"/>
                </a:lnTo>
                <a:lnTo>
                  <a:pt x="7571" y="4121"/>
                </a:lnTo>
                <a:lnTo>
                  <a:pt x="7553" y="3952"/>
                </a:lnTo>
                <a:lnTo>
                  <a:pt x="7537" y="3789"/>
                </a:lnTo>
                <a:lnTo>
                  <a:pt x="7521" y="3649"/>
                </a:lnTo>
                <a:lnTo>
                  <a:pt x="7508" y="3547"/>
                </a:lnTo>
                <a:lnTo>
                  <a:pt x="7496" y="3470"/>
                </a:lnTo>
                <a:lnTo>
                  <a:pt x="7483" y="3394"/>
                </a:lnTo>
                <a:lnTo>
                  <a:pt x="7468" y="3321"/>
                </a:lnTo>
                <a:lnTo>
                  <a:pt x="7453" y="3250"/>
                </a:lnTo>
                <a:lnTo>
                  <a:pt x="7435" y="3181"/>
                </a:lnTo>
                <a:lnTo>
                  <a:pt x="7416" y="3117"/>
                </a:lnTo>
                <a:lnTo>
                  <a:pt x="7396" y="3055"/>
                </a:lnTo>
                <a:lnTo>
                  <a:pt x="7374" y="2998"/>
                </a:lnTo>
                <a:lnTo>
                  <a:pt x="7362" y="2971"/>
                </a:lnTo>
                <a:lnTo>
                  <a:pt x="7350" y="2946"/>
                </a:lnTo>
                <a:lnTo>
                  <a:pt x="7338" y="2923"/>
                </a:lnTo>
                <a:lnTo>
                  <a:pt x="7325" y="2901"/>
                </a:lnTo>
                <a:lnTo>
                  <a:pt x="7312" y="2881"/>
                </a:lnTo>
                <a:lnTo>
                  <a:pt x="7298" y="2863"/>
                </a:lnTo>
                <a:lnTo>
                  <a:pt x="7284" y="2846"/>
                </a:lnTo>
                <a:lnTo>
                  <a:pt x="7270" y="2831"/>
                </a:lnTo>
                <a:lnTo>
                  <a:pt x="7242" y="2802"/>
                </a:lnTo>
                <a:lnTo>
                  <a:pt x="7216" y="2775"/>
                </a:lnTo>
                <a:lnTo>
                  <a:pt x="7189" y="2753"/>
                </a:lnTo>
                <a:lnTo>
                  <a:pt x="7167" y="2730"/>
                </a:lnTo>
                <a:lnTo>
                  <a:pt x="7155" y="2719"/>
                </a:lnTo>
                <a:lnTo>
                  <a:pt x="7140" y="2708"/>
                </a:lnTo>
                <a:lnTo>
                  <a:pt x="7126" y="2698"/>
                </a:lnTo>
                <a:lnTo>
                  <a:pt x="7109" y="2689"/>
                </a:lnTo>
                <a:lnTo>
                  <a:pt x="7075" y="2671"/>
                </a:lnTo>
                <a:lnTo>
                  <a:pt x="7040" y="2656"/>
                </a:lnTo>
                <a:lnTo>
                  <a:pt x="7009" y="2643"/>
                </a:lnTo>
                <a:lnTo>
                  <a:pt x="6983" y="2634"/>
                </a:lnTo>
                <a:lnTo>
                  <a:pt x="6959" y="2626"/>
                </a:lnTo>
                <a:lnTo>
                  <a:pt x="6985" y="2664"/>
                </a:lnTo>
                <a:lnTo>
                  <a:pt x="7014" y="2703"/>
                </a:lnTo>
                <a:lnTo>
                  <a:pt x="7050" y="2750"/>
                </a:lnTo>
                <a:lnTo>
                  <a:pt x="7088" y="2799"/>
                </a:lnTo>
                <a:lnTo>
                  <a:pt x="7108" y="2823"/>
                </a:lnTo>
                <a:lnTo>
                  <a:pt x="7128" y="2845"/>
                </a:lnTo>
                <a:lnTo>
                  <a:pt x="7146" y="2865"/>
                </a:lnTo>
                <a:lnTo>
                  <a:pt x="7164" y="2883"/>
                </a:lnTo>
                <a:lnTo>
                  <a:pt x="7181" y="2898"/>
                </a:lnTo>
                <a:lnTo>
                  <a:pt x="7197" y="2909"/>
                </a:lnTo>
                <a:lnTo>
                  <a:pt x="7209" y="2918"/>
                </a:lnTo>
                <a:lnTo>
                  <a:pt x="7221" y="2929"/>
                </a:lnTo>
                <a:lnTo>
                  <a:pt x="7230" y="2942"/>
                </a:lnTo>
                <a:lnTo>
                  <a:pt x="7240" y="2956"/>
                </a:lnTo>
                <a:lnTo>
                  <a:pt x="7247" y="2971"/>
                </a:lnTo>
                <a:lnTo>
                  <a:pt x="7254" y="2988"/>
                </a:lnTo>
                <a:lnTo>
                  <a:pt x="7260" y="3005"/>
                </a:lnTo>
                <a:lnTo>
                  <a:pt x="7265" y="3023"/>
                </a:lnTo>
                <a:lnTo>
                  <a:pt x="7274" y="3060"/>
                </a:lnTo>
                <a:lnTo>
                  <a:pt x="7282" y="3096"/>
                </a:lnTo>
                <a:lnTo>
                  <a:pt x="7290" y="3130"/>
                </a:lnTo>
                <a:lnTo>
                  <a:pt x="7295" y="3145"/>
                </a:lnTo>
                <a:lnTo>
                  <a:pt x="7300" y="3160"/>
                </a:lnTo>
                <a:lnTo>
                  <a:pt x="7305" y="3178"/>
                </a:lnTo>
                <a:lnTo>
                  <a:pt x="7310" y="3201"/>
                </a:lnTo>
                <a:lnTo>
                  <a:pt x="7314" y="3230"/>
                </a:lnTo>
                <a:lnTo>
                  <a:pt x="7317" y="3262"/>
                </a:lnTo>
                <a:lnTo>
                  <a:pt x="7320" y="3299"/>
                </a:lnTo>
                <a:lnTo>
                  <a:pt x="7323" y="3340"/>
                </a:lnTo>
                <a:lnTo>
                  <a:pt x="7326" y="3428"/>
                </a:lnTo>
                <a:lnTo>
                  <a:pt x="7328" y="3521"/>
                </a:lnTo>
                <a:lnTo>
                  <a:pt x="7329" y="3615"/>
                </a:lnTo>
                <a:lnTo>
                  <a:pt x="7330" y="3785"/>
                </a:lnTo>
                <a:lnTo>
                  <a:pt x="7331" y="3824"/>
                </a:lnTo>
                <a:lnTo>
                  <a:pt x="7334" y="3871"/>
                </a:lnTo>
                <a:lnTo>
                  <a:pt x="7338" y="3924"/>
                </a:lnTo>
                <a:lnTo>
                  <a:pt x="7344" y="3983"/>
                </a:lnTo>
                <a:lnTo>
                  <a:pt x="7352" y="4044"/>
                </a:lnTo>
                <a:lnTo>
                  <a:pt x="7360" y="4110"/>
                </a:lnTo>
                <a:lnTo>
                  <a:pt x="7379" y="4247"/>
                </a:lnTo>
                <a:lnTo>
                  <a:pt x="7401" y="4387"/>
                </a:lnTo>
                <a:lnTo>
                  <a:pt x="7424" y="4519"/>
                </a:lnTo>
                <a:lnTo>
                  <a:pt x="7444" y="4637"/>
                </a:lnTo>
                <a:lnTo>
                  <a:pt x="7463" y="4734"/>
                </a:lnTo>
                <a:lnTo>
                  <a:pt x="7472" y="4778"/>
                </a:lnTo>
                <a:lnTo>
                  <a:pt x="7480" y="4829"/>
                </a:lnTo>
                <a:lnTo>
                  <a:pt x="7497" y="4944"/>
                </a:lnTo>
                <a:lnTo>
                  <a:pt x="7514" y="5073"/>
                </a:lnTo>
                <a:lnTo>
                  <a:pt x="7529" y="5208"/>
                </a:lnTo>
                <a:lnTo>
                  <a:pt x="7546" y="5343"/>
                </a:lnTo>
                <a:lnTo>
                  <a:pt x="7563" y="5472"/>
                </a:lnTo>
                <a:lnTo>
                  <a:pt x="7580" y="5587"/>
                </a:lnTo>
                <a:lnTo>
                  <a:pt x="7588" y="5639"/>
                </a:lnTo>
                <a:lnTo>
                  <a:pt x="7597" y="5683"/>
                </a:lnTo>
                <a:lnTo>
                  <a:pt x="7600" y="5706"/>
                </a:lnTo>
                <a:lnTo>
                  <a:pt x="7604" y="5732"/>
                </a:lnTo>
                <a:lnTo>
                  <a:pt x="7606" y="5761"/>
                </a:lnTo>
                <a:lnTo>
                  <a:pt x="7609" y="5794"/>
                </a:lnTo>
                <a:lnTo>
                  <a:pt x="7612" y="5864"/>
                </a:lnTo>
                <a:lnTo>
                  <a:pt x="7614" y="5944"/>
                </a:lnTo>
                <a:lnTo>
                  <a:pt x="7614" y="6029"/>
                </a:lnTo>
                <a:lnTo>
                  <a:pt x="7611" y="6119"/>
                </a:lnTo>
                <a:lnTo>
                  <a:pt x="7609" y="6211"/>
                </a:lnTo>
                <a:lnTo>
                  <a:pt x="7606" y="6301"/>
                </a:lnTo>
                <a:lnTo>
                  <a:pt x="7598" y="6472"/>
                </a:lnTo>
                <a:lnTo>
                  <a:pt x="7591" y="6617"/>
                </a:lnTo>
                <a:lnTo>
                  <a:pt x="7582" y="6751"/>
                </a:lnTo>
                <a:lnTo>
                  <a:pt x="7497" y="6221"/>
                </a:lnTo>
                <a:lnTo>
                  <a:pt x="7432" y="5825"/>
                </a:lnTo>
                <a:lnTo>
                  <a:pt x="7406" y="5672"/>
                </a:lnTo>
                <a:lnTo>
                  <a:pt x="7389" y="5580"/>
                </a:lnTo>
                <a:lnTo>
                  <a:pt x="7377" y="5520"/>
                </a:lnTo>
                <a:lnTo>
                  <a:pt x="7361" y="5454"/>
                </a:lnTo>
                <a:lnTo>
                  <a:pt x="7344" y="5381"/>
                </a:lnTo>
                <a:lnTo>
                  <a:pt x="7324" y="5307"/>
                </a:lnTo>
                <a:lnTo>
                  <a:pt x="7302" y="5229"/>
                </a:lnTo>
                <a:lnTo>
                  <a:pt x="7278" y="5152"/>
                </a:lnTo>
                <a:lnTo>
                  <a:pt x="7253" y="5075"/>
                </a:lnTo>
                <a:lnTo>
                  <a:pt x="7225" y="5001"/>
                </a:lnTo>
                <a:lnTo>
                  <a:pt x="7199" y="4933"/>
                </a:lnTo>
                <a:lnTo>
                  <a:pt x="7173" y="4873"/>
                </a:lnTo>
                <a:lnTo>
                  <a:pt x="7147" y="4822"/>
                </a:lnTo>
                <a:lnTo>
                  <a:pt x="7122" y="4775"/>
                </a:lnTo>
                <a:lnTo>
                  <a:pt x="7097" y="4731"/>
                </a:lnTo>
                <a:lnTo>
                  <a:pt x="7072" y="4692"/>
                </a:lnTo>
                <a:lnTo>
                  <a:pt x="7045" y="4653"/>
                </a:lnTo>
                <a:lnTo>
                  <a:pt x="7018" y="4615"/>
                </a:lnTo>
                <a:lnTo>
                  <a:pt x="6991" y="4576"/>
                </a:lnTo>
                <a:lnTo>
                  <a:pt x="6966" y="4538"/>
                </a:lnTo>
                <a:lnTo>
                  <a:pt x="6924" y="4472"/>
                </a:lnTo>
                <a:lnTo>
                  <a:pt x="6895" y="4425"/>
                </a:lnTo>
                <a:lnTo>
                  <a:pt x="6884" y="4407"/>
                </a:lnTo>
                <a:lnTo>
                  <a:pt x="6893" y="4449"/>
                </a:lnTo>
                <a:lnTo>
                  <a:pt x="6902" y="4494"/>
                </a:lnTo>
                <a:lnTo>
                  <a:pt x="6914" y="4548"/>
                </a:lnTo>
                <a:lnTo>
                  <a:pt x="6930" y="4609"/>
                </a:lnTo>
                <a:lnTo>
                  <a:pt x="6947" y="4670"/>
                </a:lnTo>
                <a:lnTo>
                  <a:pt x="6956" y="4700"/>
                </a:lnTo>
                <a:lnTo>
                  <a:pt x="6967" y="4728"/>
                </a:lnTo>
                <a:lnTo>
                  <a:pt x="6978" y="4754"/>
                </a:lnTo>
                <a:lnTo>
                  <a:pt x="6989" y="4778"/>
                </a:lnTo>
                <a:lnTo>
                  <a:pt x="7000" y="4801"/>
                </a:lnTo>
                <a:lnTo>
                  <a:pt x="7010" y="4826"/>
                </a:lnTo>
                <a:lnTo>
                  <a:pt x="7033" y="4882"/>
                </a:lnTo>
                <a:lnTo>
                  <a:pt x="7055" y="4943"/>
                </a:lnTo>
                <a:lnTo>
                  <a:pt x="7078" y="5008"/>
                </a:lnTo>
                <a:lnTo>
                  <a:pt x="7122" y="5145"/>
                </a:lnTo>
                <a:lnTo>
                  <a:pt x="7167" y="5282"/>
                </a:lnTo>
                <a:lnTo>
                  <a:pt x="7171" y="5300"/>
                </a:lnTo>
                <a:lnTo>
                  <a:pt x="7177" y="5320"/>
                </a:lnTo>
                <a:lnTo>
                  <a:pt x="7186" y="5365"/>
                </a:lnTo>
                <a:lnTo>
                  <a:pt x="7194" y="5416"/>
                </a:lnTo>
                <a:lnTo>
                  <a:pt x="7200" y="5474"/>
                </a:lnTo>
                <a:lnTo>
                  <a:pt x="7206" y="5536"/>
                </a:lnTo>
                <a:lnTo>
                  <a:pt x="7211" y="5601"/>
                </a:lnTo>
                <a:lnTo>
                  <a:pt x="7215" y="5670"/>
                </a:lnTo>
                <a:lnTo>
                  <a:pt x="7218" y="5738"/>
                </a:lnTo>
                <a:lnTo>
                  <a:pt x="7223" y="5878"/>
                </a:lnTo>
                <a:lnTo>
                  <a:pt x="7224" y="6009"/>
                </a:lnTo>
                <a:lnTo>
                  <a:pt x="7225" y="6125"/>
                </a:lnTo>
                <a:lnTo>
                  <a:pt x="7225" y="6218"/>
                </a:lnTo>
                <a:lnTo>
                  <a:pt x="7227" y="6262"/>
                </a:lnTo>
                <a:lnTo>
                  <a:pt x="7228" y="6316"/>
                </a:lnTo>
                <a:lnTo>
                  <a:pt x="7235" y="6446"/>
                </a:lnTo>
                <a:lnTo>
                  <a:pt x="7245" y="6595"/>
                </a:lnTo>
                <a:lnTo>
                  <a:pt x="7256" y="6748"/>
                </a:lnTo>
                <a:lnTo>
                  <a:pt x="7276" y="7011"/>
                </a:lnTo>
                <a:lnTo>
                  <a:pt x="7286" y="7122"/>
                </a:lnTo>
                <a:lnTo>
                  <a:pt x="7240" y="6856"/>
                </a:lnTo>
                <a:lnTo>
                  <a:pt x="7191" y="6573"/>
                </a:lnTo>
                <a:lnTo>
                  <a:pt x="7132" y="6236"/>
                </a:lnTo>
                <a:lnTo>
                  <a:pt x="7067" y="5878"/>
                </a:lnTo>
                <a:lnTo>
                  <a:pt x="7003" y="5533"/>
                </a:lnTo>
                <a:lnTo>
                  <a:pt x="6973" y="5375"/>
                </a:lnTo>
                <a:lnTo>
                  <a:pt x="6946" y="5234"/>
                </a:lnTo>
                <a:lnTo>
                  <a:pt x="6921" y="5112"/>
                </a:lnTo>
                <a:lnTo>
                  <a:pt x="6900" y="5015"/>
                </a:lnTo>
                <a:lnTo>
                  <a:pt x="6864" y="4862"/>
                </a:lnTo>
                <a:lnTo>
                  <a:pt x="6835" y="4734"/>
                </a:lnTo>
                <a:lnTo>
                  <a:pt x="6811" y="4624"/>
                </a:lnTo>
                <a:lnTo>
                  <a:pt x="6788" y="4531"/>
                </a:lnTo>
                <a:lnTo>
                  <a:pt x="6777" y="4489"/>
                </a:lnTo>
                <a:lnTo>
                  <a:pt x="6765" y="4448"/>
                </a:lnTo>
                <a:lnTo>
                  <a:pt x="6753" y="4409"/>
                </a:lnTo>
                <a:lnTo>
                  <a:pt x="6741" y="4371"/>
                </a:lnTo>
                <a:lnTo>
                  <a:pt x="6727" y="4333"/>
                </a:lnTo>
                <a:lnTo>
                  <a:pt x="6712" y="4294"/>
                </a:lnTo>
                <a:lnTo>
                  <a:pt x="6696" y="4254"/>
                </a:lnTo>
                <a:lnTo>
                  <a:pt x="6676" y="4214"/>
                </a:lnTo>
                <a:lnTo>
                  <a:pt x="6643" y="4143"/>
                </a:lnTo>
                <a:lnTo>
                  <a:pt x="6619" y="4096"/>
                </a:lnTo>
                <a:lnTo>
                  <a:pt x="6610" y="4080"/>
                </a:lnTo>
                <a:lnTo>
                  <a:pt x="6603" y="4069"/>
                </a:lnTo>
                <a:lnTo>
                  <a:pt x="6597" y="4062"/>
                </a:lnTo>
                <a:lnTo>
                  <a:pt x="6594" y="4060"/>
                </a:lnTo>
                <a:lnTo>
                  <a:pt x="6592" y="4060"/>
                </a:lnTo>
                <a:lnTo>
                  <a:pt x="6590" y="4061"/>
                </a:lnTo>
                <a:lnTo>
                  <a:pt x="6589" y="4066"/>
                </a:lnTo>
                <a:lnTo>
                  <a:pt x="6587" y="4073"/>
                </a:lnTo>
                <a:lnTo>
                  <a:pt x="6587" y="4083"/>
                </a:lnTo>
                <a:lnTo>
                  <a:pt x="6587" y="4140"/>
                </a:lnTo>
                <a:lnTo>
                  <a:pt x="6587" y="4156"/>
                </a:lnTo>
                <a:lnTo>
                  <a:pt x="6585" y="4172"/>
                </a:lnTo>
                <a:lnTo>
                  <a:pt x="6583" y="4186"/>
                </a:lnTo>
                <a:lnTo>
                  <a:pt x="6578" y="4199"/>
                </a:lnTo>
                <a:lnTo>
                  <a:pt x="6573" y="4211"/>
                </a:lnTo>
                <a:lnTo>
                  <a:pt x="6568" y="4222"/>
                </a:lnTo>
                <a:lnTo>
                  <a:pt x="6562" y="4232"/>
                </a:lnTo>
                <a:lnTo>
                  <a:pt x="6556" y="4239"/>
                </a:lnTo>
                <a:lnTo>
                  <a:pt x="6550" y="4244"/>
                </a:lnTo>
                <a:lnTo>
                  <a:pt x="6543" y="4247"/>
                </a:lnTo>
                <a:lnTo>
                  <a:pt x="6537" y="4248"/>
                </a:lnTo>
                <a:lnTo>
                  <a:pt x="6531" y="4246"/>
                </a:lnTo>
                <a:lnTo>
                  <a:pt x="6526" y="4242"/>
                </a:lnTo>
                <a:lnTo>
                  <a:pt x="6521" y="4236"/>
                </a:lnTo>
                <a:lnTo>
                  <a:pt x="6517" y="4227"/>
                </a:lnTo>
                <a:lnTo>
                  <a:pt x="6513" y="4214"/>
                </a:lnTo>
                <a:lnTo>
                  <a:pt x="6508" y="4196"/>
                </a:lnTo>
                <a:lnTo>
                  <a:pt x="6500" y="4167"/>
                </a:lnTo>
                <a:lnTo>
                  <a:pt x="6475" y="4089"/>
                </a:lnTo>
                <a:lnTo>
                  <a:pt x="6402" y="3878"/>
                </a:lnTo>
                <a:lnTo>
                  <a:pt x="6364" y="3767"/>
                </a:lnTo>
                <a:lnTo>
                  <a:pt x="6330" y="3666"/>
                </a:lnTo>
                <a:lnTo>
                  <a:pt x="6304" y="3583"/>
                </a:lnTo>
                <a:lnTo>
                  <a:pt x="6296" y="3553"/>
                </a:lnTo>
                <a:lnTo>
                  <a:pt x="6291" y="3531"/>
                </a:lnTo>
                <a:lnTo>
                  <a:pt x="6288" y="3513"/>
                </a:lnTo>
                <a:lnTo>
                  <a:pt x="6287" y="3491"/>
                </a:lnTo>
                <a:lnTo>
                  <a:pt x="6286" y="3466"/>
                </a:lnTo>
                <a:lnTo>
                  <a:pt x="6286" y="3437"/>
                </a:lnTo>
                <a:lnTo>
                  <a:pt x="6287" y="3374"/>
                </a:lnTo>
                <a:lnTo>
                  <a:pt x="6291" y="3304"/>
                </a:lnTo>
                <a:lnTo>
                  <a:pt x="6298" y="3227"/>
                </a:lnTo>
                <a:lnTo>
                  <a:pt x="6308" y="3150"/>
                </a:lnTo>
                <a:lnTo>
                  <a:pt x="6314" y="3111"/>
                </a:lnTo>
                <a:lnTo>
                  <a:pt x="6321" y="3072"/>
                </a:lnTo>
                <a:lnTo>
                  <a:pt x="6328" y="3035"/>
                </a:lnTo>
                <a:lnTo>
                  <a:pt x="6335" y="2998"/>
                </a:lnTo>
                <a:lnTo>
                  <a:pt x="6339" y="2980"/>
                </a:lnTo>
                <a:lnTo>
                  <a:pt x="6341" y="2962"/>
                </a:lnTo>
                <a:lnTo>
                  <a:pt x="6342" y="2944"/>
                </a:lnTo>
                <a:lnTo>
                  <a:pt x="6344" y="2926"/>
                </a:lnTo>
                <a:lnTo>
                  <a:pt x="6342" y="2909"/>
                </a:lnTo>
                <a:lnTo>
                  <a:pt x="6341" y="2892"/>
                </a:lnTo>
                <a:lnTo>
                  <a:pt x="6339" y="2875"/>
                </a:lnTo>
                <a:lnTo>
                  <a:pt x="6335" y="2858"/>
                </a:lnTo>
                <a:lnTo>
                  <a:pt x="6328" y="2826"/>
                </a:lnTo>
                <a:lnTo>
                  <a:pt x="6317" y="2795"/>
                </a:lnTo>
                <a:lnTo>
                  <a:pt x="6305" y="2766"/>
                </a:lnTo>
                <a:lnTo>
                  <a:pt x="6293" y="2739"/>
                </a:lnTo>
                <a:lnTo>
                  <a:pt x="6280" y="2715"/>
                </a:lnTo>
                <a:lnTo>
                  <a:pt x="6266" y="2692"/>
                </a:lnTo>
                <a:lnTo>
                  <a:pt x="6253" y="2673"/>
                </a:lnTo>
                <a:lnTo>
                  <a:pt x="6241" y="2656"/>
                </a:lnTo>
                <a:lnTo>
                  <a:pt x="6223" y="2635"/>
                </a:lnTo>
                <a:lnTo>
                  <a:pt x="6216" y="2626"/>
                </a:lnTo>
                <a:lnTo>
                  <a:pt x="6204" y="2710"/>
                </a:lnTo>
                <a:lnTo>
                  <a:pt x="6192" y="2796"/>
                </a:lnTo>
                <a:lnTo>
                  <a:pt x="6175" y="2892"/>
                </a:lnTo>
                <a:lnTo>
                  <a:pt x="6159" y="2983"/>
                </a:lnTo>
                <a:lnTo>
                  <a:pt x="6150" y="3024"/>
                </a:lnTo>
                <a:lnTo>
                  <a:pt x="6142" y="3058"/>
                </a:lnTo>
                <a:lnTo>
                  <a:pt x="6133" y="3085"/>
                </a:lnTo>
                <a:lnTo>
                  <a:pt x="6130" y="3095"/>
                </a:lnTo>
                <a:lnTo>
                  <a:pt x="6126" y="3102"/>
                </a:lnTo>
                <a:lnTo>
                  <a:pt x="6123" y="3107"/>
                </a:lnTo>
                <a:lnTo>
                  <a:pt x="6119" y="3108"/>
                </a:lnTo>
                <a:lnTo>
                  <a:pt x="6118" y="3107"/>
                </a:lnTo>
                <a:lnTo>
                  <a:pt x="6117" y="3106"/>
                </a:lnTo>
                <a:lnTo>
                  <a:pt x="6113" y="3101"/>
                </a:lnTo>
                <a:lnTo>
                  <a:pt x="6100" y="3064"/>
                </a:lnTo>
                <a:lnTo>
                  <a:pt x="6080" y="3011"/>
                </a:lnTo>
                <a:lnTo>
                  <a:pt x="6030" y="2868"/>
                </a:lnTo>
                <a:lnTo>
                  <a:pt x="5999" y="2784"/>
                </a:lnTo>
                <a:lnTo>
                  <a:pt x="5965" y="2696"/>
                </a:lnTo>
                <a:lnTo>
                  <a:pt x="5929" y="2608"/>
                </a:lnTo>
                <a:lnTo>
                  <a:pt x="5910" y="2565"/>
                </a:lnTo>
                <a:lnTo>
                  <a:pt x="5891" y="2522"/>
                </a:lnTo>
                <a:lnTo>
                  <a:pt x="5815" y="2361"/>
                </a:lnTo>
                <a:lnTo>
                  <a:pt x="5748" y="2213"/>
                </a:lnTo>
                <a:lnTo>
                  <a:pt x="5688" y="2077"/>
                </a:lnTo>
                <a:lnTo>
                  <a:pt x="5661" y="2016"/>
                </a:lnTo>
                <a:lnTo>
                  <a:pt x="5638" y="1958"/>
                </a:lnTo>
                <a:lnTo>
                  <a:pt x="5616" y="1898"/>
                </a:lnTo>
                <a:lnTo>
                  <a:pt x="5591" y="1830"/>
                </a:lnTo>
                <a:lnTo>
                  <a:pt x="5569" y="1758"/>
                </a:lnTo>
                <a:lnTo>
                  <a:pt x="5546" y="1684"/>
                </a:lnTo>
                <a:lnTo>
                  <a:pt x="5505" y="1550"/>
                </a:lnTo>
                <a:lnTo>
                  <a:pt x="5475" y="1454"/>
                </a:lnTo>
                <a:lnTo>
                  <a:pt x="5468" y="1437"/>
                </a:lnTo>
                <a:lnTo>
                  <a:pt x="5458" y="1419"/>
                </a:lnTo>
                <a:lnTo>
                  <a:pt x="5446" y="1401"/>
                </a:lnTo>
                <a:lnTo>
                  <a:pt x="5433" y="1382"/>
                </a:lnTo>
                <a:lnTo>
                  <a:pt x="5417" y="1364"/>
                </a:lnTo>
                <a:lnTo>
                  <a:pt x="5402" y="1347"/>
                </a:lnTo>
                <a:lnTo>
                  <a:pt x="5385" y="1330"/>
                </a:lnTo>
                <a:lnTo>
                  <a:pt x="5369" y="1314"/>
                </a:lnTo>
                <a:lnTo>
                  <a:pt x="5354" y="1301"/>
                </a:lnTo>
                <a:lnTo>
                  <a:pt x="5339" y="1289"/>
                </a:lnTo>
                <a:lnTo>
                  <a:pt x="5326" y="1279"/>
                </a:lnTo>
                <a:lnTo>
                  <a:pt x="5314" y="1272"/>
                </a:lnTo>
                <a:lnTo>
                  <a:pt x="5306" y="1269"/>
                </a:lnTo>
                <a:lnTo>
                  <a:pt x="5300" y="1267"/>
                </a:lnTo>
                <a:lnTo>
                  <a:pt x="5297" y="1267"/>
                </a:lnTo>
                <a:lnTo>
                  <a:pt x="5296" y="1270"/>
                </a:lnTo>
                <a:lnTo>
                  <a:pt x="5296" y="1272"/>
                </a:lnTo>
                <a:lnTo>
                  <a:pt x="5297" y="1276"/>
                </a:lnTo>
                <a:lnTo>
                  <a:pt x="5308" y="1312"/>
                </a:lnTo>
                <a:lnTo>
                  <a:pt x="5326" y="1382"/>
                </a:lnTo>
                <a:lnTo>
                  <a:pt x="5351" y="1474"/>
                </a:lnTo>
                <a:lnTo>
                  <a:pt x="5379" y="1583"/>
                </a:lnTo>
                <a:lnTo>
                  <a:pt x="5405" y="1700"/>
                </a:lnTo>
                <a:lnTo>
                  <a:pt x="5418" y="1758"/>
                </a:lnTo>
                <a:lnTo>
                  <a:pt x="5430" y="1814"/>
                </a:lnTo>
                <a:lnTo>
                  <a:pt x="5441" y="1868"/>
                </a:lnTo>
                <a:lnTo>
                  <a:pt x="5450" y="1919"/>
                </a:lnTo>
                <a:lnTo>
                  <a:pt x="5456" y="1964"/>
                </a:lnTo>
                <a:lnTo>
                  <a:pt x="5461" y="2003"/>
                </a:lnTo>
                <a:lnTo>
                  <a:pt x="5462" y="2022"/>
                </a:lnTo>
                <a:lnTo>
                  <a:pt x="5465" y="2041"/>
                </a:lnTo>
                <a:lnTo>
                  <a:pt x="5469" y="2063"/>
                </a:lnTo>
                <a:lnTo>
                  <a:pt x="5474" y="2084"/>
                </a:lnTo>
                <a:lnTo>
                  <a:pt x="5487" y="2130"/>
                </a:lnTo>
                <a:lnTo>
                  <a:pt x="5501" y="2179"/>
                </a:lnTo>
                <a:lnTo>
                  <a:pt x="5519" y="2231"/>
                </a:lnTo>
                <a:lnTo>
                  <a:pt x="5540" y="2283"/>
                </a:lnTo>
                <a:lnTo>
                  <a:pt x="5560" y="2336"/>
                </a:lnTo>
                <a:lnTo>
                  <a:pt x="5583" y="2388"/>
                </a:lnTo>
                <a:lnTo>
                  <a:pt x="5628" y="2493"/>
                </a:lnTo>
                <a:lnTo>
                  <a:pt x="5668" y="2588"/>
                </a:lnTo>
                <a:lnTo>
                  <a:pt x="5703" y="2668"/>
                </a:lnTo>
                <a:lnTo>
                  <a:pt x="5716" y="2702"/>
                </a:lnTo>
                <a:lnTo>
                  <a:pt x="5727" y="2730"/>
                </a:lnTo>
                <a:lnTo>
                  <a:pt x="5797" y="2933"/>
                </a:lnTo>
                <a:lnTo>
                  <a:pt x="5907" y="3248"/>
                </a:lnTo>
                <a:lnTo>
                  <a:pt x="6054" y="3664"/>
                </a:lnTo>
                <a:lnTo>
                  <a:pt x="6054" y="3888"/>
                </a:lnTo>
                <a:lnTo>
                  <a:pt x="6061" y="4157"/>
                </a:lnTo>
                <a:lnTo>
                  <a:pt x="6066" y="4370"/>
                </a:lnTo>
                <a:lnTo>
                  <a:pt x="6067" y="4460"/>
                </a:lnTo>
                <a:lnTo>
                  <a:pt x="6068" y="4526"/>
                </a:lnTo>
                <a:lnTo>
                  <a:pt x="6066" y="4718"/>
                </a:lnTo>
                <a:lnTo>
                  <a:pt x="6061" y="5034"/>
                </a:lnTo>
                <a:lnTo>
                  <a:pt x="6056" y="5378"/>
                </a:lnTo>
                <a:lnTo>
                  <a:pt x="6054" y="5529"/>
                </a:lnTo>
                <a:lnTo>
                  <a:pt x="6054" y="5653"/>
                </a:lnTo>
                <a:lnTo>
                  <a:pt x="6053" y="5709"/>
                </a:lnTo>
                <a:lnTo>
                  <a:pt x="6050" y="5773"/>
                </a:lnTo>
                <a:lnTo>
                  <a:pt x="6047" y="5840"/>
                </a:lnTo>
                <a:lnTo>
                  <a:pt x="6042" y="5911"/>
                </a:lnTo>
                <a:lnTo>
                  <a:pt x="6036" y="5983"/>
                </a:lnTo>
                <a:lnTo>
                  <a:pt x="6030" y="6057"/>
                </a:lnTo>
                <a:lnTo>
                  <a:pt x="6014" y="6199"/>
                </a:lnTo>
                <a:lnTo>
                  <a:pt x="5999" y="6326"/>
                </a:lnTo>
                <a:lnTo>
                  <a:pt x="5992" y="6380"/>
                </a:lnTo>
                <a:lnTo>
                  <a:pt x="5984" y="6426"/>
                </a:lnTo>
                <a:lnTo>
                  <a:pt x="5978" y="6462"/>
                </a:lnTo>
                <a:lnTo>
                  <a:pt x="5972" y="6487"/>
                </a:lnTo>
                <a:lnTo>
                  <a:pt x="5970" y="6495"/>
                </a:lnTo>
                <a:lnTo>
                  <a:pt x="5968" y="6500"/>
                </a:lnTo>
                <a:lnTo>
                  <a:pt x="5966" y="6501"/>
                </a:lnTo>
                <a:lnTo>
                  <a:pt x="5965" y="6499"/>
                </a:lnTo>
                <a:lnTo>
                  <a:pt x="5962" y="6486"/>
                </a:lnTo>
                <a:lnTo>
                  <a:pt x="5956" y="6460"/>
                </a:lnTo>
                <a:lnTo>
                  <a:pt x="5942" y="6384"/>
                </a:lnTo>
                <a:lnTo>
                  <a:pt x="5925" y="6281"/>
                </a:lnTo>
                <a:lnTo>
                  <a:pt x="5907" y="6166"/>
                </a:lnTo>
                <a:lnTo>
                  <a:pt x="5889" y="6046"/>
                </a:lnTo>
                <a:lnTo>
                  <a:pt x="5875" y="5937"/>
                </a:lnTo>
                <a:lnTo>
                  <a:pt x="5864" y="5845"/>
                </a:lnTo>
                <a:lnTo>
                  <a:pt x="5862" y="5812"/>
                </a:lnTo>
                <a:lnTo>
                  <a:pt x="5861" y="5788"/>
                </a:lnTo>
                <a:lnTo>
                  <a:pt x="5859" y="5762"/>
                </a:lnTo>
                <a:lnTo>
                  <a:pt x="5856" y="5729"/>
                </a:lnTo>
                <a:lnTo>
                  <a:pt x="5850" y="5688"/>
                </a:lnTo>
                <a:lnTo>
                  <a:pt x="5843" y="5641"/>
                </a:lnTo>
                <a:lnTo>
                  <a:pt x="5823" y="5536"/>
                </a:lnTo>
                <a:lnTo>
                  <a:pt x="5802" y="5430"/>
                </a:lnTo>
                <a:lnTo>
                  <a:pt x="5780" y="5332"/>
                </a:lnTo>
                <a:lnTo>
                  <a:pt x="5769" y="5291"/>
                </a:lnTo>
                <a:lnTo>
                  <a:pt x="5761" y="5259"/>
                </a:lnTo>
                <a:lnTo>
                  <a:pt x="5752" y="5236"/>
                </a:lnTo>
                <a:lnTo>
                  <a:pt x="5750" y="5228"/>
                </a:lnTo>
                <a:lnTo>
                  <a:pt x="5748" y="5223"/>
                </a:lnTo>
                <a:lnTo>
                  <a:pt x="5745" y="5222"/>
                </a:lnTo>
                <a:lnTo>
                  <a:pt x="5743" y="5224"/>
                </a:lnTo>
                <a:lnTo>
                  <a:pt x="5743" y="5229"/>
                </a:lnTo>
                <a:lnTo>
                  <a:pt x="5742" y="5238"/>
                </a:lnTo>
                <a:lnTo>
                  <a:pt x="5740" y="5379"/>
                </a:lnTo>
                <a:lnTo>
                  <a:pt x="5737" y="5587"/>
                </a:lnTo>
                <a:lnTo>
                  <a:pt x="5736" y="5699"/>
                </a:lnTo>
                <a:lnTo>
                  <a:pt x="5736" y="5806"/>
                </a:lnTo>
                <a:lnTo>
                  <a:pt x="5738" y="5902"/>
                </a:lnTo>
                <a:lnTo>
                  <a:pt x="5739" y="5944"/>
                </a:lnTo>
                <a:lnTo>
                  <a:pt x="5742" y="5980"/>
                </a:lnTo>
                <a:lnTo>
                  <a:pt x="5750" y="6063"/>
                </a:lnTo>
                <a:lnTo>
                  <a:pt x="5762" y="6171"/>
                </a:lnTo>
                <a:lnTo>
                  <a:pt x="5795" y="6429"/>
                </a:lnTo>
                <a:lnTo>
                  <a:pt x="5826" y="6682"/>
                </a:lnTo>
                <a:lnTo>
                  <a:pt x="5838" y="6782"/>
                </a:lnTo>
                <a:lnTo>
                  <a:pt x="5846" y="6856"/>
                </a:lnTo>
                <a:lnTo>
                  <a:pt x="5852" y="6942"/>
                </a:lnTo>
                <a:lnTo>
                  <a:pt x="5862" y="7077"/>
                </a:lnTo>
                <a:lnTo>
                  <a:pt x="5881" y="7422"/>
                </a:lnTo>
                <a:lnTo>
                  <a:pt x="5898" y="7747"/>
                </a:lnTo>
                <a:lnTo>
                  <a:pt x="5904" y="7858"/>
                </a:lnTo>
                <a:lnTo>
                  <a:pt x="5905" y="7909"/>
                </a:lnTo>
                <a:lnTo>
                  <a:pt x="5905" y="7912"/>
                </a:lnTo>
                <a:lnTo>
                  <a:pt x="5903" y="7912"/>
                </a:lnTo>
                <a:lnTo>
                  <a:pt x="5900" y="7909"/>
                </a:lnTo>
                <a:lnTo>
                  <a:pt x="5898" y="7905"/>
                </a:lnTo>
                <a:lnTo>
                  <a:pt x="5888" y="7889"/>
                </a:lnTo>
                <a:lnTo>
                  <a:pt x="5876" y="7864"/>
                </a:lnTo>
                <a:lnTo>
                  <a:pt x="5845" y="7794"/>
                </a:lnTo>
                <a:lnTo>
                  <a:pt x="5807" y="7703"/>
                </a:lnTo>
                <a:lnTo>
                  <a:pt x="5766" y="7600"/>
                </a:lnTo>
                <a:lnTo>
                  <a:pt x="5724" y="7490"/>
                </a:lnTo>
                <a:lnTo>
                  <a:pt x="5685" y="7383"/>
                </a:lnTo>
                <a:lnTo>
                  <a:pt x="5668" y="7333"/>
                </a:lnTo>
                <a:lnTo>
                  <a:pt x="5653" y="7286"/>
                </a:lnTo>
                <a:lnTo>
                  <a:pt x="5638" y="7238"/>
                </a:lnTo>
                <a:lnTo>
                  <a:pt x="5625" y="7184"/>
                </a:lnTo>
                <a:lnTo>
                  <a:pt x="5610" y="7126"/>
                </a:lnTo>
                <a:lnTo>
                  <a:pt x="5595" y="7062"/>
                </a:lnTo>
                <a:lnTo>
                  <a:pt x="5565" y="6929"/>
                </a:lnTo>
                <a:lnTo>
                  <a:pt x="5536" y="6791"/>
                </a:lnTo>
                <a:lnTo>
                  <a:pt x="5507" y="6656"/>
                </a:lnTo>
                <a:lnTo>
                  <a:pt x="5480" y="6533"/>
                </a:lnTo>
                <a:lnTo>
                  <a:pt x="5467" y="6477"/>
                </a:lnTo>
                <a:lnTo>
                  <a:pt x="5455" y="6428"/>
                </a:lnTo>
                <a:lnTo>
                  <a:pt x="5441" y="6386"/>
                </a:lnTo>
                <a:lnTo>
                  <a:pt x="5430" y="6351"/>
                </a:lnTo>
                <a:lnTo>
                  <a:pt x="5411" y="6295"/>
                </a:lnTo>
                <a:lnTo>
                  <a:pt x="5396" y="6244"/>
                </a:lnTo>
                <a:lnTo>
                  <a:pt x="5385" y="6199"/>
                </a:lnTo>
                <a:lnTo>
                  <a:pt x="5376" y="6154"/>
                </a:lnTo>
                <a:lnTo>
                  <a:pt x="5370" y="6108"/>
                </a:lnTo>
                <a:lnTo>
                  <a:pt x="5366" y="6059"/>
                </a:lnTo>
                <a:lnTo>
                  <a:pt x="5356" y="5935"/>
                </a:lnTo>
                <a:lnTo>
                  <a:pt x="5354" y="5899"/>
                </a:lnTo>
                <a:lnTo>
                  <a:pt x="5354" y="5864"/>
                </a:lnTo>
                <a:lnTo>
                  <a:pt x="5354" y="5831"/>
                </a:lnTo>
                <a:lnTo>
                  <a:pt x="5355" y="5798"/>
                </a:lnTo>
                <a:lnTo>
                  <a:pt x="5357" y="5765"/>
                </a:lnTo>
                <a:lnTo>
                  <a:pt x="5360" y="5734"/>
                </a:lnTo>
                <a:lnTo>
                  <a:pt x="5367" y="5670"/>
                </a:lnTo>
                <a:lnTo>
                  <a:pt x="5386" y="5545"/>
                </a:lnTo>
                <a:lnTo>
                  <a:pt x="5394" y="5481"/>
                </a:lnTo>
                <a:lnTo>
                  <a:pt x="5400" y="5416"/>
                </a:lnTo>
                <a:lnTo>
                  <a:pt x="5403" y="5381"/>
                </a:lnTo>
                <a:lnTo>
                  <a:pt x="5405" y="5347"/>
                </a:lnTo>
                <a:lnTo>
                  <a:pt x="5406" y="5273"/>
                </a:lnTo>
                <a:lnTo>
                  <a:pt x="5408" y="5195"/>
                </a:lnTo>
                <a:lnTo>
                  <a:pt x="5406" y="5116"/>
                </a:lnTo>
                <a:lnTo>
                  <a:pt x="5403" y="4953"/>
                </a:lnTo>
                <a:lnTo>
                  <a:pt x="5402" y="4872"/>
                </a:lnTo>
                <a:lnTo>
                  <a:pt x="5400" y="4793"/>
                </a:lnTo>
                <a:lnTo>
                  <a:pt x="5399" y="4753"/>
                </a:lnTo>
                <a:lnTo>
                  <a:pt x="5397" y="4711"/>
                </a:lnTo>
                <a:lnTo>
                  <a:pt x="5392" y="4668"/>
                </a:lnTo>
                <a:lnTo>
                  <a:pt x="5387" y="4624"/>
                </a:lnTo>
                <a:lnTo>
                  <a:pt x="5380" y="4581"/>
                </a:lnTo>
                <a:lnTo>
                  <a:pt x="5373" y="4539"/>
                </a:lnTo>
                <a:lnTo>
                  <a:pt x="5366" y="4501"/>
                </a:lnTo>
                <a:lnTo>
                  <a:pt x="5358" y="4465"/>
                </a:lnTo>
                <a:lnTo>
                  <a:pt x="5350" y="4432"/>
                </a:lnTo>
                <a:lnTo>
                  <a:pt x="5344" y="4406"/>
                </a:lnTo>
                <a:lnTo>
                  <a:pt x="5337" y="4384"/>
                </a:lnTo>
                <a:lnTo>
                  <a:pt x="5332" y="4370"/>
                </a:lnTo>
                <a:lnTo>
                  <a:pt x="5328" y="4361"/>
                </a:lnTo>
                <a:lnTo>
                  <a:pt x="5326" y="4361"/>
                </a:lnTo>
                <a:lnTo>
                  <a:pt x="5326" y="4363"/>
                </a:lnTo>
                <a:lnTo>
                  <a:pt x="5325" y="4372"/>
                </a:lnTo>
                <a:lnTo>
                  <a:pt x="5326" y="4393"/>
                </a:lnTo>
                <a:lnTo>
                  <a:pt x="5328" y="4420"/>
                </a:lnTo>
                <a:lnTo>
                  <a:pt x="5328" y="4454"/>
                </a:lnTo>
                <a:lnTo>
                  <a:pt x="5328" y="4491"/>
                </a:lnTo>
                <a:lnTo>
                  <a:pt x="5326" y="4533"/>
                </a:lnTo>
                <a:lnTo>
                  <a:pt x="5319" y="4626"/>
                </a:lnTo>
                <a:lnTo>
                  <a:pt x="5310" y="4722"/>
                </a:lnTo>
                <a:lnTo>
                  <a:pt x="5291" y="4906"/>
                </a:lnTo>
                <a:lnTo>
                  <a:pt x="5285" y="4979"/>
                </a:lnTo>
                <a:lnTo>
                  <a:pt x="5283" y="5008"/>
                </a:lnTo>
                <a:lnTo>
                  <a:pt x="5282" y="5031"/>
                </a:lnTo>
                <a:lnTo>
                  <a:pt x="5280" y="5051"/>
                </a:lnTo>
                <a:lnTo>
                  <a:pt x="5277" y="5074"/>
                </a:lnTo>
                <a:lnTo>
                  <a:pt x="5271" y="5098"/>
                </a:lnTo>
                <a:lnTo>
                  <a:pt x="5263" y="5122"/>
                </a:lnTo>
                <a:lnTo>
                  <a:pt x="5255" y="5146"/>
                </a:lnTo>
                <a:lnTo>
                  <a:pt x="5244" y="5169"/>
                </a:lnTo>
                <a:lnTo>
                  <a:pt x="5233" y="5190"/>
                </a:lnTo>
                <a:lnTo>
                  <a:pt x="5223" y="5208"/>
                </a:lnTo>
                <a:lnTo>
                  <a:pt x="5212" y="5223"/>
                </a:lnTo>
                <a:lnTo>
                  <a:pt x="5206" y="5229"/>
                </a:lnTo>
                <a:lnTo>
                  <a:pt x="5201" y="5234"/>
                </a:lnTo>
                <a:lnTo>
                  <a:pt x="5196" y="5237"/>
                </a:lnTo>
                <a:lnTo>
                  <a:pt x="5191" y="5240"/>
                </a:lnTo>
                <a:lnTo>
                  <a:pt x="5187" y="5240"/>
                </a:lnTo>
                <a:lnTo>
                  <a:pt x="5182" y="5238"/>
                </a:lnTo>
                <a:lnTo>
                  <a:pt x="5178" y="5236"/>
                </a:lnTo>
                <a:lnTo>
                  <a:pt x="5175" y="5232"/>
                </a:lnTo>
                <a:lnTo>
                  <a:pt x="5171" y="5225"/>
                </a:lnTo>
                <a:lnTo>
                  <a:pt x="5169" y="5218"/>
                </a:lnTo>
                <a:lnTo>
                  <a:pt x="5166" y="5207"/>
                </a:lnTo>
                <a:lnTo>
                  <a:pt x="5165" y="5195"/>
                </a:lnTo>
                <a:lnTo>
                  <a:pt x="5164" y="5181"/>
                </a:lnTo>
                <a:lnTo>
                  <a:pt x="5164" y="5164"/>
                </a:lnTo>
                <a:lnTo>
                  <a:pt x="5163" y="5124"/>
                </a:lnTo>
                <a:lnTo>
                  <a:pt x="5161" y="5079"/>
                </a:lnTo>
                <a:lnTo>
                  <a:pt x="5157" y="4973"/>
                </a:lnTo>
                <a:lnTo>
                  <a:pt x="5149" y="4853"/>
                </a:lnTo>
                <a:lnTo>
                  <a:pt x="5141" y="4724"/>
                </a:lnTo>
                <a:lnTo>
                  <a:pt x="5133" y="4596"/>
                </a:lnTo>
                <a:lnTo>
                  <a:pt x="5125" y="4473"/>
                </a:lnTo>
                <a:lnTo>
                  <a:pt x="5121" y="4364"/>
                </a:lnTo>
                <a:lnTo>
                  <a:pt x="5119" y="4316"/>
                </a:lnTo>
                <a:lnTo>
                  <a:pt x="5119" y="4274"/>
                </a:lnTo>
                <a:lnTo>
                  <a:pt x="5118" y="4230"/>
                </a:lnTo>
                <a:lnTo>
                  <a:pt x="5115" y="4181"/>
                </a:lnTo>
                <a:lnTo>
                  <a:pt x="5110" y="4125"/>
                </a:lnTo>
                <a:lnTo>
                  <a:pt x="5103" y="4066"/>
                </a:lnTo>
                <a:lnTo>
                  <a:pt x="5094" y="4002"/>
                </a:lnTo>
                <a:lnTo>
                  <a:pt x="5086" y="3938"/>
                </a:lnTo>
                <a:lnTo>
                  <a:pt x="5066" y="3810"/>
                </a:lnTo>
                <a:lnTo>
                  <a:pt x="5047" y="3691"/>
                </a:lnTo>
                <a:lnTo>
                  <a:pt x="5032" y="3594"/>
                </a:lnTo>
                <a:lnTo>
                  <a:pt x="5015" y="3502"/>
                </a:lnTo>
                <a:lnTo>
                  <a:pt x="5020" y="3572"/>
                </a:lnTo>
                <a:lnTo>
                  <a:pt x="5029" y="3743"/>
                </a:lnTo>
                <a:lnTo>
                  <a:pt x="5035" y="3847"/>
                </a:lnTo>
                <a:lnTo>
                  <a:pt x="5040" y="3953"/>
                </a:lnTo>
                <a:lnTo>
                  <a:pt x="5044" y="4053"/>
                </a:lnTo>
                <a:lnTo>
                  <a:pt x="5045" y="4140"/>
                </a:lnTo>
                <a:lnTo>
                  <a:pt x="5044" y="4180"/>
                </a:lnTo>
                <a:lnTo>
                  <a:pt x="5042" y="4222"/>
                </a:lnTo>
                <a:lnTo>
                  <a:pt x="5039" y="4266"/>
                </a:lnTo>
                <a:lnTo>
                  <a:pt x="5035" y="4312"/>
                </a:lnTo>
                <a:lnTo>
                  <a:pt x="5026" y="4403"/>
                </a:lnTo>
                <a:lnTo>
                  <a:pt x="5015" y="4492"/>
                </a:lnTo>
                <a:lnTo>
                  <a:pt x="4994" y="4645"/>
                </a:lnTo>
                <a:lnTo>
                  <a:pt x="4988" y="4699"/>
                </a:lnTo>
                <a:lnTo>
                  <a:pt x="4986" y="4719"/>
                </a:lnTo>
                <a:lnTo>
                  <a:pt x="4985" y="4734"/>
                </a:lnTo>
                <a:lnTo>
                  <a:pt x="4979" y="4951"/>
                </a:lnTo>
                <a:lnTo>
                  <a:pt x="4963" y="5372"/>
                </a:lnTo>
                <a:lnTo>
                  <a:pt x="4940" y="5965"/>
                </a:lnTo>
                <a:lnTo>
                  <a:pt x="4935" y="5949"/>
                </a:lnTo>
                <a:lnTo>
                  <a:pt x="4920" y="5902"/>
                </a:lnTo>
                <a:lnTo>
                  <a:pt x="4898" y="5831"/>
                </a:lnTo>
                <a:lnTo>
                  <a:pt x="4886" y="5786"/>
                </a:lnTo>
                <a:lnTo>
                  <a:pt x="4874" y="5738"/>
                </a:lnTo>
                <a:lnTo>
                  <a:pt x="4861" y="5687"/>
                </a:lnTo>
                <a:lnTo>
                  <a:pt x="4849" y="5631"/>
                </a:lnTo>
                <a:lnTo>
                  <a:pt x="4838" y="5574"/>
                </a:lnTo>
                <a:lnTo>
                  <a:pt x="4829" y="5515"/>
                </a:lnTo>
                <a:lnTo>
                  <a:pt x="4819" y="5454"/>
                </a:lnTo>
                <a:lnTo>
                  <a:pt x="4813" y="5391"/>
                </a:lnTo>
                <a:lnTo>
                  <a:pt x="4808" y="5330"/>
                </a:lnTo>
                <a:lnTo>
                  <a:pt x="4808" y="5299"/>
                </a:lnTo>
                <a:lnTo>
                  <a:pt x="4807" y="5267"/>
                </a:lnTo>
                <a:lnTo>
                  <a:pt x="4808" y="5148"/>
                </a:lnTo>
                <a:lnTo>
                  <a:pt x="4812" y="5037"/>
                </a:lnTo>
                <a:lnTo>
                  <a:pt x="4818" y="4930"/>
                </a:lnTo>
                <a:lnTo>
                  <a:pt x="4824" y="4830"/>
                </a:lnTo>
                <a:lnTo>
                  <a:pt x="4831" y="4735"/>
                </a:lnTo>
                <a:lnTo>
                  <a:pt x="4838" y="4646"/>
                </a:lnTo>
                <a:lnTo>
                  <a:pt x="4851" y="4482"/>
                </a:lnTo>
                <a:lnTo>
                  <a:pt x="4854" y="4443"/>
                </a:lnTo>
                <a:lnTo>
                  <a:pt x="4855" y="4406"/>
                </a:lnTo>
                <a:lnTo>
                  <a:pt x="4855" y="4372"/>
                </a:lnTo>
                <a:lnTo>
                  <a:pt x="4854" y="4339"/>
                </a:lnTo>
                <a:lnTo>
                  <a:pt x="4851" y="4308"/>
                </a:lnTo>
                <a:lnTo>
                  <a:pt x="4849" y="4281"/>
                </a:lnTo>
                <a:lnTo>
                  <a:pt x="4845" y="4257"/>
                </a:lnTo>
                <a:lnTo>
                  <a:pt x="4843" y="4234"/>
                </a:lnTo>
                <a:lnTo>
                  <a:pt x="4839" y="4216"/>
                </a:lnTo>
                <a:lnTo>
                  <a:pt x="4836" y="4202"/>
                </a:lnTo>
                <a:lnTo>
                  <a:pt x="4832" y="4190"/>
                </a:lnTo>
                <a:lnTo>
                  <a:pt x="4829" y="4182"/>
                </a:lnTo>
                <a:lnTo>
                  <a:pt x="4826" y="4180"/>
                </a:lnTo>
                <a:lnTo>
                  <a:pt x="4825" y="4180"/>
                </a:lnTo>
                <a:lnTo>
                  <a:pt x="4824" y="4181"/>
                </a:lnTo>
                <a:lnTo>
                  <a:pt x="4823" y="4188"/>
                </a:lnTo>
                <a:lnTo>
                  <a:pt x="4823" y="4199"/>
                </a:lnTo>
                <a:lnTo>
                  <a:pt x="4821" y="4217"/>
                </a:lnTo>
                <a:lnTo>
                  <a:pt x="4819" y="4240"/>
                </a:lnTo>
                <a:lnTo>
                  <a:pt x="4812" y="4304"/>
                </a:lnTo>
                <a:lnTo>
                  <a:pt x="4802" y="4383"/>
                </a:lnTo>
                <a:lnTo>
                  <a:pt x="4789" y="4470"/>
                </a:lnTo>
                <a:lnTo>
                  <a:pt x="4775" y="4558"/>
                </a:lnTo>
                <a:lnTo>
                  <a:pt x="4759" y="4641"/>
                </a:lnTo>
                <a:lnTo>
                  <a:pt x="4746" y="4712"/>
                </a:lnTo>
                <a:lnTo>
                  <a:pt x="4738" y="4741"/>
                </a:lnTo>
                <a:lnTo>
                  <a:pt x="4732" y="4763"/>
                </a:lnTo>
                <a:lnTo>
                  <a:pt x="4728" y="4787"/>
                </a:lnTo>
                <a:lnTo>
                  <a:pt x="4720" y="4818"/>
                </a:lnTo>
                <a:lnTo>
                  <a:pt x="4706" y="4897"/>
                </a:lnTo>
                <a:lnTo>
                  <a:pt x="4692" y="4992"/>
                </a:lnTo>
                <a:lnTo>
                  <a:pt x="4677" y="5092"/>
                </a:lnTo>
                <a:lnTo>
                  <a:pt x="4653" y="5266"/>
                </a:lnTo>
                <a:lnTo>
                  <a:pt x="4644" y="5342"/>
                </a:lnTo>
                <a:lnTo>
                  <a:pt x="4570" y="5069"/>
                </a:lnTo>
                <a:lnTo>
                  <a:pt x="4451" y="4629"/>
                </a:lnTo>
                <a:lnTo>
                  <a:pt x="4430" y="4546"/>
                </a:lnTo>
                <a:lnTo>
                  <a:pt x="4409" y="4461"/>
                </a:lnTo>
                <a:lnTo>
                  <a:pt x="4390" y="4373"/>
                </a:lnTo>
                <a:lnTo>
                  <a:pt x="4373" y="4283"/>
                </a:lnTo>
                <a:lnTo>
                  <a:pt x="4358" y="4187"/>
                </a:lnTo>
                <a:lnTo>
                  <a:pt x="4343" y="4085"/>
                </a:lnTo>
                <a:lnTo>
                  <a:pt x="4329" y="3976"/>
                </a:lnTo>
                <a:lnTo>
                  <a:pt x="4318" y="3858"/>
                </a:lnTo>
                <a:lnTo>
                  <a:pt x="4306" y="3747"/>
                </a:lnTo>
                <a:lnTo>
                  <a:pt x="4295" y="3660"/>
                </a:lnTo>
                <a:lnTo>
                  <a:pt x="4284" y="3586"/>
                </a:lnTo>
                <a:lnTo>
                  <a:pt x="4275" y="3526"/>
                </a:lnTo>
                <a:lnTo>
                  <a:pt x="4265" y="3471"/>
                </a:lnTo>
                <a:lnTo>
                  <a:pt x="4257" y="3417"/>
                </a:lnTo>
                <a:lnTo>
                  <a:pt x="4249" y="3360"/>
                </a:lnTo>
                <a:lnTo>
                  <a:pt x="4243" y="3294"/>
                </a:lnTo>
                <a:lnTo>
                  <a:pt x="4240" y="3260"/>
                </a:lnTo>
                <a:lnTo>
                  <a:pt x="4235" y="3228"/>
                </a:lnTo>
                <a:lnTo>
                  <a:pt x="4230" y="3202"/>
                </a:lnTo>
                <a:lnTo>
                  <a:pt x="4223" y="3179"/>
                </a:lnTo>
                <a:lnTo>
                  <a:pt x="4217" y="3160"/>
                </a:lnTo>
                <a:lnTo>
                  <a:pt x="4210" y="3144"/>
                </a:lnTo>
                <a:lnTo>
                  <a:pt x="4203" y="3133"/>
                </a:lnTo>
                <a:lnTo>
                  <a:pt x="4199" y="3130"/>
                </a:lnTo>
                <a:lnTo>
                  <a:pt x="4195" y="3127"/>
                </a:lnTo>
                <a:lnTo>
                  <a:pt x="4192" y="3125"/>
                </a:lnTo>
                <a:lnTo>
                  <a:pt x="4188" y="3125"/>
                </a:lnTo>
                <a:lnTo>
                  <a:pt x="4186" y="3126"/>
                </a:lnTo>
                <a:lnTo>
                  <a:pt x="4182" y="3127"/>
                </a:lnTo>
                <a:lnTo>
                  <a:pt x="4180" y="3131"/>
                </a:lnTo>
                <a:lnTo>
                  <a:pt x="4177" y="3136"/>
                </a:lnTo>
                <a:lnTo>
                  <a:pt x="4173" y="3148"/>
                </a:lnTo>
                <a:lnTo>
                  <a:pt x="4169" y="3166"/>
                </a:lnTo>
                <a:lnTo>
                  <a:pt x="4168" y="3187"/>
                </a:lnTo>
                <a:lnTo>
                  <a:pt x="4168" y="3216"/>
                </a:lnTo>
                <a:lnTo>
                  <a:pt x="4169" y="3250"/>
                </a:lnTo>
                <a:lnTo>
                  <a:pt x="4171" y="3286"/>
                </a:lnTo>
                <a:lnTo>
                  <a:pt x="4170" y="3322"/>
                </a:lnTo>
                <a:lnTo>
                  <a:pt x="4169" y="3359"/>
                </a:lnTo>
                <a:lnTo>
                  <a:pt x="4165" y="3398"/>
                </a:lnTo>
                <a:lnTo>
                  <a:pt x="4162" y="3436"/>
                </a:lnTo>
                <a:lnTo>
                  <a:pt x="4156" y="3475"/>
                </a:lnTo>
                <a:lnTo>
                  <a:pt x="4143" y="3554"/>
                </a:lnTo>
                <a:lnTo>
                  <a:pt x="4129" y="3636"/>
                </a:lnTo>
                <a:lnTo>
                  <a:pt x="4115" y="3721"/>
                </a:lnTo>
                <a:lnTo>
                  <a:pt x="4109" y="3765"/>
                </a:lnTo>
                <a:lnTo>
                  <a:pt x="4103" y="3810"/>
                </a:lnTo>
                <a:lnTo>
                  <a:pt x="4098" y="3856"/>
                </a:lnTo>
                <a:lnTo>
                  <a:pt x="4094" y="3902"/>
                </a:lnTo>
                <a:lnTo>
                  <a:pt x="4091" y="3992"/>
                </a:lnTo>
                <a:lnTo>
                  <a:pt x="4088" y="4073"/>
                </a:lnTo>
                <a:lnTo>
                  <a:pt x="4086" y="4198"/>
                </a:lnTo>
                <a:lnTo>
                  <a:pt x="4084" y="4239"/>
                </a:lnTo>
                <a:lnTo>
                  <a:pt x="4082" y="4253"/>
                </a:lnTo>
                <a:lnTo>
                  <a:pt x="4080" y="4263"/>
                </a:lnTo>
                <a:lnTo>
                  <a:pt x="4078" y="4269"/>
                </a:lnTo>
                <a:lnTo>
                  <a:pt x="4076" y="4270"/>
                </a:lnTo>
                <a:lnTo>
                  <a:pt x="4074" y="4270"/>
                </a:lnTo>
                <a:lnTo>
                  <a:pt x="4073" y="4270"/>
                </a:lnTo>
                <a:lnTo>
                  <a:pt x="4070" y="4268"/>
                </a:lnTo>
                <a:lnTo>
                  <a:pt x="4066" y="4258"/>
                </a:lnTo>
                <a:lnTo>
                  <a:pt x="4018" y="4162"/>
                </a:lnTo>
                <a:lnTo>
                  <a:pt x="3937" y="3999"/>
                </a:lnTo>
                <a:lnTo>
                  <a:pt x="3894" y="3910"/>
                </a:lnTo>
                <a:lnTo>
                  <a:pt x="3854" y="3824"/>
                </a:lnTo>
                <a:lnTo>
                  <a:pt x="3821" y="3751"/>
                </a:lnTo>
                <a:lnTo>
                  <a:pt x="3809" y="3720"/>
                </a:lnTo>
                <a:lnTo>
                  <a:pt x="3798" y="3695"/>
                </a:lnTo>
                <a:lnTo>
                  <a:pt x="3791" y="3673"/>
                </a:lnTo>
                <a:lnTo>
                  <a:pt x="3786" y="3650"/>
                </a:lnTo>
                <a:lnTo>
                  <a:pt x="3783" y="3627"/>
                </a:lnTo>
                <a:lnTo>
                  <a:pt x="3782" y="3604"/>
                </a:lnTo>
                <a:lnTo>
                  <a:pt x="3783" y="3582"/>
                </a:lnTo>
                <a:lnTo>
                  <a:pt x="3785" y="3558"/>
                </a:lnTo>
                <a:lnTo>
                  <a:pt x="3788" y="3534"/>
                </a:lnTo>
                <a:lnTo>
                  <a:pt x="3793" y="3509"/>
                </a:lnTo>
                <a:lnTo>
                  <a:pt x="3804" y="3458"/>
                </a:lnTo>
                <a:lnTo>
                  <a:pt x="3817" y="3403"/>
                </a:lnTo>
                <a:lnTo>
                  <a:pt x="3830" y="3344"/>
                </a:lnTo>
                <a:lnTo>
                  <a:pt x="3836" y="3312"/>
                </a:lnTo>
                <a:lnTo>
                  <a:pt x="3842" y="3280"/>
                </a:lnTo>
                <a:lnTo>
                  <a:pt x="3853" y="3214"/>
                </a:lnTo>
                <a:lnTo>
                  <a:pt x="3860" y="3149"/>
                </a:lnTo>
                <a:lnTo>
                  <a:pt x="3866" y="3084"/>
                </a:lnTo>
                <a:lnTo>
                  <a:pt x="3872" y="3018"/>
                </a:lnTo>
                <a:lnTo>
                  <a:pt x="3884" y="2873"/>
                </a:lnTo>
                <a:lnTo>
                  <a:pt x="3893" y="2791"/>
                </a:lnTo>
                <a:lnTo>
                  <a:pt x="3902" y="2701"/>
                </a:lnTo>
                <a:lnTo>
                  <a:pt x="3907" y="2655"/>
                </a:lnTo>
                <a:lnTo>
                  <a:pt x="3909" y="2613"/>
                </a:lnTo>
                <a:lnTo>
                  <a:pt x="3912" y="2576"/>
                </a:lnTo>
                <a:lnTo>
                  <a:pt x="3912" y="2541"/>
                </a:lnTo>
                <a:lnTo>
                  <a:pt x="3912" y="2510"/>
                </a:lnTo>
                <a:lnTo>
                  <a:pt x="3911" y="2482"/>
                </a:lnTo>
                <a:lnTo>
                  <a:pt x="3908" y="2457"/>
                </a:lnTo>
                <a:lnTo>
                  <a:pt x="3906" y="2435"/>
                </a:lnTo>
                <a:lnTo>
                  <a:pt x="3902" y="2416"/>
                </a:lnTo>
                <a:lnTo>
                  <a:pt x="3900" y="2400"/>
                </a:lnTo>
                <a:lnTo>
                  <a:pt x="3894" y="2378"/>
                </a:lnTo>
                <a:lnTo>
                  <a:pt x="3889" y="2363"/>
                </a:lnTo>
                <a:lnTo>
                  <a:pt x="3887" y="2360"/>
                </a:lnTo>
                <a:lnTo>
                  <a:pt x="3834" y="2552"/>
                </a:lnTo>
                <a:lnTo>
                  <a:pt x="3793" y="2697"/>
                </a:lnTo>
                <a:lnTo>
                  <a:pt x="3769" y="2790"/>
                </a:lnTo>
                <a:lnTo>
                  <a:pt x="3757" y="2833"/>
                </a:lnTo>
                <a:lnTo>
                  <a:pt x="3734" y="2912"/>
                </a:lnTo>
                <a:lnTo>
                  <a:pt x="3705" y="3010"/>
                </a:lnTo>
                <a:lnTo>
                  <a:pt x="3672" y="3112"/>
                </a:lnTo>
                <a:lnTo>
                  <a:pt x="3655" y="3161"/>
                </a:lnTo>
                <a:lnTo>
                  <a:pt x="3639" y="3205"/>
                </a:lnTo>
                <a:lnTo>
                  <a:pt x="3624" y="3244"/>
                </a:lnTo>
                <a:lnTo>
                  <a:pt x="3610" y="3274"/>
                </a:lnTo>
                <a:lnTo>
                  <a:pt x="3603" y="3285"/>
                </a:lnTo>
                <a:lnTo>
                  <a:pt x="3597" y="3294"/>
                </a:lnTo>
                <a:lnTo>
                  <a:pt x="3592" y="3300"/>
                </a:lnTo>
                <a:lnTo>
                  <a:pt x="3587" y="3303"/>
                </a:lnTo>
                <a:lnTo>
                  <a:pt x="3585" y="3304"/>
                </a:lnTo>
                <a:lnTo>
                  <a:pt x="3584" y="3303"/>
                </a:lnTo>
                <a:lnTo>
                  <a:pt x="3581" y="3302"/>
                </a:lnTo>
                <a:lnTo>
                  <a:pt x="3580" y="3299"/>
                </a:lnTo>
                <a:lnTo>
                  <a:pt x="3578" y="3291"/>
                </a:lnTo>
                <a:lnTo>
                  <a:pt x="3575" y="3280"/>
                </a:lnTo>
                <a:lnTo>
                  <a:pt x="3573" y="3243"/>
                </a:lnTo>
                <a:lnTo>
                  <a:pt x="3573" y="3187"/>
                </a:lnTo>
                <a:lnTo>
                  <a:pt x="3574" y="3118"/>
                </a:lnTo>
                <a:lnTo>
                  <a:pt x="3577" y="3036"/>
                </a:lnTo>
                <a:lnTo>
                  <a:pt x="3584" y="2841"/>
                </a:lnTo>
                <a:lnTo>
                  <a:pt x="3595" y="2623"/>
                </a:lnTo>
                <a:lnTo>
                  <a:pt x="3618" y="2182"/>
                </a:lnTo>
                <a:lnTo>
                  <a:pt x="3634" y="1855"/>
                </a:lnTo>
                <a:lnTo>
                  <a:pt x="3642" y="1732"/>
                </a:lnTo>
                <a:lnTo>
                  <a:pt x="3649" y="1591"/>
                </a:lnTo>
                <a:lnTo>
                  <a:pt x="3658" y="1438"/>
                </a:lnTo>
                <a:lnTo>
                  <a:pt x="3670" y="1279"/>
                </a:lnTo>
                <a:lnTo>
                  <a:pt x="3684" y="1123"/>
                </a:lnTo>
                <a:lnTo>
                  <a:pt x="3692" y="1048"/>
                </a:lnTo>
                <a:lnTo>
                  <a:pt x="3699" y="974"/>
                </a:lnTo>
                <a:lnTo>
                  <a:pt x="3709" y="905"/>
                </a:lnTo>
                <a:lnTo>
                  <a:pt x="3718" y="840"/>
                </a:lnTo>
                <a:lnTo>
                  <a:pt x="3728" y="781"/>
                </a:lnTo>
                <a:lnTo>
                  <a:pt x="3739" y="727"/>
                </a:lnTo>
                <a:lnTo>
                  <a:pt x="3744" y="701"/>
                </a:lnTo>
                <a:lnTo>
                  <a:pt x="3748" y="675"/>
                </a:lnTo>
                <a:lnTo>
                  <a:pt x="3752" y="647"/>
                </a:lnTo>
                <a:lnTo>
                  <a:pt x="3754" y="619"/>
                </a:lnTo>
                <a:lnTo>
                  <a:pt x="3758" y="561"/>
                </a:lnTo>
                <a:lnTo>
                  <a:pt x="3759" y="501"/>
                </a:lnTo>
                <a:lnTo>
                  <a:pt x="3758" y="440"/>
                </a:lnTo>
                <a:lnTo>
                  <a:pt x="3756" y="379"/>
                </a:lnTo>
                <a:lnTo>
                  <a:pt x="3751" y="321"/>
                </a:lnTo>
                <a:lnTo>
                  <a:pt x="3746" y="263"/>
                </a:lnTo>
                <a:lnTo>
                  <a:pt x="3740" y="209"/>
                </a:lnTo>
                <a:lnTo>
                  <a:pt x="3734" y="160"/>
                </a:lnTo>
                <a:lnTo>
                  <a:pt x="3722" y="75"/>
                </a:lnTo>
                <a:lnTo>
                  <a:pt x="3712" y="20"/>
                </a:lnTo>
                <a:lnTo>
                  <a:pt x="3709" y="0"/>
                </a:lnTo>
                <a:lnTo>
                  <a:pt x="3605" y="389"/>
                </a:lnTo>
                <a:lnTo>
                  <a:pt x="3521" y="701"/>
                </a:lnTo>
                <a:lnTo>
                  <a:pt x="3457" y="935"/>
                </a:lnTo>
                <a:lnTo>
                  <a:pt x="3447" y="973"/>
                </a:lnTo>
                <a:lnTo>
                  <a:pt x="3437" y="1009"/>
                </a:lnTo>
                <a:lnTo>
                  <a:pt x="3430" y="1045"/>
                </a:lnTo>
                <a:lnTo>
                  <a:pt x="3424" y="1081"/>
                </a:lnTo>
                <a:lnTo>
                  <a:pt x="3413" y="1152"/>
                </a:lnTo>
                <a:lnTo>
                  <a:pt x="3402" y="1225"/>
                </a:lnTo>
                <a:lnTo>
                  <a:pt x="3393" y="1306"/>
                </a:lnTo>
                <a:lnTo>
                  <a:pt x="3380" y="1396"/>
                </a:lnTo>
                <a:lnTo>
                  <a:pt x="3371" y="1445"/>
                </a:lnTo>
                <a:lnTo>
                  <a:pt x="3362" y="1498"/>
                </a:lnTo>
                <a:lnTo>
                  <a:pt x="3351" y="1556"/>
                </a:lnTo>
                <a:lnTo>
                  <a:pt x="3338" y="1617"/>
                </a:lnTo>
                <a:lnTo>
                  <a:pt x="3326" y="1681"/>
                </a:lnTo>
                <a:lnTo>
                  <a:pt x="3315" y="1744"/>
                </a:lnTo>
                <a:lnTo>
                  <a:pt x="3306" y="1808"/>
                </a:lnTo>
                <a:lnTo>
                  <a:pt x="3300" y="1871"/>
                </a:lnTo>
                <a:lnTo>
                  <a:pt x="3296" y="1933"/>
                </a:lnTo>
                <a:lnTo>
                  <a:pt x="3292" y="1993"/>
                </a:lnTo>
                <a:lnTo>
                  <a:pt x="3291" y="2053"/>
                </a:lnTo>
                <a:lnTo>
                  <a:pt x="3290" y="2111"/>
                </a:lnTo>
                <a:lnTo>
                  <a:pt x="3291" y="2167"/>
                </a:lnTo>
                <a:lnTo>
                  <a:pt x="3292" y="2221"/>
                </a:lnTo>
                <a:lnTo>
                  <a:pt x="3297" y="2322"/>
                </a:lnTo>
                <a:lnTo>
                  <a:pt x="3303" y="2414"/>
                </a:lnTo>
                <a:lnTo>
                  <a:pt x="3309" y="2493"/>
                </a:lnTo>
                <a:lnTo>
                  <a:pt x="3311" y="2537"/>
                </a:lnTo>
                <a:lnTo>
                  <a:pt x="3314" y="2598"/>
                </a:lnTo>
                <a:lnTo>
                  <a:pt x="3317" y="2755"/>
                </a:lnTo>
                <a:lnTo>
                  <a:pt x="3320" y="2944"/>
                </a:lnTo>
                <a:lnTo>
                  <a:pt x="3322" y="3144"/>
                </a:lnTo>
                <a:lnTo>
                  <a:pt x="3323" y="3496"/>
                </a:lnTo>
                <a:lnTo>
                  <a:pt x="3323" y="3650"/>
                </a:lnTo>
                <a:lnTo>
                  <a:pt x="3273" y="3476"/>
                </a:lnTo>
                <a:lnTo>
                  <a:pt x="3190" y="3190"/>
                </a:lnTo>
                <a:lnTo>
                  <a:pt x="3181" y="3159"/>
                </a:lnTo>
                <a:lnTo>
                  <a:pt x="3172" y="3120"/>
                </a:lnTo>
                <a:lnTo>
                  <a:pt x="3162" y="3076"/>
                </a:lnTo>
                <a:lnTo>
                  <a:pt x="3153" y="3026"/>
                </a:lnTo>
                <a:lnTo>
                  <a:pt x="3132" y="2915"/>
                </a:lnTo>
                <a:lnTo>
                  <a:pt x="3112" y="2793"/>
                </a:lnTo>
                <a:lnTo>
                  <a:pt x="3094" y="2667"/>
                </a:lnTo>
                <a:lnTo>
                  <a:pt x="3077" y="2543"/>
                </a:lnTo>
                <a:lnTo>
                  <a:pt x="3065" y="2428"/>
                </a:lnTo>
                <a:lnTo>
                  <a:pt x="3060" y="2376"/>
                </a:lnTo>
                <a:lnTo>
                  <a:pt x="3056" y="2330"/>
                </a:lnTo>
                <a:lnTo>
                  <a:pt x="3049" y="2221"/>
                </a:lnTo>
                <a:lnTo>
                  <a:pt x="3038" y="2083"/>
                </a:lnTo>
                <a:lnTo>
                  <a:pt x="3013" y="1773"/>
                </a:lnTo>
                <a:lnTo>
                  <a:pt x="2982" y="1395"/>
                </a:lnTo>
                <a:lnTo>
                  <a:pt x="2954" y="1521"/>
                </a:lnTo>
                <a:lnTo>
                  <a:pt x="2925" y="1658"/>
                </a:lnTo>
                <a:lnTo>
                  <a:pt x="2893" y="1825"/>
                </a:lnTo>
                <a:lnTo>
                  <a:pt x="2886" y="1871"/>
                </a:lnTo>
                <a:lnTo>
                  <a:pt x="2880" y="1917"/>
                </a:lnTo>
                <a:lnTo>
                  <a:pt x="2875" y="1966"/>
                </a:lnTo>
                <a:lnTo>
                  <a:pt x="2873" y="2016"/>
                </a:lnTo>
                <a:lnTo>
                  <a:pt x="2870" y="2065"/>
                </a:lnTo>
                <a:lnTo>
                  <a:pt x="2870" y="2116"/>
                </a:lnTo>
                <a:lnTo>
                  <a:pt x="2871" y="2166"/>
                </a:lnTo>
                <a:lnTo>
                  <a:pt x="2873" y="2217"/>
                </a:lnTo>
                <a:lnTo>
                  <a:pt x="2875" y="2265"/>
                </a:lnTo>
                <a:lnTo>
                  <a:pt x="2879" y="2313"/>
                </a:lnTo>
                <a:lnTo>
                  <a:pt x="2882" y="2358"/>
                </a:lnTo>
                <a:lnTo>
                  <a:pt x="2887" y="2403"/>
                </a:lnTo>
                <a:lnTo>
                  <a:pt x="2897" y="2483"/>
                </a:lnTo>
                <a:lnTo>
                  <a:pt x="2907" y="2552"/>
                </a:lnTo>
                <a:lnTo>
                  <a:pt x="2935" y="2701"/>
                </a:lnTo>
                <a:lnTo>
                  <a:pt x="2971" y="2888"/>
                </a:lnTo>
                <a:lnTo>
                  <a:pt x="2992" y="2988"/>
                </a:lnTo>
                <a:lnTo>
                  <a:pt x="3012" y="3089"/>
                </a:lnTo>
                <a:lnTo>
                  <a:pt x="3034" y="3186"/>
                </a:lnTo>
                <a:lnTo>
                  <a:pt x="3056" y="3280"/>
                </a:lnTo>
                <a:lnTo>
                  <a:pt x="3067" y="3326"/>
                </a:lnTo>
                <a:lnTo>
                  <a:pt x="3078" y="3374"/>
                </a:lnTo>
                <a:lnTo>
                  <a:pt x="3098" y="3476"/>
                </a:lnTo>
                <a:lnTo>
                  <a:pt x="3118" y="3585"/>
                </a:lnTo>
                <a:lnTo>
                  <a:pt x="3138" y="3697"/>
                </a:lnTo>
                <a:lnTo>
                  <a:pt x="3157" y="3809"/>
                </a:lnTo>
                <a:lnTo>
                  <a:pt x="3177" y="3919"/>
                </a:lnTo>
                <a:lnTo>
                  <a:pt x="3198" y="4026"/>
                </a:lnTo>
                <a:lnTo>
                  <a:pt x="3208" y="4077"/>
                </a:lnTo>
                <a:lnTo>
                  <a:pt x="3220" y="4125"/>
                </a:lnTo>
                <a:lnTo>
                  <a:pt x="3229" y="4174"/>
                </a:lnTo>
                <a:lnTo>
                  <a:pt x="3238" y="4227"/>
                </a:lnTo>
                <a:lnTo>
                  <a:pt x="3245" y="4281"/>
                </a:lnTo>
                <a:lnTo>
                  <a:pt x="3251" y="4337"/>
                </a:lnTo>
                <a:lnTo>
                  <a:pt x="3256" y="4393"/>
                </a:lnTo>
                <a:lnTo>
                  <a:pt x="3259" y="4448"/>
                </a:lnTo>
                <a:lnTo>
                  <a:pt x="3262" y="4501"/>
                </a:lnTo>
                <a:lnTo>
                  <a:pt x="3264" y="4551"/>
                </a:lnTo>
                <a:lnTo>
                  <a:pt x="3265" y="4640"/>
                </a:lnTo>
                <a:lnTo>
                  <a:pt x="3265" y="4705"/>
                </a:lnTo>
                <a:lnTo>
                  <a:pt x="3264" y="4739"/>
                </a:lnTo>
                <a:lnTo>
                  <a:pt x="3264" y="4741"/>
                </a:lnTo>
                <a:lnTo>
                  <a:pt x="3264" y="4734"/>
                </a:lnTo>
                <a:lnTo>
                  <a:pt x="3263" y="4725"/>
                </a:lnTo>
                <a:lnTo>
                  <a:pt x="3261" y="4715"/>
                </a:lnTo>
                <a:lnTo>
                  <a:pt x="3253" y="4685"/>
                </a:lnTo>
                <a:lnTo>
                  <a:pt x="3243" y="4647"/>
                </a:lnTo>
                <a:lnTo>
                  <a:pt x="3227" y="4603"/>
                </a:lnTo>
                <a:lnTo>
                  <a:pt x="3209" y="4555"/>
                </a:lnTo>
                <a:lnTo>
                  <a:pt x="3190" y="4502"/>
                </a:lnTo>
                <a:lnTo>
                  <a:pt x="3147" y="4394"/>
                </a:lnTo>
                <a:lnTo>
                  <a:pt x="3106" y="4292"/>
                </a:lnTo>
                <a:lnTo>
                  <a:pt x="3070" y="4210"/>
                </a:lnTo>
                <a:lnTo>
                  <a:pt x="3047" y="4160"/>
                </a:lnTo>
                <a:lnTo>
                  <a:pt x="3041" y="4151"/>
                </a:lnTo>
                <a:lnTo>
                  <a:pt x="3041" y="4150"/>
                </a:lnTo>
                <a:lnTo>
                  <a:pt x="3041" y="4151"/>
                </a:lnTo>
                <a:lnTo>
                  <a:pt x="3041" y="4155"/>
                </a:lnTo>
                <a:lnTo>
                  <a:pt x="3044" y="4173"/>
                </a:lnTo>
                <a:lnTo>
                  <a:pt x="3048" y="4203"/>
                </a:lnTo>
                <a:lnTo>
                  <a:pt x="3056" y="4294"/>
                </a:lnTo>
                <a:lnTo>
                  <a:pt x="3067" y="4415"/>
                </a:lnTo>
                <a:lnTo>
                  <a:pt x="3077" y="4554"/>
                </a:lnTo>
                <a:lnTo>
                  <a:pt x="3086" y="4698"/>
                </a:lnTo>
                <a:lnTo>
                  <a:pt x="3094" y="4834"/>
                </a:lnTo>
                <a:lnTo>
                  <a:pt x="3098" y="4949"/>
                </a:lnTo>
                <a:lnTo>
                  <a:pt x="3101" y="4995"/>
                </a:lnTo>
                <a:lnTo>
                  <a:pt x="3101" y="5031"/>
                </a:lnTo>
                <a:lnTo>
                  <a:pt x="3101" y="5063"/>
                </a:lnTo>
                <a:lnTo>
                  <a:pt x="3103" y="5098"/>
                </a:lnTo>
                <a:lnTo>
                  <a:pt x="3108" y="5178"/>
                </a:lnTo>
                <a:lnTo>
                  <a:pt x="3118" y="5265"/>
                </a:lnTo>
                <a:lnTo>
                  <a:pt x="3129" y="5355"/>
                </a:lnTo>
                <a:lnTo>
                  <a:pt x="3142" y="5444"/>
                </a:lnTo>
                <a:lnTo>
                  <a:pt x="3157" y="5529"/>
                </a:lnTo>
                <a:lnTo>
                  <a:pt x="3165" y="5569"/>
                </a:lnTo>
                <a:lnTo>
                  <a:pt x="3173" y="5605"/>
                </a:lnTo>
                <a:lnTo>
                  <a:pt x="3181" y="5639"/>
                </a:lnTo>
                <a:lnTo>
                  <a:pt x="3190" y="5669"/>
                </a:lnTo>
                <a:lnTo>
                  <a:pt x="3197" y="5699"/>
                </a:lnTo>
                <a:lnTo>
                  <a:pt x="3204" y="5735"/>
                </a:lnTo>
                <a:lnTo>
                  <a:pt x="3209" y="5774"/>
                </a:lnTo>
                <a:lnTo>
                  <a:pt x="3213" y="5819"/>
                </a:lnTo>
                <a:lnTo>
                  <a:pt x="3216" y="5866"/>
                </a:lnTo>
                <a:lnTo>
                  <a:pt x="3219" y="5916"/>
                </a:lnTo>
                <a:lnTo>
                  <a:pt x="3221" y="6023"/>
                </a:lnTo>
                <a:lnTo>
                  <a:pt x="3222" y="6135"/>
                </a:lnTo>
                <a:lnTo>
                  <a:pt x="3221" y="6247"/>
                </a:lnTo>
                <a:lnTo>
                  <a:pt x="3220" y="6355"/>
                </a:lnTo>
                <a:lnTo>
                  <a:pt x="3220" y="6454"/>
                </a:lnTo>
                <a:lnTo>
                  <a:pt x="3219" y="6500"/>
                </a:lnTo>
                <a:lnTo>
                  <a:pt x="3215" y="6541"/>
                </a:lnTo>
                <a:lnTo>
                  <a:pt x="3210" y="6579"/>
                </a:lnTo>
                <a:lnTo>
                  <a:pt x="3204" y="6614"/>
                </a:lnTo>
                <a:lnTo>
                  <a:pt x="3197" y="6647"/>
                </a:lnTo>
                <a:lnTo>
                  <a:pt x="3187" y="6677"/>
                </a:lnTo>
                <a:lnTo>
                  <a:pt x="3177" y="6707"/>
                </a:lnTo>
                <a:lnTo>
                  <a:pt x="3166" y="6736"/>
                </a:lnTo>
                <a:lnTo>
                  <a:pt x="3141" y="6792"/>
                </a:lnTo>
                <a:lnTo>
                  <a:pt x="3113" y="6853"/>
                </a:lnTo>
                <a:lnTo>
                  <a:pt x="3098" y="6887"/>
                </a:lnTo>
                <a:lnTo>
                  <a:pt x="3084" y="6923"/>
                </a:lnTo>
                <a:lnTo>
                  <a:pt x="3070" y="6961"/>
                </a:lnTo>
                <a:lnTo>
                  <a:pt x="3056" y="7004"/>
                </a:lnTo>
                <a:lnTo>
                  <a:pt x="3049" y="7024"/>
                </a:lnTo>
                <a:lnTo>
                  <a:pt x="3043" y="7042"/>
                </a:lnTo>
                <a:lnTo>
                  <a:pt x="3037" y="7055"/>
                </a:lnTo>
                <a:lnTo>
                  <a:pt x="3031" y="7066"/>
                </a:lnTo>
                <a:lnTo>
                  <a:pt x="3025" y="7073"/>
                </a:lnTo>
                <a:lnTo>
                  <a:pt x="3020" y="7078"/>
                </a:lnTo>
                <a:lnTo>
                  <a:pt x="3016" y="7080"/>
                </a:lnTo>
                <a:lnTo>
                  <a:pt x="3011" y="7080"/>
                </a:lnTo>
                <a:lnTo>
                  <a:pt x="3007" y="7077"/>
                </a:lnTo>
                <a:lnTo>
                  <a:pt x="3002" y="7072"/>
                </a:lnTo>
                <a:lnTo>
                  <a:pt x="2999" y="7065"/>
                </a:lnTo>
                <a:lnTo>
                  <a:pt x="2995" y="7055"/>
                </a:lnTo>
                <a:lnTo>
                  <a:pt x="2989" y="7031"/>
                </a:lnTo>
                <a:lnTo>
                  <a:pt x="2984" y="7000"/>
                </a:lnTo>
                <a:lnTo>
                  <a:pt x="2980" y="6965"/>
                </a:lnTo>
                <a:lnTo>
                  <a:pt x="2976" y="6924"/>
                </a:lnTo>
                <a:lnTo>
                  <a:pt x="2972" y="6882"/>
                </a:lnTo>
                <a:lnTo>
                  <a:pt x="2971" y="6837"/>
                </a:lnTo>
                <a:lnTo>
                  <a:pt x="2968" y="6746"/>
                </a:lnTo>
                <a:lnTo>
                  <a:pt x="2968" y="6662"/>
                </a:lnTo>
                <a:lnTo>
                  <a:pt x="2968" y="6591"/>
                </a:lnTo>
                <a:lnTo>
                  <a:pt x="2970" y="6530"/>
                </a:lnTo>
                <a:lnTo>
                  <a:pt x="2974" y="6475"/>
                </a:lnTo>
                <a:lnTo>
                  <a:pt x="2980" y="6423"/>
                </a:lnTo>
                <a:lnTo>
                  <a:pt x="2988" y="6372"/>
                </a:lnTo>
                <a:lnTo>
                  <a:pt x="2999" y="6314"/>
                </a:lnTo>
                <a:lnTo>
                  <a:pt x="3026" y="6173"/>
                </a:lnTo>
                <a:lnTo>
                  <a:pt x="3040" y="6102"/>
                </a:lnTo>
                <a:lnTo>
                  <a:pt x="3044" y="6076"/>
                </a:lnTo>
                <a:lnTo>
                  <a:pt x="3047" y="6054"/>
                </a:lnTo>
                <a:lnTo>
                  <a:pt x="3048" y="6036"/>
                </a:lnTo>
                <a:lnTo>
                  <a:pt x="3048" y="6021"/>
                </a:lnTo>
                <a:lnTo>
                  <a:pt x="3047" y="6009"/>
                </a:lnTo>
                <a:lnTo>
                  <a:pt x="3046" y="5999"/>
                </a:lnTo>
                <a:lnTo>
                  <a:pt x="3042" y="5989"/>
                </a:lnTo>
                <a:lnTo>
                  <a:pt x="3037" y="5980"/>
                </a:lnTo>
                <a:lnTo>
                  <a:pt x="3026" y="5961"/>
                </a:lnTo>
                <a:lnTo>
                  <a:pt x="3020" y="5947"/>
                </a:lnTo>
                <a:lnTo>
                  <a:pt x="3013" y="5932"/>
                </a:lnTo>
                <a:lnTo>
                  <a:pt x="3005" y="5914"/>
                </a:lnTo>
                <a:lnTo>
                  <a:pt x="2996" y="5891"/>
                </a:lnTo>
                <a:lnTo>
                  <a:pt x="2994" y="5885"/>
                </a:lnTo>
                <a:lnTo>
                  <a:pt x="2992" y="5881"/>
                </a:lnTo>
                <a:lnTo>
                  <a:pt x="2988" y="5881"/>
                </a:lnTo>
                <a:lnTo>
                  <a:pt x="2984" y="5883"/>
                </a:lnTo>
                <a:lnTo>
                  <a:pt x="2982" y="5887"/>
                </a:lnTo>
                <a:lnTo>
                  <a:pt x="2978" y="5895"/>
                </a:lnTo>
                <a:lnTo>
                  <a:pt x="2971" y="5915"/>
                </a:lnTo>
                <a:lnTo>
                  <a:pt x="2964" y="5943"/>
                </a:lnTo>
                <a:lnTo>
                  <a:pt x="2957" y="5975"/>
                </a:lnTo>
                <a:lnTo>
                  <a:pt x="2941" y="6052"/>
                </a:lnTo>
                <a:lnTo>
                  <a:pt x="2928" y="6132"/>
                </a:lnTo>
                <a:lnTo>
                  <a:pt x="2918" y="6205"/>
                </a:lnTo>
                <a:lnTo>
                  <a:pt x="2907" y="6277"/>
                </a:lnTo>
                <a:lnTo>
                  <a:pt x="2900" y="6237"/>
                </a:lnTo>
                <a:lnTo>
                  <a:pt x="2883" y="6136"/>
                </a:lnTo>
                <a:lnTo>
                  <a:pt x="2874" y="6071"/>
                </a:lnTo>
                <a:lnTo>
                  <a:pt x="2864" y="6001"/>
                </a:lnTo>
                <a:lnTo>
                  <a:pt x="2856" y="5931"/>
                </a:lnTo>
                <a:lnTo>
                  <a:pt x="2849" y="5861"/>
                </a:lnTo>
                <a:lnTo>
                  <a:pt x="2846" y="5830"/>
                </a:lnTo>
                <a:lnTo>
                  <a:pt x="2846" y="5801"/>
                </a:lnTo>
                <a:lnTo>
                  <a:pt x="2846" y="5776"/>
                </a:lnTo>
                <a:lnTo>
                  <a:pt x="2847" y="5752"/>
                </a:lnTo>
                <a:lnTo>
                  <a:pt x="2850" y="5730"/>
                </a:lnTo>
                <a:lnTo>
                  <a:pt x="2853" y="5709"/>
                </a:lnTo>
                <a:lnTo>
                  <a:pt x="2858" y="5690"/>
                </a:lnTo>
                <a:lnTo>
                  <a:pt x="2863" y="5672"/>
                </a:lnTo>
                <a:lnTo>
                  <a:pt x="2876" y="5636"/>
                </a:lnTo>
                <a:lnTo>
                  <a:pt x="2891" y="5599"/>
                </a:lnTo>
                <a:lnTo>
                  <a:pt x="2906" y="5556"/>
                </a:lnTo>
                <a:lnTo>
                  <a:pt x="2915" y="5532"/>
                </a:lnTo>
                <a:lnTo>
                  <a:pt x="2923" y="5505"/>
                </a:lnTo>
                <a:lnTo>
                  <a:pt x="2930" y="5479"/>
                </a:lnTo>
                <a:lnTo>
                  <a:pt x="2936" y="5456"/>
                </a:lnTo>
                <a:lnTo>
                  <a:pt x="2941" y="5436"/>
                </a:lnTo>
                <a:lnTo>
                  <a:pt x="2945" y="5416"/>
                </a:lnTo>
                <a:lnTo>
                  <a:pt x="2948" y="5381"/>
                </a:lnTo>
                <a:lnTo>
                  <a:pt x="2951" y="5349"/>
                </a:lnTo>
                <a:lnTo>
                  <a:pt x="2952" y="5314"/>
                </a:lnTo>
                <a:lnTo>
                  <a:pt x="2954" y="5271"/>
                </a:lnTo>
                <a:lnTo>
                  <a:pt x="2959" y="5218"/>
                </a:lnTo>
                <a:lnTo>
                  <a:pt x="2968" y="5150"/>
                </a:lnTo>
                <a:lnTo>
                  <a:pt x="2972" y="5111"/>
                </a:lnTo>
                <a:lnTo>
                  <a:pt x="2976" y="5074"/>
                </a:lnTo>
                <a:lnTo>
                  <a:pt x="2978" y="5039"/>
                </a:lnTo>
                <a:lnTo>
                  <a:pt x="2980" y="5005"/>
                </a:lnTo>
                <a:lnTo>
                  <a:pt x="2981" y="4974"/>
                </a:lnTo>
                <a:lnTo>
                  <a:pt x="2980" y="4945"/>
                </a:lnTo>
                <a:lnTo>
                  <a:pt x="2978" y="4892"/>
                </a:lnTo>
                <a:lnTo>
                  <a:pt x="2975" y="4850"/>
                </a:lnTo>
                <a:lnTo>
                  <a:pt x="2971" y="4819"/>
                </a:lnTo>
                <a:lnTo>
                  <a:pt x="2968" y="4793"/>
                </a:lnTo>
                <a:lnTo>
                  <a:pt x="2962" y="4837"/>
                </a:lnTo>
                <a:lnTo>
                  <a:pt x="2956" y="4884"/>
                </a:lnTo>
                <a:lnTo>
                  <a:pt x="2947" y="4943"/>
                </a:lnTo>
                <a:lnTo>
                  <a:pt x="2936" y="5008"/>
                </a:lnTo>
                <a:lnTo>
                  <a:pt x="2923" y="5074"/>
                </a:lnTo>
                <a:lnTo>
                  <a:pt x="2916" y="5106"/>
                </a:lnTo>
                <a:lnTo>
                  <a:pt x="2909" y="5138"/>
                </a:lnTo>
                <a:lnTo>
                  <a:pt x="2901" y="5166"/>
                </a:lnTo>
                <a:lnTo>
                  <a:pt x="2893" y="5194"/>
                </a:lnTo>
                <a:lnTo>
                  <a:pt x="2876" y="5241"/>
                </a:lnTo>
                <a:lnTo>
                  <a:pt x="2861" y="5284"/>
                </a:lnTo>
                <a:lnTo>
                  <a:pt x="2845" y="5323"/>
                </a:lnTo>
                <a:lnTo>
                  <a:pt x="2832" y="5355"/>
                </a:lnTo>
                <a:lnTo>
                  <a:pt x="2811" y="5401"/>
                </a:lnTo>
                <a:lnTo>
                  <a:pt x="2804" y="5416"/>
                </a:lnTo>
                <a:lnTo>
                  <a:pt x="2799" y="5375"/>
                </a:lnTo>
                <a:lnTo>
                  <a:pt x="2789" y="5271"/>
                </a:lnTo>
                <a:lnTo>
                  <a:pt x="2784" y="5204"/>
                </a:lnTo>
                <a:lnTo>
                  <a:pt x="2779" y="5128"/>
                </a:lnTo>
                <a:lnTo>
                  <a:pt x="2775" y="5050"/>
                </a:lnTo>
                <a:lnTo>
                  <a:pt x="2774" y="4972"/>
                </a:lnTo>
                <a:lnTo>
                  <a:pt x="2774" y="4866"/>
                </a:lnTo>
                <a:lnTo>
                  <a:pt x="2772" y="4718"/>
                </a:lnTo>
                <a:lnTo>
                  <a:pt x="2768" y="4542"/>
                </a:lnTo>
                <a:lnTo>
                  <a:pt x="2763" y="4352"/>
                </a:lnTo>
                <a:lnTo>
                  <a:pt x="2757" y="4163"/>
                </a:lnTo>
                <a:lnTo>
                  <a:pt x="2749" y="3990"/>
                </a:lnTo>
                <a:lnTo>
                  <a:pt x="2745" y="3914"/>
                </a:lnTo>
                <a:lnTo>
                  <a:pt x="2740" y="3848"/>
                </a:lnTo>
                <a:lnTo>
                  <a:pt x="2736" y="3794"/>
                </a:lnTo>
                <a:lnTo>
                  <a:pt x="2730" y="3753"/>
                </a:lnTo>
                <a:lnTo>
                  <a:pt x="2718" y="3689"/>
                </a:lnTo>
                <a:lnTo>
                  <a:pt x="2706" y="3628"/>
                </a:lnTo>
                <a:lnTo>
                  <a:pt x="2694" y="3577"/>
                </a:lnTo>
                <a:lnTo>
                  <a:pt x="2682" y="3534"/>
                </a:lnTo>
                <a:lnTo>
                  <a:pt x="2671" y="3502"/>
                </a:lnTo>
                <a:lnTo>
                  <a:pt x="2667" y="3491"/>
                </a:lnTo>
                <a:lnTo>
                  <a:pt x="2662" y="3485"/>
                </a:lnTo>
                <a:lnTo>
                  <a:pt x="2660" y="3482"/>
                </a:lnTo>
                <a:lnTo>
                  <a:pt x="2659" y="3483"/>
                </a:lnTo>
                <a:lnTo>
                  <a:pt x="2658" y="3484"/>
                </a:lnTo>
                <a:lnTo>
                  <a:pt x="2656" y="3490"/>
                </a:lnTo>
                <a:lnTo>
                  <a:pt x="2655" y="3502"/>
                </a:lnTo>
                <a:lnTo>
                  <a:pt x="2653" y="3634"/>
                </a:lnTo>
                <a:lnTo>
                  <a:pt x="2647" y="3860"/>
                </a:lnTo>
                <a:lnTo>
                  <a:pt x="2642" y="3979"/>
                </a:lnTo>
                <a:lnTo>
                  <a:pt x="2637" y="4089"/>
                </a:lnTo>
                <a:lnTo>
                  <a:pt x="2631" y="4175"/>
                </a:lnTo>
                <a:lnTo>
                  <a:pt x="2629" y="4208"/>
                </a:lnTo>
                <a:lnTo>
                  <a:pt x="2626" y="4229"/>
                </a:lnTo>
                <a:lnTo>
                  <a:pt x="2620" y="4271"/>
                </a:lnTo>
                <a:lnTo>
                  <a:pt x="2615" y="4327"/>
                </a:lnTo>
                <a:lnTo>
                  <a:pt x="2609" y="4390"/>
                </a:lnTo>
                <a:lnTo>
                  <a:pt x="2606" y="4455"/>
                </a:lnTo>
                <a:lnTo>
                  <a:pt x="2599" y="4567"/>
                </a:lnTo>
                <a:lnTo>
                  <a:pt x="2596" y="4615"/>
                </a:lnTo>
                <a:lnTo>
                  <a:pt x="2576" y="4546"/>
                </a:lnTo>
                <a:lnTo>
                  <a:pt x="2554" y="4478"/>
                </a:lnTo>
                <a:lnTo>
                  <a:pt x="2529" y="4401"/>
                </a:lnTo>
                <a:lnTo>
                  <a:pt x="2505" y="4329"/>
                </a:lnTo>
                <a:lnTo>
                  <a:pt x="2483" y="4270"/>
                </a:lnTo>
                <a:lnTo>
                  <a:pt x="2475" y="4251"/>
                </a:lnTo>
                <a:lnTo>
                  <a:pt x="2468" y="4239"/>
                </a:lnTo>
                <a:lnTo>
                  <a:pt x="2465" y="4236"/>
                </a:lnTo>
                <a:lnTo>
                  <a:pt x="2464" y="4236"/>
                </a:lnTo>
                <a:lnTo>
                  <a:pt x="2463" y="4239"/>
                </a:lnTo>
                <a:lnTo>
                  <a:pt x="2463" y="4244"/>
                </a:lnTo>
                <a:lnTo>
                  <a:pt x="2465" y="4396"/>
                </a:lnTo>
                <a:lnTo>
                  <a:pt x="2470" y="4657"/>
                </a:lnTo>
                <a:lnTo>
                  <a:pt x="2477" y="5015"/>
                </a:lnTo>
                <a:lnTo>
                  <a:pt x="2438" y="4890"/>
                </a:lnTo>
                <a:lnTo>
                  <a:pt x="2348" y="4604"/>
                </a:lnTo>
                <a:lnTo>
                  <a:pt x="2298" y="4442"/>
                </a:lnTo>
                <a:lnTo>
                  <a:pt x="2253" y="4289"/>
                </a:lnTo>
                <a:lnTo>
                  <a:pt x="2217" y="4163"/>
                </a:lnTo>
                <a:lnTo>
                  <a:pt x="2203" y="4115"/>
                </a:lnTo>
                <a:lnTo>
                  <a:pt x="2196" y="4080"/>
                </a:lnTo>
                <a:lnTo>
                  <a:pt x="2191" y="4054"/>
                </a:lnTo>
                <a:lnTo>
                  <a:pt x="2189" y="4031"/>
                </a:lnTo>
                <a:lnTo>
                  <a:pt x="2189" y="4009"/>
                </a:lnTo>
                <a:lnTo>
                  <a:pt x="2190" y="3991"/>
                </a:lnTo>
                <a:lnTo>
                  <a:pt x="2194" y="3974"/>
                </a:lnTo>
                <a:lnTo>
                  <a:pt x="2199" y="3959"/>
                </a:lnTo>
                <a:lnTo>
                  <a:pt x="2205" y="3944"/>
                </a:lnTo>
                <a:lnTo>
                  <a:pt x="2212" y="3932"/>
                </a:lnTo>
                <a:lnTo>
                  <a:pt x="2220" y="3920"/>
                </a:lnTo>
                <a:lnTo>
                  <a:pt x="2229" y="3908"/>
                </a:lnTo>
                <a:lnTo>
                  <a:pt x="2248" y="3884"/>
                </a:lnTo>
                <a:lnTo>
                  <a:pt x="2267" y="3859"/>
                </a:lnTo>
                <a:lnTo>
                  <a:pt x="2275" y="3845"/>
                </a:lnTo>
                <a:lnTo>
                  <a:pt x="2285" y="3829"/>
                </a:lnTo>
                <a:lnTo>
                  <a:pt x="2292" y="3812"/>
                </a:lnTo>
                <a:lnTo>
                  <a:pt x="2300" y="3794"/>
                </a:lnTo>
                <a:lnTo>
                  <a:pt x="2313" y="3761"/>
                </a:lnTo>
                <a:lnTo>
                  <a:pt x="2324" y="3728"/>
                </a:lnTo>
                <a:lnTo>
                  <a:pt x="2331" y="3698"/>
                </a:lnTo>
                <a:lnTo>
                  <a:pt x="2337" y="3673"/>
                </a:lnTo>
                <a:lnTo>
                  <a:pt x="2340" y="3652"/>
                </a:lnTo>
                <a:lnTo>
                  <a:pt x="2344" y="3636"/>
                </a:lnTo>
                <a:lnTo>
                  <a:pt x="2318" y="3638"/>
                </a:lnTo>
                <a:lnTo>
                  <a:pt x="2289" y="3643"/>
                </a:lnTo>
                <a:lnTo>
                  <a:pt x="2253" y="3648"/>
                </a:lnTo>
                <a:lnTo>
                  <a:pt x="2214" y="3656"/>
                </a:lnTo>
                <a:lnTo>
                  <a:pt x="2175" y="3667"/>
                </a:lnTo>
                <a:lnTo>
                  <a:pt x="2157" y="3673"/>
                </a:lnTo>
                <a:lnTo>
                  <a:pt x="2139" y="3679"/>
                </a:lnTo>
                <a:lnTo>
                  <a:pt x="2122" y="3686"/>
                </a:lnTo>
                <a:lnTo>
                  <a:pt x="2106" y="3695"/>
                </a:lnTo>
                <a:lnTo>
                  <a:pt x="2081" y="3711"/>
                </a:lnTo>
                <a:lnTo>
                  <a:pt x="2062" y="3727"/>
                </a:lnTo>
                <a:lnTo>
                  <a:pt x="2046" y="3743"/>
                </a:lnTo>
                <a:lnTo>
                  <a:pt x="2034" y="3756"/>
                </a:lnTo>
                <a:lnTo>
                  <a:pt x="2026" y="3768"/>
                </a:lnTo>
                <a:lnTo>
                  <a:pt x="2021" y="3776"/>
                </a:lnTo>
                <a:lnTo>
                  <a:pt x="2017" y="3785"/>
                </a:lnTo>
                <a:lnTo>
                  <a:pt x="1966" y="3643"/>
                </a:lnTo>
                <a:lnTo>
                  <a:pt x="1917" y="3508"/>
                </a:lnTo>
                <a:lnTo>
                  <a:pt x="1869" y="3369"/>
                </a:lnTo>
                <a:lnTo>
                  <a:pt x="1847" y="3302"/>
                </a:lnTo>
                <a:lnTo>
                  <a:pt x="1821" y="3233"/>
                </a:lnTo>
                <a:lnTo>
                  <a:pt x="1794" y="3162"/>
                </a:lnTo>
                <a:lnTo>
                  <a:pt x="1764" y="3087"/>
                </a:lnTo>
                <a:lnTo>
                  <a:pt x="1730" y="3005"/>
                </a:lnTo>
                <a:lnTo>
                  <a:pt x="1692" y="2917"/>
                </a:lnTo>
                <a:lnTo>
                  <a:pt x="1603" y="2715"/>
                </a:lnTo>
                <a:lnTo>
                  <a:pt x="1579" y="2662"/>
                </a:lnTo>
                <a:lnTo>
                  <a:pt x="1559" y="2616"/>
                </a:lnTo>
                <a:lnTo>
                  <a:pt x="1543" y="2573"/>
                </a:lnTo>
                <a:lnTo>
                  <a:pt x="1529" y="2536"/>
                </a:lnTo>
                <a:lnTo>
                  <a:pt x="1517" y="2501"/>
                </a:lnTo>
                <a:lnTo>
                  <a:pt x="1509" y="2470"/>
                </a:lnTo>
                <a:lnTo>
                  <a:pt x="1502" y="2441"/>
                </a:lnTo>
                <a:lnTo>
                  <a:pt x="1496" y="2415"/>
                </a:lnTo>
                <a:lnTo>
                  <a:pt x="1492" y="2388"/>
                </a:lnTo>
                <a:lnTo>
                  <a:pt x="1489" y="2363"/>
                </a:lnTo>
                <a:lnTo>
                  <a:pt x="1483" y="2310"/>
                </a:lnTo>
                <a:lnTo>
                  <a:pt x="1477" y="2251"/>
                </a:lnTo>
                <a:lnTo>
                  <a:pt x="1468" y="2181"/>
                </a:lnTo>
                <a:lnTo>
                  <a:pt x="1463" y="2137"/>
                </a:lnTo>
                <a:lnTo>
                  <a:pt x="1460" y="2086"/>
                </a:lnTo>
                <a:lnTo>
                  <a:pt x="1456" y="2028"/>
                </a:lnTo>
                <a:lnTo>
                  <a:pt x="1454" y="1966"/>
                </a:lnTo>
                <a:lnTo>
                  <a:pt x="1450" y="1831"/>
                </a:lnTo>
                <a:lnTo>
                  <a:pt x="1450" y="1695"/>
                </a:lnTo>
                <a:lnTo>
                  <a:pt x="1450" y="1568"/>
                </a:lnTo>
                <a:lnTo>
                  <a:pt x="1451" y="1463"/>
                </a:lnTo>
                <a:lnTo>
                  <a:pt x="1454" y="1365"/>
                </a:lnTo>
                <a:lnTo>
                  <a:pt x="1430" y="1451"/>
                </a:lnTo>
                <a:lnTo>
                  <a:pt x="1376" y="1656"/>
                </a:lnTo>
                <a:lnTo>
                  <a:pt x="1346" y="1777"/>
                </a:lnTo>
                <a:lnTo>
                  <a:pt x="1316" y="1897"/>
                </a:lnTo>
                <a:lnTo>
                  <a:pt x="1291" y="2005"/>
                </a:lnTo>
                <a:lnTo>
                  <a:pt x="1283" y="2052"/>
                </a:lnTo>
                <a:lnTo>
                  <a:pt x="1276" y="2092"/>
                </a:lnTo>
                <a:lnTo>
                  <a:pt x="1271" y="2128"/>
                </a:lnTo>
                <a:lnTo>
                  <a:pt x="1267" y="2164"/>
                </a:lnTo>
                <a:lnTo>
                  <a:pt x="1266" y="2199"/>
                </a:lnTo>
                <a:lnTo>
                  <a:pt x="1265" y="2233"/>
                </a:lnTo>
                <a:lnTo>
                  <a:pt x="1266" y="2267"/>
                </a:lnTo>
                <a:lnTo>
                  <a:pt x="1267" y="2301"/>
                </a:lnTo>
                <a:lnTo>
                  <a:pt x="1271" y="2334"/>
                </a:lnTo>
                <a:lnTo>
                  <a:pt x="1273" y="2367"/>
                </a:lnTo>
                <a:lnTo>
                  <a:pt x="1282" y="2429"/>
                </a:lnTo>
                <a:lnTo>
                  <a:pt x="1290" y="2488"/>
                </a:lnTo>
                <a:lnTo>
                  <a:pt x="1299" y="2545"/>
                </a:lnTo>
                <a:lnTo>
                  <a:pt x="1305" y="2596"/>
                </a:lnTo>
                <a:lnTo>
                  <a:pt x="1307" y="2611"/>
                </a:lnTo>
                <a:lnTo>
                  <a:pt x="1311" y="2626"/>
                </a:lnTo>
                <a:lnTo>
                  <a:pt x="1320" y="2662"/>
                </a:lnTo>
                <a:lnTo>
                  <a:pt x="1334" y="2704"/>
                </a:lnTo>
                <a:lnTo>
                  <a:pt x="1350" y="2753"/>
                </a:lnTo>
                <a:lnTo>
                  <a:pt x="1370" y="2805"/>
                </a:lnTo>
                <a:lnTo>
                  <a:pt x="1391" y="2861"/>
                </a:lnTo>
                <a:lnTo>
                  <a:pt x="1439" y="2977"/>
                </a:lnTo>
                <a:lnTo>
                  <a:pt x="1490" y="3094"/>
                </a:lnTo>
                <a:lnTo>
                  <a:pt x="1539" y="3204"/>
                </a:lnTo>
                <a:lnTo>
                  <a:pt x="1582" y="3298"/>
                </a:lnTo>
                <a:lnTo>
                  <a:pt x="1617" y="3369"/>
                </a:lnTo>
                <a:lnTo>
                  <a:pt x="1632" y="3399"/>
                </a:lnTo>
                <a:lnTo>
                  <a:pt x="1647" y="3435"/>
                </a:lnTo>
                <a:lnTo>
                  <a:pt x="1665" y="3475"/>
                </a:lnTo>
                <a:lnTo>
                  <a:pt x="1683" y="3518"/>
                </a:lnTo>
                <a:lnTo>
                  <a:pt x="1701" y="3565"/>
                </a:lnTo>
                <a:lnTo>
                  <a:pt x="1719" y="3615"/>
                </a:lnTo>
                <a:lnTo>
                  <a:pt x="1737" y="3667"/>
                </a:lnTo>
                <a:lnTo>
                  <a:pt x="1754" y="3721"/>
                </a:lnTo>
                <a:lnTo>
                  <a:pt x="1770" y="3775"/>
                </a:lnTo>
                <a:lnTo>
                  <a:pt x="1785" y="3830"/>
                </a:lnTo>
                <a:lnTo>
                  <a:pt x="1799" y="3886"/>
                </a:lnTo>
                <a:lnTo>
                  <a:pt x="1809" y="3940"/>
                </a:lnTo>
                <a:lnTo>
                  <a:pt x="1818" y="3994"/>
                </a:lnTo>
                <a:lnTo>
                  <a:pt x="1823" y="4044"/>
                </a:lnTo>
                <a:lnTo>
                  <a:pt x="1825" y="4069"/>
                </a:lnTo>
                <a:lnTo>
                  <a:pt x="1826" y="4093"/>
                </a:lnTo>
                <a:lnTo>
                  <a:pt x="1826" y="4117"/>
                </a:lnTo>
                <a:lnTo>
                  <a:pt x="1825" y="4140"/>
                </a:lnTo>
                <a:lnTo>
                  <a:pt x="1820" y="4223"/>
                </a:lnTo>
                <a:lnTo>
                  <a:pt x="1818" y="4296"/>
                </a:lnTo>
                <a:lnTo>
                  <a:pt x="1818" y="4363"/>
                </a:lnTo>
                <a:lnTo>
                  <a:pt x="1818" y="4424"/>
                </a:lnTo>
                <a:lnTo>
                  <a:pt x="1817" y="4483"/>
                </a:lnTo>
                <a:lnTo>
                  <a:pt x="1817" y="4543"/>
                </a:lnTo>
                <a:lnTo>
                  <a:pt x="1814" y="4605"/>
                </a:lnTo>
                <a:lnTo>
                  <a:pt x="1809" y="4674"/>
                </a:lnTo>
                <a:lnTo>
                  <a:pt x="1808" y="4713"/>
                </a:lnTo>
                <a:lnTo>
                  <a:pt x="1809" y="4760"/>
                </a:lnTo>
                <a:lnTo>
                  <a:pt x="1812" y="4812"/>
                </a:lnTo>
                <a:lnTo>
                  <a:pt x="1815" y="4867"/>
                </a:lnTo>
                <a:lnTo>
                  <a:pt x="1821" y="4927"/>
                </a:lnTo>
                <a:lnTo>
                  <a:pt x="1829" y="4990"/>
                </a:lnTo>
                <a:lnTo>
                  <a:pt x="1845" y="5118"/>
                </a:lnTo>
                <a:lnTo>
                  <a:pt x="1863" y="5246"/>
                </a:lnTo>
                <a:lnTo>
                  <a:pt x="1883" y="5365"/>
                </a:lnTo>
                <a:lnTo>
                  <a:pt x="1914" y="5550"/>
                </a:lnTo>
                <a:lnTo>
                  <a:pt x="1919" y="5589"/>
                </a:lnTo>
                <a:lnTo>
                  <a:pt x="1925" y="5642"/>
                </a:lnTo>
                <a:lnTo>
                  <a:pt x="1931" y="5705"/>
                </a:lnTo>
                <a:lnTo>
                  <a:pt x="1935" y="5776"/>
                </a:lnTo>
                <a:lnTo>
                  <a:pt x="1945" y="5933"/>
                </a:lnTo>
                <a:lnTo>
                  <a:pt x="1955" y="6099"/>
                </a:lnTo>
                <a:lnTo>
                  <a:pt x="1962" y="6256"/>
                </a:lnTo>
                <a:lnTo>
                  <a:pt x="1968" y="6388"/>
                </a:lnTo>
                <a:lnTo>
                  <a:pt x="1973" y="6515"/>
                </a:lnTo>
                <a:lnTo>
                  <a:pt x="1921" y="6339"/>
                </a:lnTo>
                <a:lnTo>
                  <a:pt x="1801" y="5941"/>
                </a:lnTo>
                <a:lnTo>
                  <a:pt x="1731" y="5717"/>
                </a:lnTo>
                <a:lnTo>
                  <a:pt x="1666" y="5506"/>
                </a:lnTo>
                <a:lnTo>
                  <a:pt x="1611" y="5335"/>
                </a:lnTo>
                <a:lnTo>
                  <a:pt x="1589" y="5270"/>
                </a:lnTo>
                <a:lnTo>
                  <a:pt x="1573" y="5223"/>
                </a:lnTo>
                <a:lnTo>
                  <a:pt x="1558" y="5187"/>
                </a:lnTo>
                <a:lnTo>
                  <a:pt x="1541" y="5148"/>
                </a:lnTo>
                <a:lnTo>
                  <a:pt x="1507" y="5073"/>
                </a:lnTo>
                <a:lnTo>
                  <a:pt x="1469" y="4997"/>
                </a:lnTo>
                <a:lnTo>
                  <a:pt x="1433" y="4928"/>
                </a:lnTo>
                <a:lnTo>
                  <a:pt x="1401" y="4868"/>
                </a:lnTo>
                <a:lnTo>
                  <a:pt x="1374" y="4820"/>
                </a:lnTo>
                <a:lnTo>
                  <a:pt x="1350" y="4778"/>
                </a:lnTo>
                <a:lnTo>
                  <a:pt x="1346" y="4806"/>
                </a:lnTo>
                <a:lnTo>
                  <a:pt x="1341" y="4837"/>
                </a:lnTo>
                <a:lnTo>
                  <a:pt x="1337" y="4878"/>
                </a:lnTo>
                <a:lnTo>
                  <a:pt x="1334" y="4926"/>
                </a:lnTo>
                <a:lnTo>
                  <a:pt x="1331" y="4978"/>
                </a:lnTo>
                <a:lnTo>
                  <a:pt x="1331" y="5005"/>
                </a:lnTo>
                <a:lnTo>
                  <a:pt x="1331" y="5034"/>
                </a:lnTo>
                <a:lnTo>
                  <a:pt x="1332" y="5062"/>
                </a:lnTo>
                <a:lnTo>
                  <a:pt x="1335" y="5089"/>
                </a:lnTo>
                <a:lnTo>
                  <a:pt x="1338" y="5118"/>
                </a:lnTo>
                <a:lnTo>
                  <a:pt x="1343" y="5146"/>
                </a:lnTo>
                <a:lnTo>
                  <a:pt x="1349" y="5176"/>
                </a:lnTo>
                <a:lnTo>
                  <a:pt x="1355" y="5205"/>
                </a:lnTo>
                <a:lnTo>
                  <a:pt x="1364" y="5234"/>
                </a:lnTo>
                <a:lnTo>
                  <a:pt x="1372" y="5264"/>
                </a:lnTo>
                <a:lnTo>
                  <a:pt x="1390" y="5321"/>
                </a:lnTo>
                <a:lnTo>
                  <a:pt x="1410" y="5378"/>
                </a:lnTo>
                <a:lnTo>
                  <a:pt x="1431" y="5430"/>
                </a:lnTo>
                <a:lnTo>
                  <a:pt x="1450" y="5478"/>
                </a:lnTo>
                <a:lnTo>
                  <a:pt x="1468" y="5520"/>
                </a:lnTo>
                <a:lnTo>
                  <a:pt x="1505" y="5610"/>
                </a:lnTo>
                <a:lnTo>
                  <a:pt x="1526" y="5659"/>
                </a:lnTo>
                <a:lnTo>
                  <a:pt x="1545" y="5711"/>
                </a:lnTo>
                <a:lnTo>
                  <a:pt x="1562" y="5762"/>
                </a:lnTo>
                <a:lnTo>
                  <a:pt x="1569" y="5786"/>
                </a:lnTo>
                <a:lnTo>
                  <a:pt x="1575" y="5810"/>
                </a:lnTo>
                <a:lnTo>
                  <a:pt x="1580" y="5832"/>
                </a:lnTo>
                <a:lnTo>
                  <a:pt x="1583" y="5854"/>
                </a:lnTo>
                <a:lnTo>
                  <a:pt x="1586" y="5873"/>
                </a:lnTo>
                <a:lnTo>
                  <a:pt x="1587" y="5891"/>
                </a:lnTo>
                <a:lnTo>
                  <a:pt x="1587" y="5908"/>
                </a:lnTo>
                <a:lnTo>
                  <a:pt x="1585" y="5922"/>
                </a:lnTo>
                <a:lnTo>
                  <a:pt x="1582" y="5937"/>
                </a:lnTo>
                <a:lnTo>
                  <a:pt x="1580" y="5951"/>
                </a:lnTo>
                <a:lnTo>
                  <a:pt x="1575" y="5964"/>
                </a:lnTo>
                <a:lnTo>
                  <a:pt x="1570" y="5977"/>
                </a:lnTo>
                <a:lnTo>
                  <a:pt x="1559" y="6004"/>
                </a:lnTo>
                <a:lnTo>
                  <a:pt x="1546" y="6031"/>
                </a:lnTo>
                <a:lnTo>
                  <a:pt x="1531" y="6060"/>
                </a:lnTo>
                <a:lnTo>
                  <a:pt x="1515" y="6092"/>
                </a:lnTo>
                <a:lnTo>
                  <a:pt x="1498" y="6129"/>
                </a:lnTo>
                <a:lnTo>
                  <a:pt x="1490" y="6152"/>
                </a:lnTo>
                <a:lnTo>
                  <a:pt x="1480" y="6179"/>
                </a:lnTo>
                <a:lnTo>
                  <a:pt x="1458" y="6249"/>
                </a:lnTo>
                <a:lnTo>
                  <a:pt x="1437" y="6328"/>
                </a:lnTo>
                <a:lnTo>
                  <a:pt x="1414" y="6406"/>
                </a:lnTo>
                <a:lnTo>
                  <a:pt x="1395" y="6475"/>
                </a:lnTo>
                <a:lnTo>
                  <a:pt x="1386" y="6502"/>
                </a:lnTo>
                <a:lnTo>
                  <a:pt x="1379" y="6525"/>
                </a:lnTo>
                <a:lnTo>
                  <a:pt x="1373" y="6540"/>
                </a:lnTo>
                <a:lnTo>
                  <a:pt x="1371" y="6543"/>
                </a:lnTo>
                <a:lnTo>
                  <a:pt x="1368" y="6546"/>
                </a:lnTo>
                <a:lnTo>
                  <a:pt x="1367" y="6546"/>
                </a:lnTo>
                <a:lnTo>
                  <a:pt x="1366" y="6542"/>
                </a:lnTo>
                <a:lnTo>
                  <a:pt x="1365" y="6529"/>
                </a:lnTo>
                <a:lnTo>
                  <a:pt x="1365" y="6483"/>
                </a:lnTo>
                <a:lnTo>
                  <a:pt x="1367" y="6426"/>
                </a:lnTo>
                <a:lnTo>
                  <a:pt x="1372" y="6289"/>
                </a:lnTo>
                <a:lnTo>
                  <a:pt x="1377" y="6146"/>
                </a:lnTo>
                <a:lnTo>
                  <a:pt x="1379" y="6081"/>
                </a:lnTo>
                <a:lnTo>
                  <a:pt x="1379" y="6024"/>
                </a:lnTo>
                <a:lnTo>
                  <a:pt x="1379" y="6011"/>
                </a:lnTo>
                <a:lnTo>
                  <a:pt x="1378" y="5997"/>
                </a:lnTo>
                <a:lnTo>
                  <a:pt x="1372" y="5965"/>
                </a:lnTo>
                <a:lnTo>
                  <a:pt x="1365" y="5929"/>
                </a:lnTo>
                <a:lnTo>
                  <a:pt x="1354" y="5892"/>
                </a:lnTo>
                <a:lnTo>
                  <a:pt x="1342" y="5851"/>
                </a:lnTo>
                <a:lnTo>
                  <a:pt x="1328" y="5810"/>
                </a:lnTo>
                <a:lnTo>
                  <a:pt x="1313" y="5770"/>
                </a:lnTo>
                <a:lnTo>
                  <a:pt x="1298" y="5730"/>
                </a:lnTo>
                <a:lnTo>
                  <a:pt x="1267" y="5654"/>
                </a:lnTo>
                <a:lnTo>
                  <a:pt x="1242" y="5593"/>
                </a:lnTo>
                <a:lnTo>
                  <a:pt x="1216" y="5535"/>
                </a:lnTo>
                <a:lnTo>
                  <a:pt x="1210" y="5562"/>
                </a:lnTo>
                <a:lnTo>
                  <a:pt x="1203" y="5592"/>
                </a:lnTo>
                <a:lnTo>
                  <a:pt x="1194" y="5629"/>
                </a:lnTo>
                <a:lnTo>
                  <a:pt x="1186" y="5671"/>
                </a:lnTo>
                <a:lnTo>
                  <a:pt x="1179" y="5717"/>
                </a:lnTo>
                <a:lnTo>
                  <a:pt x="1174" y="5760"/>
                </a:lnTo>
                <a:lnTo>
                  <a:pt x="1173" y="5782"/>
                </a:lnTo>
                <a:lnTo>
                  <a:pt x="1171" y="5802"/>
                </a:lnTo>
                <a:lnTo>
                  <a:pt x="1171" y="5824"/>
                </a:lnTo>
                <a:lnTo>
                  <a:pt x="1170" y="5849"/>
                </a:lnTo>
                <a:lnTo>
                  <a:pt x="1165" y="5910"/>
                </a:lnTo>
                <a:lnTo>
                  <a:pt x="1151" y="6054"/>
                </a:lnTo>
                <a:lnTo>
                  <a:pt x="1145" y="6129"/>
                </a:lnTo>
                <a:lnTo>
                  <a:pt x="1140" y="6199"/>
                </a:lnTo>
                <a:lnTo>
                  <a:pt x="1139" y="6230"/>
                </a:lnTo>
                <a:lnTo>
                  <a:pt x="1139" y="6260"/>
                </a:lnTo>
                <a:lnTo>
                  <a:pt x="1140" y="6285"/>
                </a:lnTo>
                <a:lnTo>
                  <a:pt x="1143" y="6307"/>
                </a:lnTo>
                <a:lnTo>
                  <a:pt x="1147" y="6357"/>
                </a:lnTo>
                <a:lnTo>
                  <a:pt x="1152" y="6423"/>
                </a:lnTo>
                <a:lnTo>
                  <a:pt x="1156" y="6498"/>
                </a:lnTo>
                <a:lnTo>
                  <a:pt x="1157" y="6572"/>
                </a:lnTo>
                <a:lnTo>
                  <a:pt x="1157" y="6606"/>
                </a:lnTo>
                <a:lnTo>
                  <a:pt x="1156" y="6637"/>
                </a:lnTo>
                <a:lnTo>
                  <a:pt x="1153" y="6664"/>
                </a:lnTo>
                <a:lnTo>
                  <a:pt x="1150" y="6684"/>
                </a:lnTo>
                <a:lnTo>
                  <a:pt x="1149" y="6692"/>
                </a:lnTo>
                <a:lnTo>
                  <a:pt x="1146" y="6698"/>
                </a:lnTo>
                <a:lnTo>
                  <a:pt x="1144" y="6703"/>
                </a:lnTo>
                <a:lnTo>
                  <a:pt x="1141" y="6706"/>
                </a:lnTo>
                <a:lnTo>
                  <a:pt x="1138" y="6706"/>
                </a:lnTo>
                <a:lnTo>
                  <a:pt x="1135" y="6704"/>
                </a:lnTo>
                <a:lnTo>
                  <a:pt x="1131" y="6700"/>
                </a:lnTo>
                <a:lnTo>
                  <a:pt x="1127" y="6692"/>
                </a:lnTo>
                <a:lnTo>
                  <a:pt x="1123" y="6683"/>
                </a:lnTo>
                <a:lnTo>
                  <a:pt x="1118" y="6672"/>
                </a:lnTo>
                <a:lnTo>
                  <a:pt x="1110" y="6643"/>
                </a:lnTo>
                <a:lnTo>
                  <a:pt x="1102" y="6607"/>
                </a:lnTo>
                <a:lnTo>
                  <a:pt x="1093" y="6565"/>
                </a:lnTo>
                <a:lnTo>
                  <a:pt x="1085" y="6518"/>
                </a:lnTo>
                <a:lnTo>
                  <a:pt x="1076" y="6466"/>
                </a:lnTo>
                <a:lnTo>
                  <a:pt x="1061" y="6352"/>
                </a:lnTo>
                <a:lnTo>
                  <a:pt x="1027" y="6110"/>
                </a:lnTo>
                <a:lnTo>
                  <a:pt x="1010" y="5994"/>
                </a:lnTo>
                <a:lnTo>
                  <a:pt x="994" y="5891"/>
                </a:lnTo>
                <a:lnTo>
                  <a:pt x="986" y="5843"/>
                </a:lnTo>
                <a:lnTo>
                  <a:pt x="979" y="5794"/>
                </a:lnTo>
                <a:lnTo>
                  <a:pt x="973" y="5742"/>
                </a:lnTo>
                <a:lnTo>
                  <a:pt x="968" y="5690"/>
                </a:lnTo>
                <a:lnTo>
                  <a:pt x="964" y="5637"/>
                </a:lnTo>
                <a:lnTo>
                  <a:pt x="960" y="5583"/>
                </a:lnTo>
                <a:lnTo>
                  <a:pt x="955" y="5474"/>
                </a:lnTo>
                <a:lnTo>
                  <a:pt x="951" y="5363"/>
                </a:lnTo>
                <a:lnTo>
                  <a:pt x="950" y="5254"/>
                </a:lnTo>
                <a:lnTo>
                  <a:pt x="949" y="5045"/>
                </a:lnTo>
                <a:lnTo>
                  <a:pt x="949" y="4997"/>
                </a:lnTo>
                <a:lnTo>
                  <a:pt x="947" y="4950"/>
                </a:lnTo>
                <a:lnTo>
                  <a:pt x="945" y="4908"/>
                </a:lnTo>
                <a:lnTo>
                  <a:pt x="942" y="4867"/>
                </a:lnTo>
                <a:lnTo>
                  <a:pt x="938" y="4830"/>
                </a:lnTo>
                <a:lnTo>
                  <a:pt x="935" y="4796"/>
                </a:lnTo>
                <a:lnTo>
                  <a:pt x="926" y="4737"/>
                </a:lnTo>
                <a:lnTo>
                  <a:pt x="919" y="4691"/>
                </a:lnTo>
                <a:lnTo>
                  <a:pt x="912" y="4657"/>
                </a:lnTo>
                <a:lnTo>
                  <a:pt x="905" y="4629"/>
                </a:lnTo>
                <a:lnTo>
                  <a:pt x="861" y="4731"/>
                </a:lnTo>
                <a:lnTo>
                  <a:pt x="786" y="4912"/>
                </a:lnTo>
                <a:lnTo>
                  <a:pt x="778" y="4933"/>
                </a:lnTo>
                <a:lnTo>
                  <a:pt x="771" y="4959"/>
                </a:lnTo>
                <a:lnTo>
                  <a:pt x="765" y="4987"/>
                </a:lnTo>
                <a:lnTo>
                  <a:pt x="760" y="5017"/>
                </a:lnTo>
                <a:lnTo>
                  <a:pt x="756" y="5051"/>
                </a:lnTo>
                <a:lnTo>
                  <a:pt x="752" y="5083"/>
                </a:lnTo>
                <a:lnTo>
                  <a:pt x="747" y="5151"/>
                </a:lnTo>
                <a:lnTo>
                  <a:pt x="744" y="5213"/>
                </a:lnTo>
                <a:lnTo>
                  <a:pt x="742" y="5264"/>
                </a:lnTo>
                <a:lnTo>
                  <a:pt x="741" y="5312"/>
                </a:lnTo>
                <a:lnTo>
                  <a:pt x="622" y="4956"/>
                </a:lnTo>
                <a:lnTo>
                  <a:pt x="609" y="4915"/>
                </a:lnTo>
                <a:lnTo>
                  <a:pt x="598" y="4876"/>
                </a:lnTo>
                <a:lnTo>
                  <a:pt x="578" y="4800"/>
                </a:lnTo>
                <a:lnTo>
                  <a:pt x="559" y="4727"/>
                </a:lnTo>
                <a:lnTo>
                  <a:pt x="539" y="4653"/>
                </a:lnTo>
                <a:lnTo>
                  <a:pt x="529" y="4616"/>
                </a:lnTo>
                <a:lnTo>
                  <a:pt x="517" y="4579"/>
                </a:lnTo>
                <a:lnTo>
                  <a:pt x="502" y="4539"/>
                </a:lnTo>
                <a:lnTo>
                  <a:pt x="487" y="4500"/>
                </a:lnTo>
                <a:lnTo>
                  <a:pt x="470" y="4457"/>
                </a:lnTo>
                <a:lnTo>
                  <a:pt x="449" y="4413"/>
                </a:lnTo>
                <a:lnTo>
                  <a:pt x="426" y="4366"/>
                </a:lnTo>
                <a:lnTo>
                  <a:pt x="400" y="4318"/>
                </a:lnTo>
                <a:lnTo>
                  <a:pt x="374" y="4270"/>
                </a:lnTo>
                <a:lnTo>
                  <a:pt x="352" y="4226"/>
                </a:lnTo>
                <a:lnTo>
                  <a:pt x="333" y="4185"/>
                </a:lnTo>
                <a:lnTo>
                  <a:pt x="316" y="4149"/>
                </a:lnTo>
                <a:lnTo>
                  <a:pt x="303" y="4114"/>
                </a:lnTo>
                <a:lnTo>
                  <a:pt x="291" y="4084"/>
                </a:lnTo>
                <a:lnTo>
                  <a:pt x="282" y="4055"/>
                </a:lnTo>
                <a:lnTo>
                  <a:pt x="274" y="4029"/>
                </a:lnTo>
                <a:lnTo>
                  <a:pt x="263" y="3983"/>
                </a:lnTo>
                <a:lnTo>
                  <a:pt x="255" y="3942"/>
                </a:lnTo>
                <a:lnTo>
                  <a:pt x="246" y="3906"/>
                </a:lnTo>
                <a:lnTo>
                  <a:pt x="241" y="3889"/>
                </a:lnTo>
                <a:lnTo>
                  <a:pt x="237" y="3872"/>
                </a:lnTo>
                <a:lnTo>
                  <a:pt x="222" y="3824"/>
                </a:lnTo>
                <a:lnTo>
                  <a:pt x="203" y="3751"/>
                </a:lnTo>
                <a:lnTo>
                  <a:pt x="159" y="3577"/>
                </a:lnTo>
                <a:lnTo>
                  <a:pt x="138" y="3496"/>
                </a:lnTo>
                <a:lnTo>
                  <a:pt x="120" y="3435"/>
                </a:lnTo>
                <a:lnTo>
                  <a:pt x="113" y="3415"/>
                </a:lnTo>
                <a:lnTo>
                  <a:pt x="108" y="3404"/>
                </a:lnTo>
                <a:lnTo>
                  <a:pt x="106" y="3401"/>
                </a:lnTo>
                <a:lnTo>
                  <a:pt x="104" y="3403"/>
                </a:lnTo>
                <a:lnTo>
                  <a:pt x="103" y="3406"/>
                </a:lnTo>
                <a:lnTo>
                  <a:pt x="103" y="3412"/>
                </a:lnTo>
                <a:lnTo>
                  <a:pt x="104" y="3464"/>
                </a:lnTo>
                <a:lnTo>
                  <a:pt x="107" y="3548"/>
                </a:lnTo>
                <a:lnTo>
                  <a:pt x="112" y="3654"/>
                </a:lnTo>
                <a:lnTo>
                  <a:pt x="118" y="3776"/>
                </a:lnTo>
                <a:lnTo>
                  <a:pt x="128" y="3907"/>
                </a:lnTo>
                <a:lnTo>
                  <a:pt x="134" y="3973"/>
                </a:lnTo>
                <a:lnTo>
                  <a:pt x="141" y="4039"/>
                </a:lnTo>
                <a:lnTo>
                  <a:pt x="149" y="4103"/>
                </a:lnTo>
                <a:lnTo>
                  <a:pt x="157" y="4163"/>
                </a:lnTo>
                <a:lnTo>
                  <a:pt x="167" y="4221"/>
                </a:lnTo>
                <a:lnTo>
                  <a:pt x="178" y="4274"/>
                </a:lnTo>
                <a:lnTo>
                  <a:pt x="190" y="4322"/>
                </a:lnTo>
                <a:lnTo>
                  <a:pt x="203" y="4369"/>
                </a:lnTo>
                <a:lnTo>
                  <a:pt x="216" y="4414"/>
                </a:lnTo>
                <a:lnTo>
                  <a:pt x="232" y="4456"/>
                </a:lnTo>
                <a:lnTo>
                  <a:pt x="249" y="4498"/>
                </a:lnTo>
                <a:lnTo>
                  <a:pt x="265" y="4539"/>
                </a:lnTo>
                <a:lnTo>
                  <a:pt x="283" y="4578"/>
                </a:lnTo>
                <a:lnTo>
                  <a:pt x="302" y="4617"/>
                </a:lnTo>
                <a:lnTo>
                  <a:pt x="340" y="4693"/>
                </a:lnTo>
                <a:lnTo>
                  <a:pt x="380" y="4769"/>
                </a:lnTo>
                <a:lnTo>
                  <a:pt x="420" y="4846"/>
                </a:lnTo>
                <a:lnTo>
                  <a:pt x="440" y="4885"/>
                </a:lnTo>
                <a:lnTo>
                  <a:pt x="459" y="4926"/>
                </a:lnTo>
                <a:lnTo>
                  <a:pt x="469" y="4948"/>
                </a:lnTo>
                <a:lnTo>
                  <a:pt x="478" y="4971"/>
                </a:lnTo>
                <a:lnTo>
                  <a:pt x="497" y="5021"/>
                </a:lnTo>
                <a:lnTo>
                  <a:pt x="514" y="5076"/>
                </a:lnTo>
                <a:lnTo>
                  <a:pt x="531" y="5135"/>
                </a:lnTo>
                <a:lnTo>
                  <a:pt x="548" y="5196"/>
                </a:lnTo>
                <a:lnTo>
                  <a:pt x="563" y="5261"/>
                </a:lnTo>
                <a:lnTo>
                  <a:pt x="578" y="5327"/>
                </a:lnTo>
                <a:lnTo>
                  <a:pt x="591" y="5393"/>
                </a:lnTo>
                <a:lnTo>
                  <a:pt x="604" y="5461"/>
                </a:lnTo>
                <a:lnTo>
                  <a:pt x="616" y="5527"/>
                </a:lnTo>
                <a:lnTo>
                  <a:pt x="637" y="5653"/>
                </a:lnTo>
                <a:lnTo>
                  <a:pt x="654" y="5766"/>
                </a:lnTo>
                <a:lnTo>
                  <a:pt x="667" y="5861"/>
                </a:lnTo>
                <a:lnTo>
                  <a:pt x="678" y="5944"/>
                </a:lnTo>
                <a:lnTo>
                  <a:pt x="687" y="6022"/>
                </a:lnTo>
                <a:lnTo>
                  <a:pt x="694" y="6095"/>
                </a:lnTo>
                <a:lnTo>
                  <a:pt x="700" y="6162"/>
                </a:lnTo>
                <a:lnTo>
                  <a:pt x="705" y="6223"/>
                </a:lnTo>
                <a:lnTo>
                  <a:pt x="709" y="6274"/>
                </a:lnTo>
                <a:lnTo>
                  <a:pt x="711" y="6317"/>
                </a:lnTo>
                <a:lnTo>
                  <a:pt x="711" y="6351"/>
                </a:lnTo>
                <a:lnTo>
                  <a:pt x="716" y="6436"/>
                </a:lnTo>
                <a:lnTo>
                  <a:pt x="726" y="6617"/>
                </a:lnTo>
                <a:lnTo>
                  <a:pt x="756" y="7128"/>
                </a:lnTo>
                <a:lnTo>
                  <a:pt x="801" y="7849"/>
                </a:lnTo>
                <a:lnTo>
                  <a:pt x="751" y="7565"/>
                </a:lnTo>
                <a:lnTo>
                  <a:pt x="706" y="7311"/>
                </a:lnTo>
                <a:lnTo>
                  <a:pt x="667" y="7078"/>
                </a:lnTo>
                <a:lnTo>
                  <a:pt x="660" y="7024"/>
                </a:lnTo>
                <a:lnTo>
                  <a:pt x="651" y="6960"/>
                </a:lnTo>
                <a:lnTo>
                  <a:pt x="644" y="6891"/>
                </a:lnTo>
                <a:lnTo>
                  <a:pt x="636" y="6815"/>
                </a:lnTo>
                <a:lnTo>
                  <a:pt x="622" y="6648"/>
                </a:lnTo>
                <a:lnTo>
                  <a:pt x="608" y="6470"/>
                </a:lnTo>
                <a:lnTo>
                  <a:pt x="593" y="6289"/>
                </a:lnTo>
                <a:lnTo>
                  <a:pt x="579" y="6114"/>
                </a:lnTo>
                <a:lnTo>
                  <a:pt x="565" y="5953"/>
                </a:lnTo>
                <a:lnTo>
                  <a:pt x="556" y="5881"/>
                </a:lnTo>
                <a:lnTo>
                  <a:pt x="549" y="5816"/>
                </a:lnTo>
                <a:lnTo>
                  <a:pt x="539" y="5756"/>
                </a:lnTo>
                <a:lnTo>
                  <a:pt x="529" y="5697"/>
                </a:lnTo>
                <a:lnTo>
                  <a:pt x="517" y="5640"/>
                </a:lnTo>
                <a:lnTo>
                  <a:pt x="505" y="5585"/>
                </a:lnTo>
                <a:lnTo>
                  <a:pt x="491" y="5530"/>
                </a:lnTo>
                <a:lnTo>
                  <a:pt x="477" y="5481"/>
                </a:lnTo>
                <a:lnTo>
                  <a:pt x="464" y="5433"/>
                </a:lnTo>
                <a:lnTo>
                  <a:pt x="450" y="5390"/>
                </a:lnTo>
                <a:lnTo>
                  <a:pt x="425" y="5314"/>
                </a:lnTo>
                <a:lnTo>
                  <a:pt x="405" y="5258"/>
                </a:lnTo>
                <a:lnTo>
                  <a:pt x="390" y="5222"/>
                </a:lnTo>
                <a:lnTo>
                  <a:pt x="386" y="5208"/>
                </a:lnTo>
                <a:lnTo>
                  <a:pt x="402" y="5788"/>
                </a:lnTo>
                <a:lnTo>
                  <a:pt x="417" y="6248"/>
                </a:lnTo>
                <a:lnTo>
                  <a:pt x="424" y="6444"/>
                </a:lnTo>
                <a:lnTo>
                  <a:pt x="430" y="6589"/>
                </a:lnTo>
                <a:lnTo>
                  <a:pt x="434" y="6645"/>
                </a:lnTo>
                <a:lnTo>
                  <a:pt x="438" y="6703"/>
                </a:lnTo>
                <a:lnTo>
                  <a:pt x="444" y="6761"/>
                </a:lnTo>
                <a:lnTo>
                  <a:pt x="450" y="6819"/>
                </a:lnTo>
                <a:lnTo>
                  <a:pt x="465" y="6925"/>
                </a:lnTo>
                <a:lnTo>
                  <a:pt x="478" y="7016"/>
                </a:lnTo>
                <a:lnTo>
                  <a:pt x="487" y="7078"/>
                </a:lnTo>
                <a:lnTo>
                  <a:pt x="489" y="7097"/>
                </a:lnTo>
                <a:lnTo>
                  <a:pt x="488" y="7106"/>
                </a:lnTo>
                <a:lnTo>
                  <a:pt x="488" y="7107"/>
                </a:lnTo>
                <a:lnTo>
                  <a:pt x="487" y="7107"/>
                </a:lnTo>
                <a:lnTo>
                  <a:pt x="485" y="7103"/>
                </a:lnTo>
                <a:lnTo>
                  <a:pt x="481" y="7089"/>
                </a:lnTo>
                <a:lnTo>
                  <a:pt x="471" y="7061"/>
                </a:lnTo>
                <a:lnTo>
                  <a:pt x="459" y="7019"/>
                </a:lnTo>
                <a:lnTo>
                  <a:pt x="446" y="6969"/>
                </a:lnTo>
                <a:lnTo>
                  <a:pt x="434" y="6918"/>
                </a:lnTo>
                <a:lnTo>
                  <a:pt x="410" y="6820"/>
                </a:lnTo>
                <a:lnTo>
                  <a:pt x="388" y="6721"/>
                </a:lnTo>
                <a:lnTo>
                  <a:pt x="365" y="6624"/>
                </a:lnTo>
                <a:lnTo>
                  <a:pt x="353" y="6576"/>
                </a:lnTo>
                <a:lnTo>
                  <a:pt x="340" y="6529"/>
                </a:lnTo>
                <a:lnTo>
                  <a:pt x="327" y="6482"/>
                </a:lnTo>
                <a:lnTo>
                  <a:pt x="311" y="6436"/>
                </a:lnTo>
                <a:lnTo>
                  <a:pt x="295" y="6392"/>
                </a:lnTo>
                <a:lnTo>
                  <a:pt x="277" y="6348"/>
                </a:lnTo>
                <a:lnTo>
                  <a:pt x="258" y="6304"/>
                </a:lnTo>
                <a:lnTo>
                  <a:pt x="237" y="6262"/>
                </a:lnTo>
                <a:lnTo>
                  <a:pt x="215" y="6219"/>
                </a:lnTo>
                <a:lnTo>
                  <a:pt x="193" y="6171"/>
                </a:lnTo>
                <a:lnTo>
                  <a:pt x="172" y="6120"/>
                </a:lnTo>
                <a:lnTo>
                  <a:pt x="153" y="6069"/>
                </a:lnTo>
                <a:lnTo>
                  <a:pt x="132" y="6016"/>
                </a:lnTo>
                <a:lnTo>
                  <a:pt x="114" y="5962"/>
                </a:lnTo>
                <a:lnTo>
                  <a:pt x="97" y="5910"/>
                </a:lnTo>
                <a:lnTo>
                  <a:pt x="82" y="5860"/>
                </a:lnTo>
                <a:lnTo>
                  <a:pt x="54" y="5767"/>
                </a:lnTo>
                <a:lnTo>
                  <a:pt x="32" y="5693"/>
                </a:lnTo>
                <a:lnTo>
                  <a:pt x="14" y="5624"/>
                </a:lnTo>
                <a:lnTo>
                  <a:pt x="12" y="5690"/>
                </a:lnTo>
                <a:lnTo>
                  <a:pt x="7" y="5854"/>
                </a:lnTo>
                <a:lnTo>
                  <a:pt x="2" y="6063"/>
                </a:lnTo>
                <a:lnTo>
                  <a:pt x="0" y="6167"/>
                </a:lnTo>
                <a:lnTo>
                  <a:pt x="0" y="6262"/>
                </a:lnTo>
                <a:lnTo>
                  <a:pt x="1" y="6311"/>
                </a:lnTo>
                <a:lnTo>
                  <a:pt x="5" y="6368"/>
                </a:lnTo>
                <a:lnTo>
                  <a:pt x="11" y="6430"/>
                </a:lnTo>
                <a:lnTo>
                  <a:pt x="19" y="6499"/>
                </a:lnTo>
                <a:lnTo>
                  <a:pt x="29" y="6572"/>
                </a:lnTo>
                <a:lnTo>
                  <a:pt x="41" y="6650"/>
                </a:lnTo>
                <a:lnTo>
                  <a:pt x="54" y="6730"/>
                </a:lnTo>
                <a:lnTo>
                  <a:pt x="68" y="6811"/>
                </a:lnTo>
                <a:lnTo>
                  <a:pt x="98" y="6976"/>
                </a:lnTo>
                <a:lnTo>
                  <a:pt x="131" y="7135"/>
                </a:lnTo>
                <a:lnTo>
                  <a:pt x="162" y="7280"/>
                </a:lnTo>
                <a:lnTo>
                  <a:pt x="192" y="7405"/>
                </a:lnTo>
                <a:lnTo>
                  <a:pt x="207" y="7463"/>
                </a:lnTo>
                <a:lnTo>
                  <a:pt x="220" y="7524"/>
                </a:lnTo>
                <a:lnTo>
                  <a:pt x="247" y="7652"/>
                </a:lnTo>
                <a:lnTo>
                  <a:pt x="302" y="7920"/>
                </a:lnTo>
                <a:lnTo>
                  <a:pt x="328" y="8046"/>
                </a:lnTo>
                <a:lnTo>
                  <a:pt x="353" y="8159"/>
                </a:lnTo>
                <a:lnTo>
                  <a:pt x="365" y="8210"/>
                </a:lnTo>
                <a:lnTo>
                  <a:pt x="377" y="8254"/>
                </a:lnTo>
                <a:lnTo>
                  <a:pt x="389" y="8293"/>
                </a:lnTo>
                <a:lnTo>
                  <a:pt x="400" y="8325"/>
                </a:lnTo>
                <a:lnTo>
                  <a:pt x="405" y="8338"/>
                </a:lnTo>
                <a:lnTo>
                  <a:pt x="410" y="8354"/>
                </a:lnTo>
                <a:lnTo>
                  <a:pt x="417" y="8384"/>
                </a:lnTo>
                <a:lnTo>
                  <a:pt x="423" y="8417"/>
                </a:lnTo>
                <a:lnTo>
                  <a:pt x="425" y="8450"/>
                </a:lnTo>
                <a:lnTo>
                  <a:pt x="428" y="8485"/>
                </a:lnTo>
                <a:lnTo>
                  <a:pt x="429" y="8520"/>
                </a:lnTo>
                <a:lnTo>
                  <a:pt x="428" y="8592"/>
                </a:lnTo>
                <a:lnTo>
                  <a:pt x="426" y="8664"/>
                </a:lnTo>
                <a:lnTo>
                  <a:pt x="426" y="8699"/>
                </a:lnTo>
                <a:lnTo>
                  <a:pt x="428" y="8734"/>
                </a:lnTo>
                <a:lnTo>
                  <a:pt x="429" y="8767"/>
                </a:lnTo>
                <a:lnTo>
                  <a:pt x="432" y="8800"/>
                </a:lnTo>
                <a:lnTo>
                  <a:pt x="437" y="8830"/>
                </a:lnTo>
                <a:lnTo>
                  <a:pt x="444" y="8859"/>
                </a:lnTo>
                <a:lnTo>
                  <a:pt x="453" y="8891"/>
                </a:lnTo>
                <a:lnTo>
                  <a:pt x="464" y="8931"/>
                </a:lnTo>
                <a:lnTo>
                  <a:pt x="484" y="9026"/>
                </a:lnTo>
                <a:lnTo>
                  <a:pt x="507" y="9135"/>
                </a:lnTo>
                <a:lnTo>
                  <a:pt x="527" y="9249"/>
                </a:lnTo>
                <a:lnTo>
                  <a:pt x="563" y="9444"/>
                </a:lnTo>
                <a:lnTo>
                  <a:pt x="578" y="9527"/>
                </a:lnTo>
                <a:lnTo>
                  <a:pt x="14942" y="9527"/>
                </a:lnTo>
                <a:lnTo>
                  <a:pt x="14935" y="9178"/>
                </a:lnTo>
                <a:lnTo>
                  <a:pt x="14922" y="8390"/>
                </a:lnTo>
                <a:lnTo>
                  <a:pt x="14915" y="7949"/>
                </a:lnTo>
                <a:lnTo>
                  <a:pt x="14911" y="7542"/>
                </a:lnTo>
                <a:lnTo>
                  <a:pt x="14910" y="7366"/>
                </a:lnTo>
                <a:lnTo>
                  <a:pt x="14910" y="7216"/>
                </a:lnTo>
                <a:lnTo>
                  <a:pt x="14910" y="7098"/>
                </a:lnTo>
                <a:lnTo>
                  <a:pt x="14912" y="7019"/>
                </a:lnTo>
                <a:lnTo>
                  <a:pt x="14916" y="6963"/>
                </a:lnTo>
                <a:lnTo>
                  <a:pt x="14920" y="6912"/>
                </a:lnTo>
                <a:lnTo>
                  <a:pt x="14926" y="6865"/>
                </a:lnTo>
                <a:lnTo>
                  <a:pt x="14932" y="6822"/>
                </a:lnTo>
                <a:lnTo>
                  <a:pt x="14939" y="6781"/>
                </a:lnTo>
                <a:lnTo>
                  <a:pt x="14946" y="6743"/>
                </a:lnTo>
                <a:lnTo>
                  <a:pt x="14954" y="6706"/>
                </a:lnTo>
                <a:lnTo>
                  <a:pt x="14964" y="6668"/>
                </a:lnTo>
                <a:lnTo>
                  <a:pt x="14984" y="6594"/>
                </a:lnTo>
                <a:lnTo>
                  <a:pt x="15008" y="6512"/>
                </a:lnTo>
                <a:lnTo>
                  <a:pt x="15034" y="6418"/>
                </a:lnTo>
                <a:lnTo>
                  <a:pt x="15047" y="6364"/>
                </a:lnTo>
                <a:lnTo>
                  <a:pt x="15060" y="6307"/>
                </a:lnTo>
                <a:lnTo>
                  <a:pt x="15073" y="6247"/>
                </a:lnTo>
                <a:lnTo>
                  <a:pt x="15085" y="6190"/>
                </a:lnTo>
                <a:lnTo>
                  <a:pt x="15095" y="6135"/>
                </a:lnTo>
                <a:lnTo>
                  <a:pt x="15105" y="6083"/>
                </a:lnTo>
                <a:lnTo>
                  <a:pt x="15112" y="6033"/>
                </a:lnTo>
                <a:lnTo>
                  <a:pt x="15118" y="5983"/>
                </a:lnTo>
                <a:lnTo>
                  <a:pt x="15130" y="5887"/>
                </a:lnTo>
                <a:lnTo>
                  <a:pt x="15138" y="5792"/>
                </a:lnTo>
                <a:lnTo>
                  <a:pt x="15147" y="5697"/>
                </a:lnTo>
                <a:lnTo>
                  <a:pt x="15155" y="5598"/>
                </a:lnTo>
                <a:lnTo>
                  <a:pt x="15165" y="5491"/>
                </a:lnTo>
                <a:lnTo>
                  <a:pt x="15177" y="5381"/>
                </a:lnTo>
                <a:lnTo>
                  <a:pt x="15189" y="5281"/>
                </a:lnTo>
                <a:lnTo>
                  <a:pt x="15210" y="5106"/>
                </a:lnTo>
                <a:lnTo>
                  <a:pt x="15220" y="5035"/>
                </a:lnTo>
                <a:lnTo>
                  <a:pt x="15225" y="4979"/>
                </a:lnTo>
                <a:lnTo>
                  <a:pt x="15226" y="4956"/>
                </a:lnTo>
                <a:lnTo>
                  <a:pt x="15227" y="4937"/>
                </a:lnTo>
                <a:lnTo>
                  <a:pt x="15226" y="4922"/>
                </a:lnTo>
                <a:lnTo>
                  <a:pt x="15224" y="4912"/>
                </a:lnTo>
                <a:close/>
                <a:moveTo>
                  <a:pt x="667" y="8622"/>
                </a:moveTo>
                <a:lnTo>
                  <a:pt x="667" y="8622"/>
                </a:lnTo>
                <a:lnTo>
                  <a:pt x="658" y="8606"/>
                </a:lnTo>
                <a:lnTo>
                  <a:pt x="649" y="8587"/>
                </a:lnTo>
                <a:lnTo>
                  <a:pt x="627" y="8542"/>
                </a:lnTo>
                <a:lnTo>
                  <a:pt x="604" y="8489"/>
                </a:lnTo>
                <a:lnTo>
                  <a:pt x="580" y="8429"/>
                </a:lnTo>
                <a:lnTo>
                  <a:pt x="556" y="8366"/>
                </a:lnTo>
                <a:lnTo>
                  <a:pt x="536" y="8305"/>
                </a:lnTo>
                <a:lnTo>
                  <a:pt x="518" y="8245"/>
                </a:lnTo>
                <a:lnTo>
                  <a:pt x="511" y="8217"/>
                </a:lnTo>
                <a:lnTo>
                  <a:pt x="505" y="8192"/>
                </a:lnTo>
                <a:lnTo>
                  <a:pt x="493" y="8139"/>
                </a:lnTo>
                <a:lnTo>
                  <a:pt x="482" y="8085"/>
                </a:lnTo>
                <a:lnTo>
                  <a:pt x="472" y="8027"/>
                </a:lnTo>
                <a:lnTo>
                  <a:pt x="464" y="7971"/>
                </a:lnTo>
                <a:lnTo>
                  <a:pt x="455" y="7914"/>
                </a:lnTo>
                <a:lnTo>
                  <a:pt x="449" y="7859"/>
                </a:lnTo>
                <a:lnTo>
                  <a:pt x="446" y="7809"/>
                </a:lnTo>
                <a:lnTo>
                  <a:pt x="444" y="7761"/>
                </a:lnTo>
                <a:lnTo>
                  <a:pt x="444" y="7708"/>
                </a:lnTo>
                <a:lnTo>
                  <a:pt x="442" y="7642"/>
                </a:lnTo>
                <a:lnTo>
                  <a:pt x="437" y="7494"/>
                </a:lnTo>
                <a:lnTo>
                  <a:pt x="430" y="7316"/>
                </a:lnTo>
                <a:lnTo>
                  <a:pt x="447" y="7358"/>
                </a:lnTo>
                <a:lnTo>
                  <a:pt x="465" y="7405"/>
                </a:lnTo>
                <a:lnTo>
                  <a:pt x="488" y="7464"/>
                </a:lnTo>
                <a:lnTo>
                  <a:pt x="512" y="7532"/>
                </a:lnTo>
                <a:lnTo>
                  <a:pt x="536" y="7603"/>
                </a:lnTo>
                <a:lnTo>
                  <a:pt x="559" y="7676"/>
                </a:lnTo>
                <a:lnTo>
                  <a:pt x="569" y="7711"/>
                </a:lnTo>
                <a:lnTo>
                  <a:pt x="578" y="7746"/>
                </a:lnTo>
                <a:lnTo>
                  <a:pt x="593" y="7807"/>
                </a:lnTo>
                <a:lnTo>
                  <a:pt x="609" y="7860"/>
                </a:lnTo>
                <a:lnTo>
                  <a:pt x="633" y="7952"/>
                </a:lnTo>
                <a:lnTo>
                  <a:pt x="644" y="7995"/>
                </a:lnTo>
                <a:lnTo>
                  <a:pt x="654" y="8040"/>
                </a:lnTo>
                <a:lnTo>
                  <a:pt x="661" y="8090"/>
                </a:lnTo>
                <a:lnTo>
                  <a:pt x="667" y="8146"/>
                </a:lnTo>
                <a:lnTo>
                  <a:pt x="669" y="8179"/>
                </a:lnTo>
                <a:lnTo>
                  <a:pt x="672" y="8213"/>
                </a:lnTo>
                <a:lnTo>
                  <a:pt x="674" y="8290"/>
                </a:lnTo>
                <a:lnTo>
                  <a:pt x="674" y="8368"/>
                </a:lnTo>
                <a:lnTo>
                  <a:pt x="673" y="8445"/>
                </a:lnTo>
                <a:lnTo>
                  <a:pt x="669" y="8570"/>
                </a:lnTo>
                <a:lnTo>
                  <a:pt x="667" y="8622"/>
                </a:lnTo>
                <a:close/>
                <a:moveTo>
                  <a:pt x="1024" y="8830"/>
                </a:moveTo>
                <a:lnTo>
                  <a:pt x="1024" y="8830"/>
                </a:lnTo>
                <a:lnTo>
                  <a:pt x="1016" y="8765"/>
                </a:lnTo>
                <a:lnTo>
                  <a:pt x="1008" y="8694"/>
                </a:lnTo>
                <a:lnTo>
                  <a:pt x="988" y="8548"/>
                </a:lnTo>
                <a:lnTo>
                  <a:pt x="979" y="8477"/>
                </a:lnTo>
                <a:lnTo>
                  <a:pt x="971" y="8412"/>
                </a:lnTo>
                <a:lnTo>
                  <a:pt x="966" y="8355"/>
                </a:lnTo>
                <a:lnTo>
                  <a:pt x="965" y="8331"/>
                </a:lnTo>
                <a:lnTo>
                  <a:pt x="964" y="8310"/>
                </a:lnTo>
                <a:lnTo>
                  <a:pt x="965" y="8262"/>
                </a:lnTo>
                <a:lnTo>
                  <a:pt x="966" y="8198"/>
                </a:lnTo>
                <a:lnTo>
                  <a:pt x="970" y="8046"/>
                </a:lnTo>
                <a:lnTo>
                  <a:pt x="971" y="7971"/>
                </a:lnTo>
                <a:lnTo>
                  <a:pt x="971" y="7901"/>
                </a:lnTo>
                <a:lnTo>
                  <a:pt x="968" y="7845"/>
                </a:lnTo>
                <a:lnTo>
                  <a:pt x="966" y="7822"/>
                </a:lnTo>
                <a:lnTo>
                  <a:pt x="964" y="7805"/>
                </a:lnTo>
                <a:lnTo>
                  <a:pt x="962" y="7795"/>
                </a:lnTo>
                <a:lnTo>
                  <a:pt x="962" y="7793"/>
                </a:lnTo>
                <a:lnTo>
                  <a:pt x="964" y="7792"/>
                </a:lnTo>
                <a:lnTo>
                  <a:pt x="966" y="7795"/>
                </a:lnTo>
                <a:lnTo>
                  <a:pt x="970" y="7804"/>
                </a:lnTo>
                <a:lnTo>
                  <a:pt x="982" y="7835"/>
                </a:lnTo>
                <a:lnTo>
                  <a:pt x="996" y="7882"/>
                </a:lnTo>
                <a:lnTo>
                  <a:pt x="1010" y="7937"/>
                </a:lnTo>
                <a:lnTo>
                  <a:pt x="1018" y="7966"/>
                </a:lnTo>
                <a:lnTo>
                  <a:pt x="1025" y="7995"/>
                </a:lnTo>
                <a:lnTo>
                  <a:pt x="1030" y="8025"/>
                </a:lnTo>
                <a:lnTo>
                  <a:pt x="1034" y="8052"/>
                </a:lnTo>
                <a:lnTo>
                  <a:pt x="1037" y="8079"/>
                </a:lnTo>
                <a:lnTo>
                  <a:pt x="1038" y="8102"/>
                </a:lnTo>
                <a:lnTo>
                  <a:pt x="1040" y="8187"/>
                </a:lnTo>
                <a:lnTo>
                  <a:pt x="1045" y="8337"/>
                </a:lnTo>
                <a:lnTo>
                  <a:pt x="1061" y="8740"/>
                </a:lnTo>
                <a:lnTo>
                  <a:pt x="1082" y="9289"/>
                </a:lnTo>
                <a:lnTo>
                  <a:pt x="1078" y="9268"/>
                </a:lnTo>
                <a:lnTo>
                  <a:pt x="1072" y="9247"/>
                </a:lnTo>
                <a:lnTo>
                  <a:pt x="1063" y="9196"/>
                </a:lnTo>
                <a:lnTo>
                  <a:pt x="1055" y="9141"/>
                </a:lnTo>
                <a:lnTo>
                  <a:pt x="1048" y="9081"/>
                </a:lnTo>
                <a:lnTo>
                  <a:pt x="1040" y="9020"/>
                </a:lnTo>
                <a:lnTo>
                  <a:pt x="1034" y="8956"/>
                </a:lnTo>
                <a:lnTo>
                  <a:pt x="1024" y="8830"/>
                </a:lnTo>
                <a:close/>
                <a:moveTo>
                  <a:pt x="1187" y="9008"/>
                </a:moveTo>
                <a:lnTo>
                  <a:pt x="1187" y="9008"/>
                </a:lnTo>
                <a:lnTo>
                  <a:pt x="1171" y="8928"/>
                </a:lnTo>
                <a:lnTo>
                  <a:pt x="1162" y="8877"/>
                </a:lnTo>
                <a:lnTo>
                  <a:pt x="1153" y="8821"/>
                </a:lnTo>
                <a:lnTo>
                  <a:pt x="1146" y="8767"/>
                </a:lnTo>
                <a:lnTo>
                  <a:pt x="1140" y="8716"/>
                </a:lnTo>
                <a:lnTo>
                  <a:pt x="1139" y="8692"/>
                </a:lnTo>
                <a:lnTo>
                  <a:pt x="1139" y="8670"/>
                </a:lnTo>
                <a:lnTo>
                  <a:pt x="1140" y="8652"/>
                </a:lnTo>
                <a:lnTo>
                  <a:pt x="1143" y="8636"/>
                </a:lnTo>
                <a:lnTo>
                  <a:pt x="1153" y="8573"/>
                </a:lnTo>
                <a:lnTo>
                  <a:pt x="1159" y="8533"/>
                </a:lnTo>
                <a:lnTo>
                  <a:pt x="1165" y="8493"/>
                </a:lnTo>
                <a:lnTo>
                  <a:pt x="1170" y="8454"/>
                </a:lnTo>
                <a:lnTo>
                  <a:pt x="1174" y="8417"/>
                </a:lnTo>
                <a:lnTo>
                  <a:pt x="1174" y="8383"/>
                </a:lnTo>
                <a:lnTo>
                  <a:pt x="1174" y="8370"/>
                </a:lnTo>
                <a:lnTo>
                  <a:pt x="1173" y="8358"/>
                </a:lnTo>
                <a:lnTo>
                  <a:pt x="1170" y="8338"/>
                </a:lnTo>
                <a:lnTo>
                  <a:pt x="1170" y="8336"/>
                </a:lnTo>
                <a:lnTo>
                  <a:pt x="1171" y="8340"/>
                </a:lnTo>
                <a:lnTo>
                  <a:pt x="1173" y="8348"/>
                </a:lnTo>
                <a:lnTo>
                  <a:pt x="1173" y="8358"/>
                </a:lnTo>
                <a:lnTo>
                  <a:pt x="1187" y="8432"/>
                </a:lnTo>
                <a:lnTo>
                  <a:pt x="1206" y="8533"/>
                </a:lnTo>
                <a:lnTo>
                  <a:pt x="1216" y="8585"/>
                </a:lnTo>
                <a:lnTo>
                  <a:pt x="1224" y="8632"/>
                </a:lnTo>
                <a:lnTo>
                  <a:pt x="1229" y="8670"/>
                </a:lnTo>
                <a:lnTo>
                  <a:pt x="1231" y="8695"/>
                </a:lnTo>
                <a:lnTo>
                  <a:pt x="1229" y="8727"/>
                </a:lnTo>
                <a:lnTo>
                  <a:pt x="1224" y="8770"/>
                </a:lnTo>
                <a:lnTo>
                  <a:pt x="1217" y="8820"/>
                </a:lnTo>
                <a:lnTo>
                  <a:pt x="1209" y="8874"/>
                </a:lnTo>
                <a:lnTo>
                  <a:pt x="1193" y="8967"/>
                </a:lnTo>
                <a:lnTo>
                  <a:pt x="1187" y="9008"/>
                </a:lnTo>
                <a:close/>
                <a:moveTo>
                  <a:pt x="2003" y="8265"/>
                </a:moveTo>
                <a:lnTo>
                  <a:pt x="2003" y="8265"/>
                </a:lnTo>
                <a:lnTo>
                  <a:pt x="2005" y="8289"/>
                </a:lnTo>
                <a:lnTo>
                  <a:pt x="2006" y="8317"/>
                </a:lnTo>
                <a:lnTo>
                  <a:pt x="2009" y="8379"/>
                </a:lnTo>
                <a:lnTo>
                  <a:pt x="2008" y="8453"/>
                </a:lnTo>
                <a:lnTo>
                  <a:pt x="2006" y="8533"/>
                </a:lnTo>
                <a:lnTo>
                  <a:pt x="2002" y="8618"/>
                </a:lnTo>
                <a:lnTo>
                  <a:pt x="1997" y="8707"/>
                </a:lnTo>
                <a:lnTo>
                  <a:pt x="1991" y="8799"/>
                </a:lnTo>
                <a:lnTo>
                  <a:pt x="1984" y="8889"/>
                </a:lnTo>
                <a:lnTo>
                  <a:pt x="1970" y="9058"/>
                </a:lnTo>
                <a:lnTo>
                  <a:pt x="1957" y="9200"/>
                </a:lnTo>
                <a:lnTo>
                  <a:pt x="1944" y="9335"/>
                </a:lnTo>
                <a:lnTo>
                  <a:pt x="1937" y="9316"/>
                </a:lnTo>
                <a:lnTo>
                  <a:pt x="1926" y="9285"/>
                </a:lnTo>
                <a:lnTo>
                  <a:pt x="1897" y="9192"/>
                </a:lnTo>
                <a:lnTo>
                  <a:pt x="1861" y="9064"/>
                </a:lnTo>
                <a:lnTo>
                  <a:pt x="1821" y="8915"/>
                </a:lnTo>
                <a:lnTo>
                  <a:pt x="1779" y="8757"/>
                </a:lnTo>
                <a:lnTo>
                  <a:pt x="1738" y="8599"/>
                </a:lnTo>
                <a:lnTo>
                  <a:pt x="1704" y="8456"/>
                </a:lnTo>
                <a:lnTo>
                  <a:pt x="1676" y="8340"/>
                </a:lnTo>
                <a:lnTo>
                  <a:pt x="1653" y="8232"/>
                </a:lnTo>
                <a:lnTo>
                  <a:pt x="1628" y="8110"/>
                </a:lnTo>
                <a:lnTo>
                  <a:pt x="1603" y="7980"/>
                </a:lnTo>
                <a:lnTo>
                  <a:pt x="1580" y="7848"/>
                </a:lnTo>
                <a:lnTo>
                  <a:pt x="1559" y="7717"/>
                </a:lnTo>
                <a:lnTo>
                  <a:pt x="1550" y="7655"/>
                </a:lnTo>
                <a:lnTo>
                  <a:pt x="1543" y="7595"/>
                </a:lnTo>
                <a:lnTo>
                  <a:pt x="1537" y="7537"/>
                </a:lnTo>
                <a:lnTo>
                  <a:pt x="1532" y="7483"/>
                </a:lnTo>
                <a:lnTo>
                  <a:pt x="1529" y="7434"/>
                </a:lnTo>
                <a:lnTo>
                  <a:pt x="1528" y="7389"/>
                </a:lnTo>
                <a:lnTo>
                  <a:pt x="1527" y="7296"/>
                </a:lnTo>
                <a:lnTo>
                  <a:pt x="1523" y="7185"/>
                </a:lnTo>
                <a:lnTo>
                  <a:pt x="1520" y="7064"/>
                </a:lnTo>
                <a:lnTo>
                  <a:pt x="1516" y="6939"/>
                </a:lnTo>
                <a:lnTo>
                  <a:pt x="1515" y="6819"/>
                </a:lnTo>
                <a:lnTo>
                  <a:pt x="1515" y="6761"/>
                </a:lnTo>
                <a:lnTo>
                  <a:pt x="1515" y="6708"/>
                </a:lnTo>
                <a:lnTo>
                  <a:pt x="1517" y="6657"/>
                </a:lnTo>
                <a:lnTo>
                  <a:pt x="1520" y="6614"/>
                </a:lnTo>
                <a:lnTo>
                  <a:pt x="1523" y="6576"/>
                </a:lnTo>
                <a:lnTo>
                  <a:pt x="1528" y="6545"/>
                </a:lnTo>
                <a:lnTo>
                  <a:pt x="1541" y="6480"/>
                </a:lnTo>
                <a:lnTo>
                  <a:pt x="1559" y="6403"/>
                </a:lnTo>
                <a:lnTo>
                  <a:pt x="1598" y="6236"/>
                </a:lnTo>
                <a:lnTo>
                  <a:pt x="1647" y="6040"/>
                </a:lnTo>
                <a:lnTo>
                  <a:pt x="1664" y="6072"/>
                </a:lnTo>
                <a:lnTo>
                  <a:pt x="1683" y="6112"/>
                </a:lnTo>
                <a:lnTo>
                  <a:pt x="1707" y="6161"/>
                </a:lnTo>
                <a:lnTo>
                  <a:pt x="1736" y="6223"/>
                </a:lnTo>
                <a:lnTo>
                  <a:pt x="1765" y="6290"/>
                </a:lnTo>
                <a:lnTo>
                  <a:pt x="1796" y="6363"/>
                </a:lnTo>
                <a:lnTo>
                  <a:pt x="1825" y="6440"/>
                </a:lnTo>
                <a:lnTo>
                  <a:pt x="1839" y="6478"/>
                </a:lnTo>
                <a:lnTo>
                  <a:pt x="1855" y="6513"/>
                </a:lnTo>
                <a:lnTo>
                  <a:pt x="1872" y="6548"/>
                </a:lnTo>
                <a:lnTo>
                  <a:pt x="1889" y="6583"/>
                </a:lnTo>
                <a:lnTo>
                  <a:pt x="1923" y="6650"/>
                </a:lnTo>
                <a:lnTo>
                  <a:pt x="1941" y="6685"/>
                </a:lnTo>
                <a:lnTo>
                  <a:pt x="1958" y="6722"/>
                </a:lnTo>
                <a:lnTo>
                  <a:pt x="1974" y="6761"/>
                </a:lnTo>
                <a:lnTo>
                  <a:pt x="1990" y="6802"/>
                </a:lnTo>
                <a:lnTo>
                  <a:pt x="2004" y="6846"/>
                </a:lnTo>
                <a:lnTo>
                  <a:pt x="2016" y="6895"/>
                </a:lnTo>
                <a:lnTo>
                  <a:pt x="2028" y="6948"/>
                </a:lnTo>
                <a:lnTo>
                  <a:pt x="2032" y="6976"/>
                </a:lnTo>
                <a:lnTo>
                  <a:pt x="2036" y="7006"/>
                </a:lnTo>
                <a:lnTo>
                  <a:pt x="2040" y="7036"/>
                </a:lnTo>
                <a:lnTo>
                  <a:pt x="2044" y="7068"/>
                </a:lnTo>
                <a:lnTo>
                  <a:pt x="2046" y="7102"/>
                </a:lnTo>
                <a:lnTo>
                  <a:pt x="2047" y="7138"/>
                </a:lnTo>
                <a:lnTo>
                  <a:pt x="2048" y="7211"/>
                </a:lnTo>
                <a:lnTo>
                  <a:pt x="2048" y="7287"/>
                </a:lnTo>
                <a:lnTo>
                  <a:pt x="2046" y="7365"/>
                </a:lnTo>
                <a:lnTo>
                  <a:pt x="2042" y="7443"/>
                </a:lnTo>
                <a:lnTo>
                  <a:pt x="2038" y="7523"/>
                </a:lnTo>
                <a:lnTo>
                  <a:pt x="2032" y="7602"/>
                </a:lnTo>
                <a:lnTo>
                  <a:pt x="2020" y="7757"/>
                </a:lnTo>
                <a:lnTo>
                  <a:pt x="2008" y="7906"/>
                </a:lnTo>
                <a:lnTo>
                  <a:pt x="2003" y="7977"/>
                </a:lnTo>
                <a:lnTo>
                  <a:pt x="1999" y="8043"/>
                </a:lnTo>
                <a:lnTo>
                  <a:pt x="1997" y="8107"/>
                </a:lnTo>
                <a:lnTo>
                  <a:pt x="1997" y="8164"/>
                </a:lnTo>
                <a:lnTo>
                  <a:pt x="1998" y="8218"/>
                </a:lnTo>
                <a:lnTo>
                  <a:pt x="2000" y="8242"/>
                </a:lnTo>
                <a:lnTo>
                  <a:pt x="2003" y="8265"/>
                </a:lnTo>
                <a:close/>
                <a:moveTo>
                  <a:pt x="2255" y="6692"/>
                </a:moveTo>
                <a:lnTo>
                  <a:pt x="2255" y="6692"/>
                </a:lnTo>
                <a:lnTo>
                  <a:pt x="2249" y="6629"/>
                </a:lnTo>
                <a:lnTo>
                  <a:pt x="2242" y="6545"/>
                </a:lnTo>
                <a:lnTo>
                  <a:pt x="2225" y="6344"/>
                </a:lnTo>
                <a:lnTo>
                  <a:pt x="2209" y="6154"/>
                </a:lnTo>
                <a:lnTo>
                  <a:pt x="2202" y="6083"/>
                </a:lnTo>
                <a:lnTo>
                  <a:pt x="2199" y="6058"/>
                </a:lnTo>
                <a:lnTo>
                  <a:pt x="2196" y="6040"/>
                </a:lnTo>
                <a:lnTo>
                  <a:pt x="2189" y="6009"/>
                </a:lnTo>
                <a:lnTo>
                  <a:pt x="2181" y="5973"/>
                </a:lnTo>
                <a:lnTo>
                  <a:pt x="2170" y="5929"/>
                </a:lnTo>
                <a:lnTo>
                  <a:pt x="2160" y="5880"/>
                </a:lnTo>
                <a:lnTo>
                  <a:pt x="2152" y="5824"/>
                </a:lnTo>
                <a:lnTo>
                  <a:pt x="2147" y="5792"/>
                </a:lnTo>
                <a:lnTo>
                  <a:pt x="2143" y="5760"/>
                </a:lnTo>
                <a:lnTo>
                  <a:pt x="2141" y="5725"/>
                </a:lnTo>
                <a:lnTo>
                  <a:pt x="2139" y="5688"/>
                </a:lnTo>
                <a:lnTo>
                  <a:pt x="2137" y="5649"/>
                </a:lnTo>
                <a:lnTo>
                  <a:pt x="2136" y="5609"/>
                </a:lnTo>
                <a:lnTo>
                  <a:pt x="2136" y="5559"/>
                </a:lnTo>
                <a:lnTo>
                  <a:pt x="2134" y="5497"/>
                </a:lnTo>
                <a:lnTo>
                  <a:pt x="2128" y="5339"/>
                </a:lnTo>
                <a:lnTo>
                  <a:pt x="2111" y="4967"/>
                </a:lnTo>
                <a:lnTo>
                  <a:pt x="2102" y="4790"/>
                </a:lnTo>
                <a:lnTo>
                  <a:pt x="2100" y="4712"/>
                </a:lnTo>
                <a:lnTo>
                  <a:pt x="2099" y="4645"/>
                </a:lnTo>
                <a:lnTo>
                  <a:pt x="2099" y="4590"/>
                </a:lnTo>
                <a:lnTo>
                  <a:pt x="2099" y="4550"/>
                </a:lnTo>
                <a:lnTo>
                  <a:pt x="2100" y="4537"/>
                </a:lnTo>
                <a:lnTo>
                  <a:pt x="2102" y="4528"/>
                </a:lnTo>
                <a:lnTo>
                  <a:pt x="2104" y="4525"/>
                </a:lnTo>
                <a:lnTo>
                  <a:pt x="2105" y="4525"/>
                </a:lnTo>
                <a:lnTo>
                  <a:pt x="2106" y="4526"/>
                </a:lnTo>
                <a:lnTo>
                  <a:pt x="2113" y="4539"/>
                </a:lnTo>
                <a:lnTo>
                  <a:pt x="2123" y="4564"/>
                </a:lnTo>
                <a:lnTo>
                  <a:pt x="2136" y="4598"/>
                </a:lnTo>
                <a:lnTo>
                  <a:pt x="2149" y="4639"/>
                </a:lnTo>
                <a:lnTo>
                  <a:pt x="2182" y="4740"/>
                </a:lnTo>
                <a:lnTo>
                  <a:pt x="2218" y="4854"/>
                </a:lnTo>
                <a:lnTo>
                  <a:pt x="2254" y="4972"/>
                </a:lnTo>
                <a:lnTo>
                  <a:pt x="2286" y="5083"/>
                </a:lnTo>
                <a:lnTo>
                  <a:pt x="2313" y="5175"/>
                </a:lnTo>
                <a:lnTo>
                  <a:pt x="2330" y="5238"/>
                </a:lnTo>
                <a:lnTo>
                  <a:pt x="2340" y="5282"/>
                </a:lnTo>
                <a:lnTo>
                  <a:pt x="2354" y="5325"/>
                </a:lnTo>
                <a:lnTo>
                  <a:pt x="2379" y="5410"/>
                </a:lnTo>
                <a:lnTo>
                  <a:pt x="2391" y="5454"/>
                </a:lnTo>
                <a:lnTo>
                  <a:pt x="2403" y="5499"/>
                </a:lnTo>
                <a:lnTo>
                  <a:pt x="2411" y="5545"/>
                </a:lnTo>
                <a:lnTo>
                  <a:pt x="2415" y="5569"/>
                </a:lnTo>
                <a:lnTo>
                  <a:pt x="2418" y="5594"/>
                </a:lnTo>
                <a:lnTo>
                  <a:pt x="2421" y="5621"/>
                </a:lnTo>
                <a:lnTo>
                  <a:pt x="2422" y="5648"/>
                </a:lnTo>
                <a:lnTo>
                  <a:pt x="2424" y="5711"/>
                </a:lnTo>
                <a:lnTo>
                  <a:pt x="2424" y="5779"/>
                </a:lnTo>
                <a:lnTo>
                  <a:pt x="2422" y="5850"/>
                </a:lnTo>
                <a:lnTo>
                  <a:pt x="2418" y="5923"/>
                </a:lnTo>
                <a:lnTo>
                  <a:pt x="2414" y="5995"/>
                </a:lnTo>
                <a:lnTo>
                  <a:pt x="2409" y="6064"/>
                </a:lnTo>
                <a:lnTo>
                  <a:pt x="2403" y="6129"/>
                </a:lnTo>
                <a:lnTo>
                  <a:pt x="2393" y="6224"/>
                </a:lnTo>
                <a:lnTo>
                  <a:pt x="2376" y="6372"/>
                </a:lnTo>
                <a:lnTo>
                  <a:pt x="2331" y="6746"/>
                </a:lnTo>
                <a:lnTo>
                  <a:pt x="2269" y="7241"/>
                </a:lnTo>
                <a:lnTo>
                  <a:pt x="2269" y="7156"/>
                </a:lnTo>
                <a:lnTo>
                  <a:pt x="2268" y="7000"/>
                </a:lnTo>
                <a:lnTo>
                  <a:pt x="2266" y="6913"/>
                </a:lnTo>
                <a:lnTo>
                  <a:pt x="2263" y="6828"/>
                </a:lnTo>
                <a:lnTo>
                  <a:pt x="2260" y="6752"/>
                </a:lnTo>
                <a:lnTo>
                  <a:pt x="2257" y="6720"/>
                </a:lnTo>
                <a:lnTo>
                  <a:pt x="2255" y="6692"/>
                </a:lnTo>
                <a:close/>
                <a:moveTo>
                  <a:pt x="2566" y="8741"/>
                </a:moveTo>
                <a:lnTo>
                  <a:pt x="2566" y="8741"/>
                </a:lnTo>
                <a:lnTo>
                  <a:pt x="2563" y="8772"/>
                </a:lnTo>
                <a:lnTo>
                  <a:pt x="2558" y="8808"/>
                </a:lnTo>
                <a:lnTo>
                  <a:pt x="2552" y="8847"/>
                </a:lnTo>
                <a:lnTo>
                  <a:pt x="2545" y="8885"/>
                </a:lnTo>
                <a:lnTo>
                  <a:pt x="2527" y="8967"/>
                </a:lnTo>
                <a:lnTo>
                  <a:pt x="2509" y="9046"/>
                </a:lnTo>
                <a:lnTo>
                  <a:pt x="2492" y="9118"/>
                </a:lnTo>
                <a:lnTo>
                  <a:pt x="2476" y="9177"/>
                </a:lnTo>
                <a:lnTo>
                  <a:pt x="2463" y="9230"/>
                </a:lnTo>
                <a:lnTo>
                  <a:pt x="2445" y="9189"/>
                </a:lnTo>
                <a:lnTo>
                  <a:pt x="2428" y="9143"/>
                </a:lnTo>
                <a:lnTo>
                  <a:pt x="2410" y="9095"/>
                </a:lnTo>
                <a:lnTo>
                  <a:pt x="2394" y="9043"/>
                </a:lnTo>
                <a:lnTo>
                  <a:pt x="2387" y="9015"/>
                </a:lnTo>
                <a:lnTo>
                  <a:pt x="2380" y="8987"/>
                </a:lnTo>
                <a:lnTo>
                  <a:pt x="2374" y="8957"/>
                </a:lnTo>
                <a:lnTo>
                  <a:pt x="2369" y="8927"/>
                </a:lnTo>
                <a:lnTo>
                  <a:pt x="2364" y="8897"/>
                </a:lnTo>
                <a:lnTo>
                  <a:pt x="2362" y="8865"/>
                </a:lnTo>
                <a:lnTo>
                  <a:pt x="2360" y="8832"/>
                </a:lnTo>
                <a:lnTo>
                  <a:pt x="2358" y="8800"/>
                </a:lnTo>
                <a:lnTo>
                  <a:pt x="2360" y="8730"/>
                </a:lnTo>
                <a:lnTo>
                  <a:pt x="2361" y="8658"/>
                </a:lnTo>
                <a:lnTo>
                  <a:pt x="2366" y="8514"/>
                </a:lnTo>
                <a:lnTo>
                  <a:pt x="2372" y="8387"/>
                </a:lnTo>
                <a:lnTo>
                  <a:pt x="2373" y="8335"/>
                </a:lnTo>
                <a:lnTo>
                  <a:pt x="2374" y="8295"/>
                </a:lnTo>
                <a:lnTo>
                  <a:pt x="2374" y="8277"/>
                </a:lnTo>
                <a:lnTo>
                  <a:pt x="2375" y="8257"/>
                </a:lnTo>
                <a:lnTo>
                  <a:pt x="2380" y="8211"/>
                </a:lnTo>
                <a:lnTo>
                  <a:pt x="2387" y="8162"/>
                </a:lnTo>
                <a:lnTo>
                  <a:pt x="2396" y="8113"/>
                </a:lnTo>
                <a:lnTo>
                  <a:pt x="2411" y="8032"/>
                </a:lnTo>
                <a:lnTo>
                  <a:pt x="2418" y="7998"/>
                </a:lnTo>
                <a:lnTo>
                  <a:pt x="2426" y="8037"/>
                </a:lnTo>
                <a:lnTo>
                  <a:pt x="2446" y="8133"/>
                </a:lnTo>
                <a:lnTo>
                  <a:pt x="2459" y="8193"/>
                </a:lnTo>
                <a:lnTo>
                  <a:pt x="2475" y="8256"/>
                </a:lnTo>
                <a:lnTo>
                  <a:pt x="2491" y="8316"/>
                </a:lnTo>
                <a:lnTo>
                  <a:pt x="2507" y="8370"/>
                </a:lnTo>
                <a:lnTo>
                  <a:pt x="2523" y="8417"/>
                </a:lnTo>
                <a:lnTo>
                  <a:pt x="2537" y="8461"/>
                </a:lnTo>
                <a:lnTo>
                  <a:pt x="2549" y="8502"/>
                </a:lnTo>
                <a:lnTo>
                  <a:pt x="2559" y="8544"/>
                </a:lnTo>
                <a:lnTo>
                  <a:pt x="2563" y="8564"/>
                </a:lnTo>
                <a:lnTo>
                  <a:pt x="2566" y="8586"/>
                </a:lnTo>
                <a:lnTo>
                  <a:pt x="2569" y="8609"/>
                </a:lnTo>
                <a:lnTo>
                  <a:pt x="2570" y="8633"/>
                </a:lnTo>
                <a:lnTo>
                  <a:pt x="2570" y="8657"/>
                </a:lnTo>
                <a:lnTo>
                  <a:pt x="2570" y="8683"/>
                </a:lnTo>
                <a:lnTo>
                  <a:pt x="2569" y="8711"/>
                </a:lnTo>
                <a:lnTo>
                  <a:pt x="2566" y="8741"/>
                </a:lnTo>
                <a:close/>
                <a:moveTo>
                  <a:pt x="2582" y="7672"/>
                </a:moveTo>
                <a:lnTo>
                  <a:pt x="2582" y="7672"/>
                </a:lnTo>
                <a:lnTo>
                  <a:pt x="2542" y="7595"/>
                </a:lnTo>
                <a:lnTo>
                  <a:pt x="2521" y="7550"/>
                </a:lnTo>
                <a:lnTo>
                  <a:pt x="2510" y="7526"/>
                </a:lnTo>
                <a:lnTo>
                  <a:pt x="2500" y="7501"/>
                </a:lnTo>
                <a:lnTo>
                  <a:pt x="2491" y="7476"/>
                </a:lnTo>
                <a:lnTo>
                  <a:pt x="2482" y="7449"/>
                </a:lnTo>
                <a:lnTo>
                  <a:pt x="2475" y="7423"/>
                </a:lnTo>
                <a:lnTo>
                  <a:pt x="2469" y="7396"/>
                </a:lnTo>
                <a:lnTo>
                  <a:pt x="2464" y="7369"/>
                </a:lnTo>
                <a:lnTo>
                  <a:pt x="2462" y="7341"/>
                </a:lnTo>
                <a:lnTo>
                  <a:pt x="2461" y="7314"/>
                </a:lnTo>
                <a:lnTo>
                  <a:pt x="2463" y="7286"/>
                </a:lnTo>
                <a:lnTo>
                  <a:pt x="2469" y="7227"/>
                </a:lnTo>
                <a:lnTo>
                  <a:pt x="2479" y="7162"/>
                </a:lnTo>
                <a:lnTo>
                  <a:pt x="2489" y="7094"/>
                </a:lnTo>
                <a:lnTo>
                  <a:pt x="2500" y="7026"/>
                </a:lnTo>
                <a:lnTo>
                  <a:pt x="2521" y="6901"/>
                </a:lnTo>
                <a:lnTo>
                  <a:pt x="2537" y="6811"/>
                </a:lnTo>
                <a:lnTo>
                  <a:pt x="2540" y="6798"/>
                </a:lnTo>
                <a:lnTo>
                  <a:pt x="2543" y="6791"/>
                </a:lnTo>
                <a:lnTo>
                  <a:pt x="2545" y="6790"/>
                </a:lnTo>
                <a:lnTo>
                  <a:pt x="2547" y="6790"/>
                </a:lnTo>
                <a:lnTo>
                  <a:pt x="2548" y="6791"/>
                </a:lnTo>
                <a:lnTo>
                  <a:pt x="2551" y="6793"/>
                </a:lnTo>
                <a:lnTo>
                  <a:pt x="2554" y="6802"/>
                </a:lnTo>
                <a:lnTo>
                  <a:pt x="2558" y="6814"/>
                </a:lnTo>
                <a:lnTo>
                  <a:pt x="2566" y="6849"/>
                </a:lnTo>
                <a:lnTo>
                  <a:pt x="2575" y="6891"/>
                </a:lnTo>
                <a:lnTo>
                  <a:pt x="2583" y="6936"/>
                </a:lnTo>
                <a:lnTo>
                  <a:pt x="2596" y="7019"/>
                </a:lnTo>
                <a:lnTo>
                  <a:pt x="2599" y="7041"/>
                </a:lnTo>
                <a:lnTo>
                  <a:pt x="2600" y="7072"/>
                </a:lnTo>
                <a:lnTo>
                  <a:pt x="2600" y="7112"/>
                </a:lnTo>
                <a:lnTo>
                  <a:pt x="2600" y="7159"/>
                </a:lnTo>
                <a:lnTo>
                  <a:pt x="2597" y="7264"/>
                </a:lnTo>
                <a:lnTo>
                  <a:pt x="2594" y="7378"/>
                </a:lnTo>
                <a:lnTo>
                  <a:pt x="2585" y="7581"/>
                </a:lnTo>
                <a:lnTo>
                  <a:pt x="2582" y="7672"/>
                </a:lnTo>
                <a:close/>
                <a:moveTo>
                  <a:pt x="3279" y="7167"/>
                </a:moveTo>
                <a:lnTo>
                  <a:pt x="3279" y="7167"/>
                </a:lnTo>
                <a:lnTo>
                  <a:pt x="3275" y="7207"/>
                </a:lnTo>
                <a:lnTo>
                  <a:pt x="3268" y="7258"/>
                </a:lnTo>
                <a:lnTo>
                  <a:pt x="3250" y="7386"/>
                </a:lnTo>
                <a:lnTo>
                  <a:pt x="3226" y="7537"/>
                </a:lnTo>
                <a:lnTo>
                  <a:pt x="3199" y="7694"/>
                </a:lnTo>
                <a:lnTo>
                  <a:pt x="3151" y="7968"/>
                </a:lnTo>
                <a:lnTo>
                  <a:pt x="3131" y="8087"/>
                </a:lnTo>
                <a:lnTo>
                  <a:pt x="3125" y="8071"/>
                </a:lnTo>
                <a:lnTo>
                  <a:pt x="3120" y="8051"/>
                </a:lnTo>
                <a:lnTo>
                  <a:pt x="3117" y="8031"/>
                </a:lnTo>
                <a:lnTo>
                  <a:pt x="3113" y="8010"/>
                </a:lnTo>
                <a:lnTo>
                  <a:pt x="3107" y="7965"/>
                </a:lnTo>
                <a:lnTo>
                  <a:pt x="3102" y="7914"/>
                </a:lnTo>
                <a:lnTo>
                  <a:pt x="3095" y="7806"/>
                </a:lnTo>
                <a:lnTo>
                  <a:pt x="3091" y="7747"/>
                </a:lnTo>
                <a:lnTo>
                  <a:pt x="3085" y="7687"/>
                </a:lnTo>
                <a:lnTo>
                  <a:pt x="3083" y="7656"/>
                </a:lnTo>
                <a:lnTo>
                  <a:pt x="3078" y="7626"/>
                </a:lnTo>
                <a:lnTo>
                  <a:pt x="3067" y="7565"/>
                </a:lnTo>
                <a:lnTo>
                  <a:pt x="3055" y="7505"/>
                </a:lnTo>
                <a:lnTo>
                  <a:pt x="3049" y="7475"/>
                </a:lnTo>
                <a:lnTo>
                  <a:pt x="3046" y="7446"/>
                </a:lnTo>
                <a:lnTo>
                  <a:pt x="3042" y="7417"/>
                </a:lnTo>
                <a:lnTo>
                  <a:pt x="3040" y="7388"/>
                </a:lnTo>
                <a:lnTo>
                  <a:pt x="3038" y="7359"/>
                </a:lnTo>
                <a:lnTo>
                  <a:pt x="3040" y="7332"/>
                </a:lnTo>
                <a:lnTo>
                  <a:pt x="3043" y="7305"/>
                </a:lnTo>
                <a:lnTo>
                  <a:pt x="3050" y="7277"/>
                </a:lnTo>
                <a:lnTo>
                  <a:pt x="3054" y="7265"/>
                </a:lnTo>
                <a:lnTo>
                  <a:pt x="3059" y="7252"/>
                </a:lnTo>
                <a:lnTo>
                  <a:pt x="3065" y="7239"/>
                </a:lnTo>
                <a:lnTo>
                  <a:pt x="3071" y="7227"/>
                </a:lnTo>
                <a:lnTo>
                  <a:pt x="3187" y="7013"/>
                </a:lnTo>
                <a:lnTo>
                  <a:pt x="3249" y="6900"/>
                </a:lnTo>
                <a:lnTo>
                  <a:pt x="3251" y="6904"/>
                </a:lnTo>
                <a:lnTo>
                  <a:pt x="3256" y="6917"/>
                </a:lnTo>
                <a:lnTo>
                  <a:pt x="3262" y="6937"/>
                </a:lnTo>
                <a:lnTo>
                  <a:pt x="3269" y="6967"/>
                </a:lnTo>
                <a:lnTo>
                  <a:pt x="3273" y="6984"/>
                </a:lnTo>
                <a:lnTo>
                  <a:pt x="3276" y="7005"/>
                </a:lnTo>
                <a:lnTo>
                  <a:pt x="3279" y="7026"/>
                </a:lnTo>
                <a:lnTo>
                  <a:pt x="3280" y="7050"/>
                </a:lnTo>
                <a:lnTo>
                  <a:pt x="3281" y="7077"/>
                </a:lnTo>
                <a:lnTo>
                  <a:pt x="3282" y="7104"/>
                </a:lnTo>
                <a:lnTo>
                  <a:pt x="3281" y="7135"/>
                </a:lnTo>
                <a:lnTo>
                  <a:pt x="3279" y="7167"/>
                </a:lnTo>
                <a:close/>
                <a:moveTo>
                  <a:pt x="3694" y="7984"/>
                </a:moveTo>
                <a:lnTo>
                  <a:pt x="3694" y="7984"/>
                </a:lnTo>
                <a:lnTo>
                  <a:pt x="3692" y="7948"/>
                </a:lnTo>
                <a:lnTo>
                  <a:pt x="3692" y="7895"/>
                </a:lnTo>
                <a:lnTo>
                  <a:pt x="3693" y="7827"/>
                </a:lnTo>
                <a:lnTo>
                  <a:pt x="3694" y="7746"/>
                </a:lnTo>
                <a:lnTo>
                  <a:pt x="3702" y="7559"/>
                </a:lnTo>
                <a:lnTo>
                  <a:pt x="3711" y="7354"/>
                </a:lnTo>
                <a:lnTo>
                  <a:pt x="3721" y="7157"/>
                </a:lnTo>
                <a:lnTo>
                  <a:pt x="3730" y="6988"/>
                </a:lnTo>
                <a:lnTo>
                  <a:pt x="3739" y="6826"/>
                </a:lnTo>
                <a:lnTo>
                  <a:pt x="3741" y="6925"/>
                </a:lnTo>
                <a:lnTo>
                  <a:pt x="3745" y="7031"/>
                </a:lnTo>
                <a:lnTo>
                  <a:pt x="3750" y="7159"/>
                </a:lnTo>
                <a:lnTo>
                  <a:pt x="3756" y="7292"/>
                </a:lnTo>
                <a:lnTo>
                  <a:pt x="3764" y="7420"/>
                </a:lnTo>
                <a:lnTo>
                  <a:pt x="3768" y="7479"/>
                </a:lnTo>
                <a:lnTo>
                  <a:pt x="3772" y="7532"/>
                </a:lnTo>
                <a:lnTo>
                  <a:pt x="3777" y="7577"/>
                </a:lnTo>
                <a:lnTo>
                  <a:pt x="3783" y="7613"/>
                </a:lnTo>
                <a:lnTo>
                  <a:pt x="3788" y="7649"/>
                </a:lnTo>
                <a:lnTo>
                  <a:pt x="3793" y="7696"/>
                </a:lnTo>
                <a:lnTo>
                  <a:pt x="3797" y="7751"/>
                </a:lnTo>
                <a:lnTo>
                  <a:pt x="3800" y="7813"/>
                </a:lnTo>
                <a:lnTo>
                  <a:pt x="3806" y="7952"/>
                </a:lnTo>
                <a:lnTo>
                  <a:pt x="3810" y="8096"/>
                </a:lnTo>
                <a:lnTo>
                  <a:pt x="3812" y="8234"/>
                </a:lnTo>
                <a:lnTo>
                  <a:pt x="3812" y="8349"/>
                </a:lnTo>
                <a:lnTo>
                  <a:pt x="3813" y="8457"/>
                </a:lnTo>
                <a:lnTo>
                  <a:pt x="3803" y="8439"/>
                </a:lnTo>
                <a:lnTo>
                  <a:pt x="3792" y="8418"/>
                </a:lnTo>
                <a:lnTo>
                  <a:pt x="3781" y="8393"/>
                </a:lnTo>
                <a:lnTo>
                  <a:pt x="3771" y="8365"/>
                </a:lnTo>
                <a:lnTo>
                  <a:pt x="3762" y="8336"/>
                </a:lnTo>
                <a:lnTo>
                  <a:pt x="3753" y="8304"/>
                </a:lnTo>
                <a:lnTo>
                  <a:pt x="3745" y="8271"/>
                </a:lnTo>
                <a:lnTo>
                  <a:pt x="3736" y="8238"/>
                </a:lnTo>
                <a:lnTo>
                  <a:pt x="3723" y="8169"/>
                </a:lnTo>
                <a:lnTo>
                  <a:pt x="3711" y="8102"/>
                </a:lnTo>
                <a:lnTo>
                  <a:pt x="3702" y="8038"/>
                </a:lnTo>
                <a:lnTo>
                  <a:pt x="3694" y="7984"/>
                </a:lnTo>
                <a:close/>
                <a:moveTo>
                  <a:pt x="4480" y="7568"/>
                </a:moveTo>
                <a:lnTo>
                  <a:pt x="4480" y="7568"/>
                </a:lnTo>
                <a:lnTo>
                  <a:pt x="4479" y="7603"/>
                </a:lnTo>
                <a:lnTo>
                  <a:pt x="4475" y="7644"/>
                </a:lnTo>
                <a:lnTo>
                  <a:pt x="4469" y="7692"/>
                </a:lnTo>
                <a:lnTo>
                  <a:pt x="4462" y="7745"/>
                </a:lnTo>
                <a:lnTo>
                  <a:pt x="4443" y="7859"/>
                </a:lnTo>
                <a:lnTo>
                  <a:pt x="4421" y="7979"/>
                </a:lnTo>
                <a:lnTo>
                  <a:pt x="4380" y="8198"/>
                </a:lnTo>
                <a:lnTo>
                  <a:pt x="4367" y="8277"/>
                </a:lnTo>
                <a:lnTo>
                  <a:pt x="4364" y="8306"/>
                </a:lnTo>
                <a:lnTo>
                  <a:pt x="4362" y="8325"/>
                </a:lnTo>
                <a:lnTo>
                  <a:pt x="4361" y="8365"/>
                </a:lnTo>
                <a:lnTo>
                  <a:pt x="4358" y="8426"/>
                </a:lnTo>
                <a:lnTo>
                  <a:pt x="4347" y="8575"/>
                </a:lnTo>
                <a:lnTo>
                  <a:pt x="4332" y="8770"/>
                </a:lnTo>
                <a:lnTo>
                  <a:pt x="4320" y="8747"/>
                </a:lnTo>
                <a:lnTo>
                  <a:pt x="4292" y="8692"/>
                </a:lnTo>
                <a:lnTo>
                  <a:pt x="4275" y="8657"/>
                </a:lnTo>
                <a:lnTo>
                  <a:pt x="4257" y="8620"/>
                </a:lnTo>
                <a:lnTo>
                  <a:pt x="4241" y="8582"/>
                </a:lnTo>
                <a:lnTo>
                  <a:pt x="4228" y="8548"/>
                </a:lnTo>
                <a:lnTo>
                  <a:pt x="4222" y="8529"/>
                </a:lnTo>
                <a:lnTo>
                  <a:pt x="4215" y="8510"/>
                </a:lnTo>
                <a:lnTo>
                  <a:pt x="4195" y="8465"/>
                </a:lnTo>
                <a:lnTo>
                  <a:pt x="4173" y="8412"/>
                </a:lnTo>
                <a:lnTo>
                  <a:pt x="4162" y="8383"/>
                </a:lnTo>
                <a:lnTo>
                  <a:pt x="4151" y="8353"/>
                </a:lnTo>
                <a:lnTo>
                  <a:pt x="4140" y="8320"/>
                </a:lnTo>
                <a:lnTo>
                  <a:pt x="4129" y="8287"/>
                </a:lnTo>
                <a:lnTo>
                  <a:pt x="4120" y="8252"/>
                </a:lnTo>
                <a:lnTo>
                  <a:pt x="4111" y="8216"/>
                </a:lnTo>
                <a:lnTo>
                  <a:pt x="4104" y="8177"/>
                </a:lnTo>
                <a:lnTo>
                  <a:pt x="4099" y="8139"/>
                </a:lnTo>
                <a:lnTo>
                  <a:pt x="4096" y="8099"/>
                </a:lnTo>
                <a:lnTo>
                  <a:pt x="4094" y="8057"/>
                </a:lnTo>
                <a:lnTo>
                  <a:pt x="4096" y="8015"/>
                </a:lnTo>
                <a:lnTo>
                  <a:pt x="4097" y="7973"/>
                </a:lnTo>
                <a:lnTo>
                  <a:pt x="4099" y="7930"/>
                </a:lnTo>
                <a:lnTo>
                  <a:pt x="4103" y="7888"/>
                </a:lnTo>
                <a:lnTo>
                  <a:pt x="4110" y="7803"/>
                </a:lnTo>
                <a:lnTo>
                  <a:pt x="4121" y="7720"/>
                </a:lnTo>
                <a:lnTo>
                  <a:pt x="4133" y="7642"/>
                </a:lnTo>
                <a:lnTo>
                  <a:pt x="4145" y="7569"/>
                </a:lnTo>
                <a:lnTo>
                  <a:pt x="4157" y="7505"/>
                </a:lnTo>
                <a:lnTo>
                  <a:pt x="4169" y="7449"/>
                </a:lnTo>
                <a:lnTo>
                  <a:pt x="4185" y="7386"/>
                </a:lnTo>
                <a:lnTo>
                  <a:pt x="4207" y="7299"/>
                </a:lnTo>
                <a:lnTo>
                  <a:pt x="4233" y="7198"/>
                </a:lnTo>
                <a:lnTo>
                  <a:pt x="4260" y="7091"/>
                </a:lnTo>
                <a:lnTo>
                  <a:pt x="4284" y="6987"/>
                </a:lnTo>
                <a:lnTo>
                  <a:pt x="4295" y="6937"/>
                </a:lnTo>
                <a:lnTo>
                  <a:pt x="4305" y="6892"/>
                </a:lnTo>
                <a:lnTo>
                  <a:pt x="4312" y="6851"/>
                </a:lnTo>
                <a:lnTo>
                  <a:pt x="4317" y="6816"/>
                </a:lnTo>
                <a:lnTo>
                  <a:pt x="4318" y="6787"/>
                </a:lnTo>
                <a:lnTo>
                  <a:pt x="4318" y="6776"/>
                </a:lnTo>
                <a:lnTo>
                  <a:pt x="4318" y="6767"/>
                </a:lnTo>
                <a:lnTo>
                  <a:pt x="4258" y="6410"/>
                </a:lnTo>
                <a:lnTo>
                  <a:pt x="4224" y="6539"/>
                </a:lnTo>
                <a:lnTo>
                  <a:pt x="4195" y="6655"/>
                </a:lnTo>
                <a:lnTo>
                  <a:pt x="4169" y="6767"/>
                </a:lnTo>
                <a:lnTo>
                  <a:pt x="4158" y="6820"/>
                </a:lnTo>
                <a:lnTo>
                  <a:pt x="4147" y="6877"/>
                </a:lnTo>
                <a:lnTo>
                  <a:pt x="4127" y="6999"/>
                </a:lnTo>
                <a:lnTo>
                  <a:pt x="4094" y="7197"/>
                </a:lnTo>
                <a:lnTo>
                  <a:pt x="4079" y="7281"/>
                </a:lnTo>
                <a:lnTo>
                  <a:pt x="4060" y="7378"/>
                </a:lnTo>
                <a:lnTo>
                  <a:pt x="4036" y="7494"/>
                </a:lnTo>
                <a:lnTo>
                  <a:pt x="4019" y="7239"/>
                </a:lnTo>
                <a:lnTo>
                  <a:pt x="4004" y="7036"/>
                </a:lnTo>
                <a:lnTo>
                  <a:pt x="3997" y="6949"/>
                </a:lnTo>
                <a:lnTo>
                  <a:pt x="3991" y="6885"/>
                </a:lnTo>
                <a:lnTo>
                  <a:pt x="3986" y="6828"/>
                </a:lnTo>
                <a:lnTo>
                  <a:pt x="3982" y="6761"/>
                </a:lnTo>
                <a:lnTo>
                  <a:pt x="3977" y="6685"/>
                </a:lnTo>
                <a:lnTo>
                  <a:pt x="3971" y="6603"/>
                </a:lnTo>
                <a:lnTo>
                  <a:pt x="3962" y="6519"/>
                </a:lnTo>
                <a:lnTo>
                  <a:pt x="3958" y="6476"/>
                </a:lnTo>
                <a:lnTo>
                  <a:pt x="3952" y="6434"/>
                </a:lnTo>
                <a:lnTo>
                  <a:pt x="3944" y="6393"/>
                </a:lnTo>
                <a:lnTo>
                  <a:pt x="3936" y="6354"/>
                </a:lnTo>
                <a:lnTo>
                  <a:pt x="3927" y="6314"/>
                </a:lnTo>
                <a:lnTo>
                  <a:pt x="3917" y="6277"/>
                </a:lnTo>
                <a:lnTo>
                  <a:pt x="3871" y="6125"/>
                </a:lnTo>
                <a:lnTo>
                  <a:pt x="3848" y="6047"/>
                </a:lnTo>
                <a:lnTo>
                  <a:pt x="3828" y="5971"/>
                </a:lnTo>
                <a:lnTo>
                  <a:pt x="3810" y="5899"/>
                </a:lnTo>
                <a:lnTo>
                  <a:pt x="3795" y="5837"/>
                </a:lnTo>
                <a:lnTo>
                  <a:pt x="3791" y="5808"/>
                </a:lnTo>
                <a:lnTo>
                  <a:pt x="3787" y="5783"/>
                </a:lnTo>
                <a:lnTo>
                  <a:pt x="3785" y="5761"/>
                </a:lnTo>
                <a:lnTo>
                  <a:pt x="3783" y="5742"/>
                </a:lnTo>
                <a:lnTo>
                  <a:pt x="3782" y="5706"/>
                </a:lnTo>
                <a:lnTo>
                  <a:pt x="3781" y="5665"/>
                </a:lnTo>
                <a:lnTo>
                  <a:pt x="3777" y="5568"/>
                </a:lnTo>
                <a:lnTo>
                  <a:pt x="3777" y="5514"/>
                </a:lnTo>
                <a:lnTo>
                  <a:pt x="3777" y="5455"/>
                </a:lnTo>
                <a:lnTo>
                  <a:pt x="3779" y="5392"/>
                </a:lnTo>
                <a:lnTo>
                  <a:pt x="3783" y="5327"/>
                </a:lnTo>
                <a:lnTo>
                  <a:pt x="3791" y="5249"/>
                </a:lnTo>
                <a:lnTo>
                  <a:pt x="3801" y="5154"/>
                </a:lnTo>
                <a:lnTo>
                  <a:pt x="3827" y="4949"/>
                </a:lnTo>
                <a:lnTo>
                  <a:pt x="3848" y="4776"/>
                </a:lnTo>
                <a:lnTo>
                  <a:pt x="3858" y="4704"/>
                </a:lnTo>
                <a:lnTo>
                  <a:pt x="3634" y="5015"/>
                </a:lnTo>
                <a:lnTo>
                  <a:pt x="3694" y="4021"/>
                </a:lnTo>
                <a:lnTo>
                  <a:pt x="3705" y="4030"/>
                </a:lnTo>
                <a:lnTo>
                  <a:pt x="3733" y="4055"/>
                </a:lnTo>
                <a:lnTo>
                  <a:pt x="3753" y="4073"/>
                </a:lnTo>
                <a:lnTo>
                  <a:pt x="3776" y="4096"/>
                </a:lnTo>
                <a:lnTo>
                  <a:pt x="3801" y="4123"/>
                </a:lnTo>
                <a:lnTo>
                  <a:pt x="3828" y="4155"/>
                </a:lnTo>
                <a:lnTo>
                  <a:pt x="3858" y="4193"/>
                </a:lnTo>
                <a:lnTo>
                  <a:pt x="3893" y="4239"/>
                </a:lnTo>
                <a:lnTo>
                  <a:pt x="3929" y="4292"/>
                </a:lnTo>
                <a:lnTo>
                  <a:pt x="3967" y="4349"/>
                </a:lnTo>
                <a:lnTo>
                  <a:pt x="4004" y="4411"/>
                </a:lnTo>
                <a:lnTo>
                  <a:pt x="4021" y="4442"/>
                </a:lnTo>
                <a:lnTo>
                  <a:pt x="4038" y="4474"/>
                </a:lnTo>
                <a:lnTo>
                  <a:pt x="4055" y="4506"/>
                </a:lnTo>
                <a:lnTo>
                  <a:pt x="4069" y="4538"/>
                </a:lnTo>
                <a:lnTo>
                  <a:pt x="4082" y="4569"/>
                </a:lnTo>
                <a:lnTo>
                  <a:pt x="4094" y="4600"/>
                </a:lnTo>
                <a:lnTo>
                  <a:pt x="4119" y="4667"/>
                </a:lnTo>
                <a:lnTo>
                  <a:pt x="4144" y="4741"/>
                </a:lnTo>
                <a:lnTo>
                  <a:pt x="4169" y="4820"/>
                </a:lnTo>
                <a:lnTo>
                  <a:pt x="4195" y="4902"/>
                </a:lnTo>
                <a:lnTo>
                  <a:pt x="4219" y="4984"/>
                </a:lnTo>
                <a:lnTo>
                  <a:pt x="4241" y="5061"/>
                </a:lnTo>
                <a:lnTo>
                  <a:pt x="4259" y="5132"/>
                </a:lnTo>
                <a:lnTo>
                  <a:pt x="4273" y="5194"/>
                </a:lnTo>
                <a:lnTo>
                  <a:pt x="4302" y="5338"/>
                </a:lnTo>
                <a:lnTo>
                  <a:pt x="4319" y="5430"/>
                </a:lnTo>
                <a:lnTo>
                  <a:pt x="4338" y="5527"/>
                </a:lnTo>
                <a:lnTo>
                  <a:pt x="4355" y="5628"/>
                </a:lnTo>
                <a:lnTo>
                  <a:pt x="4371" y="5728"/>
                </a:lnTo>
                <a:lnTo>
                  <a:pt x="4384" y="5821"/>
                </a:lnTo>
                <a:lnTo>
                  <a:pt x="4388" y="5866"/>
                </a:lnTo>
                <a:lnTo>
                  <a:pt x="4391" y="5905"/>
                </a:lnTo>
                <a:lnTo>
                  <a:pt x="4395" y="5944"/>
                </a:lnTo>
                <a:lnTo>
                  <a:pt x="4401" y="5982"/>
                </a:lnTo>
                <a:lnTo>
                  <a:pt x="4407" y="6018"/>
                </a:lnTo>
                <a:lnTo>
                  <a:pt x="4414" y="6056"/>
                </a:lnTo>
                <a:lnTo>
                  <a:pt x="4431" y="6126"/>
                </a:lnTo>
                <a:lnTo>
                  <a:pt x="4449" y="6197"/>
                </a:lnTo>
                <a:lnTo>
                  <a:pt x="4467" y="6268"/>
                </a:lnTo>
                <a:lnTo>
                  <a:pt x="4474" y="6305"/>
                </a:lnTo>
                <a:lnTo>
                  <a:pt x="4481" y="6341"/>
                </a:lnTo>
                <a:lnTo>
                  <a:pt x="4487" y="6380"/>
                </a:lnTo>
                <a:lnTo>
                  <a:pt x="4492" y="6418"/>
                </a:lnTo>
                <a:lnTo>
                  <a:pt x="4495" y="6458"/>
                </a:lnTo>
                <a:lnTo>
                  <a:pt x="4496" y="6499"/>
                </a:lnTo>
                <a:lnTo>
                  <a:pt x="4495" y="6602"/>
                </a:lnTo>
                <a:lnTo>
                  <a:pt x="4493" y="6737"/>
                </a:lnTo>
                <a:lnTo>
                  <a:pt x="4489" y="7056"/>
                </a:lnTo>
                <a:lnTo>
                  <a:pt x="4483" y="7364"/>
                </a:lnTo>
                <a:lnTo>
                  <a:pt x="4480" y="7568"/>
                </a:lnTo>
                <a:close/>
                <a:moveTo>
                  <a:pt x="4688" y="8192"/>
                </a:moveTo>
                <a:lnTo>
                  <a:pt x="4688" y="8192"/>
                </a:lnTo>
                <a:lnTo>
                  <a:pt x="4684" y="8213"/>
                </a:lnTo>
                <a:lnTo>
                  <a:pt x="4680" y="8240"/>
                </a:lnTo>
                <a:lnTo>
                  <a:pt x="4664" y="8305"/>
                </a:lnTo>
                <a:lnTo>
                  <a:pt x="4645" y="8378"/>
                </a:lnTo>
                <a:lnTo>
                  <a:pt x="4623" y="8453"/>
                </a:lnTo>
                <a:lnTo>
                  <a:pt x="4586" y="8581"/>
                </a:lnTo>
                <a:lnTo>
                  <a:pt x="4570" y="8636"/>
                </a:lnTo>
                <a:lnTo>
                  <a:pt x="4570" y="8413"/>
                </a:lnTo>
                <a:lnTo>
                  <a:pt x="4568" y="8389"/>
                </a:lnTo>
                <a:lnTo>
                  <a:pt x="4567" y="8358"/>
                </a:lnTo>
                <a:lnTo>
                  <a:pt x="4565" y="8323"/>
                </a:lnTo>
                <a:lnTo>
                  <a:pt x="4565" y="8284"/>
                </a:lnTo>
                <a:lnTo>
                  <a:pt x="4568" y="8199"/>
                </a:lnTo>
                <a:lnTo>
                  <a:pt x="4571" y="8105"/>
                </a:lnTo>
                <a:lnTo>
                  <a:pt x="4580" y="7922"/>
                </a:lnTo>
                <a:lnTo>
                  <a:pt x="4583" y="7841"/>
                </a:lnTo>
                <a:lnTo>
                  <a:pt x="4585" y="7775"/>
                </a:lnTo>
                <a:lnTo>
                  <a:pt x="4586" y="7724"/>
                </a:lnTo>
                <a:lnTo>
                  <a:pt x="4591" y="7655"/>
                </a:lnTo>
                <a:lnTo>
                  <a:pt x="4597" y="7573"/>
                </a:lnTo>
                <a:lnTo>
                  <a:pt x="4605" y="7482"/>
                </a:lnTo>
                <a:lnTo>
                  <a:pt x="4639" y="7141"/>
                </a:lnTo>
                <a:lnTo>
                  <a:pt x="4640" y="7083"/>
                </a:lnTo>
                <a:lnTo>
                  <a:pt x="4641" y="7062"/>
                </a:lnTo>
                <a:lnTo>
                  <a:pt x="4644" y="7048"/>
                </a:lnTo>
                <a:lnTo>
                  <a:pt x="4645" y="7044"/>
                </a:lnTo>
                <a:lnTo>
                  <a:pt x="4646" y="7047"/>
                </a:lnTo>
                <a:lnTo>
                  <a:pt x="4645" y="7062"/>
                </a:lnTo>
                <a:lnTo>
                  <a:pt x="4639" y="7141"/>
                </a:lnTo>
                <a:lnTo>
                  <a:pt x="4639" y="7202"/>
                </a:lnTo>
                <a:lnTo>
                  <a:pt x="4641" y="7271"/>
                </a:lnTo>
                <a:lnTo>
                  <a:pt x="4645" y="7348"/>
                </a:lnTo>
                <a:lnTo>
                  <a:pt x="4651" y="7428"/>
                </a:lnTo>
                <a:lnTo>
                  <a:pt x="4658" y="7508"/>
                </a:lnTo>
                <a:lnTo>
                  <a:pt x="4666" y="7584"/>
                </a:lnTo>
                <a:lnTo>
                  <a:pt x="4676" y="7655"/>
                </a:lnTo>
                <a:lnTo>
                  <a:pt x="4682" y="7687"/>
                </a:lnTo>
                <a:lnTo>
                  <a:pt x="4688" y="7716"/>
                </a:lnTo>
                <a:lnTo>
                  <a:pt x="4696" y="7752"/>
                </a:lnTo>
                <a:lnTo>
                  <a:pt x="4702" y="7788"/>
                </a:lnTo>
                <a:lnTo>
                  <a:pt x="4706" y="7823"/>
                </a:lnTo>
                <a:lnTo>
                  <a:pt x="4710" y="7857"/>
                </a:lnTo>
                <a:lnTo>
                  <a:pt x="4711" y="7891"/>
                </a:lnTo>
                <a:lnTo>
                  <a:pt x="4712" y="7924"/>
                </a:lnTo>
                <a:lnTo>
                  <a:pt x="4712" y="7956"/>
                </a:lnTo>
                <a:lnTo>
                  <a:pt x="4711" y="7988"/>
                </a:lnTo>
                <a:lnTo>
                  <a:pt x="4707" y="8046"/>
                </a:lnTo>
                <a:lnTo>
                  <a:pt x="4701" y="8101"/>
                </a:lnTo>
                <a:lnTo>
                  <a:pt x="4694" y="8149"/>
                </a:lnTo>
                <a:lnTo>
                  <a:pt x="4688" y="8192"/>
                </a:lnTo>
                <a:close/>
                <a:moveTo>
                  <a:pt x="5000" y="7642"/>
                </a:moveTo>
                <a:lnTo>
                  <a:pt x="4911" y="7865"/>
                </a:lnTo>
                <a:lnTo>
                  <a:pt x="4855" y="7279"/>
                </a:lnTo>
                <a:lnTo>
                  <a:pt x="4811" y="6812"/>
                </a:lnTo>
                <a:lnTo>
                  <a:pt x="4777" y="6470"/>
                </a:lnTo>
                <a:lnTo>
                  <a:pt x="4773" y="6415"/>
                </a:lnTo>
                <a:lnTo>
                  <a:pt x="4770" y="6362"/>
                </a:lnTo>
                <a:lnTo>
                  <a:pt x="4767" y="6311"/>
                </a:lnTo>
                <a:lnTo>
                  <a:pt x="4767" y="6263"/>
                </a:lnTo>
                <a:lnTo>
                  <a:pt x="4767" y="6218"/>
                </a:lnTo>
                <a:lnTo>
                  <a:pt x="4770" y="6174"/>
                </a:lnTo>
                <a:lnTo>
                  <a:pt x="4771" y="6135"/>
                </a:lnTo>
                <a:lnTo>
                  <a:pt x="4773" y="6099"/>
                </a:lnTo>
                <a:lnTo>
                  <a:pt x="4779" y="6036"/>
                </a:lnTo>
                <a:lnTo>
                  <a:pt x="4785" y="5989"/>
                </a:lnTo>
                <a:lnTo>
                  <a:pt x="4790" y="5961"/>
                </a:lnTo>
                <a:lnTo>
                  <a:pt x="4793" y="5950"/>
                </a:lnTo>
                <a:lnTo>
                  <a:pt x="4817" y="6119"/>
                </a:lnTo>
                <a:lnTo>
                  <a:pt x="4842" y="6293"/>
                </a:lnTo>
                <a:lnTo>
                  <a:pt x="4872" y="6498"/>
                </a:lnTo>
                <a:lnTo>
                  <a:pt x="4904" y="6706"/>
                </a:lnTo>
                <a:lnTo>
                  <a:pt x="4921" y="6805"/>
                </a:lnTo>
                <a:lnTo>
                  <a:pt x="4937" y="6895"/>
                </a:lnTo>
                <a:lnTo>
                  <a:pt x="4951" y="6976"/>
                </a:lnTo>
                <a:lnTo>
                  <a:pt x="4964" y="7042"/>
                </a:lnTo>
                <a:lnTo>
                  <a:pt x="4975" y="7092"/>
                </a:lnTo>
                <a:lnTo>
                  <a:pt x="4981" y="7110"/>
                </a:lnTo>
                <a:lnTo>
                  <a:pt x="4985" y="7122"/>
                </a:lnTo>
                <a:lnTo>
                  <a:pt x="4990" y="7133"/>
                </a:lnTo>
                <a:lnTo>
                  <a:pt x="4993" y="7145"/>
                </a:lnTo>
                <a:lnTo>
                  <a:pt x="4998" y="7172"/>
                </a:lnTo>
                <a:lnTo>
                  <a:pt x="5002" y="7203"/>
                </a:lnTo>
                <a:lnTo>
                  <a:pt x="5004" y="7238"/>
                </a:lnTo>
                <a:lnTo>
                  <a:pt x="5005" y="7274"/>
                </a:lnTo>
                <a:lnTo>
                  <a:pt x="5005" y="7314"/>
                </a:lnTo>
                <a:lnTo>
                  <a:pt x="5004" y="7394"/>
                </a:lnTo>
                <a:lnTo>
                  <a:pt x="4998" y="7544"/>
                </a:lnTo>
                <a:lnTo>
                  <a:pt x="4997" y="7575"/>
                </a:lnTo>
                <a:lnTo>
                  <a:pt x="4997" y="7603"/>
                </a:lnTo>
                <a:lnTo>
                  <a:pt x="4998" y="7625"/>
                </a:lnTo>
                <a:lnTo>
                  <a:pt x="5000" y="7642"/>
                </a:lnTo>
                <a:close/>
                <a:moveTo>
                  <a:pt x="6648" y="7583"/>
                </a:moveTo>
                <a:lnTo>
                  <a:pt x="6648" y="7583"/>
                </a:lnTo>
                <a:lnTo>
                  <a:pt x="6624" y="7470"/>
                </a:lnTo>
                <a:lnTo>
                  <a:pt x="6601" y="7351"/>
                </a:lnTo>
                <a:lnTo>
                  <a:pt x="6573" y="7210"/>
                </a:lnTo>
                <a:lnTo>
                  <a:pt x="6545" y="7064"/>
                </a:lnTo>
                <a:lnTo>
                  <a:pt x="6523" y="6925"/>
                </a:lnTo>
                <a:lnTo>
                  <a:pt x="6513" y="6864"/>
                </a:lnTo>
                <a:lnTo>
                  <a:pt x="6506" y="6811"/>
                </a:lnTo>
                <a:lnTo>
                  <a:pt x="6501" y="6768"/>
                </a:lnTo>
                <a:lnTo>
                  <a:pt x="6499" y="6737"/>
                </a:lnTo>
                <a:lnTo>
                  <a:pt x="6497" y="6664"/>
                </a:lnTo>
                <a:lnTo>
                  <a:pt x="6491" y="6553"/>
                </a:lnTo>
                <a:lnTo>
                  <a:pt x="6477" y="6279"/>
                </a:lnTo>
                <a:lnTo>
                  <a:pt x="6461" y="6029"/>
                </a:lnTo>
                <a:lnTo>
                  <a:pt x="6454" y="5921"/>
                </a:lnTo>
                <a:lnTo>
                  <a:pt x="6454" y="6559"/>
                </a:lnTo>
                <a:lnTo>
                  <a:pt x="6453" y="6583"/>
                </a:lnTo>
                <a:lnTo>
                  <a:pt x="6451" y="6615"/>
                </a:lnTo>
                <a:lnTo>
                  <a:pt x="6440" y="6698"/>
                </a:lnTo>
                <a:lnTo>
                  <a:pt x="6425" y="6799"/>
                </a:lnTo>
                <a:lnTo>
                  <a:pt x="6407" y="6907"/>
                </a:lnTo>
                <a:lnTo>
                  <a:pt x="6389" y="7013"/>
                </a:lnTo>
                <a:lnTo>
                  <a:pt x="6372" y="7106"/>
                </a:lnTo>
                <a:lnTo>
                  <a:pt x="6359" y="7175"/>
                </a:lnTo>
                <a:lnTo>
                  <a:pt x="6354" y="7198"/>
                </a:lnTo>
                <a:lnTo>
                  <a:pt x="6351" y="7211"/>
                </a:lnTo>
                <a:lnTo>
                  <a:pt x="6350" y="7214"/>
                </a:lnTo>
                <a:lnTo>
                  <a:pt x="6347" y="7211"/>
                </a:lnTo>
                <a:lnTo>
                  <a:pt x="6345" y="7193"/>
                </a:lnTo>
                <a:lnTo>
                  <a:pt x="6341" y="7162"/>
                </a:lnTo>
                <a:lnTo>
                  <a:pt x="6338" y="7119"/>
                </a:lnTo>
                <a:lnTo>
                  <a:pt x="6330" y="7000"/>
                </a:lnTo>
                <a:lnTo>
                  <a:pt x="6323" y="6856"/>
                </a:lnTo>
                <a:lnTo>
                  <a:pt x="6316" y="6700"/>
                </a:lnTo>
                <a:lnTo>
                  <a:pt x="6311" y="6548"/>
                </a:lnTo>
                <a:lnTo>
                  <a:pt x="6308" y="6417"/>
                </a:lnTo>
                <a:lnTo>
                  <a:pt x="6306" y="6321"/>
                </a:lnTo>
                <a:lnTo>
                  <a:pt x="6304" y="5945"/>
                </a:lnTo>
                <a:lnTo>
                  <a:pt x="6298" y="5307"/>
                </a:lnTo>
                <a:lnTo>
                  <a:pt x="6291" y="4437"/>
                </a:lnTo>
                <a:lnTo>
                  <a:pt x="6327" y="4581"/>
                </a:lnTo>
                <a:lnTo>
                  <a:pt x="6411" y="4915"/>
                </a:lnTo>
                <a:lnTo>
                  <a:pt x="6461" y="5106"/>
                </a:lnTo>
                <a:lnTo>
                  <a:pt x="6509" y="5288"/>
                </a:lnTo>
                <a:lnTo>
                  <a:pt x="6532" y="5369"/>
                </a:lnTo>
                <a:lnTo>
                  <a:pt x="6554" y="5443"/>
                </a:lnTo>
                <a:lnTo>
                  <a:pt x="6572" y="5503"/>
                </a:lnTo>
                <a:lnTo>
                  <a:pt x="6587" y="5550"/>
                </a:lnTo>
                <a:lnTo>
                  <a:pt x="6595" y="5569"/>
                </a:lnTo>
                <a:lnTo>
                  <a:pt x="6600" y="5589"/>
                </a:lnTo>
                <a:lnTo>
                  <a:pt x="6606" y="5611"/>
                </a:lnTo>
                <a:lnTo>
                  <a:pt x="6609" y="5631"/>
                </a:lnTo>
                <a:lnTo>
                  <a:pt x="6616" y="5675"/>
                </a:lnTo>
                <a:lnTo>
                  <a:pt x="6621" y="5719"/>
                </a:lnTo>
                <a:lnTo>
                  <a:pt x="6625" y="5764"/>
                </a:lnTo>
                <a:lnTo>
                  <a:pt x="6626" y="5809"/>
                </a:lnTo>
                <a:lnTo>
                  <a:pt x="6626" y="5855"/>
                </a:lnTo>
                <a:lnTo>
                  <a:pt x="6625" y="5901"/>
                </a:lnTo>
                <a:lnTo>
                  <a:pt x="6621" y="5989"/>
                </a:lnTo>
                <a:lnTo>
                  <a:pt x="6618" y="6074"/>
                </a:lnTo>
                <a:lnTo>
                  <a:pt x="6615" y="6113"/>
                </a:lnTo>
                <a:lnTo>
                  <a:pt x="6615" y="6150"/>
                </a:lnTo>
                <a:lnTo>
                  <a:pt x="6615" y="6185"/>
                </a:lnTo>
                <a:lnTo>
                  <a:pt x="6618" y="6218"/>
                </a:lnTo>
                <a:lnTo>
                  <a:pt x="6622" y="6290"/>
                </a:lnTo>
                <a:lnTo>
                  <a:pt x="6627" y="6379"/>
                </a:lnTo>
                <a:lnTo>
                  <a:pt x="6634" y="6587"/>
                </a:lnTo>
                <a:lnTo>
                  <a:pt x="6639" y="6692"/>
                </a:lnTo>
                <a:lnTo>
                  <a:pt x="6645" y="6791"/>
                </a:lnTo>
                <a:lnTo>
                  <a:pt x="6648" y="6837"/>
                </a:lnTo>
                <a:lnTo>
                  <a:pt x="6652" y="6877"/>
                </a:lnTo>
                <a:lnTo>
                  <a:pt x="6657" y="6913"/>
                </a:lnTo>
                <a:lnTo>
                  <a:pt x="6662" y="6945"/>
                </a:lnTo>
                <a:lnTo>
                  <a:pt x="6667" y="6975"/>
                </a:lnTo>
                <a:lnTo>
                  <a:pt x="6669" y="7010"/>
                </a:lnTo>
                <a:lnTo>
                  <a:pt x="6670" y="7048"/>
                </a:lnTo>
                <a:lnTo>
                  <a:pt x="6670" y="7090"/>
                </a:lnTo>
                <a:lnTo>
                  <a:pt x="6669" y="7135"/>
                </a:lnTo>
                <a:lnTo>
                  <a:pt x="6667" y="7180"/>
                </a:lnTo>
                <a:lnTo>
                  <a:pt x="6661" y="7275"/>
                </a:lnTo>
                <a:lnTo>
                  <a:pt x="6654" y="7368"/>
                </a:lnTo>
                <a:lnTo>
                  <a:pt x="6648" y="7454"/>
                </a:lnTo>
                <a:lnTo>
                  <a:pt x="6645" y="7493"/>
                </a:lnTo>
                <a:lnTo>
                  <a:pt x="6645" y="7527"/>
                </a:lnTo>
                <a:lnTo>
                  <a:pt x="6645" y="7557"/>
                </a:lnTo>
                <a:lnTo>
                  <a:pt x="6648" y="7583"/>
                </a:lnTo>
                <a:close/>
                <a:moveTo>
                  <a:pt x="7982" y="5891"/>
                </a:moveTo>
                <a:lnTo>
                  <a:pt x="7982" y="5891"/>
                </a:lnTo>
                <a:lnTo>
                  <a:pt x="7974" y="6040"/>
                </a:lnTo>
                <a:lnTo>
                  <a:pt x="7961" y="6259"/>
                </a:lnTo>
                <a:lnTo>
                  <a:pt x="7925" y="6791"/>
                </a:lnTo>
                <a:lnTo>
                  <a:pt x="7879" y="7479"/>
                </a:lnTo>
                <a:lnTo>
                  <a:pt x="7878" y="7239"/>
                </a:lnTo>
                <a:lnTo>
                  <a:pt x="7877" y="6990"/>
                </a:lnTo>
                <a:lnTo>
                  <a:pt x="7875" y="6702"/>
                </a:lnTo>
                <a:lnTo>
                  <a:pt x="7872" y="6409"/>
                </a:lnTo>
                <a:lnTo>
                  <a:pt x="7869" y="6271"/>
                </a:lnTo>
                <a:lnTo>
                  <a:pt x="7866" y="6146"/>
                </a:lnTo>
                <a:lnTo>
                  <a:pt x="7862" y="6035"/>
                </a:lnTo>
                <a:lnTo>
                  <a:pt x="7859" y="5946"/>
                </a:lnTo>
                <a:lnTo>
                  <a:pt x="7854" y="5883"/>
                </a:lnTo>
                <a:lnTo>
                  <a:pt x="7851" y="5861"/>
                </a:lnTo>
                <a:lnTo>
                  <a:pt x="7849" y="5846"/>
                </a:lnTo>
                <a:lnTo>
                  <a:pt x="7847" y="5833"/>
                </a:lnTo>
                <a:lnTo>
                  <a:pt x="7844" y="5814"/>
                </a:lnTo>
                <a:lnTo>
                  <a:pt x="7841" y="5759"/>
                </a:lnTo>
                <a:lnTo>
                  <a:pt x="7839" y="5683"/>
                </a:lnTo>
                <a:lnTo>
                  <a:pt x="7839" y="5592"/>
                </a:lnTo>
                <a:lnTo>
                  <a:pt x="7839" y="5487"/>
                </a:lnTo>
                <a:lnTo>
                  <a:pt x="7841" y="5373"/>
                </a:lnTo>
                <a:lnTo>
                  <a:pt x="7845" y="5132"/>
                </a:lnTo>
                <a:lnTo>
                  <a:pt x="7851" y="4896"/>
                </a:lnTo>
                <a:lnTo>
                  <a:pt x="7857" y="4692"/>
                </a:lnTo>
                <a:lnTo>
                  <a:pt x="7865" y="4496"/>
                </a:lnTo>
                <a:lnTo>
                  <a:pt x="7868" y="4506"/>
                </a:lnTo>
                <a:lnTo>
                  <a:pt x="7874" y="4519"/>
                </a:lnTo>
                <a:lnTo>
                  <a:pt x="7891" y="4552"/>
                </a:lnTo>
                <a:lnTo>
                  <a:pt x="7914" y="4596"/>
                </a:lnTo>
                <a:lnTo>
                  <a:pt x="7938" y="4646"/>
                </a:lnTo>
                <a:lnTo>
                  <a:pt x="7951" y="4674"/>
                </a:lnTo>
                <a:lnTo>
                  <a:pt x="7963" y="4704"/>
                </a:lnTo>
                <a:lnTo>
                  <a:pt x="7974" y="4734"/>
                </a:lnTo>
                <a:lnTo>
                  <a:pt x="7985" y="4765"/>
                </a:lnTo>
                <a:lnTo>
                  <a:pt x="7994" y="4798"/>
                </a:lnTo>
                <a:lnTo>
                  <a:pt x="8003" y="4830"/>
                </a:lnTo>
                <a:lnTo>
                  <a:pt x="8009" y="4864"/>
                </a:lnTo>
                <a:lnTo>
                  <a:pt x="8012" y="4897"/>
                </a:lnTo>
                <a:lnTo>
                  <a:pt x="8015" y="4934"/>
                </a:lnTo>
                <a:lnTo>
                  <a:pt x="8016" y="4979"/>
                </a:lnTo>
                <a:lnTo>
                  <a:pt x="8016" y="5031"/>
                </a:lnTo>
                <a:lnTo>
                  <a:pt x="8016" y="5087"/>
                </a:lnTo>
                <a:lnTo>
                  <a:pt x="8014" y="5216"/>
                </a:lnTo>
                <a:lnTo>
                  <a:pt x="8009" y="5355"/>
                </a:lnTo>
                <a:lnTo>
                  <a:pt x="8003" y="5499"/>
                </a:lnTo>
                <a:lnTo>
                  <a:pt x="7996" y="5642"/>
                </a:lnTo>
                <a:lnTo>
                  <a:pt x="7982" y="5891"/>
                </a:lnTo>
                <a:close/>
                <a:moveTo>
                  <a:pt x="8576" y="7389"/>
                </a:moveTo>
                <a:lnTo>
                  <a:pt x="8576" y="7389"/>
                </a:lnTo>
                <a:lnTo>
                  <a:pt x="8557" y="7506"/>
                </a:lnTo>
                <a:lnTo>
                  <a:pt x="8531" y="7638"/>
                </a:lnTo>
                <a:lnTo>
                  <a:pt x="8505" y="7776"/>
                </a:lnTo>
                <a:lnTo>
                  <a:pt x="8477" y="7911"/>
                </a:lnTo>
                <a:lnTo>
                  <a:pt x="8432" y="8131"/>
                </a:lnTo>
                <a:lnTo>
                  <a:pt x="8412" y="8221"/>
                </a:lnTo>
                <a:lnTo>
                  <a:pt x="8220" y="7924"/>
                </a:lnTo>
                <a:lnTo>
                  <a:pt x="8215" y="7918"/>
                </a:lnTo>
                <a:lnTo>
                  <a:pt x="8203" y="7900"/>
                </a:lnTo>
                <a:lnTo>
                  <a:pt x="8188" y="7872"/>
                </a:lnTo>
                <a:lnTo>
                  <a:pt x="8179" y="7855"/>
                </a:lnTo>
                <a:lnTo>
                  <a:pt x="8170" y="7835"/>
                </a:lnTo>
                <a:lnTo>
                  <a:pt x="8161" y="7813"/>
                </a:lnTo>
                <a:lnTo>
                  <a:pt x="8153" y="7789"/>
                </a:lnTo>
                <a:lnTo>
                  <a:pt x="8145" y="7764"/>
                </a:lnTo>
                <a:lnTo>
                  <a:pt x="8139" y="7736"/>
                </a:lnTo>
                <a:lnTo>
                  <a:pt x="8134" y="7708"/>
                </a:lnTo>
                <a:lnTo>
                  <a:pt x="8130" y="7678"/>
                </a:lnTo>
                <a:lnTo>
                  <a:pt x="8129" y="7645"/>
                </a:lnTo>
                <a:lnTo>
                  <a:pt x="8131" y="7613"/>
                </a:lnTo>
                <a:lnTo>
                  <a:pt x="8136" y="7539"/>
                </a:lnTo>
                <a:lnTo>
                  <a:pt x="8142" y="7459"/>
                </a:lnTo>
                <a:lnTo>
                  <a:pt x="8152" y="7293"/>
                </a:lnTo>
                <a:lnTo>
                  <a:pt x="8161" y="7108"/>
                </a:lnTo>
                <a:lnTo>
                  <a:pt x="8087" y="7270"/>
                </a:lnTo>
                <a:lnTo>
                  <a:pt x="8095" y="6961"/>
                </a:lnTo>
                <a:lnTo>
                  <a:pt x="8105" y="6689"/>
                </a:lnTo>
                <a:lnTo>
                  <a:pt x="8111" y="6557"/>
                </a:lnTo>
                <a:lnTo>
                  <a:pt x="8117" y="6440"/>
                </a:lnTo>
                <a:lnTo>
                  <a:pt x="8121" y="6382"/>
                </a:lnTo>
                <a:lnTo>
                  <a:pt x="8125" y="6315"/>
                </a:lnTo>
                <a:lnTo>
                  <a:pt x="8141" y="6159"/>
                </a:lnTo>
                <a:lnTo>
                  <a:pt x="8160" y="5988"/>
                </a:lnTo>
                <a:lnTo>
                  <a:pt x="8181" y="5815"/>
                </a:lnTo>
                <a:lnTo>
                  <a:pt x="8201" y="5655"/>
                </a:lnTo>
                <a:lnTo>
                  <a:pt x="8219" y="5524"/>
                </a:lnTo>
                <a:lnTo>
                  <a:pt x="8235" y="5401"/>
                </a:lnTo>
                <a:lnTo>
                  <a:pt x="8244" y="5426"/>
                </a:lnTo>
                <a:lnTo>
                  <a:pt x="8260" y="5464"/>
                </a:lnTo>
                <a:lnTo>
                  <a:pt x="8278" y="5515"/>
                </a:lnTo>
                <a:lnTo>
                  <a:pt x="8298" y="5574"/>
                </a:lnTo>
                <a:lnTo>
                  <a:pt x="8308" y="5606"/>
                </a:lnTo>
                <a:lnTo>
                  <a:pt x="8316" y="5639"/>
                </a:lnTo>
                <a:lnTo>
                  <a:pt x="8324" y="5673"/>
                </a:lnTo>
                <a:lnTo>
                  <a:pt x="8331" y="5708"/>
                </a:lnTo>
                <a:lnTo>
                  <a:pt x="8336" y="5743"/>
                </a:lnTo>
                <a:lnTo>
                  <a:pt x="8339" y="5778"/>
                </a:lnTo>
                <a:lnTo>
                  <a:pt x="8340" y="5813"/>
                </a:lnTo>
                <a:lnTo>
                  <a:pt x="8339" y="5846"/>
                </a:lnTo>
                <a:lnTo>
                  <a:pt x="8337" y="5880"/>
                </a:lnTo>
                <a:lnTo>
                  <a:pt x="8334" y="5916"/>
                </a:lnTo>
                <a:lnTo>
                  <a:pt x="8333" y="5988"/>
                </a:lnTo>
                <a:lnTo>
                  <a:pt x="8333" y="6064"/>
                </a:lnTo>
                <a:lnTo>
                  <a:pt x="8337" y="6138"/>
                </a:lnTo>
                <a:lnTo>
                  <a:pt x="8342" y="6211"/>
                </a:lnTo>
                <a:lnTo>
                  <a:pt x="8349" y="6279"/>
                </a:lnTo>
                <a:lnTo>
                  <a:pt x="8358" y="6341"/>
                </a:lnTo>
                <a:lnTo>
                  <a:pt x="8363" y="6369"/>
                </a:lnTo>
                <a:lnTo>
                  <a:pt x="8368" y="6396"/>
                </a:lnTo>
                <a:lnTo>
                  <a:pt x="8382" y="6454"/>
                </a:lnTo>
                <a:lnTo>
                  <a:pt x="8402" y="6528"/>
                </a:lnTo>
                <a:lnTo>
                  <a:pt x="8446" y="6690"/>
                </a:lnTo>
                <a:lnTo>
                  <a:pt x="8486" y="6827"/>
                </a:lnTo>
                <a:lnTo>
                  <a:pt x="8501" y="6885"/>
                </a:lnTo>
                <a:lnTo>
                  <a:pt x="8524" y="6929"/>
                </a:lnTo>
                <a:lnTo>
                  <a:pt x="8545" y="6975"/>
                </a:lnTo>
                <a:lnTo>
                  <a:pt x="8554" y="6998"/>
                </a:lnTo>
                <a:lnTo>
                  <a:pt x="8563" y="7023"/>
                </a:lnTo>
                <a:lnTo>
                  <a:pt x="8571" y="7049"/>
                </a:lnTo>
                <a:lnTo>
                  <a:pt x="8578" y="7077"/>
                </a:lnTo>
                <a:lnTo>
                  <a:pt x="8583" y="7106"/>
                </a:lnTo>
                <a:lnTo>
                  <a:pt x="8588" y="7137"/>
                </a:lnTo>
                <a:lnTo>
                  <a:pt x="8590" y="7172"/>
                </a:lnTo>
                <a:lnTo>
                  <a:pt x="8592" y="7209"/>
                </a:lnTo>
                <a:lnTo>
                  <a:pt x="8592" y="7249"/>
                </a:lnTo>
                <a:lnTo>
                  <a:pt x="8588" y="7292"/>
                </a:lnTo>
                <a:lnTo>
                  <a:pt x="8583" y="7339"/>
                </a:lnTo>
                <a:lnTo>
                  <a:pt x="8576" y="7389"/>
                </a:lnTo>
                <a:close/>
                <a:moveTo>
                  <a:pt x="9363" y="5327"/>
                </a:moveTo>
                <a:lnTo>
                  <a:pt x="9363" y="5327"/>
                </a:lnTo>
                <a:lnTo>
                  <a:pt x="9362" y="5341"/>
                </a:lnTo>
                <a:lnTo>
                  <a:pt x="9359" y="5360"/>
                </a:lnTo>
                <a:lnTo>
                  <a:pt x="9351" y="5410"/>
                </a:lnTo>
                <a:lnTo>
                  <a:pt x="9339" y="5470"/>
                </a:lnTo>
                <a:lnTo>
                  <a:pt x="9326" y="5534"/>
                </a:lnTo>
                <a:lnTo>
                  <a:pt x="9300" y="5648"/>
                </a:lnTo>
                <a:lnTo>
                  <a:pt x="9288" y="5697"/>
                </a:lnTo>
                <a:lnTo>
                  <a:pt x="9291" y="5655"/>
                </a:lnTo>
                <a:lnTo>
                  <a:pt x="9296" y="5553"/>
                </a:lnTo>
                <a:lnTo>
                  <a:pt x="9300" y="5422"/>
                </a:lnTo>
                <a:lnTo>
                  <a:pt x="9303" y="5357"/>
                </a:lnTo>
                <a:lnTo>
                  <a:pt x="9303" y="5297"/>
                </a:lnTo>
                <a:lnTo>
                  <a:pt x="9304" y="5269"/>
                </a:lnTo>
                <a:lnTo>
                  <a:pt x="9306" y="5237"/>
                </a:lnTo>
                <a:lnTo>
                  <a:pt x="9309" y="5205"/>
                </a:lnTo>
                <a:lnTo>
                  <a:pt x="9312" y="5172"/>
                </a:lnTo>
                <a:lnTo>
                  <a:pt x="9322" y="5105"/>
                </a:lnTo>
                <a:lnTo>
                  <a:pt x="9333" y="5041"/>
                </a:lnTo>
                <a:lnTo>
                  <a:pt x="9344" y="4984"/>
                </a:lnTo>
                <a:lnTo>
                  <a:pt x="9353" y="4938"/>
                </a:lnTo>
                <a:lnTo>
                  <a:pt x="9363" y="4897"/>
                </a:lnTo>
                <a:lnTo>
                  <a:pt x="9363" y="5327"/>
                </a:lnTo>
                <a:close/>
                <a:moveTo>
                  <a:pt x="9482" y="7256"/>
                </a:moveTo>
                <a:lnTo>
                  <a:pt x="9482" y="7256"/>
                </a:lnTo>
                <a:lnTo>
                  <a:pt x="9475" y="7219"/>
                </a:lnTo>
                <a:lnTo>
                  <a:pt x="9467" y="7184"/>
                </a:lnTo>
                <a:lnTo>
                  <a:pt x="9459" y="7148"/>
                </a:lnTo>
                <a:lnTo>
                  <a:pt x="9448" y="7108"/>
                </a:lnTo>
                <a:lnTo>
                  <a:pt x="9436" y="7062"/>
                </a:lnTo>
                <a:lnTo>
                  <a:pt x="9423" y="7010"/>
                </a:lnTo>
                <a:lnTo>
                  <a:pt x="9409" y="6947"/>
                </a:lnTo>
                <a:lnTo>
                  <a:pt x="9393" y="6870"/>
                </a:lnTo>
                <a:lnTo>
                  <a:pt x="9384" y="6829"/>
                </a:lnTo>
                <a:lnTo>
                  <a:pt x="9380" y="6791"/>
                </a:lnTo>
                <a:lnTo>
                  <a:pt x="9376" y="6755"/>
                </a:lnTo>
                <a:lnTo>
                  <a:pt x="9374" y="6720"/>
                </a:lnTo>
                <a:lnTo>
                  <a:pt x="9372" y="6685"/>
                </a:lnTo>
                <a:lnTo>
                  <a:pt x="9374" y="6651"/>
                </a:lnTo>
                <a:lnTo>
                  <a:pt x="9375" y="6619"/>
                </a:lnTo>
                <a:lnTo>
                  <a:pt x="9377" y="6587"/>
                </a:lnTo>
                <a:lnTo>
                  <a:pt x="9384" y="6521"/>
                </a:lnTo>
                <a:lnTo>
                  <a:pt x="9393" y="6451"/>
                </a:lnTo>
                <a:lnTo>
                  <a:pt x="9400" y="6375"/>
                </a:lnTo>
                <a:lnTo>
                  <a:pt x="9404" y="6334"/>
                </a:lnTo>
                <a:lnTo>
                  <a:pt x="9407" y="6292"/>
                </a:lnTo>
                <a:lnTo>
                  <a:pt x="9413" y="6208"/>
                </a:lnTo>
                <a:lnTo>
                  <a:pt x="9421" y="6134"/>
                </a:lnTo>
                <a:lnTo>
                  <a:pt x="9428" y="6070"/>
                </a:lnTo>
                <a:lnTo>
                  <a:pt x="9435" y="6017"/>
                </a:lnTo>
                <a:lnTo>
                  <a:pt x="9442" y="5975"/>
                </a:lnTo>
                <a:lnTo>
                  <a:pt x="9447" y="5945"/>
                </a:lnTo>
                <a:lnTo>
                  <a:pt x="9452" y="5921"/>
                </a:lnTo>
                <a:lnTo>
                  <a:pt x="9454" y="5988"/>
                </a:lnTo>
                <a:lnTo>
                  <a:pt x="9461" y="6146"/>
                </a:lnTo>
                <a:lnTo>
                  <a:pt x="9471" y="6327"/>
                </a:lnTo>
                <a:lnTo>
                  <a:pt x="9476" y="6408"/>
                </a:lnTo>
                <a:lnTo>
                  <a:pt x="9482" y="6470"/>
                </a:lnTo>
                <a:lnTo>
                  <a:pt x="9490" y="6533"/>
                </a:lnTo>
                <a:lnTo>
                  <a:pt x="9505" y="6618"/>
                </a:lnTo>
                <a:lnTo>
                  <a:pt x="9521" y="6715"/>
                </a:lnTo>
                <a:lnTo>
                  <a:pt x="9541" y="6819"/>
                </a:lnTo>
                <a:lnTo>
                  <a:pt x="9577" y="7008"/>
                </a:lnTo>
                <a:lnTo>
                  <a:pt x="9600" y="7122"/>
                </a:lnTo>
                <a:lnTo>
                  <a:pt x="9603" y="7142"/>
                </a:lnTo>
                <a:lnTo>
                  <a:pt x="9606" y="7169"/>
                </a:lnTo>
                <a:lnTo>
                  <a:pt x="9612" y="7246"/>
                </a:lnTo>
                <a:lnTo>
                  <a:pt x="9616" y="7346"/>
                </a:lnTo>
                <a:lnTo>
                  <a:pt x="9622" y="7457"/>
                </a:lnTo>
                <a:lnTo>
                  <a:pt x="9633" y="7678"/>
                </a:lnTo>
                <a:lnTo>
                  <a:pt x="9639" y="7769"/>
                </a:lnTo>
                <a:lnTo>
                  <a:pt x="9645" y="7835"/>
                </a:lnTo>
                <a:lnTo>
                  <a:pt x="9621" y="7759"/>
                </a:lnTo>
                <a:lnTo>
                  <a:pt x="9568" y="7585"/>
                </a:lnTo>
                <a:lnTo>
                  <a:pt x="9539" y="7485"/>
                </a:lnTo>
                <a:lnTo>
                  <a:pt x="9513" y="7390"/>
                </a:lnTo>
                <a:lnTo>
                  <a:pt x="9493" y="7311"/>
                </a:lnTo>
                <a:lnTo>
                  <a:pt x="9485" y="7280"/>
                </a:lnTo>
                <a:lnTo>
                  <a:pt x="9482" y="7256"/>
                </a:lnTo>
                <a:close/>
                <a:moveTo>
                  <a:pt x="10356" y="6084"/>
                </a:moveTo>
                <a:lnTo>
                  <a:pt x="10356" y="6084"/>
                </a:lnTo>
                <a:lnTo>
                  <a:pt x="10360" y="6090"/>
                </a:lnTo>
                <a:lnTo>
                  <a:pt x="10364" y="6100"/>
                </a:lnTo>
                <a:lnTo>
                  <a:pt x="10374" y="6128"/>
                </a:lnTo>
                <a:lnTo>
                  <a:pt x="10386" y="6166"/>
                </a:lnTo>
                <a:lnTo>
                  <a:pt x="10402" y="6214"/>
                </a:lnTo>
                <a:lnTo>
                  <a:pt x="10435" y="6331"/>
                </a:lnTo>
                <a:lnTo>
                  <a:pt x="10469" y="6464"/>
                </a:lnTo>
                <a:lnTo>
                  <a:pt x="10487" y="6534"/>
                </a:lnTo>
                <a:lnTo>
                  <a:pt x="10503" y="6601"/>
                </a:lnTo>
                <a:lnTo>
                  <a:pt x="10517" y="6667"/>
                </a:lnTo>
                <a:lnTo>
                  <a:pt x="10529" y="6728"/>
                </a:lnTo>
                <a:lnTo>
                  <a:pt x="10540" y="6785"/>
                </a:lnTo>
                <a:lnTo>
                  <a:pt x="10547" y="6833"/>
                </a:lnTo>
                <a:lnTo>
                  <a:pt x="10549" y="6853"/>
                </a:lnTo>
                <a:lnTo>
                  <a:pt x="10550" y="6871"/>
                </a:lnTo>
                <a:lnTo>
                  <a:pt x="10551" y="6887"/>
                </a:lnTo>
                <a:lnTo>
                  <a:pt x="10550" y="6900"/>
                </a:lnTo>
                <a:lnTo>
                  <a:pt x="10547" y="6923"/>
                </a:lnTo>
                <a:lnTo>
                  <a:pt x="10546" y="6948"/>
                </a:lnTo>
                <a:lnTo>
                  <a:pt x="10545" y="7001"/>
                </a:lnTo>
                <a:lnTo>
                  <a:pt x="10547" y="7058"/>
                </a:lnTo>
                <a:lnTo>
                  <a:pt x="10550" y="7116"/>
                </a:lnTo>
                <a:lnTo>
                  <a:pt x="10552" y="7177"/>
                </a:lnTo>
                <a:lnTo>
                  <a:pt x="10553" y="7235"/>
                </a:lnTo>
                <a:lnTo>
                  <a:pt x="10553" y="7293"/>
                </a:lnTo>
                <a:lnTo>
                  <a:pt x="10552" y="7320"/>
                </a:lnTo>
                <a:lnTo>
                  <a:pt x="10550" y="7345"/>
                </a:lnTo>
                <a:lnTo>
                  <a:pt x="10546" y="7369"/>
                </a:lnTo>
                <a:lnTo>
                  <a:pt x="10543" y="7390"/>
                </a:lnTo>
                <a:lnTo>
                  <a:pt x="10538" y="7410"/>
                </a:lnTo>
                <a:lnTo>
                  <a:pt x="10532" y="7428"/>
                </a:lnTo>
                <a:lnTo>
                  <a:pt x="10526" y="7442"/>
                </a:lnTo>
                <a:lnTo>
                  <a:pt x="10520" y="7455"/>
                </a:lnTo>
                <a:lnTo>
                  <a:pt x="10514" y="7467"/>
                </a:lnTo>
                <a:lnTo>
                  <a:pt x="10507" y="7477"/>
                </a:lnTo>
                <a:lnTo>
                  <a:pt x="10495" y="7493"/>
                </a:lnTo>
                <a:lnTo>
                  <a:pt x="10485" y="7502"/>
                </a:lnTo>
                <a:lnTo>
                  <a:pt x="10478" y="7507"/>
                </a:lnTo>
                <a:lnTo>
                  <a:pt x="10475" y="7508"/>
                </a:lnTo>
                <a:lnTo>
                  <a:pt x="10475" y="7494"/>
                </a:lnTo>
                <a:lnTo>
                  <a:pt x="10473" y="7475"/>
                </a:lnTo>
                <a:lnTo>
                  <a:pt x="10468" y="7431"/>
                </a:lnTo>
                <a:lnTo>
                  <a:pt x="10453" y="7324"/>
                </a:lnTo>
                <a:lnTo>
                  <a:pt x="10445" y="7268"/>
                </a:lnTo>
                <a:lnTo>
                  <a:pt x="10438" y="7210"/>
                </a:lnTo>
                <a:lnTo>
                  <a:pt x="10433" y="7156"/>
                </a:lnTo>
                <a:lnTo>
                  <a:pt x="10431" y="7131"/>
                </a:lnTo>
                <a:lnTo>
                  <a:pt x="10431" y="7108"/>
                </a:lnTo>
                <a:lnTo>
                  <a:pt x="10430" y="7077"/>
                </a:lnTo>
                <a:lnTo>
                  <a:pt x="10426" y="7028"/>
                </a:lnTo>
                <a:lnTo>
                  <a:pt x="10415" y="6892"/>
                </a:lnTo>
                <a:lnTo>
                  <a:pt x="10383" y="6535"/>
                </a:lnTo>
                <a:lnTo>
                  <a:pt x="10367" y="6357"/>
                </a:lnTo>
                <a:lnTo>
                  <a:pt x="10355" y="6208"/>
                </a:lnTo>
                <a:lnTo>
                  <a:pt x="10353" y="6152"/>
                </a:lnTo>
                <a:lnTo>
                  <a:pt x="10352" y="6111"/>
                </a:lnTo>
                <a:lnTo>
                  <a:pt x="10352" y="6096"/>
                </a:lnTo>
                <a:lnTo>
                  <a:pt x="10353" y="6087"/>
                </a:lnTo>
                <a:lnTo>
                  <a:pt x="10354" y="6083"/>
                </a:lnTo>
                <a:lnTo>
                  <a:pt x="10355" y="6083"/>
                </a:lnTo>
                <a:lnTo>
                  <a:pt x="10356" y="6084"/>
                </a:lnTo>
                <a:close/>
                <a:moveTo>
                  <a:pt x="10461" y="8711"/>
                </a:moveTo>
                <a:lnTo>
                  <a:pt x="10461" y="8711"/>
                </a:lnTo>
                <a:lnTo>
                  <a:pt x="10454" y="8674"/>
                </a:lnTo>
                <a:lnTo>
                  <a:pt x="10445" y="8632"/>
                </a:lnTo>
                <a:lnTo>
                  <a:pt x="10425" y="8534"/>
                </a:lnTo>
                <a:lnTo>
                  <a:pt x="10417" y="8481"/>
                </a:lnTo>
                <a:lnTo>
                  <a:pt x="10408" y="8429"/>
                </a:lnTo>
                <a:lnTo>
                  <a:pt x="10406" y="8402"/>
                </a:lnTo>
                <a:lnTo>
                  <a:pt x="10403" y="8376"/>
                </a:lnTo>
                <a:lnTo>
                  <a:pt x="10402" y="8350"/>
                </a:lnTo>
                <a:lnTo>
                  <a:pt x="10401" y="8325"/>
                </a:lnTo>
                <a:lnTo>
                  <a:pt x="10402" y="8224"/>
                </a:lnTo>
                <a:lnTo>
                  <a:pt x="10403" y="8175"/>
                </a:lnTo>
                <a:lnTo>
                  <a:pt x="10407" y="8131"/>
                </a:lnTo>
                <a:lnTo>
                  <a:pt x="10409" y="8109"/>
                </a:lnTo>
                <a:lnTo>
                  <a:pt x="10412" y="8090"/>
                </a:lnTo>
                <a:lnTo>
                  <a:pt x="10415" y="8072"/>
                </a:lnTo>
                <a:lnTo>
                  <a:pt x="10420" y="8056"/>
                </a:lnTo>
                <a:lnTo>
                  <a:pt x="10425" y="8042"/>
                </a:lnTo>
                <a:lnTo>
                  <a:pt x="10431" y="8030"/>
                </a:lnTo>
                <a:lnTo>
                  <a:pt x="10438" y="8020"/>
                </a:lnTo>
                <a:lnTo>
                  <a:pt x="10445" y="8013"/>
                </a:lnTo>
                <a:lnTo>
                  <a:pt x="10450" y="8012"/>
                </a:lnTo>
                <a:lnTo>
                  <a:pt x="10455" y="8010"/>
                </a:lnTo>
                <a:lnTo>
                  <a:pt x="10460" y="8012"/>
                </a:lnTo>
                <a:lnTo>
                  <a:pt x="10463" y="8014"/>
                </a:lnTo>
                <a:lnTo>
                  <a:pt x="10468" y="8018"/>
                </a:lnTo>
                <a:lnTo>
                  <a:pt x="10474" y="8024"/>
                </a:lnTo>
                <a:lnTo>
                  <a:pt x="10484" y="8037"/>
                </a:lnTo>
                <a:lnTo>
                  <a:pt x="10495" y="8054"/>
                </a:lnTo>
                <a:lnTo>
                  <a:pt x="10505" y="8074"/>
                </a:lnTo>
                <a:lnTo>
                  <a:pt x="10516" y="8098"/>
                </a:lnTo>
                <a:lnTo>
                  <a:pt x="10527" y="8122"/>
                </a:lnTo>
                <a:lnTo>
                  <a:pt x="10550" y="8175"/>
                </a:lnTo>
                <a:lnTo>
                  <a:pt x="10572" y="8228"/>
                </a:lnTo>
                <a:lnTo>
                  <a:pt x="10591" y="8275"/>
                </a:lnTo>
                <a:lnTo>
                  <a:pt x="10600" y="8294"/>
                </a:lnTo>
                <a:lnTo>
                  <a:pt x="10609" y="8310"/>
                </a:lnTo>
                <a:lnTo>
                  <a:pt x="10588" y="8385"/>
                </a:lnTo>
                <a:lnTo>
                  <a:pt x="10565" y="8460"/>
                </a:lnTo>
                <a:lnTo>
                  <a:pt x="10540" y="8544"/>
                </a:lnTo>
                <a:lnTo>
                  <a:pt x="10514" y="8623"/>
                </a:lnTo>
                <a:lnTo>
                  <a:pt x="10502" y="8657"/>
                </a:lnTo>
                <a:lnTo>
                  <a:pt x="10490" y="8686"/>
                </a:lnTo>
                <a:lnTo>
                  <a:pt x="10480" y="8707"/>
                </a:lnTo>
                <a:lnTo>
                  <a:pt x="10475" y="8715"/>
                </a:lnTo>
                <a:lnTo>
                  <a:pt x="10472" y="8719"/>
                </a:lnTo>
                <a:lnTo>
                  <a:pt x="10468" y="8722"/>
                </a:lnTo>
                <a:lnTo>
                  <a:pt x="10466" y="8722"/>
                </a:lnTo>
                <a:lnTo>
                  <a:pt x="10465" y="8721"/>
                </a:lnTo>
                <a:lnTo>
                  <a:pt x="10462" y="8717"/>
                </a:lnTo>
                <a:lnTo>
                  <a:pt x="10461" y="8711"/>
                </a:lnTo>
                <a:close/>
                <a:moveTo>
                  <a:pt x="10669" y="8013"/>
                </a:moveTo>
                <a:lnTo>
                  <a:pt x="10609" y="8087"/>
                </a:lnTo>
                <a:lnTo>
                  <a:pt x="10600" y="8043"/>
                </a:lnTo>
                <a:lnTo>
                  <a:pt x="10591" y="8000"/>
                </a:lnTo>
                <a:lnTo>
                  <a:pt x="10580" y="7954"/>
                </a:lnTo>
                <a:lnTo>
                  <a:pt x="10578" y="7942"/>
                </a:lnTo>
                <a:lnTo>
                  <a:pt x="10576" y="7930"/>
                </a:lnTo>
                <a:lnTo>
                  <a:pt x="10576" y="7918"/>
                </a:lnTo>
                <a:lnTo>
                  <a:pt x="10578" y="7906"/>
                </a:lnTo>
                <a:lnTo>
                  <a:pt x="10582" y="7881"/>
                </a:lnTo>
                <a:lnTo>
                  <a:pt x="10588" y="7858"/>
                </a:lnTo>
                <a:lnTo>
                  <a:pt x="10596" y="7836"/>
                </a:lnTo>
                <a:lnTo>
                  <a:pt x="10603" y="7821"/>
                </a:lnTo>
                <a:lnTo>
                  <a:pt x="10609" y="7805"/>
                </a:lnTo>
                <a:lnTo>
                  <a:pt x="10698" y="7672"/>
                </a:lnTo>
                <a:lnTo>
                  <a:pt x="10695" y="7715"/>
                </a:lnTo>
                <a:lnTo>
                  <a:pt x="10689" y="7815"/>
                </a:lnTo>
                <a:lnTo>
                  <a:pt x="10684" y="7872"/>
                </a:lnTo>
                <a:lnTo>
                  <a:pt x="10680" y="7929"/>
                </a:lnTo>
                <a:lnTo>
                  <a:pt x="10674" y="7977"/>
                </a:lnTo>
                <a:lnTo>
                  <a:pt x="10669" y="8013"/>
                </a:lnTo>
                <a:close/>
                <a:moveTo>
                  <a:pt x="11099" y="7761"/>
                </a:moveTo>
                <a:lnTo>
                  <a:pt x="11099" y="7761"/>
                </a:lnTo>
                <a:lnTo>
                  <a:pt x="11093" y="7789"/>
                </a:lnTo>
                <a:lnTo>
                  <a:pt x="11085" y="7819"/>
                </a:lnTo>
                <a:lnTo>
                  <a:pt x="11068" y="7879"/>
                </a:lnTo>
                <a:lnTo>
                  <a:pt x="11048" y="7938"/>
                </a:lnTo>
                <a:lnTo>
                  <a:pt x="11028" y="7995"/>
                </a:lnTo>
                <a:lnTo>
                  <a:pt x="11010" y="8044"/>
                </a:lnTo>
                <a:lnTo>
                  <a:pt x="10994" y="8083"/>
                </a:lnTo>
                <a:lnTo>
                  <a:pt x="10980" y="8117"/>
                </a:lnTo>
                <a:lnTo>
                  <a:pt x="11113" y="7316"/>
                </a:lnTo>
                <a:lnTo>
                  <a:pt x="11111" y="7329"/>
                </a:lnTo>
                <a:lnTo>
                  <a:pt x="11110" y="7346"/>
                </a:lnTo>
                <a:lnTo>
                  <a:pt x="11110" y="7389"/>
                </a:lnTo>
                <a:lnTo>
                  <a:pt x="11110" y="7443"/>
                </a:lnTo>
                <a:lnTo>
                  <a:pt x="11112" y="7505"/>
                </a:lnTo>
                <a:lnTo>
                  <a:pt x="11112" y="7571"/>
                </a:lnTo>
                <a:lnTo>
                  <a:pt x="11111" y="7637"/>
                </a:lnTo>
                <a:lnTo>
                  <a:pt x="11110" y="7669"/>
                </a:lnTo>
                <a:lnTo>
                  <a:pt x="11107" y="7702"/>
                </a:lnTo>
                <a:lnTo>
                  <a:pt x="11104" y="7732"/>
                </a:lnTo>
                <a:lnTo>
                  <a:pt x="11099" y="7761"/>
                </a:lnTo>
                <a:close/>
                <a:moveTo>
                  <a:pt x="11559" y="8741"/>
                </a:moveTo>
                <a:lnTo>
                  <a:pt x="11499" y="6975"/>
                </a:lnTo>
                <a:lnTo>
                  <a:pt x="11500" y="6989"/>
                </a:lnTo>
                <a:lnTo>
                  <a:pt x="11503" y="7010"/>
                </a:lnTo>
                <a:lnTo>
                  <a:pt x="11511" y="7066"/>
                </a:lnTo>
                <a:lnTo>
                  <a:pt x="11536" y="7219"/>
                </a:lnTo>
                <a:lnTo>
                  <a:pt x="11551" y="7303"/>
                </a:lnTo>
                <a:lnTo>
                  <a:pt x="11562" y="7383"/>
                </a:lnTo>
                <a:lnTo>
                  <a:pt x="11566" y="7420"/>
                </a:lnTo>
                <a:lnTo>
                  <a:pt x="11570" y="7454"/>
                </a:lnTo>
                <a:lnTo>
                  <a:pt x="11572" y="7484"/>
                </a:lnTo>
                <a:lnTo>
                  <a:pt x="11574" y="7508"/>
                </a:lnTo>
                <a:lnTo>
                  <a:pt x="11575" y="7533"/>
                </a:lnTo>
                <a:lnTo>
                  <a:pt x="11576" y="7561"/>
                </a:lnTo>
                <a:lnTo>
                  <a:pt x="11581" y="7627"/>
                </a:lnTo>
                <a:lnTo>
                  <a:pt x="11588" y="7702"/>
                </a:lnTo>
                <a:lnTo>
                  <a:pt x="11598" y="7780"/>
                </a:lnTo>
                <a:lnTo>
                  <a:pt x="11607" y="7855"/>
                </a:lnTo>
                <a:lnTo>
                  <a:pt x="11617" y="7926"/>
                </a:lnTo>
                <a:lnTo>
                  <a:pt x="11632" y="8028"/>
                </a:lnTo>
                <a:lnTo>
                  <a:pt x="11638" y="8064"/>
                </a:lnTo>
                <a:lnTo>
                  <a:pt x="11642" y="8105"/>
                </a:lnTo>
                <a:lnTo>
                  <a:pt x="11644" y="8150"/>
                </a:lnTo>
                <a:lnTo>
                  <a:pt x="11646" y="8193"/>
                </a:lnTo>
                <a:lnTo>
                  <a:pt x="11648" y="8272"/>
                </a:lnTo>
                <a:lnTo>
                  <a:pt x="11648" y="8325"/>
                </a:lnTo>
                <a:lnTo>
                  <a:pt x="11647" y="8337"/>
                </a:lnTo>
                <a:lnTo>
                  <a:pt x="11644" y="8355"/>
                </a:lnTo>
                <a:lnTo>
                  <a:pt x="11634" y="8408"/>
                </a:lnTo>
                <a:lnTo>
                  <a:pt x="11619" y="8475"/>
                </a:lnTo>
                <a:lnTo>
                  <a:pt x="11604" y="8549"/>
                </a:lnTo>
                <a:lnTo>
                  <a:pt x="11572" y="8682"/>
                </a:lnTo>
                <a:lnTo>
                  <a:pt x="11559" y="8741"/>
                </a:lnTo>
                <a:close/>
                <a:moveTo>
                  <a:pt x="11945" y="6722"/>
                </a:moveTo>
                <a:lnTo>
                  <a:pt x="11945" y="6722"/>
                </a:lnTo>
                <a:lnTo>
                  <a:pt x="11932" y="6607"/>
                </a:lnTo>
                <a:lnTo>
                  <a:pt x="11918" y="6486"/>
                </a:lnTo>
                <a:lnTo>
                  <a:pt x="11900" y="6344"/>
                </a:lnTo>
                <a:lnTo>
                  <a:pt x="11879" y="6196"/>
                </a:lnTo>
                <a:lnTo>
                  <a:pt x="11868" y="6125"/>
                </a:lnTo>
                <a:lnTo>
                  <a:pt x="11857" y="6058"/>
                </a:lnTo>
                <a:lnTo>
                  <a:pt x="11845" y="5998"/>
                </a:lnTo>
                <a:lnTo>
                  <a:pt x="11834" y="5946"/>
                </a:lnTo>
                <a:lnTo>
                  <a:pt x="11828" y="5925"/>
                </a:lnTo>
                <a:lnTo>
                  <a:pt x="11822" y="5905"/>
                </a:lnTo>
                <a:lnTo>
                  <a:pt x="11816" y="5889"/>
                </a:lnTo>
                <a:lnTo>
                  <a:pt x="11811" y="5876"/>
                </a:lnTo>
                <a:lnTo>
                  <a:pt x="11799" y="5852"/>
                </a:lnTo>
                <a:lnTo>
                  <a:pt x="11790" y="5827"/>
                </a:lnTo>
                <a:lnTo>
                  <a:pt x="11779" y="5800"/>
                </a:lnTo>
                <a:lnTo>
                  <a:pt x="11769" y="5771"/>
                </a:lnTo>
                <a:lnTo>
                  <a:pt x="11750" y="5709"/>
                </a:lnTo>
                <a:lnTo>
                  <a:pt x="11733" y="5646"/>
                </a:lnTo>
                <a:lnTo>
                  <a:pt x="11716" y="5582"/>
                </a:lnTo>
                <a:lnTo>
                  <a:pt x="11702" y="5521"/>
                </a:lnTo>
                <a:lnTo>
                  <a:pt x="11678" y="5416"/>
                </a:lnTo>
                <a:lnTo>
                  <a:pt x="11673" y="5393"/>
                </a:lnTo>
                <a:lnTo>
                  <a:pt x="11670" y="5369"/>
                </a:lnTo>
                <a:lnTo>
                  <a:pt x="11668" y="5345"/>
                </a:lnTo>
                <a:lnTo>
                  <a:pt x="11667" y="5321"/>
                </a:lnTo>
                <a:lnTo>
                  <a:pt x="11667" y="5299"/>
                </a:lnTo>
                <a:lnTo>
                  <a:pt x="11670" y="5275"/>
                </a:lnTo>
                <a:lnTo>
                  <a:pt x="11673" y="5230"/>
                </a:lnTo>
                <a:lnTo>
                  <a:pt x="11679" y="5192"/>
                </a:lnTo>
                <a:lnTo>
                  <a:pt x="11685" y="5162"/>
                </a:lnTo>
                <a:lnTo>
                  <a:pt x="11692" y="5134"/>
                </a:lnTo>
                <a:lnTo>
                  <a:pt x="11805" y="5505"/>
                </a:lnTo>
                <a:lnTo>
                  <a:pt x="11886" y="5773"/>
                </a:lnTo>
                <a:lnTo>
                  <a:pt x="11915" y="5869"/>
                </a:lnTo>
                <a:lnTo>
                  <a:pt x="11929" y="5921"/>
                </a:lnTo>
                <a:lnTo>
                  <a:pt x="11974" y="6106"/>
                </a:lnTo>
                <a:lnTo>
                  <a:pt x="12019" y="6292"/>
                </a:lnTo>
                <a:lnTo>
                  <a:pt x="12019" y="6298"/>
                </a:lnTo>
                <a:lnTo>
                  <a:pt x="12020" y="6305"/>
                </a:lnTo>
                <a:lnTo>
                  <a:pt x="12019" y="6323"/>
                </a:lnTo>
                <a:lnTo>
                  <a:pt x="12017" y="6345"/>
                </a:lnTo>
                <a:lnTo>
                  <a:pt x="12013" y="6369"/>
                </a:lnTo>
                <a:lnTo>
                  <a:pt x="12001" y="6427"/>
                </a:lnTo>
                <a:lnTo>
                  <a:pt x="11987" y="6490"/>
                </a:lnTo>
                <a:lnTo>
                  <a:pt x="11972" y="6557"/>
                </a:lnTo>
                <a:lnTo>
                  <a:pt x="11958" y="6619"/>
                </a:lnTo>
                <a:lnTo>
                  <a:pt x="11953" y="6649"/>
                </a:lnTo>
                <a:lnTo>
                  <a:pt x="11948" y="6677"/>
                </a:lnTo>
                <a:lnTo>
                  <a:pt x="11946" y="6701"/>
                </a:lnTo>
                <a:lnTo>
                  <a:pt x="11945" y="6722"/>
                </a:lnTo>
                <a:close/>
                <a:moveTo>
                  <a:pt x="12938" y="8844"/>
                </a:moveTo>
                <a:lnTo>
                  <a:pt x="12938" y="8844"/>
                </a:lnTo>
                <a:lnTo>
                  <a:pt x="12901" y="8940"/>
                </a:lnTo>
                <a:lnTo>
                  <a:pt x="12863" y="9037"/>
                </a:lnTo>
                <a:lnTo>
                  <a:pt x="12819" y="9141"/>
                </a:lnTo>
                <a:lnTo>
                  <a:pt x="12821" y="9099"/>
                </a:lnTo>
                <a:lnTo>
                  <a:pt x="12821" y="9051"/>
                </a:lnTo>
                <a:lnTo>
                  <a:pt x="12824" y="8998"/>
                </a:lnTo>
                <a:lnTo>
                  <a:pt x="12827" y="8970"/>
                </a:lnTo>
                <a:lnTo>
                  <a:pt x="12829" y="8943"/>
                </a:lnTo>
                <a:lnTo>
                  <a:pt x="12833" y="8914"/>
                </a:lnTo>
                <a:lnTo>
                  <a:pt x="12839" y="8885"/>
                </a:lnTo>
                <a:lnTo>
                  <a:pt x="12845" y="8855"/>
                </a:lnTo>
                <a:lnTo>
                  <a:pt x="12852" y="8826"/>
                </a:lnTo>
                <a:lnTo>
                  <a:pt x="12860" y="8796"/>
                </a:lnTo>
                <a:lnTo>
                  <a:pt x="12870" y="8767"/>
                </a:lnTo>
                <a:lnTo>
                  <a:pt x="12881" y="8739"/>
                </a:lnTo>
                <a:lnTo>
                  <a:pt x="12894" y="8711"/>
                </a:lnTo>
                <a:lnTo>
                  <a:pt x="12922" y="8657"/>
                </a:lnTo>
                <a:lnTo>
                  <a:pt x="12949" y="8609"/>
                </a:lnTo>
                <a:lnTo>
                  <a:pt x="12973" y="8566"/>
                </a:lnTo>
                <a:lnTo>
                  <a:pt x="12996" y="8528"/>
                </a:lnTo>
                <a:lnTo>
                  <a:pt x="13030" y="8477"/>
                </a:lnTo>
                <a:lnTo>
                  <a:pt x="13043" y="8457"/>
                </a:lnTo>
                <a:lnTo>
                  <a:pt x="13032" y="8502"/>
                </a:lnTo>
                <a:lnTo>
                  <a:pt x="13007" y="8606"/>
                </a:lnTo>
                <a:lnTo>
                  <a:pt x="12991" y="8670"/>
                </a:lnTo>
                <a:lnTo>
                  <a:pt x="12973" y="8734"/>
                </a:lnTo>
                <a:lnTo>
                  <a:pt x="12956" y="8794"/>
                </a:lnTo>
                <a:lnTo>
                  <a:pt x="12947" y="8820"/>
                </a:lnTo>
                <a:lnTo>
                  <a:pt x="12938" y="8844"/>
                </a:lnTo>
                <a:close/>
                <a:moveTo>
                  <a:pt x="13606" y="7211"/>
                </a:moveTo>
                <a:lnTo>
                  <a:pt x="13606" y="7211"/>
                </a:lnTo>
                <a:lnTo>
                  <a:pt x="13600" y="7241"/>
                </a:lnTo>
                <a:lnTo>
                  <a:pt x="13594" y="7271"/>
                </a:lnTo>
                <a:lnTo>
                  <a:pt x="13580" y="7327"/>
                </a:lnTo>
                <a:lnTo>
                  <a:pt x="13566" y="7377"/>
                </a:lnTo>
                <a:lnTo>
                  <a:pt x="13551" y="7422"/>
                </a:lnTo>
                <a:lnTo>
                  <a:pt x="13538" y="7458"/>
                </a:lnTo>
                <a:lnTo>
                  <a:pt x="13527" y="7485"/>
                </a:lnTo>
                <a:lnTo>
                  <a:pt x="13517" y="7508"/>
                </a:lnTo>
                <a:lnTo>
                  <a:pt x="13592" y="6292"/>
                </a:lnTo>
                <a:lnTo>
                  <a:pt x="13590" y="6315"/>
                </a:lnTo>
                <a:lnTo>
                  <a:pt x="13590" y="6344"/>
                </a:lnTo>
                <a:lnTo>
                  <a:pt x="13591" y="6378"/>
                </a:lnTo>
                <a:lnTo>
                  <a:pt x="13593" y="6416"/>
                </a:lnTo>
                <a:lnTo>
                  <a:pt x="13600" y="6504"/>
                </a:lnTo>
                <a:lnTo>
                  <a:pt x="13610" y="6600"/>
                </a:lnTo>
                <a:lnTo>
                  <a:pt x="13622" y="6697"/>
                </a:lnTo>
                <a:lnTo>
                  <a:pt x="13633" y="6788"/>
                </a:lnTo>
                <a:lnTo>
                  <a:pt x="13651" y="6930"/>
                </a:lnTo>
                <a:lnTo>
                  <a:pt x="13653" y="6953"/>
                </a:lnTo>
                <a:lnTo>
                  <a:pt x="13654" y="6974"/>
                </a:lnTo>
                <a:lnTo>
                  <a:pt x="13654" y="6992"/>
                </a:lnTo>
                <a:lnTo>
                  <a:pt x="13654" y="7007"/>
                </a:lnTo>
                <a:lnTo>
                  <a:pt x="13653" y="7022"/>
                </a:lnTo>
                <a:lnTo>
                  <a:pt x="13651" y="7035"/>
                </a:lnTo>
                <a:lnTo>
                  <a:pt x="13646" y="7060"/>
                </a:lnTo>
                <a:lnTo>
                  <a:pt x="13628" y="7118"/>
                </a:lnTo>
                <a:lnTo>
                  <a:pt x="13617" y="7159"/>
                </a:lnTo>
                <a:lnTo>
                  <a:pt x="13612" y="7183"/>
                </a:lnTo>
                <a:lnTo>
                  <a:pt x="13606" y="7211"/>
                </a:lnTo>
                <a:close/>
                <a:moveTo>
                  <a:pt x="13666" y="9260"/>
                </a:moveTo>
                <a:lnTo>
                  <a:pt x="13666" y="9260"/>
                </a:lnTo>
                <a:lnTo>
                  <a:pt x="13670" y="9238"/>
                </a:lnTo>
                <a:lnTo>
                  <a:pt x="13675" y="9206"/>
                </a:lnTo>
                <a:lnTo>
                  <a:pt x="13684" y="9118"/>
                </a:lnTo>
                <a:lnTo>
                  <a:pt x="13695" y="9004"/>
                </a:lnTo>
                <a:lnTo>
                  <a:pt x="13706" y="8874"/>
                </a:lnTo>
                <a:lnTo>
                  <a:pt x="13716" y="8735"/>
                </a:lnTo>
                <a:lnTo>
                  <a:pt x="13725" y="8598"/>
                </a:lnTo>
                <a:lnTo>
                  <a:pt x="13733" y="8471"/>
                </a:lnTo>
                <a:lnTo>
                  <a:pt x="13739" y="8362"/>
                </a:lnTo>
                <a:lnTo>
                  <a:pt x="13737" y="8319"/>
                </a:lnTo>
                <a:lnTo>
                  <a:pt x="13737" y="8282"/>
                </a:lnTo>
                <a:lnTo>
                  <a:pt x="13739" y="8254"/>
                </a:lnTo>
                <a:lnTo>
                  <a:pt x="13740" y="8236"/>
                </a:lnTo>
                <a:lnTo>
                  <a:pt x="13741" y="8232"/>
                </a:lnTo>
                <a:lnTo>
                  <a:pt x="13742" y="8234"/>
                </a:lnTo>
                <a:lnTo>
                  <a:pt x="13742" y="8257"/>
                </a:lnTo>
                <a:lnTo>
                  <a:pt x="13739" y="8362"/>
                </a:lnTo>
                <a:lnTo>
                  <a:pt x="13741" y="8449"/>
                </a:lnTo>
                <a:lnTo>
                  <a:pt x="13746" y="8546"/>
                </a:lnTo>
                <a:lnTo>
                  <a:pt x="13755" y="8753"/>
                </a:lnTo>
                <a:lnTo>
                  <a:pt x="13765" y="8932"/>
                </a:lnTo>
                <a:lnTo>
                  <a:pt x="13769" y="8997"/>
                </a:lnTo>
                <a:lnTo>
                  <a:pt x="13770" y="9038"/>
                </a:lnTo>
                <a:lnTo>
                  <a:pt x="13769" y="9055"/>
                </a:lnTo>
                <a:lnTo>
                  <a:pt x="13765" y="9073"/>
                </a:lnTo>
                <a:lnTo>
                  <a:pt x="13760" y="9091"/>
                </a:lnTo>
                <a:lnTo>
                  <a:pt x="13753" y="9110"/>
                </a:lnTo>
                <a:lnTo>
                  <a:pt x="13746" y="9128"/>
                </a:lnTo>
                <a:lnTo>
                  <a:pt x="13737" y="9147"/>
                </a:lnTo>
                <a:lnTo>
                  <a:pt x="13718" y="9182"/>
                </a:lnTo>
                <a:lnTo>
                  <a:pt x="13699" y="9213"/>
                </a:lnTo>
                <a:lnTo>
                  <a:pt x="13682" y="9237"/>
                </a:lnTo>
                <a:lnTo>
                  <a:pt x="13666" y="9260"/>
                </a:lnTo>
                <a:close/>
                <a:moveTo>
                  <a:pt x="14363" y="6840"/>
                </a:moveTo>
                <a:lnTo>
                  <a:pt x="14363" y="6840"/>
                </a:lnTo>
                <a:lnTo>
                  <a:pt x="14357" y="6873"/>
                </a:lnTo>
                <a:lnTo>
                  <a:pt x="14351" y="6904"/>
                </a:lnTo>
                <a:lnTo>
                  <a:pt x="14344" y="6934"/>
                </a:lnTo>
                <a:lnTo>
                  <a:pt x="14337" y="6961"/>
                </a:lnTo>
                <a:lnTo>
                  <a:pt x="14320" y="7016"/>
                </a:lnTo>
                <a:lnTo>
                  <a:pt x="14304" y="7065"/>
                </a:lnTo>
                <a:lnTo>
                  <a:pt x="14288" y="7113"/>
                </a:lnTo>
                <a:lnTo>
                  <a:pt x="14272" y="7160"/>
                </a:lnTo>
                <a:lnTo>
                  <a:pt x="14256" y="7208"/>
                </a:lnTo>
                <a:lnTo>
                  <a:pt x="14250" y="7232"/>
                </a:lnTo>
                <a:lnTo>
                  <a:pt x="14244" y="7256"/>
                </a:lnTo>
                <a:lnTo>
                  <a:pt x="14230" y="7316"/>
                </a:lnTo>
                <a:lnTo>
                  <a:pt x="14208" y="7389"/>
                </a:lnTo>
                <a:lnTo>
                  <a:pt x="14184" y="7470"/>
                </a:lnTo>
                <a:lnTo>
                  <a:pt x="14159" y="7551"/>
                </a:lnTo>
                <a:lnTo>
                  <a:pt x="14116" y="7688"/>
                </a:lnTo>
                <a:lnTo>
                  <a:pt x="14097" y="7746"/>
                </a:lnTo>
                <a:lnTo>
                  <a:pt x="14080" y="7693"/>
                </a:lnTo>
                <a:lnTo>
                  <a:pt x="14042" y="7569"/>
                </a:lnTo>
                <a:lnTo>
                  <a:pt x="14022" y="7497"/>
                </a:lnTo>
                <a:lnTo>
                  <a:pt x="14003" y="7426"/>
                </a:lnTo>
                <a:lnTo>
                  <a:pt x="13987" y="7364"/>
                </a:lnTo>
                <a:lnTo>
                  <a:pt x="13981" y="7338"/>
                </a:lnTo>
                <a:lnTo>
                  <a:pt x="13978" y="7316"/>
                </a:lnTo>
                <a:lnTo>
                  <a:pt x="13963" y="7221"/>
                </a:lnTo>
                <a:lnTo>
                  <a:pt x="13955" y="7162"/>
                </a:lnTo>
                <a:lnTo>
                  <a:pt x="13952" y="7132"/>
                </a:lnTo>
                <a:lnTo>
                  <a:pt x="13950" y="7101"/>
                </a:lnTo>
                <a:lnTo>
                  <a:pt x="13948" y="7068"/>
                </a:lnTo>
                <a:lnTo>
                  <a:pt x="13948" y="7035"/>
                </a:lnTo>
                <a:lnTo>
                  <a:pt x="13948" y="7002"/>
                </a:lnTo>
                <a:lnTo>
                  <a:pt x="13950" y="6969"/>
                </a:lnTo>
                <a:lnTo>
                  <a:pt x="13954" y="6936"/>
                </a:lnTo>
                <a:lnTo>
                  <a:pt x="13960" y="6904"/>
                </a:lnTo>
                <a:lnTo>
                  <a:pt x="13968" y="6871"/>
                </a:lnTo>
                <a:lnTo>
                  <a:pt x="13978" y="6840"/>
                </a:lnTo>
                <a:lnTo>
                  <a:pt x="13988" y="6809"/>
                </a:lnTo>
                <a:lnTo>
                  <a:pt x="13999" y="6775"/>
                </a:lnTo>
                <a:lnTo>
                  <a:pt x="14022" y="6703"/>
                </a:lnTo>
                <a:lnTo>
                  <a:pt x="14042" y="6629"/>
                </a:lnTo>
                <a:lnTo>
                  <a:pt x="14063" y="6553"/>
                </a:lnTo>
                <a:lnTo>
                  <a:pt x="14099" y="6417"/>
                </a:lnTo>
                <a:lnTo>
                  <a:pt x="14113" y="6363"/>
                </a:lnTo>
                <a:lnTo>
                  <a:pt x="14125" y="6321"/>
                </a:lnTo>
                <a:lnTo>
                  <a:pt x="14333" y="5697"/>
                </a:lnTo>
                <a:lnTo>
                  <a:pt x="14328" y="5723"/>
                </a:lnTo>
                <a:lnTo>
                  <a:pt x="14325" y="5753"/>
                </a:lnTo>
                <a:lnTo>
                  <a:pt x="14322" y="5786"/>
                </a:lnTo>
                <a:lnTo>
                  <a:pt x="14321" y="5825"/>
                </a:lnTo>
                <a:lnTo>
                  <a:pt x="14321" y="5866"/>
                </a:lnTo>
                <a:lnTo>
                  <a:pt x="14321" y="5909"/>
                </a:lnTo>
                <a:lnTo>
                  <a:pt x="14325" y="6000"/>
                </a:lnTo>
                <a:lnTo>
                  <a:pt x="14330" y="6094"/>
                </a:lnTo>
                <a:lnTo>
                  <a:pt x="14336" y="6184"/>
                </a:lnTo>
                <a:lnTo>
                  <a:pt x="14348" y="6337"/>
                </a:lnTo>
                <a:lnTo>
                  <a:pt x="14355" y="6398"/>
                </a:lnTo>
                <a:lnTo>
                  <a:pt x="14361" y="6459"/>
                </a:lnTo>
                <a:lnTo>
                  <a:pt x="14367" y="6521"/>
                </a:lnTo>
                <a:lnTo>
                  <a:pt x="14373" y="6583"/>
                </a:lnTo>
                <a:lnTo>
                  <a:pt x="14375" y="6645"/>
                </a:lnTo>
                <a:lnTo>
                  <a:pt x="14375" y="6678"/>
                </a:lnTo>
                <a:lnTo>
                  <a:pt x="14375" y="6709"/>
                </a:lnTo>
                <a:lnTo>
                  <a:pt x="14374" y="6742"/>
                </a:lnTo>
                <a:lnTo>
                  <a:pt x="14372" y="6774"/>
                </a:lnTo>
                <a:lnTo>
                  <a:pt x="14368" y="6808"/>
                </a:lnTo>
                <a:lnTo>
                  <a:pt x="14363" y="6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草"/>
          <p:cNvSpPr/>
          <p:nvPr/>
        </p:nvSpPr>
        <p:spPr bwMode="auto">
          <a:xfrm>
            <a:off x="2832735" y="5004435"/>
            <a:ext cx="1524000" cy="1181100"/>
          </a:xfrm>
          <a:custGeom>
            <a:avLst/>
            <a:gdLst>
              <a:gd name="T0" fmla="*/ 231222487 w 15227"/>
              <a:gd name="T1" fmla="*/ 71172885 h 9527"/>
              <a:gd name="T2" fmla="*/ 223631387 w 15227"/>
              <a:gd name="T3" fmla="*/ 65777666 h 9527"/>
              <a:gd name="T4" fmla="*/ 218028107 w 15227"/>
              <a:gd name="T5" fmla="*/ 77132737 h 9527"/>
              <a:gd name="T6" fmla="*/ 207024971 w 15227"/>
              <a:gd name="T7" fmla="*/ 78638301 h 9527"/>
              <a:gd name="T8" fmla="*/ 197399135 w 15227"/>
              <a:gd name="T9" fmla="*/ 100972023 h 9527"/>
              <a:gd name="T10" fmla="*/ 193611404 w 15227"/>
              <a:gd name="T11" fmla="*/ 74811550 h 9527"/>
              <a:gd name="T12" fmla="*/ 186255129 w 15227"/>
              <a:gd name="T13" fmla="*/ 78497206 h 9527"/>
              <a:gd name="T14" fmla="*/ 186380361 w 15227"/>
              <a:gd name="T15" fmla="*/ 50360516 h 9527"/>
              <a:gd name="T16" fmla="*/ 173248534 w 15227"/>
              <a:gd name="T17" fmla="*/ 52697367 h 9527"/>
              <a:gd name="T18" fmla="*/ 167316599 w 15227"/>
              <a:gd name="T19" fmla="*/ 50391843 h 9527"/>
              <a:gd name="T20" fmla="*/ 170368703 w 15227"/>
              <a:gd name="T21" fmla="*/ 92455656 h 9527"/>
              <a:gd name="T22" fmla="*/ 156203870 w 15227"/>
              <a:gd name="T23" fmla="*/ 59959034 h 9527"/>
              <a:gd name="T24" fmla="*/ 150412805 w 15227"/>
              <a:gd name="T25" fmla="*/ 51348562 h 9527"/>
              <a:gd name="T26" fmla="*/ 142821705 w 15227"/>
              <a:gd name="T27" fmla="*/ 45373046 h 9527"/>
              <a:gd name="T28" fmla="*/ 139112290 w 15227"/>
              <a:gd name="T29" fmla="*/ 97521568 h 9527"/>
              <a:gd name="T30" fmla="*/ 133430694 w 15227"/>
              <a:gd name="T31" fmla="*/ 77320949 h 9527"/>
              <a:gd name="T32" fmla="*/ 126700453 w 15227"/>
              <a:gd name="T33" fmla="*/ 61056849 h 9527"/>
              <a:gd name="T34" fmla="*/ 116652006 w 15227"/>
              <a:gd name="T35" fmla="*/ 50972140 h 9527"/>
              <a:gd name="T36" fmla="*/ 116511136 w 15227"/>
              <a:gd name="T37" fmla="*/ 72725564 h 9527"/>
              <a:gd name="T38" fmla="*/ 112175688 w 15227"/>
              <a:gd name="T39" fmla="*/ 82841600 h 9527"/>
              <a:gd name="T40" fmla="*/ 101939456 w 15227"/>
              <a:gd name="T41" fmla="*/ 66091309 h 9527"/>
              <a:gd name="T42" fmla="*/ 87899855 w 15227"/>
              <a:gd name="T43" fmla="*/ 29767811 h 9527"/>
              <a:gd name="T44" fmla="*/ 94473588 w 15227"/>
              <a:gd name="T45" fmla="*/ 93835913 h 9527"/>
              <a:gd name="T46" fmla="*/ 88713800 w 15227"/>
              <a:gd name="T47" fmla="*/ 115008915 h 9527"/>
              <a:gd name="T48" fmla="*/ 82593954 w 15227"/>
              <a:gd name="T49" fmla="*/ 79579357 h 9527"/>
              <a:gd name="T50" fmla="*/ 75722843 w 15227"/>
              <a:gd name="T51" fmla="*/ 87421196 h 9527"/>
              <a:gd name="T52" fmla="*/ 66363109 w 15227"/>
              <a:gd name="T53" fmla="*/ 51129024 h 9527"/>
              <a:gd name="T54" fmla="*/ 60791106 w 15227"/>
              <a:gd name="T55" fmla="*/ 45059403 h 9527"/>
              <a:gd name="T56" fmla="*/ 58255568 w 15227"/>
              <a:gd name="T57" fmla="*/ 1176257 h 9527"/>
              <a:gd name="T58" fmla="*/ 44967358 w 15227"/>
              <a:gd name="T59" fmla="*/ 34770819 h 9527"/>
              <a:gd name="T60" fmla="*/ 49537632 w 15227"/>
              <a:gd name="T61" fmla="*/ 87342754 h 9527"/>
              <a:gd name="T62" fmla="*/ 46892500 w 15227"/>
              <a:gd name="T63" fmla="*/ 92393003 h 9527"/>
              <a:gd name="T64" fmla="*/ 43887312 w 15227"/>
              <a:gd name="T65" fmla="*/ 84943249 h 9527"/>
              <a:gd name="T66" fmla="*/ 34261601 w 15227"/>
              <a:gd name="T67" fmla="*/ 62876182 h 9527"/>
              <a:gd name="T68" fmla="*/ 22757538 w 15227"/>
              <a:gd name="T69" fmla="*/ 21408329 h 9527"/>
              <a:gd name="T70" fmla="*/ 29957304 w 15227"/>
              <a:gd name="T71" fmla="*/ 87044774 h 9527"/>
              <a:gd name="T72" fmla="*/ 23164510 w 15227"/>
              <a:gd name="T73" fmla="*/ 96909945 h 9527"/>
              <a:gd name="T74" fmla="*/ 17248213 w 15227"/>
              <a:gd name="T75" fmla="*/ 103622517 h 9527"/>
              <a:gd name="T76" fmla="*/ 3709414 w 15227"/>
              <a:gd name="T77" fmla="*/ 60727542 h 9527"/>
              <a:gd name="T78" fmla="*/ 10079723 w 15227"/>
              <a:gd name="T79" fmla="*/ 108076680 h 9527"/>
              <a:gd name="T80" fmla="*/ 0 w 15227"/>
              <a:gd name="T81" fmla="*/ 98211634 h 9527"/>
              <a:gd name="T82" fmla="*/ 235917992 w 15227"/>
              <a:gd name="T83" fmla="*/ 97976433 h 9527"/>
              <a:gd name="T84" fmla="*/ 16027297 w 15227"/>
              <a:gd name="T85" fmla="*/ 138487567 h 9527"/>
              <a:gd name="T86" fmla="*/ 18359411 w 15227"/>
              <a:gd name="T87" fmla="*/ 130927919 h 9527"/>
              <a:gd name="T88" fmla="*/ 27171303 w 15227"/>
              <a:gd name="T89" fmla="*/ 97600011 h 9527"/>
              <a:gd name="T90" fmla="*/ 32946854 w 15227"/>
              <a:gd name="T91" fmla="*/ 70969010 h 9527"/>
              <a:gd name="T92" fmla="*/ 37125794 w 15227"/>
              <a:gd name="T93" fmla="*/ 131539668 h 9527"/>
              <a:gd name="T94" fmla="*/ 40412723 w 15227"/>
              <a:gd name="T95" fmla="*/ 120325692 h 9527"/>
              <a:gd name="T96" fmla="*/ 59116427 w 15227"/>
              <a:gd name="T97" fmla="*/ 118835792 h 9527"/>
              <a:gd name="T98" fmla="*/ 65064126 w 15227"/>
              <a:gd name="T99" fmla="*/ 117706525 h 9527"/>
              <a:gd name="T100" fmla="*/ 57989466 w 15227"/>
              <a:gd name="T101" fmla="*/ 63205489 h 9527"/>
              <a:gd name="T102" fmla="*/ 71684773 w 15227"/>
              <a:gd name="T103" fmla="*/ 124246674 h 9527"/>
              <a:gd name="T104" fmla="*/ 78101997 w 15227"/>
              <a:gd name="T105" fmla="*/ 111872230 h 9527"/>
              <a:gd name="T106" fmla="*/ 103551581 w 15227"/>
              <a:gd name="T107" fmla="*/ 89005327 h 9527"/>
              <a:gd name="T108" fmla="*/ 124634440 w 15227"/>
              <a:gd name="T109" fmla="*/ 73776389 h 9527"/>
              <a:gd name="T110" fmla="*/ 130519460 w 15227"/>
              <a:gd name="T111" fmla="*/ 91687273 h 9527"/>
              <a:gd name="T112" fmla="*/ 146750306 w 15227"/>
              <a:gd name="T113" fmla="*/ 105943704 h 9527"/>
              <a:gd name="T114" fmla="*/ 165125355 w 15227"/>
              <a:gd name="T115" fmla="*/ 111605576 h 9527"/>
              <a:gd name="T116" fmla="*/ 164092349 w 15227"/>
              <a:gd name="T117" fmla="*/ 126050343 h 9527"/>
              <a:gd name="T118" fmla="*/ 173718060 w 15227"/>
              <a:gd name="T119" fmla="*/ 121721612 h 9527"/>
              <a:gd name="T120" fmla="*/ 182999602 w 15227"/>
              <a:gd name="T121" fmla="*/ 80520413 h 9527"/>
              <a:gd name="T122" fmla="*/ 212862951 w 15227"/>
              <a:gd name="T123" fmla="*/ 102007059 h 9527"/>
              <a:gd name="T124" fmla="*/ 222003623 w 15227"/>
              <a:gd name="T125" fmla="*/ 117157680 h 95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227" h="9527">
                <a:moveTo>
                  <a:pt x="15224" y="4912"/>
                </a:moveTo>
                <a:lnTo>
                  <a:pt x="15224" y="4912"/>
                </a:lnTo>
                <a:lnTo>
                  <a:pt x="15222" y="4908"/>
                </a:lnTo>
                <a:lnTo>
                  <a:pt x="15220" y="4906"/>
                </a:lnTo>
                <a:lnTo>
                  <a:pt x="15218" y="4903"/>
                </a:lnTo>
                <a:lnTo>
                  <a:pt x="15215" y="4903"/>
                </a:lnTo>
                <a:lnTo>
                  <a:pt x="15212" y="4903"/>
                </a:lnTo>
                <a:lnTo>
                  <a:pt x="15208" y="4904"/>
                </a:lnTo>
                <a:lnTo>
                  <a:pt x="15201" y="4909"/>
                </a:lnTo>
                <a:lnTo>
                  <a:pt x="15191" y="4919"/>
                </a:lnTo>
                <a:lnTo>
                  <a:pt x="15180" y="4933"/>
                </a:lnTo>
                <a:lnTo>
                  <a:pt x="15169" y="4951"/>
                </a:lnTo>
                <a:lnTo>
                  <a:pt x="15157" y="4973"/>
                </a:lnTo>
                <a:lnTo>
                  <a:pt x="15144" y="4999"/>
                </a:lnTo>
                <a:lnTo>
                  <a:pt x="15131" y="5031"/>
                </a:lnTo>
                <a:lnTo>
                  <a:pt x="15117" y="5065"/>
                </a:lnTo>
                <a:lnTo>
                  <a:pt x="15103" y="5105"/>
                </a:lnTo>
                <a:lnTo>
                  <a:pt x="15089" y="5151"/>
                </a:lnTo>
                <a:lnTo>
                  <a:pt x="15075" y="5200"/>
                </a:lnTo>
                <a:lnTo>
                  <a:pt x="15060" y="5253"/>
                </a:lnTo>
                <a:lnTo>
                  <a:pt x="15046" y="5312"/>
                </a:lnTo>
                <a:lnTo>
                  <a:pt x="15019" y="5436"/>
                </a:lnTo>
                <a:lnTo>
                  <a:pt x="14995" y="5557"/>
                </a:lnTo>
                <a:lnTo>
                  <a:pt x="14974" y="5677"/>
                </a:lnTo>
                <a:lnTo>
                  <a:pt x="14954" y="5792"/>
                </a:lnTo>
                <a:lnTo>
                  <a:pt x="14938" y="5902"/>
                </a:lnTo>
                <a:lnTo>
                  <a:pt x="14923" y="6003"/>
                </a:lnTo>
                <a:lnTo>
                  <a:pt x="14898" y="6173"/>
                </a:lnTo>
                <a:lnTo>
                  <a:pt x="14891" y="6208"/>
                </a:lnTo>
                <a:lnTo>
                  <a:pt x="14884" y="6239"/>
                </a:lnTo>
                <a:lnTo>
                  <a:pt x="14874" y="6267"/>
                </a:lnTo>
                <a:lnTo>
                  <a:pt x="14864" y="6291"/>
                </a:lnTo>
                <a:lnTo>
                  <a:pt x="14853" y="6311"/>
                </a:lnTo>
                <a:lnTo>
                  <a:pt x="14841" y="6328"/>
                </a:lnTo>
                <a:lnTo>
                  <a:pt x="14835" y="6335"/>
                </a:lnTo>
                <a:lnTo>
                  <a:pt x="14829" y="6340"/>
                </a:lnTo>
                <a:lnTo>
                  <a:pt x="14823" y="6345"/>
                </a:lnTo>
                <a:lnTo>
                  <a:pt x="14817" y="6349"/>
                </a:lnTo>
                <a:lnTo>
                  <a:pt x="14811" y="6352"/>
                </a:lnTo>
                <a:lnTo>
                  <a:pt x="14807" y="6354"/>
                </a:lnTo>
                <a:lnTo>
                  <a:pt x="14801" y="6354"/>
                </a:lnTo>
                <a:lnTo>
                  <a:pt x="14795" y="6352"/>
                </a:lnTo>
                <a:lnTo>
                  <a:pt x="14790" y="6351"/>
                </a:lnTo>
                <a:lnTo>
                  <a:pt x="14784" y="6348"/>
                </a:lnTo>
                <a:lnTo>
                  <a:pt x="14779" y="6343"/>
                </a:lnTo>
                <a:lnTo>
                  <a:pt x="14774" y="6338"/>
                </a:lnTo>
                <a:lnTo>
                  <a:pt x="14769" y="6331"/>
                </a:lnTo>
                <a:lnTo>
                  <a:pt x="14766" y="6322"/>
                </a:lnTo>
                <a:lnTo>
                  <a:pt x="14762" y="6314"/>
                </a:lnTo>
                <a:lnTo>
                  <a:pt x="14759" y="6303"/>
                </a:lnTo>
                <a:lnTo>
                  <a:pt x="14755" y="6291"/>
                </a:lnTo>
                <a:lnTo>
                  <a:pt x="14753" y="6278"/>
                </a:lnTo>
                <a:lnTo>
                  <a:pt x="14749" y="6247"/>
                </a:lnTo>
                <a:lnTo>
                  <a:pt x="14733" y="6050"/>
                </a:lnTo>
                <a:lnTo>
                  <a:pt x="14712" y="5762"/>
                </a:lnTo>
                <a:lnTo>
                  <a:pt x="14701" y="5603"/>
                </a:lnTo>
                <a:lnTo>
                  <a:pt x="14690" y="5439"/>
                </a:lnTo>
                <a:lnTo>
                  <a:pt x="14682" y="5282"/>
                </a:lnTo>
                <a:lnTo>
                  <a:pt x="14674" y="5134"/>
                </a:lnTo>
                <a:lnTo>
                  <a:pt x="14673" y="5068"/>
                </a:lnTo>
                <a:lnTo>
                  <a:pt x="14674" y="5005"/>
                </a:lnTo>
                <a:lnTo>
                  <a:pt x="14677" y="4949"/>
                </a:lnTo>
                <a:lnTo>
                  <a:pt x="14682" y="4896"/>
                </a:lnTo>
                <a:lnTo>
                  <a:pt x="14688" y="4847"/>
                </a:lnTo>
                <a:lnTo>
                  <a:pt x="14696" y="4800"/>
                </a:lnTo>
                <a:lnTo>
                  <a:pt x="14707" y="4755"/>
                </a:lnTo>
                <a:lnTo>
                  <a:pt x="14718" y="4711"/>
                </a:lnTo>
                <a:lnTo>
                  <a:pt x="14730" y="4669"/>
                </a:lnTo>
                <a:lnTo>
                  <a:pt x="14743" y="4626"/>
                </a:lnTo>
                <a:lnTo>
                  <a:pt x="14773" y="4538"/>
                </a:lnTo>
                <a:lnTo>
                  <a:pt x="14805" y="4442"/>
                </a:lnTo>
                <a:lnTo>
                  <a:pt x="14821" y="4389"/>
                </a:lnTo>
                <a:lnTo>
                  <a:pt x="14838" y="4334"/>
                </a:lnTo>
                <a:lnTo>
                  <a:pt x="14867" y="4228"/>
                </a:lnTo>
                <a:lnTo>
                  <a:pt x="14888" y="4145"/>
                </a:lnTo>
                <a:lnTo>
                  <a:pt x="14904" y="4077"/>
                </a:lnTo>
                <a:lnTo>
                  <a:pt x="14916" y="4018"/>
                </a:lnTo>
                <a:lnTo>
                  <a:pt x="14927" y="3962"/>
                </a:lnTo>
                <a:lnTo>
                  <a:pt x="14939" y="3907"/>
                </a:lnTo>
                <a:lnTo>
                  <a:pt x="14952" y="3845"/>
                </a:lnTo>
                <a:lnTo>
                  <a:pt x="14971" y="3769"/>
                </a:lnTo>
                <a:lnTo>
                  <a:pt x="14982" y="3727"/>
                </a:lnTo>
                <a:lnTo>
                  <a:pt x="14990" y="3687"/>
                </a:lnTo>
                <a:lnTo>
                  <a:pt x="14998" y="3648"/>
                </a:lnTo>
                <a:lnTo>
                  <a:pt x="15004" y="3610"/>
                </a:lnTo>
                <a:lnTo>
                  <a:pt x="15008" y="3574"/>
                </a:lnTo>
                <a:lnTo>
                  <a:pt x="15012" y="3540"/>
                </a:lnTo>
                <a:lnTo>
                  <a:pt x="15016" y="3478"/>
                </a:lnTo>
                <a:lnTo>
                  <a:pt x="15018" y="3427"/>
                </a:lnTo>
                <a:lnTo>
                  <a:pt x="15018" y="3387"/>
                </a:lnTo>
                <a:lnTo>
                  <a:pt x="15016" y="3353"/>
                </a:lnTo>
                <a:lnTo>
                  <a:pt x="14959" y="3448"/>
                </a:lnTo>
                <a:lnTo>
                  <a:pt x="14897" y="3548"/>
                </a:lnTo>
                <a:lnTo>
                  <a:pt x="14823" y="3664"/>
                </a:lnTo>
                <a:lnTo>
                  <a:pt x="14785" y="3727"/>
                </a:lnTo>
                <a:lnTo>
                  <a:pt x="14749" y="3791"/>
                </a:lnTo>
                <a:lnTo>
                  <a:pt x="14713" y="3856"/>
                </a:lnTo>
                <a:lnTo>
                  <a:pt x="14680" y="3923"/>
                </a:lnTo>
                <a:lnTo>
                  <a:pt x="14665" y="3958"/>
                </a:lnTo>
                <a:lnTo>
                  <a:pt x="14649" y="3992"/>
                </a:lnTo>
                <a:lnTo>
                  <a:pt x="14635" y="4027"/>
                </a:lnTo>
                <a:lnTo>
                  <a:pt x="14620" y="4063"/>
                </a:lnTo>
                <a:lnTo>
                  <a:pt x="14607" y="4101"/>
                </a:lnTo>
                <a:lnTo>
                  <a:pt x="14595" y="4138"/>
                </a:lnTo>
                <a:lnTo>
                  <a:pt x="14582" y="4175"/>
                </a:lnTo>
                <a:lnTo>
                  <a:pt x="14571" y="4214"/>
                </a:lnTo>
                <a:lnTo>
                  <a:pt x="14560" y="4250"/>
                </a:lnTo>
                <a:lnTo>
                  <a:pt x="14550" y="4280"/>
                </a:lnTo>
                <a:lnTo>
                  <a:pt x="14539" y="4304"/>
                </a:lnTo>
                <a:lnTo>
                  <a:pt x="14529" y="4322"/>
                </a:lnTo>
                <a:lnTo>
                  <a:pt x="14524" y="4329"/>
                </a:lnTo>
                <a:lnTo>
                  <a:pt x="14519" y="4334"/>
                </a:lnTo>
                <a:lnTo>
                  <a:pt x="14515" y="4339"/>
                </a:lnTo>
                <a:lnTo>
                  <a:pt x="14510" y="4341"/>
                </a:lnTo>
                <a:lnTo>
                  <a:pt x="14505" y="4342"/>
                </a:lnTo>
                <a:lnTo>
                  <a:pt x="14500" y="4342"/>
                </a:lnTo>
                <a:lnTo>
                  <a:pt x="14495" y="4341"/>
                </a:lnTo>
                <a:lnTo>
                  <a:pt x="14491" y="4339"/>
                </a:lnTo>
                <a:lnTo>
                  <a:pt x="14487" y="4335"/>
                </a:lnTo>
                <a:lnTo>
                  <a:pt x="14482" y="4330"/>
                </a:lnTo>
                <a:lnTo>
                  <a:pt x="14474" y="4316"/>
                </a:lnTo>
                <a:lnTo>
                  <a:pt x="14464" y="4298"/>
                </a:lnTo>
                <a:lnTo>
                  <a:pt x="14456" y="4275"/>
                </a:lnTo>
                <a:lnTo>
                  <a:pt x="14447" y="4247"/>
                </a:lnTo>
                <a:lnTo>
                  <a:pt x="14439" y="4216"/>
                </a:lnTo>
                <a:lnTo>
                  <a:pt x="14431" y="4180"/>
                </a:lnTo>
                <a:lnTo>
                  <a:pt x="14422" y="4140"/>
                </a:lnTo>
                <a:lnTo>
                  <a:pt x="14408" y="4065"/>
                </a:lnTo>
                <a:lnTo>
                  <a:pt x="14395" y="4007"/>
                </a:lnTo>
                <a:lnTo>
                  <a:pt x="14384" y="3962"/>
                </a:lnTo>
                <a:lnTo>
                  <a:pt x="14377" y="3930"/>
                </a:lnTo>
                <a:lnTo>
                  <a:pt x="14367" y="3895"/>
                </a:lnTo>
                <a:lnTo>
                  <a:pt x="14363" y="3888"/>
                </a:lnTo>
                <a:lnTo>
                  <a:pt x="14351" y="3932"/>
                </a:lnTo>
                <a:lnTo>
                  <a:pt x="14322" y="4045"/>
                </a:lnTo>
                <a:lnTo>
                  <a:pt x="14306" y="4117"/>
                </a:lnTo>
                <a:lnTo>
                  <a:pt x="14288" y="4194"/>
                </a:lnTo>
                <a:lnTo>
                  <a:pt x="14272" y="4272"/>
                </a:lnTo>
                <a:lnTo>
                  <a:pt x="14260" y="4348"/>
                </a:lnTo>
                <a:lnTo>
                  <a:pt x="14254" y="4385"/>
                </a:lnTo>
                <a:lnTo>
                  <a:pt x="14250" y="4426"/>
                </a:lnTo>
                <a:lnTo>
                  <a:pt x="14248" y="4468"/>
                </a:lnTo>
                <a:lnTo>
                  <a:pt x="14247" y="4514"/>
                </a:lnTo>
                <a:lnTo>
                  <a:pt x="14244" y="4609"/>
                </a:lnTo>
                <a:lnTo>
                  <a:pt x="14244" y="4710"/>
                </a:lnTo>
                <a:lnTo>
                  <a:pt x="14244" y="4812"/>
                </a:lnTo>
                <a:lnTo>
                  <a:pt x="14243" y="4913"/>
                </a:lnTo>
                <a:lnTo>
                  <a:pt x="14241" y="4963"/>
                </a:lnTo>
                <a:lnTo>
                  <a:pt x="14238" y="5011"/>
                </a:lnTo>
                <a:lnTo>
                  <a:pt x="14235" y="5059"/>
                </a:lnTo>
                <a:lnTo>
                  <a:pt x="14230" y="5104"/>
                </a:lnTo>
                <a:lnTo>
                  <a:pt x="14223" y="5150"/>
                </a:lnTo>
                <a:lnTo>
                  <a:pt x="14213" y="5196"/>
                </a:lnTo>
                <a:lnTo>
                  <a:pt x="14202" y="5243"/>
                </a:lnTo>
                <a:lnTo>
                  <a:pt x="14188" y="5291"/>
                </a:lnTo>
                <a:lnTo>
                  <a:pt x="14173" y="5341"/>
                </a:lnTo>
                <a:lnTo>
                  <a:pt x="14157" y="5390"/>
                </a:lnTo>
                <a:lnTo>
                  <a:pt x="14122" y="5488"/>
                </a:lnTo>
                <a:lnTo>
                  <a:pt x="14086" y="5587"/>
                </a:lnTo>
                <a:lnTo>
                  <a:pt x="14050" y="5683"/>
                </a:lnTo>
                <a:lnTo>
                  <a:pt x="14034" y="5729"/>
                </a:lnTo>
                <a:lnTo>
                  <a:pt x="14018" y="5774"/>
                </a:lnTo>
                <a:lnTo>
                  <a:pt x="14004" y="5819"/>
                </a:lnTo>
                <a:lnTo>
                  <a:pt x="13992" y="5861"/>
                </a:lnTo>
                <a:lnTo>
                  <a:pt x="13981" y="5898"/>
                </a:lnTo>
                <a:lnTo>
                  <a:pt x="13972" y="5927"/>
                </a:lnTo>
                <a:lnTo>
                  <a:pt x="13963" y="5947"/>
                </a:lnTo>
                <a:lnTo>
                  <a:pt x="13960" y="5955"/>
                </a:lnTo>
                <a:lnTo>
                  <a:pt x="13956" y="5961"/>
                </a:lnTo>
                <a:lnTo>
                  <a:pt x="13952" y="5964"/>
                </a:lnTo>
                <a:lnTo>
                  <a:pt x="13949" y="5968"/>
                </a:lnTo>
                <a:lnTo>
                  <a:pt x="13945" y="5968"/>
                </a:lnTo>
                <a:lnTo>
                  <a:pt x="13942" y="5968"/>
                </a:lnTo>
                <a:lnTo>
                  <a:pt x="13939" y="5967"/>
                </a:lnTo>
                <a:lnTo>
                  <a:pt x="13937" y="5963"/>
                </a:lnTo>
                <a:lnTo>
                  <a:pt x="13931" y="5955"/>
                </a:lnTo>
                <a:lnTo>
                  <a:pt x="13926" y="5941"/>
                </a:lnTo>
                <a:lnTo>
                  <a:pt x="13922" y="5926"/>
                </a:lnTo>
                <a:lnTo>
                  <a:pt x="13915" y="5886"/>
                </a:lnTo>
                <a:lnTo>
                  <a:pt x="13909" y="5844"/>
                </a:lnTo>
                <a:lnTo>
                  <a:pt x="13903" y="5802"/>
                </a:lnTo>
                <a:lnTo>
                  <a:pt x="13896" y="5761"/>
                </a:lnTo>
                <a:lnTo>
                  <a:pt x="13889" y="5717"/>
                </a:lnTo>
                <a:lnTo>
                  <a:pt x="13879" y="5670"/>
                </a:lnTo>
                <a:lnTo>
                  <a:pt x="13872" y="5621"/>
                </a:lnTo>
                <a:lnTo>
                  <a:pt x="13868" y="5595"/>
                </a:lnTo>
                <a:lnTo>
                  <a:pt x="13866" y="5569"/>
                </a:lnTo>
                <a:lnTo>
                  <a:pt x="13865" y="5544"/>
                </a:lnTo>
                <a:lnTo>
                  <a:pt x="13863" y="5518"/>
                </a:lnTo>
                <a:lnTo>
                  <a:pt x="13863" y="5492"/>
                </a:lnTo>
                <a:lnTo>
                  <a:pt x="13866" y="5467"/>
                </a:lnTo>
                <a:lnTo>
                  <a:pt x="13868" y="5442"/>
                </a:lnTo>
                <a:lnTo>
                  <a:pt x="13873" y="5416"/>
                </a:lnTo>
                <a:lnTo>
                  <a:pt x="13884" y="5367"/>
                </a:lnTo>
                <a:lnTo>
                  <a:pt x="13894" y="5320"/>
                </a:lnTo>
                <a:lnTo>
                  <a:pt x="13902" y="5272"/>
                </a:lnTo>
                <a:lnTo>
                  <a:pt x="13909" y="5225"/>
                </a:lnTo>
                <a:lnTo>
                  <a:pt x="13915" y="5175"/>
                </a:lnTo>
                <a:lnTo>
                  <a:pt x="13921" y="5122"/>
                </a:lnTo>
                <a:lnTo>
                  <a:pt x="13927" y="5064"/>
                </a:lnTo>
                <a:lnTo>
                  <a:pt x="13933" y="5001"/>
                </a:lnTo>
                <a:lnTo>
                  <a:pt x="13934" y="4971"/>
                </a:lnTo>
                <a:lnTo>
                  <a:pt x="13934" y="4947"/>
                </a:lnTo>
                <a:lnTo>
                  <a:pt x="13933" y="4930"/>
                </a:lnTo>
                <a:lnTo>
                  <a:pt x="13930" y="4918"/>
                </a:lnTo>
                <a:lnTo>
                  <a:pt x="13927" y="4914"/>
                </a:lnTo>
                <a:lnTo>
                  <a:pt x="13925" y="4910"/>
                </a:lnTo>
                <a:lnTo>
                  <a:pt x="13922" y="4909"/>
                </a:lnTo>
                <a:lnTo>
                  <a:pt x="13919" y="4908"/>
                </a:lnTo>
                <a:lnTo>
                  <a:pt x="13916" y="4908"/>
                </a:lnTo>
                <a:lnTo>
                  <a:pt x="13913" y="4910"/>
                </a:lnTo>
                <a:lnTo>
                  <a:pt x="13906" y="4915"/>
                </a:lnTo>
                <a:lnTo>
                  <a:pt x="13897" y="4924"/>
                </a:lnTo>
                <a:lnTo>
                  <a:pt x="13889" y="4934"/>
                </a:lnTo>
                <a:lnTo>
                  <a:pt x="13880" y="4948"/>
                </a:lnTo>
                <a:lnTo>
                  <a:pt x="13872" y="4963"/>
                </a:lnTo>
                <a:lnTo>
                  <a:pt x="13865" y="4979"/>
                </a:lnTo>
                <a:lnTo>
                  <a:pt x="13856" y="4996"/>
                </a:lnTo>
                <a:lnTo>
                  <a:pt x="13844" y="5031"/>
                </a:lnTo>
                <a:lnTo>
                  <a:pt x="13811" y="5138"/>
                </a:lnTo>
                <a:lnTo>
                  <a:pt x="13766" y="5287"/>
                </a:lnTo>
                <a:lnTo>
                  <a:pt x="13710" y="5476"/>
                </a:lnTo>
                <a:lnTo>
                  <a:pt x="13698" y="5395"/>
                </a:lnTo>
                <a:lnTo>
                  <a:pt x="13669" y="5190"/>
                </a:lnTo>
                <a:lnTo>
                  <a:pt x="13652" y="5061"/>
                </a:lnTo>
                <a:lnTo>
                  <a:pt x="13635" y="4925"/>
                </a:lnTo>
                <a:lnTo>
                  <a:pt x="13620" y="4788"/>
                </a:lnTo>
                <a:lnTo>
                  <a:pt x="13606" y="4659"/>
                </a:lnTo>
                <a:lnTo>
                  <a:pt x="13602" y="4597"/>
                </a:lnTo>
                <a:lnTo>
                  <a:pt x="13597" y="4531"/>
                </a:lnTo>
                <a:lnTo>
                  <a:pt x="13594" y="4463"/>
                </a:lnTo>
                <a:lnTo>
                  <a:pt x="13592" y="4394"/>
                </a:lnTo>
                <a:lnTo>
                  <a:pt x="13588" y="4252"/>
                </a:lnTo>
                <a:lnTo>
                  <a:pt x="13586" y="4109"/>
                </a:lnTo>
                <a:lnTo>
                  <a:pt x="13584" y="3830"/>
                </a:lnTo>
                <a:lnTo>
                  <a:pt x="13581" y="3704"/>
                </a:lnTo>
                <a:lnTo>
                  <a:pt x="13579" y="3645"/>
                </a:lnTo>
                <a:lnTo>
                  <a:pt x="13576" y="3591"/>
                </a:lnTo>
                <a:lnTo>
                  <a:pt x="13573" y="3534"/>
                </a:lnTo>
                <a:lnTo>
                  <a:pt x="13568" y="3469"/>
                </a:lnTo>
                <a:lnTo>
                  <a:pt x="13555" y="3323"/>
                </a:lnTo>
                <a:lnTo>
                  <a:pt x="13538" y="3171"/>
                </a:lnTo>
                <a:lnTo>
                  <a:pt x="13520" y="3023"/>
                </a:lnTo>
                <a:lnTo>
                  <a:pt x="13502" y="2897"/>
                </a:lnTo>
                <a:lnTo>
                  <a:pt x="13493" y="2846"/>
                </a:lnTo>
                <a:lnTo>
                  <a:pt x="13487" y="2807"/>
                </a:lnTo>
                <a:lnTo>
                  <a:pt x="13481" y="2779"/>
                </a:lnTo>
                <a:lnTo>
                  <a:pt x="13479" y="2771"/>
                </a:lnTo>
                <a:lnTo>
                  <a:pt x="13477" y="2766"/>
                </a:lnTo>
                <a:lnTo>
                  <a:pt x="13475" y="2765"/>
                </a:lnTo>
                <a:lnTo>
                  <a:pt x="13474" y="2768"/>
                </a:lnTo>
                <a:lnTo>
                  <a:pt x="13473" y="2777"/>
                </a:lnTo>
                <a:lnTo>
                  <a:pt x="13473" y="2790"/>
                </a:lnTo>
                <a:lnTo>
                  <a:pt x="13471" y="2895"/>
                </a:lnTo>
                <a:lnTo>
                  <a:pt x="13466" y="3077"/>
                </a:lnTo>
                <a:lnTo>
                  <a:pt x="13457" y="3310"/>
                </a:lnTo>
                <a:lnTo>
                  <a:pt x="13447" y="3568"/>
                </a:lnTo>
                <a:lnTo>
                  <a:pt x="13436" y="3830"/>
                </a:lnTo>
                <a:lnTo>
                  <a:pt x="13423" y="4071"/>
                </a:lnTo>
                <a:lnTo>
                  <a:pt x="13417" y="4175"/>
                </a:lnTo>
                <a:lnTo>
                  <a:pt x="13411" y="4266"/>
                </a:lnTo>
                <a:lnTo>
                  <a:pt x="13405" y="4340"/>
                </a:lnTo>
                <a:lnTo>
                  <a:pt x="13399" y="4393"/>
                </a:lnTo>
                <a:lnTo>
                  <a:pt x="13391" y="4435"/>
                </a:lnTo>
                <a:lnTo>
                  <a:pt x="13383" y="4479"/>
                </a:lnTo>
                <a:lnTo>
                  <a:pt x="13371" y="4526"/>
                </a:lnTo>
                <a:lnTo>
                  <a:pt x="13356" y="4575"/>
                </a:lnTo>
                <a:lnTo>
                  <a:pt x="13325" y="4683"/>
                </a:lnTo>
                <a:lnTo>
                  <a:pt x="13288" y="4804"/>
                </a:lnTo>
                <a:lnTo>
                  <a:pt x="13268" y="4870"/>
                </a:lnTo>
                <a:lnTo>
                  <a:pt x="13247" y="4939"/>
                </a:lnTo>
                <a:lnTo>
                  <a:pt x="13227" y="5014"/>
                </a:lnTo>
                <a:lnTo>
                  <a:pt x="13206" y="5093"/>
                </a:lnTo>
                <a:lnTo>
                  <a:pt x="13187" y="5177"/>
                </a:lnTo>
                <a:lnTo>
                  <a:pt x="13168" y="5266"/>
                </a:lnTo>
                <a:lnTo>
                  <a:pt x="13149" y="5360"/>
                </a:lnTo>
                <a:lnTo>
                  <a:pt x="13132" y="5461"/>
                </a:lnTo>
                <a:lnTo>
                  <a:pt x="13117" y="5557"/>
                </a:lnTo>
                <a:lnTo>
                  <a:pt x="13105" y="5642"/>
                </a:lnTo>
                <a:lnTo>
                  <a:pt x="13096" y="5718"/>
                </a:lnTo>
                <a:lnTo>
                  <a:pt x="13090" y="5784"/>
                </a:lnTo>
                <a:lnTo>
                  <a:pt x="13086" y="5842"/>
                </a:lnTo>
                <a:lnTo>
                  <a:pt x="13084" y="5892"/>
                </a:lnTo>
                <a:lnTo>
                  <a:pt x="13084" y="5937"/>
                </a:lnTo>
                <a:lnTo>
                  <a:pt x="13085" y="5976"/>
                </a:lnTo>
                <a:lnTo>
                  <a:pt x="13087" y="6012"/>
                </a:lnTo>
                <a:lnTo>
                  <a:pt x="13091" y="6045"/>
                </a:lnTo>
                <a:lnTo>
                  <a:pt x="13101" y="6107"/>
                </a:lnTo>
                <a:lnTo>
                  <a:pt x="13109" y="6172"/>
                </a:lnTo>
                <a:lnTo>
                  <a:pt x="13114" y="6207"/>
                </a:lnTo>
                <a:lnTo>
                  <a:pt x="13116" y="6247"/>
                </a:lnTo>
                <a:lnTo>
                  <a:pt x="13117" y="6268"/>
                </a:lnTo>
                <a:lnTo>
                  <a:pt x="13117" y="6290"/>
                </a:lnTo>
                <a:lnTo>
                  <a:pt x="13116" y="6313"/>
                </a:lnTo>
                <a:lnTo>
                  <a:pt x="13115" y="6335"/>
                </a:lnTo>
                <a:lnTo>
                  <a:pt x="13111" y="6360"/>
                </a:lnTo>
                <a:lnTo>
                  <a:pt x="13108" y="6384"/>
                </a:lnTo>
                <a:lnTo>
                  <a:pt x="13099" y="6433"/>
                </a:lnTo>
                <a:lnTo>
                  <a:pt x="13087" y="6483"/>
                </a:lnTo>
                <a:lnTo>
                  <a:pt x="13073" y="6535"/>
                </a:lnTo>
                <a:lnTo>
                  <a:pt x="13057" y="6588"/>
                </a:lnTo>
                <a:lnTo>
                  <a:pt x="13040" y="6641"/>
                </a:lnTo>
                <a:lnTo>
                  <a:pt x="13004" y="6745"/>
                </a:lnTo>
                <a:lnTo>
                  <a:pt x="12968" y="6849"/>
                </a:lnTo>
                <a:lnTo>
                  <a:pt x="12936" y="6945"/>
                </a:lnTo>
                <a:lnTo>
                  <a:pt x="12922" y="6990"/>
                </a:lnTo>
                <a:lnTo>
                  <a:pt x="12910" y="7034"/>
                </a:lnTo>
                <a:lnTo>
                  <a:pt x="12898" y="7074"/>
                </a:lnTo>
                <a:lnTo>
                  <a:pt x="12886" y="7115"/>
                </a:lnTo>
                <a:lnTo>
                  <a:pt x="12860" y="7193"/>
                </a:lnTo>
                <a:lnTo>
                  <a:pt x="12834" y="7268"/>
                </a:lnTo>
                <a:lnTo>
                  <a:pt x="12807" y="7341"/>
                </a:lnTo>
                <a:lnTo>
                  <a:pt x="12781" y="7413"/>
                </a:lnTo>
                <a:lnTo>
                  <a:pt x="12757" y="7484"/>
                </a:lnTo>
                <a:lnTo>
                  <a:pt x="12745" y="7520"/>
                </a:lnTo>
                <a:lnTo>
                  <a:pt x="12735" y="7555"/>
                </a:lnTo>
                <a:lnTo>
                  <a:pt x="12725" y="7591"/>
                </a:lnTo>
                <a:lnTo>
                  <a:pt x="12716" y="7627"/>
                </a:lnTo>
                <a:lnTo>
                  <a:pt x="12712" y="7643"/>
                </a:lnTo>
                <a:lnTo>
                  <a:pt x="12709" y="7655"/>
                </a:lnTo>
                <a:lnTo>
                  <a:pt x="12705" y="7662"/>
                </a:lnTo>
                <a:lnTo>
                  <a:pt x="12702" y="7667"/>
                </a:lnTo>
                <a:lnTo>
                  <a:pt x="12700" y="7667"/>
                </a:lnTo>
                <a:lnTo>
                  <a:pt x="12699" y="7667"/>
                </a:lnTo>
                <a:lnTo>
                  <a:pt x="12697" y="7663"/>
                </a:lnTo>
                <a:lnTo>
                  <a:pt x="12694" y="7656"/>
                </a:lnTo>
                <a:lnTo>
                  <a:pt x="12692" y="7646"/>
                </a:lnTo>
                <a:lnTo>
                  <a:pt x="12688" y="7618"/>
                </a:lnTo>
                <a:lnTo>
                  <a:pt x="12685" y="7578"/>
                </a:lnTo>
                <a:lnTo>
                  <a:pt x="12679" y="7470"/>
                </a:lnTo>
                <a:lnTo>
                  <a:pt x="12673" y="7333"/>
                </a:lnTo>
                <a:lnTo>
                  <a:pt x="12666" y="7179"/>
                </a:lnTo>
                <a:lnTo>
                  <a:pt x="12662" y="7097"/>
                </a:lnTo>
                <a:lnTo>
                  <a:pt x="12656" y="7016"/>
                </a:lnTo>
                <a:lnTo>
                  <a:pt x="12650" y="6935"/>
                </a:lnTo>
                <a:lnTo>
                  <a:pt x="12642" y="6856"/>
                </a:lnTo>
                <a:lnTo>
                  <a:pt x="12634" y="6779"/>
                </a:lnTo>
                <a:lnTo>
                  <a:pt x="12628" y="6706"/>
                </a:lnTo>
                <a:lnTo>
                  <a:pt x="12622" y="6635"/>
                </a:lnTo>
                <a:lnTo>
                  <a:pt x="12618" y="6566"/>
                </a:lnTo>
                <a:lnTo>
                  <a:pt x="12612" y="6438"/>
                </a:lnTo>
                <a:lnTo>
                  <a:pt x="12607" y="6320"/>
                </a:lnTo>
                <a:lnTo>
                  <a:pt x="12603" y="6212"/>
                </a:lnTo>
                <a:lnTo>
                  <a:pt x="12598" y="6114"/>
                </a:lnTo>
                <a:lnTo>
                  <a:pt x="12595" y="6070"/>
                </a:lnTo>
                <a:lnTo>
                  <a:pt x="12592" y="6028"/>
                </a:lnTo>
                <a:lnTo>
                  <a:pt x="12588" y="5988"/>
                </a:lnTo>
                <a:lnTo>
                  <a:pt x="12583" y="5950"/>
                </a:lnTo>
                <a:lnTo>
                  <a:pt x="12577" y="5916"/>
                </a:lnTo>
                <a:lnTo>
                  <a:pt x="12570" y="5885"/>
                </a:lnTo>
                <a:lnTo>
                  <a:pt x="12562" y="5857"/>
                </a:lnTo>
                <a:lnTo>
                  <a:pt x="12554" y="5833"/>
                </a:lnTo>
                <a:lnTo>
                  <a:pt x="12545" y="5812"/>
                </a:lnTo>
                <a:lnTo>
                  <a:pt x="12537" y="5791"/>
                </a:lnTo>
                <a:lnTo>
                  <a:pt x="12519" y="5758"/>
                </a:lnTo>
                <a:lnTo>
                  <a:pt x="12503" y="5730"/>
                </a:lnTo>
                <a:lnTo>
                  <a:pt x="12490" y="5705"/>
                </a:lnTo>
                <a:lnTo>
                  <a:pt x="12485" y="5691"/>
                </a:lnTo>
                <a:lnTo>
                  <a:pt x="12482" y="5679"/>
                </a:lnTo>
                <a:lnTo>
                  <a:pt x="12479" y="5667"/>
                </a:lnTo>
                <a:lnTo>
                  <a:pt x="12478" y="5653"/>
                </a:lnTo>
                <a:lnTo>
                  <a:pt x="12479" y="5625"/>
                </a:lnTo>
                <a:lnTo>
                  <a:pt x="12482" y="5593"/>
                </a:lnTo>
                <a:lnTo>
                  <a:pt x="12485" y="5557"/>
                </a:lnTo>
                <a:lnTo>
                  <a:pt x="12490" y="5515"/>
                </a:lnTo>
                <a:lnTo>
                  <a:pt x="12523" y="5253"/>
                </a:lnTo>
                <a:lnTo>
                  <a:pt x="12529" y="5211"/>
                </a:lnTo>
                <a:lnTo>
                  <a:pt x="12532" y="5174"/>
                </a:lnTo>
                <a:lnTo>
                  <a:pt x="12535" y="5140"/>
                </a:lnTo>
                <a:lnTo>
                  <a:pt x="12536" y="5109"/>
                </a:lnTo>
                <a:lnTo>
                  <a:pt x="12536" y="5082"/>
                </a:lnTo>
                <a:lnTo>
                  <a:pt x="12536" y="5057"/>
                </a:lnTo>
                <a:lnTo>
                  <a:pt x="12535" y="5014"/>
                </a:lnTo>
                <a:lnTo>
                  <a:pt x="12531" y="4975"/>
                </a:lnTo>
                <a:lnTo>
                  <a:pt x="12527" y="4938"/>
                </a:lnTo>
                <a:lnTo>
                  <a:pt x="12524" y="4898"/>
                </a:lnTo>
                <a:lnTo>
                  <a:pt x="12523" y="4852"/>
                </a:lnTo>
                <a:lnTo>
                  <a:pt x="12523" y="4829"/>
                </a:lnTo>
                <a:lnTo>
                  <a:pt x="12521" y="4810"/>
                </a:lnTo>
                <a:lnTo>
                  <a:pt x="12519" y="4793"/>
                </a:lnTo>
                <a:lnTo>
                  <a:pt x="12515" y="4781"/>
                </a:lnTo>
                <a:lnTo>
                  <a:pt x="12512" y="4770"/>
                </a:lnTo>
                <a:lnTo>
                  <a:pt x="12508" y="4763"/>
                </a:lnTo>
                <a:lnTo>
                  <a:pt x="12503" y="4758"/>
                </a:lnTo>
                <a:lnTo>
                  <a:pt x="12499" y="4755"/>
                </a:lnTo>
                <a:lnTo>
                  <a:pt x="12494" y="4755"/>
                </a:lnTo>
                <a:lnTo>
                  <a:pt x="12489" y="4757"/>
                </a:lnTo>
                <a:lnTo>
                  <a:pt x="12484" y="4760"/>
                </a:lnTo>
                <a:lnTo>
                  <a:pt x="12479" y="4765"/>
                </a:lnTo>
                <a:lnTo>
                  <a:pt x="12475" y="4770"/>
                </a:lnTo>
                <a:lnTo>
                  <a:pt x="12471" y="4777"/>
                </a:lnTo>
                <a:lnTo>
                  <a:pt x="12467" y="4784"/>
                </a:lnTo>
                <a:lnTo>
                  <a:pt x="12464" y="4793"/>
                </a:lnTo>
                <a:lnTo>
                  <a:pt x="12460" y="4801"/>
                </a:lnTo>
                <a:lnTo>
                  <a:pt x="12454" y="4810"/>
                </a:lnTo>
                <a:lnTo>
                  <a:pt x="12448" y="4817"/>
                </a:lnTo>
                <a:lnTo>
                  <a:pt x="12440" y="4823"/>
                </a:lnTo>
                <a:lnTo>
                  <a:pt x="12430" y="4829"/>
                </a:lnTo>
                <a:lnTo>
                  <a:pt x="12422" y="4832"/>
                </a:lnTo>
                <a:lnTo>
                  <a:pt x="12412" y="4834"/>
                </a:lnTo>
                <a:lnTo>
                  <a:pt x="12403" y="4834"/>
                </a:lnTo>
                <a:lnTo>
                  <a:pt x="12394" y="4831"/>
                </a:lnTo>
                <a:lnTo>
                  <a:pt x="12389" y="4829"/>
                </a:lnTo>
                <a:lnTo>
                  <a:pt x="12386" y="4825"/>
                </a:lnTo>
                <a:lnTo>
                  <a:pt x="12382" y="4822"/>
                </a:lnTo>
                <a:lnTo>
                  <a:pt x="12380" y="4817"/>
                </a:lnTo>
                <a:lnTo>
                  <a:pt x="12376" y="4812"/>
                </a:lnTo>
                <a:lnTo>
                  <a:pt x="12374" y="4805"/>
                </a:lnTo>
                <a:lnTo>
                  <a:pt x="12371" y="4790"/>
                </a:lnTo>
                <a:lnTo>
                  <a:pt x="12370" y="4770"/>
                </a:lnTo>
                <a:lnTo>
                  <a:pt x="12371" y="4747"/>
                </a:lnTo>
                <a:lnTo>
                  <a:pt x="12375" y="4718"/>
                </a:lnTo>
                <a:lnTo>
                  <a:pt x="12380" y="4688"/>
                </a:lnTo>
                <a:lnTo>
                  <a:pt x="12383" y="4659"/>
                </a:lnTo>
                <a:lnTo>
                  <a:pt x="12384" y="4632"/>
                </a:lnTo>
                <a:lnTo>
                  <a:pt x="12386" y="4605"/>
                </a:lnTo>
                <a:lnTo>
                  <a:pt x="12384" y="4579"/>
                </a:lnTo>
                <a:lnTo>
                  <a:pt x="12384" y="4552"/>
                </a:lnTo>
                <a:lnTo>
                  <a:pt x="12381" y="4500"/>
                </a:lnTo>
                <a:lnTo>
                  <a:pt x="12376" y="4445"/>
                </a:lnTo>
                <a:lnTo>
                  <a:pt x="12372" y="4389"/>
                </a:lnTo>
                <a:lnTo>
                  <a:pt x="12371" y="4359"/>
                </a:lnTo>
                <a:lnTo>
                  <a:pt x="12371" y="4327"/>
                </a:lnTo>
                <a:lnTo>
                  <a:pt x="12372" y="4294"/>
                </a:lnTo>
                <a:lnTo>
                  <a:pt x="12375" y="4258"/>
                </a:lnTo>
                <a:lnTo>
                  <a:pt x="12377" y="4221"/>
                </a:lnTo>
                <a:lnTo>
                  <a:pt x="12377" y="4182"/>
                </a:lnTo>
                <a:lnTo>
                  <a:pt x="12376" y="4143"/>
                </a:lnTo>
                <a:lnTo>
                  <a:pt x="12374" y="4102"/>
                </a:lnTo>
                <a:lnTo>
                  <a:pt x="12370" y="4062"/>
                </a:lnTo>
                <a:lnTo>
                  <a:pt x="12365" y="4023"/>
                </a:lnTo>
                <a:lnTo>
                  <a:pt x="12360" y="3985"/>
                </a:lnTo>
                <a:lnTo>
                  <a:pt x="12354" y="3950"/>
                </a:lnTo>
                <a:lnTo>
                  <a:pt x="12348" y="3919"/>
                </a:lnTo>
                <a:lnTo>
                  <a:pt x="12341" y="3892"/>
                </a:lnTo>
                <a:lnTo>
                  <a:pt x="12334" y="3868"/>
                </a:lnTo>
                <a:lnTo>
                  <a:pt x="12327" y="3850"/>
                </a:lnTo>
                <a:lnTo>
                  <a:pt x="12323" y="3842"/>
                </a:lnTo>
                <a:lnTo>
                  <a:pt x="12320" y="3837"/>
                </a:lnTo>
                <a:lnTo>
                  <a:pt x="12316" y="3834"/>
                </a:lnTo>
                <a:lnTo>
                  <a:pt x="12312" y="3831"/>
                </a:lnTo>
                <a:lnTo>
                  <a:pt x="12310" y="3831"/>
                </a:lnTo>
                <a:lnTo>
                  <a:pt x="12306" y="3834"/>
                </a:lnTo>
                <a:lnTo>
                  <a:pt x="12304" y="3837"/>
                </a:lnTo>
                <a:lnTo>
                  <a:pt x="12300" y="3844"/>
                </a:lnTo>
                <a:lnTo>
                  <a:pt x="12288" y="3878"/>
                </a:lnTo>
                <a:lnTo>
                  <a:pt x="12274" y="3926"/>
                </a:lnTo>
                <a:lnTo>
                  <a:pt x="12260" y="3984"/>
                </a:lnTo>
                <a:lnTo>
                  <a:pt x="12245" y="4047"/>
                </a:lnTo>
                <a:lnTo>
                  <a:pt x="12232" y="4111"/>
                </a:lnTo>
                <a:lnTo>
                  <a:pt x="12221" y="4173"/>
                </a:lnTo>
                <a:lnTo>
                  <a:pt x="12217" y="4202"/>
                </a:lnTo>
                <a:lnTo>
                  <a:pt x="12214" y="4228"/>
                </a:lnTo>
                <a:lnTo>
                  <a:pt x="12213" y="4252"/>
                </a:lnTo>
                <a:lnTo>
                  <a:pt x="12211" y="4274"/>
                </a:lnTo>
                <a:lnTo>
                  <a:pt x="12209" y="4412"/>
                </a:lnTo>
                <a:lnTo>
                  <a:pt x="12204" y="4621"/>
                </a:lnTo>
                <a:lnTo>
                  <a:pt x="12199" y="4826"/>
                </a:lnTo>
                <a:lnTo>
                  <a:pt x="12197" y="4956"/>
                </a:lnTo>
                <a:lnTo>
                  <a:pt x="12195" y="5011"/>
                </a:lnTo>
                <a:lnTo>
                  <a:pt x="12190" y="5103"/>
                </a:lnTo>
                <a:lnTo>
                  <a:pt x="12174" y="5338"/>
                </a:lnTo>
                <a:lnTo>
                  <a:pt x="12153" y="5653"/>
                </a:lnTo>
                <a:lnTo>
                  <a:pt x="12126" y="5579"/>
                </a:lnTo>
                <a:lnTo>
                  <a:pt x="12099" y="5500"/>
                </a:lnTo>
                <a:lnTo>
                  <a:pt x="12065" y="5409"/>
                </a:lnTo>
                <a:lnTo>
                  <a:pt x="12030" y="5314"/>
                </a:lnTo>
                <a:lnTo>
                  <a:pt x="11995" y="5228"/>
                </a:lnTo>
                <a:lnTo>
                  <a:pt x="11980" y="5190"/>
                </a:lnTo>
                <a:lnTo>
                  <a:pt x="11966" y="5159"/>
                </a:lnTo>
                <a:lnTo>
                  <a:pt x="11954" y="5135"/>
                </a:lnTo>
                <a:lnTo>
                  <a:pt x="11945" y="5120"/>
                </a:lnTo>
                <a:lnTo>
                  <a:pt x="11936" y="5105"/>
                </a:lnTo>
                <a:lnTo>
                  <a:pt x="11927" y="5086"/>
                </a:lnTo>
                <a:lnTo>
                  <a:pt x="11918" y="5063"/>
                </a:lnTo>
                <a:lnTo>
                  <a:pt x="11909" y="5035"/>
                </a:lnTo>
                <a:lnTo>
                  <a:pt x="11900" y="5005"/>
                </a:lnTo>
                <a:lnTo>
                  <a:pt x="11891" y="4973"/>
                </a:lnTo>
                <a:lnTo>
                  <a:pt x="11874" y="4904"/>
                </a:lnTo>
                <a:lnTo>
                  <a:pt x="11858" y="4836"/>
                </a:lnTo>
                <a:lnTo>
                  <a:pt x="11844" y="4773"/>
                </a:lnTo>
                <a:lnTo>
                  <a:pt x="11826" y="4689"/>
                </a:lnTo>
                <a:lnTo>
                  <a:pt x="11823" y="4676"/>
                </a:lnTo>
                <a:lnTo>
                  <a:pt x="11823" y="4658"/>
                </a:lnTo>
                <a:lnTo>
                  <a:pt x="11825" y="4638"/>
                </a:lnTo>
                <a:lnTo>
                  <a:pt x="11827" y="4614"/>
                </a:lnTo>
                <a:lnTo>
                  <a:pt x="11834" y="4556"/>
                </a:lnTo>
                <a:lnTo>
                  <a:pt x="11844" y="4489"/>
                </a:lnTo>
                <a:lnTo>
                  <a:pt x="11856" y="4412"/>
                </a:lnTo>
                <a:lnTo>
                  <a:pt x="11868" y="4330"/>
                </a:lnTo>
                <a:lnTo>
                  <a:pt x="11877" y="4244"/>
                </a:lnTo>
                <a:lnTo>
                  <a:pt x="11882" y="4199"/>
                </a:lnTo>
                <a:lnTo>
                  <a:pt x="11885" y="4155"/>
                </a:lnTo>
                <a:lnTo>
                  <a:pt x="11888" y="4110"/>
                </a:lnTo>
                <a:lnTo>
                  <a:pt x="11892" y="4066"/>
                </a:lnTo>
                <a:lnTo>
                  <a:pt x="11897" y="4021"/>
                </a:lnTo>
                <a:lnTo>
                  <a:pt x="11902" y="3977"/>
                </a:lnTo>
                <a:lnTo>
                  <a:pt x="11909" y="3931"/>
                </a:lnTo>
                <a:lnTo>
                  <a:pt x="11915" y="3887"/>
                </a:lnTo>
                <a:lnTo>
                  <a:pt x="11923" y="3842"/>
                </a:lnTo>
                <a:lnTo>
                  <a:pt x="11932" y="3797"/>
                </a:lnTo>
                <a:lnTo>
                  <a:pt x="11941" y="3751"/>
                </a:lnTo>
                <a:lnTo>
                  <a:pt x="11952" y="3707"/>
                </a:lnTo>
                <a:lnTo>
                  <a:pt x="11963" y="3661"/>
                </a:lnTo>
                <a:lnTo>
                  <a:pt x="11975" y="3614"/>
                </a:lnTo>
                <a:lnTo>
                  <a:pt x="11988" y="3568"/>
                </a:lnTo>
                <a:lnTo>
                  <a:pt x="12002" y="3521"/>
                </a:lnTo>
                <a:lnTo>
                  <a:pt x="12018" y="3475"/>
                </a:lnTo>
                <a:lnTo>
                  <a:pt x="12034" y="3428"/>
                </a:lnTo>
                <a:lnTo>
                  <a:pt x="12070" y="3328"/>
                </a:lnTo>
                <a:lnTo>
                  <a:pt x="12112" y="3222"/>
                </a:lnTo>
                <a:lnTo>
                  <a:pt x="12156" y="3113"/>
                </a:lnTo>
                <a:lnTo>
                  <a:pt x="12201" y="3006"/>
                </a:lnTo>
                <a:lnTo>
                  <a:pt x="12244" y="2906"/>
                </a:lnTo>
                <a:lnTo>
                  <a:pt x="12284" y="2816"/>
                </a:lnTo>
                <a:lnTo>
                  <a:pt x="12318" y="2742"/>
                </a:lnTo>
                <a:lnTo>
                  <a:pt x="12345" y="2685"/>
                </a:lnTo>
                <a:lnTo>
                  <a:pt x="12354" y="2662"/>
                </a:lnTo>
                <a:lnTo>
                  <a:pt x="12362" y="2640"/>
                </a:lnTo>
                <a:lnTo>
                  <a:pt x="12368" y="2617"/>
                </a:lnTo>
                <a:lnTo>
                  <a:pt x="12370" y="2594"/>
                </a:lnTo>
                <a:lnTo>
                  <a:pt x="12371" y="2571"/>
                </a:lnTo>
                <a:lnTo>
                  <a:pt x="12371" y="2548"/>
                </a:lnTo>
                <a:lnTo>
                  <a:pt x="12370" y="2528"/>
                </a:lnTo>
                <a:lnTo>
                  <a:pt x="12368" y="2507"/>
                </a:lnTo>
                <a:lnTo>
                  <a:pt x="12364" y="2488"/>
                </a:lnTo>
                <a:lnTo>
                  <a:pt x="12360" y="2471"/>
                </a:lnTo>
                <a:lnTo>
                  <a:pt x="12353" y="2444"/>
                </a:lnTo>
                <a:lnTo>
                  <a:pt x="12347" y="2424"/>
                </a:lnTo>
                <a:lnTo>
                  <a:pt x="12345" y="2418"/>
                </a:lnTo>
                <a:lnTo>
                  <a:pt x="12291" y="2488"/>
                </a:lnTo>
                <a:lnTo>
                  <a:pt x="12234" y="2564"/>
                </a:lnTo>
                <a:lnTo>
                  <a:pt x="12169" y="2656"/>
                </a:lnTo>
                <a:lnTo>
                  <a:pt x="12135" y="2706"/>
                </a:lnTo>
                <a:lnTo>
                  <a:pt x="12101" y="2756"/>
                </a:lnTo>
                <a:lnTo>
                  <a:pt x="12069" y="2807"/>
                </a:lnTo>
                <a:lnTo>
                  <a:pt x="12038" y="2857"/>
                </a:lnTo>
                <a:lnTo>
                  <a:pt x="12012" y="2905"/>
                </a:lnTo>
                <a:lnTo>
                  <a:pt x="11989" y="2950"/>
                </a:lnTo>
                <a:lnTo>
                  <a:pt x="11980" y="2971"/>
                </a:lnTo>
                <a:lnTo>
                  <a:pt x="11971" y="2990"/>
                </a:lnTo>
                <a:lnTo>
                  <a:pt x="11964" y="3010"/>
                </a:lnTo>
                <a:lnTo>
                  <a:pt x="11959" y="3026"/>
                </a:lnTo>
                <a:lnTo>
                  <a:pt x="11938" y="3108"/>
                </a:lnTo>
                <a:lnTo>
                  <a:pt x="11908" y="3211"/>
                </a:lnTo>
                <a:lnTo>
                  <a:pt x="11837" y="3453"/>
                </a:lnTo>
                <a:lnTo>
                  <a:pt x="11802" y="3577"/>
                </a:lnTo>
                <a:lnTo>
                  <a:pt x="11772" y="3691"/>
                </a:lnTo>
                <a:lnTo>
                  <a:pt x="11759" y="3741"/>
                </a:lnTo>
                <a:lnTo>
                  <a:pt x="11749" y="3787"/>
                </a:lnTo>
                <a:lnTo>
                  <a:pt x="11742" y="3825"/>
                </a:lnTo>
                <a:lnTo>
                  <a:pt x="11737" y="3858"/>
                </a:lnTo>
                <a:lnTo>
                  <a:pt x="11733" y="3887"/>
                </a:lnTo>
                <a:lnTo>
                  <a:pt x="11727" y="3917"/>
                </a:lnTo>
                <a:lnTo>
                  <a:pt x="11719" y="3949"/>
                </a:lnTo>
                <a:lnTo>
                  <a:pt x="11709" y="3980"/>
                </a:lnTo>
                <a:lnTo>
                  <a:pt x="11700" y="4013"/>
                </a:lnTo>
                <a:lnTo>
                  <a:pt x="11688" y="4045"/>
                </a:lnTo>
                <a:lnTo>
                  <a:pt x="11665" y="4107"/>
                </a:lnTo>
                <a:lnTo>
                  <a:pt x="11642" y="4161"/>
                </a:lnTo>
                <a:lnTo>
                  <a:pt x="11622" y="4205"/>
                </a:lnTo>
                <a:lnTo>
                  <a:pt x="11604" y="4244"/>
                </a:lnTo>
                <a:lnTo>
                  <a:pt x="11277" y="3458"/>
                </a:lnTo>
                <a:lnTo>
                  <a:pt x="11214" y="3309"/>
                </a:lnTo>
                <a:lnTo>
                  <a:pt x="11140" y="3141"/>
                </a:lnTo>
                <a:lnTo>
                  <a:pt x="11059" y="2963"/>
                </a:lnTo>
                <a:lnTo>
                  <a:pt x="10980" y="2790"/>
                </a:lnTo>
                <a:lnTo>
                  <a:pt x="10960" y="2749"/>
                </a:lnTo>
                <a:lnTo>
                  <a:pt x="10939" y="2709"/>
                </a:lnTo>
                <a:lnTo>
                  <a:pt x="10918" y="2672"/>
                </a:lnTo>
                <a:lnTo>
                  <a:pt x="10896" y="2636"/>
                </a:lnTo>
                <a:lnTo>
                  <a:pt x="10874" y="2602"/>
                </a:lnTo>
                <a:lnTo>
                  <a:pt x="10851" y="2570"/>
                </a:lnTo>
                <a:lnTo>
                  <a:pt x="10830" y="2540"/>
                </a:lnTo>
                <a:lnTo>
                  <a:pt x="10807" y="2511"/>
                </a:lnTo>
                <a:lnTo>
                  <a:pt x="10766" y="2459"/>
                </a:lnTo>
                <a:lnTo>
                  <a:pt x="10728" y="2414"/>
                </a:lnTo>
                <a:lnTo>
                  <a:pt x="10694" y="2375"/>
                </a:lnTo>
                <a:lnTo>
                  <a:pt x="10669" y="2344"/>
                </a:lnTo>
                <a:lnTo>
                  <a:pt x="10658" y="2332"/>
                </a:lnTo>
                <a:lnTo>
                  <a:pt x="10647" y="2322"/>
                </a:lnTo>
                <a:lnTo>
                  <a:pt x="10636" y="2316"/>
                </a:lnTo>
                <a:lnTo>
                  <a:pt x="10628" y="2314"/>
                </a:lnTo>
                <a:lnTo>
                  <a:pt x="10618" y="2313"/>
                </a:lnTo>
                <a:lnTo>
                  <a:pt x="10610" y="2314"/>
                </a:lnTo>
                <a:lnTo>
                  <a:pt x="10603" y="2318"/>
                </a:lnTo>
                <a:lnTo>
                  <a:pt x="10596" y="2322"/>
                </a:lnTo>
                <a:lnTo>
                  <a:pt x="10591" y="2328"/>
                </a:lnTo>
                <a:lnTo>
                  <a:pt x="10586" y="2336"/>
                </a:lnTo>
                <a:lnTo>
                  <a:pt x="10581" y="2344"/>
                </a:lnTo>
                <a:lnTo>
                  <a:pt x="10579" y="2352"/>
                </a:lnTo>
                <a:lnTo>
                  <a:pt x="10578" y="2362"/>
                </a:lnTo>
                <a:lnTo>
                  <a:pt x="10576" y="2370"/>
                </a:lnTo>
                <a:lnTo>
                  <a:pt x="10578" y="2380"/>
                </a:lnTo>
                <a:lnTo>
                  <a:pt x="10580" y="2388"/>
                </a:lnTo>
                <a:lnTo>
                  <a:pt x="10593" y="2421"/>
                </a:lnTo>
                <a:lnTo>
                  <a:pt x="10618" y="2479"/>
                </a:lnTo>
                <a:lnTo>
                  <a:pt x="10694" y="2643"/>
                </a:lnTo>
                <a:lnTo>
                  <a:pt x="10776" y="2821"/>
                </a:lnTo>
                <a:lnTo>
                  <a:pt x="10808" y="2897"/>
                </a:lnTo>
                <a:lnTo>
                  <a:pt x="10831" y="2953"/>
                </a:lnTo>
                <a:lnTo>
                  <a:pt x="10841" y="2975"/>
                </a:lnTo>
                <a:lnTo>
                  <a:pt x="10850" y="2999"/>
                </a:lnTo>
                <a:lnTo>
                  <a:pt x="10874" y="3048"/>
                </a:lnTo>
                <a:lnTo>
                  <a:pt x="10902" y="3100"/>
                </a:lnTo>
                <a:lnTo>
                  <a:pt x="10932" y="3151"/>
                </a:lnTo>
                <a:lnTo>
                  <a:pt x="10963" y="3202"/>
                </a:lnTo>
                <a:lnTo>
                  <a:pt x="10994" y="3251"/>
                </a:lnTo>
                <a:lnTo>
                  <a:pt x="11026" y="3297"/>
                </a:lnTo>
                <a:lnTo>
                  <a:pt x="11054" y="3339"/>
                </a:lnTo>
                <a:lnTo>
                  <a:pt x="11069" y="3360"/>
                </a:lnTo>
                <a:lnTo>
                  <a:pt x="11085" y="3388"/>
                </a:lnTo>
                <a:lnTo>
                  <a:pt x="11100" y="3418"/>
                </a:lnTo>
                <a:lnTo>
                  <a:pt x="11117" y="3453"/>
                </a:lnTo>
                <a:lnTo>
                  <a:pt x="11134" y="3491"/>
                </a:lnTo>
                <a:lnTo>
                  <a:pt x="11151" y="3532"/>
                </a:lnTo>
                <a:lnTo>
                  <a:pt x="11167" y="3576"/>
                </a:lnTo>
                <a:lnTo>
                  <a:pt x="11184" y="3621"/>
                </a:lnTo>
                <a:lnTo>
                  <a:pt x="11201" y="3667"/>
                </a:lnTo>
                <a:lnTo>
                  <a:pt x="11217" y="3715"/>
                </a:lnTo>
                <a:lnTo>
                  <a:pt x="11232" y="3762"/>
                </a:lnTo>
                <a:lnTo>
                  <a:pt x="11247" y="3810"/>
                </a:lnTo>
                <a:lnTo>
                  <a:pt x="11260" y="3858"/>
                </a:lnTo>
                <a:lnTo>
                  <a:pt x="11272" y="3904"/>
                </a:lnTo>
                <a:lnTo>
                  <a:pt x="11283" y="3948"/>
                </a:lnTo>
                <a:lnTo>
                  <a:pt x="11291" y="3991"/>
                </a:lnTo>
                <a:lnTo>
                  <a:pt x="11310" y="4080"/>
                </a:lnTo>
                <a:lnTo>
                  <a:pt x="11333" y="4176"/>
                </a:lnTo>
                <a:lnTo>
                  <a:pt x="11358" y="4272"/>
                </a:lnTo>
                <a:lnTo>
                  <a:pt x="11382" y="4364"/>
                </a:lnTo>
                <a:lnTo>
                  <a:pt x="11423" y="4512"/>
                </a:lnTo>
                <a:lnTo>
                  <a:pt x="11440" y="4570"/>
                </a:lnTo>
                <a:lnTo>
                  <a:pt x="11321" y="4882"/>
                </a:lnTo>
                <a:lnTo>
                  <a:pt x="11291" y="4798"/>
                </a:lnTo>
                <a:lnTo>
                  <a:pt x="11259" y="4709"/>
                </a:lnTo>
                <a:lnTo>
                  <a:pt x="11221" y="4600"/>
                </a:lnTo>
                <a:lnTo>
                  <a:pt x="11182" y="4484"/>
                </a:lnTo>
                <a:lnTo>
                  <a:pt x="11146" y="4369"/>
                </a:lnTo>
                <a:lnTo>
                  <a:pt x="11130" y="4315"/>
                </a:lnTo>
                <a:lnTo>
                  <a:pt x="11117" y="4265"/>
                </a:lnTo>
                <a:lnTo>
                  <a:pt x="11106" y="4222"/>
                </a:lnTo>
                <a:lnTo>
                  <a:pt x="11099" y="4185"/>
                </a:lnTo>
                <a:lnTo>
                  <a:pt x="11088" y="4115"/>
                </a:lnTo>
                <a:lnTo>
                  <a:pt x="11077" y="4041"/>
                </a:lnTo>
                <a:lnTo>
                  <a:pt x="11056" y="3888"/>
                </a:lnTo>
                <a:lnTo>
                  <a:pt x="11024" y="3636"/>
                </a:lnTo>
                <a:lnTo>
                  <a:pt x="11021" y="3614"/>
                </a:lnTo>
                <a:lnTo>
                  <a:pt x="11017" y="3596"/>
                </a:lnTo>
                <a:lnTo>
                  <a:pt x="11014" y="3580"/>
                </a:lnTo>
                <a:lnTo>
                  <a:pt x="11009" y="3568"/>
                </a:lnTo>
                <a:lnTo>
                  <a:pt x="11004" y="3559"/>
                </a:lnTo>
                <a:lnTo>
                  <a:pt x="10999" y="3552"/>
                </a:lnTo>
                <a:lnTo>
                  <a:pt x="10994" y="3547"/>
                </a:lnTo>
                <a:lnTo>
                  <a:pt x="10990" y="3544"/>
                </a:lnTo>
                <a:lnTo>
                  <a:pt x="10985" y="3546"/>
                </a:lnTo>
                <a:lnTo>
                  <a:pt x="10980" y="3548"/>
                </a:lnTo>
                <a:lnTo>
                  <a:pt x="10976" y="3554"/>
                </a:lnTo>
                <a:lnTo>
                  <a:pt x="10973" y="3562"/>
                </a:lnTo>
                <a:lnTo>
                  <a:pt x="10969" y="3573"/>
                </a:lnTo>
                <a:lnTo>
                  <a:pt x="10967" y="3586"/>
                </a:lnTo>
                <a:lnTo>
                  <a:pt x="10966" y="3602"/>
                </a:lnTo>
                <a:lnTo>
                  <a:pt x="10966" y="3620"/>
                </a:lnTo>
                <a:lnTo>
                  <a:pt x="10967" y="3681"/>
                </a:lnTo>
                <a:lnTo>
                  <a:pt x="10969" y="3776"/>
                </a:lnTo>
                <a:lnTo>
                  <a:pt x="10980" y="4015"/>
                </a:lnTo>
                <a:lnTo>
                  <a:pt x="10994" y="4334"/>
                </a:lnTo>
                <a:lnTo>
                  <a:pt x="10975" y="4256"/>
                </a:lnTo>
                <a:lnTo>
                  <a:pt x="10930" y="4068"/>
                </a:lnTo>
                <a:lnTo>
                  <a:pt x="10875" y="3839"/>
                </a:lnTo>
                <a:lnTo>
                  <a:pt x="10851" y="3729"/>
                </a:lnTo>
                <a:lnTo>
                  <a:pt x="10831" y="3636"/>
                </a:lnTo>
                <a:lnTo>
                  <a:pt x="10821" y="3591"/>
                </a:lnTo>
                <a:lnTo>
                  <a:pt x="10809" y="3544"/>
                </a:lnTo>
                <a:lnTo>
                  <a:pt x="10794" y="3495"/>
                </a:lnTo>
                <a:lnTo>
                  <a:pt x="10777" y="3442"/>
                </a:lnTo>
                <a:lnTo>
                  <a:pt x="10758" y="3387"/>
                </a:lnTo>
                <a:lnTo>
                  <a:pt x="10736" y="3330"/>
                </a:lnTo>
                <a:lnTo>
                  <a:pt x="10690" y="3213"/>
                </a:lnTo>
                <a:lnTo>
                  <a:pt x="10642" y="3091"/>
                </a:lnTo>
                <a:lnTo>
                  <a:pt x="10594" y="2971"/>
                </a:lnTo>
                <a:lnTo>
                  <a:pt x="10547" y="2855"/>
                </a:lnTo>
                <a:lnTo>
                  <a:pt x="10505" y="2745"/>
                </a:lnTo>
                <a:lnTo>
                  <a:pt x="10398" y="2453"/>
                </a:lnTo>
                <a:lnTo>
                  <a:pt x="10266" y="2090"/>
                </a:lnTo>
                <a:lnTo>
                  <a:pt x="10204" y="1925"/>
                </a:lnTo>
                <a:lnTo>
                  <a:pt x="10152" y="1791"/>
                </a:lnTo>
                <a:lnTo>
                  <a:pt x="10133" y="1742"/>
                </a:lnTo>
                <a:lnTo>
                  <a:pt x="10117" y="1708"/>
                </a:lnTo>
                <a:lnTo>
                  <a:pt x="10113" y="1698"/>
                </a:lnTo>
                <a:lnTo>
                  <a:pt x="10108" y="1690"/>
                </a:lnTo>
                <a:lnTo>
                  <a:pt x="10105" y="1688"/>
                </a:lnTo>
                <a:lnTo>
                  <a:pt x="10105" y="1689"/>
                </a:lnTo>
                <a:lnTo>
                  <a:pt x="10104" y="1692"/>
                </a:lnTo>
                <a:lnTo>
                  <a:pt x="10105" y="1701"/>
                </a:lnTo>
                <a:lnTo>
                  <a:pt x="10109" y="1719"/>
                </a:lnTo>
                <a:lnTo>
                  <a:pt x="10120" y="1776"/>
                </a:lnTo>
                <a:lnTo>
                  <a:pt x="10137" y="1859"/>
                </a:lnTo>
                <a:lnTo>
                  <a:pt x="10159" y="1963"/>
                </a:lnTo>
                <a:lnTo>
                  <a:pt x="10217" y="2220"/>
                </a:lnTo>
                <a:lnTo>
                  <a:pt x="10287" y="2517"/>
                </a:lnTo>
                <a:lnTo>
                  <a:pt x="10323" y="2670"/>
                </a:lnTo>
                <a:lnTo>
                  <a:pt x="10360" y="2820"/>
                </a:lnTo>
                <a:lnTo>
                  <a:pt x="10396" y="2963"/>
                </a:lnTo>
                <a:lnTo>
                  <a:pt x="10430" y="3096"/>
                </a:lnTo>
                <a:lnTo>
                  <a:pt x="10462" y="3214"/>
                </a:lnTo>
                <a:lnTo>
                  <a:pt x="10491" y="3315"/>
                </a:lnTo>
                <a:lnTo>
                  <a:pt x="10504" y="3356"/>
                </a:lnTo>
                <a:lnTo>
                  <a:pt x="10515" y="3392"/>
                </a:lnTo>
                <a:lnTo>
                  <a:pt x="10526" y="3421"/>
                </a:lnTo>
                <a:lnTo>
                  <a:pt x="10535" y="3442"/>
                </a:lnTo>
                <a:lnTo>
                  <a:pt x="10552" y="3483"/>
                </a:lnTo>
                <a:lnTo>
                  <a:pt x="10569" y="3529"/>
                </a:lnTo>
                <a:lnTo>
                  <a:pt x="10588" y="3582"/>
                </a:lnTo>
                <a:lnTo>
                  <a:pt x="10606" y="3639"/>
                </a:lnTo>
                <a:lnTo>
                  <a:pt x="10626" y="3702"/>
                </a:lnTo>
                <a:lnTo>
                  <a:pt x="10645" y="3768"/>
                </a:lnTo>
                <a:lnTo>
                  <a:pt x="10686" y="3906"/>
                </a:lnTo>
                <a:lnTo>
                  <a:pt x="10725" y="4049"/>
                </a:lnTo>
                <a:lnTo>
                  <a:pt x="10766" y="4190"/>
                </a:lnTo>
                <a:lnTo>
                  <a:pt x="10787" y="4257"/>
                </a:lnTo>
                <a:lnTo>
                  <a:pt x="10807" y="4321"/>
                </a:lnTo>
                <a:lnTo>
                  <a:pt x="10826" y="4381"/>
                </a:lnTo>
                <a:lnTo>
                  <a:pt x="10847" y="4437"/>
                </a:lnTo>
                <a:lnTo>
                  <a:pt x="10855" y="4463"/>
                </a:lnTo>
                <a:lnTo>
                  <a:pt x="10863" y="4491"/>
                </a:lnTo>
                <a:lnTo>
                  <a:pt x="10871" y="4519"/>
                </a:lnTo>
                <a:lnTo>
                  <a:pt x="10877" y="4546"/>
                </a:lnTo>
                <a:lnTo>
                  <a:pt x="10883" y="4575"/>
                </a:lnTo>
                <a:lnTo>
                  <a:pt x="10886" y="4605"/>
                </a:lnTo>
                <a:lnTo>
                  <a:pt x="10890" y="4634"/>
                </a:lnTo>
                <a:lnTo>
                  <a:pt x="10892" y="4664"/>
                </a:lnTo>
                <a:lnTo>
                  <a:pt x="10896" y="4724"/>
                </a:lnTo>
                <a:lnTo>
                  <a:pt x="10897" y="4786"/>
                </a:lnTo>
                <a:lnTo>
                  <a:pt x="10896" y="4848"/>
                </a:lnTo>
                <a:lnTo>
                  <a:pt x="10893" y="4909"/>
                </a:lnTo>
                <a:lnTo>
                  <a:pt x="10889" y="4972"/>
                </a:lnTo>
                <a:lnTo>
                  <a:pt x="10884" y="5033"/>
                </a:lnTo>
                <a:lnTo>
                  <a:pt x="10874" y="5153"/>
                </a:lnTo>
                <a:lnTo>
                  <a:pt x="10869" y="5211"/>
                </a:lnTo>
                <a:lnTo>
                  <a:pt x="10865" y="5266"/>
                </a:lnTo>
                <a:lnTo>
                  <a:pt x="10862" y="5320"/>
                </a:lnTo>
                <a:lnTo>
                  <a:pt x="10861" y="5372"/>
                </a:lnTo>
                <a:lnTo>
                  <a:pt x="10862" y="5475"/>
                </a:lnTo>
                <a:lnTo>
                  <a:pt x="10866" y="5582"/>
                </a:lnTo>
                <a:lnTo>
                  <a:pt x="10872" y="5689"/>
                </a:lnTo>
                <a:lnTo>
                  <a:pt x="10878" y="5795"/>
                </a:lnTo>
                <a:lnTo>
                  <a:pt x="10885" y="5895"/>
                </a:lnTo>
                <a:lnTo>
                  <a:pt x="10892" y="5985"/>
                </a:lnTo>
                <a:lnTo>
                  <a:pt x="10906" y="6129"/>
                </a:lnTo>
                <a:lnTo>
                  <a:pt x="10907" y="6141"/>
                </a:lnTo>
                <a:lnTo>
                  <a:pt x="10907" y="6152"/>
                </a:lnTo>
                <a:lnTo>
                  <a:pt x="10907" y="6160"/>
                </a:lnTo>
                <a:lnTo>
                  <a:pt x="10906" y="6167"/>
                </a:lnTo>
                <a:lnTo>
                  <a:pt x="10903" y="6171"/>
                </a:lnTo>
                <a:lnTo>
                  <a:pt x="10900" y="6174"/>
                </a:lnTo>
                <a:lnTo>
                  <a:pt x="10897" y="6174"/>
                </a:lnTo>
                <a:lnTo>
                  <a:pt x="10892" y="6174"/>
                </a:lnTo>
                <a:lnTo>
                  <a:pt x="10889" y="6171"/>
                </a:lnTo>
                <a:lnTo>
                  <a:pt x="10883" y="6167"/>
                </a:lnTo>
                <a:lnTo>
                  <a:pt x="10872" y="6154"/>
                </a:lnTo>
                <a:lnTo>
                  <a:pt x="10859" y="6136"/>
                </a:lnTo>
                <a:lnTo>
                  <a:pt x="10844" y="6113"/>
                </a:lnTo>
                <a:lnTo>
                  <a:pt x="10830" y="6087"/>
                </a:lnTo>
                <a:lnTo>
                  <a:pt x="10814" y="6056"/>
                </a:lnTo>
                <a:lnTo>
                  <a:pt x="10799" y="6022"/>
                </a:lnTo>
                <a:lnTo>
                  <a:pt x="10783" y="5987"/>
                </a:lnTo>
                <a:lnTo>
                  <a:pt x="10767" y="5949"/>
                </a:lnTo>
                <a:lnTo>
                  <a:pt x="10753" y="5910"/>
                </a:lnTo>
                <a:lnTo>
                  <a:pt x="10740" y="5870"/>
                </a:lnTo>
                <a:lnTo>
                  <a:pt x="10728" y="5832"/>
                </a:lnTo>
                <a:lnTo>
                  <a:pt x="10662" y="5609"/>
                </a:lnTo>
                <a:lnTo>
                  <a:pt x="10618" y="5460"/>
                </a:lnTo>
                <a:lnTo>
                  <a:pt x="10570" y="5295"/>
                </a:lnTo>
                <a:lnTo>
                  <a:pt x="10521" y="5126"/>
                </a:lnTo>
                <a:lnTo>
                  <a:pt x="10475" y="4957"/>
                </a:lnTo>
                <a:lnTo>
                  <a:pt x="10454" y="4877"/>
                </a:lnTo>
                <a:lnTo>
                  <a:pt x="10435" y="4799"/>
                </a:lnTo>
                <a:lnTo>
                  <a:pt x="10417" y="4727"/>
                </a:lnTo>
                <a:lnTo>
                  <a:pt x="10401" y="4659"/>
                </a:lnTo>
                <a:lnTo>
                  <a:pt x="10386" y="4596"/>
                </a:lnTo>
                <a:lnTo>
                  <a:pt x="10371" y="4532"/>
                </a:lnTo>
                <a:lnTo>
                  <a:pt x="10354" y="4468"/>
                </a:lnTo>
                <a:lnTo>
                  <a:pt x="10337" y="4405"/>
                </a:lnTo>
                <a:lnTo>
                  <a:pt x="10300" y="4282"/>
                </a:lnTo>
                <a:lnTo>
                  <a:pt x="10264" y="4162"/>
                </a:lnTo>
                <a:lnTo>
                  <a:pt x="10229" y="4048"/>
                </a:lnTo>
                <a:lnTo>
                  <a:pt x="10197" y="3941"/>
                </a:lnTo>
                <a:lnTo>
                  <a:pt x="10182" y="3890"/>
                </a:lnTo>
                <a:lnTo>
                  <a:pt x="10170" y="3842"/>
                </a:lnTo>
                <a:lnTo>
                  <a:pt x="10158" y="3797"/>
                </a:lnTo>
                <a:lnTo>
                  <a:pt x="10149" y="3753"/>
                </a:lnTo>
                <a:lnTo>
                  <a:pt x="10140" y="3715"/>
                </a:lnTo>
                <a:lnTo>
                  <a:pt x="10133" y="3681"/>
                </a:lnTo>
                <a:lnTo>
                  <a:pt x="10125" y="3652"/>
                </a:lnTo>
                <a:lnTo>
                  <a:pt x="10116" y="3630"/>
                </a:lnTo>
                <a:lnTo>
                  <a:pt x="10108" y="3610"/>
                </a:lnTo>
                <a:lnTo>
                  <a:pt x="10101" y="3595"/>
                </a:lnTo>
                <a:lnTo>
                  <a:pt x="10093" y="3585"/>
                </a:lnTo>
                <a:lnTo>
                  <a:pt x="10086" y="3578"/>
                </a:lnTo>
                <a:lnTo>
                  <a:pt x="10083" y="3576"/>
                </a:lnTo>
                <a:lnTo>
                  <a:pt x="10079" y="3574"/>
                </a:lnTo>
                <a:lnTo>
                  <a:pt x="10077" y="3574"/>
                </a:lnTo>
                <a:lnTo>
                  <a:pt x="10073" y="3576"/>
                </a:lnTo>
                <a:lnTo>
                  <a:pt x="10069" y="3577"/>
                </a:lnTo>
                <a:lnTo>
                  <a:pt x="10067" y="3579"/>
                </a:lnTo>
                <a:lnTo>
                  <a:pt x="10061" y="3585"/>
                </a:lnTo>
                <a:lnTo>
                  <a:pt x="10056" y="3595"/>
                </a:lnTo>
                <a:lnTo>
                  <a:pt x="10052" y="3606"/>
                </a:lnTo>
                <a:lnTo>
                  <a:pt x="10049" y="3620"/>
                </a:lnTo>
                <a:lnTo>
                  <a:pt x="10045" y="3636"/>
                </a:lnTo>
                <a:lnTo>
                  <a:pt x="10042" y="3654"/>
                </a:lnTo>
                <a:lnTo>
                  <a:pt x="10036" y="3675"/>
                </a:lnTo>
                <a:lnTo>
                  <a:pt x="10028" y="3698"/>
                </a:lnTo>
                <a:lnTo>
                  <a:pt x="10020" y="3722"/>
                </a:lnTo>
                <a:lnTo>
                  <a:pt x="10001" y="3774"/>
                </a:lnTo>
                <a:lnTo>
                  <a:pt x="9980" y="3823"/>
                </a:lnTo>
                <a:lnTo>
                  <a:pt x="9970" y="3845"/>
                </a:lnTo>
                <a:lnTo>
                  <a:pt x="9960" y="3864"/>
                </a:lnTo>
                <a:lnTo>
                  <a:pt x="9950" y="3880"/>
                </a:lnTo>
                <a:lnTo>
                  <a:pt x="9943" y="3892"/>
                </a:lnTo>
                <a:lnTo>
                  <a:pt x="9936" y="3900"/>
                </a:lnTo>
                <a:lnTo>
                  <a:pt x="9934" y="3901"/>
                </a:lnTo>
                <a:lnTo>
                  <a:pt x="9931" y="3902"/>
                </a:lnTo>
                <a:lnTo>
                  <a:pt x="9929" y="3901"/>
                </a:lnTo>
                <a:lnTo>
                  <a:pt x="9928" y="3898"/>
                </a:lnTo>
                <a:lnTo>
                  <a:pt x="9926" y="3894"/>
                </a:lnTo>
                <a:lnTo>
                  <a:pt x="9926" y="3888"/>
                </a:lnTo>
                <a:lnTo>
                  <a:pt x="9924" y="3793"/>
                </a:lnTo>
                <a:lnTo>
                  <a:pt x="9923" y="3723"/>
                </a:lnTo>
                <a:lnTo>
                  <a:pt x="9923" y="3645"/>
                </a:lnTo>
                <a:lnTo>
                  <a:pt x="9924" y="3561"/>
                </a:lnTo>
                <a:lnTo>
                  <a:pt x="9926" y="3477"/>
                </a:lnTo>
                <a:lnTo>
                  <a:pt x="9929" y="3436"/>
                </a:lnTo>
                <a:lnTo>
                  <a:pt x="9932" y="3397"/>
                </a:lnTo>
                <a:lnTo>
                  <a:pt x="9936" y="3359"/>
                </a:lnTo>
                <a:lnTo>
                  <a:pt x="9942" y="3324"/>
                </a:lnTo>
                <a:lnTo>
                  <a:pt x="9946" y="3291"/>
                </a:lnTo>
                <a:lnTo>
                  <a:pt x="9948" y="3258"/>
                </a:lnTo>
                <a:lnTo>
                  <a:pt x="9948" y="3227"/>
                </a:lnTo>
                <a:lnTo>
                  <a:pt x="9947" y="3196"/>
                </a:lnTo>
                <a:lnTo>
                  <a:pt x="9943" y="3166"/>
                </a:lnTo>
                <a:lnTo>
                  <a:pt x="9938" y="3135"/>
                </a:lnTo>
                <a:lnTo>
                  <a:pt x="9934" y="3103"/>
                </a:lnTo>
                <a:lnTo>
                  <a:pt x="9926" y="3071"/>
                </a:lnTo>
                <a:lnTo>
                  <a:pt x="9895" y="2935"/>
                </a:lnTo>
                <a:lnTo>
                  <a:pt x="9888" y="2898"/>
                </a:lnTo>
                <a:lnTo>
                  <a:pt x="9881" y="2859"/>
                </a:lnTo>
                <a:lnTo>
                  <a:pt x="9873" y="2819"/>
                </a:lnTo>
                <a:lnTo>
                  <a:pt x="9867" y="2775"/>
                </a:lnTo>
                <a:lnTo>
                  <a:pt x="9845" y="2583"/>
                </a:lnTo>
                <a:lnTo>
                  <a:pt x="9821" y="2373"/>
                </a:lnTo>
                <a:lnTo>
                  <a:pt x="9807" y="2265"/>
                </a:lnTo>
                <a:lnTo>
                  <a:pt x="9794" y="2159"/>
                </a:lnTo>
                <a:lnTo>
                  <a:pt x="9780" y="2057"/>
                </a:lnTo>
                <a:lnTo>
                  <a:pt x="9763" y="1958"/>
                </a:lnTo>
                <a:lnTo>
                  <a:pt x="9756" y="1917"/>
                </a:lnTo>
                <a:lnTo>
                  <a:pt x="9749" y="1890"/>
                </a:lnTo>
                <a:lnTo>
                  <a:pt x="9746" y="1880"/>
                </a:lnTo>
                <a:lnTo>
                  <a:pt x="9743" y="1873"/>
                </a:lnTo>
                <a:lnTo>
                  <a:pt x="9740" y="1869"/>
                </a:lnTo>
                <a:lnTo>
                  <a:pt x="9738" y="1867"/>
                </a:lnTo>
                <a:lnTo>
                  <a:pt x="9735" y="1868"/>
                </a:lnTo>
                <a:lnTo>
                  <a:pt x="9733" y="1871"/>
                </a:lnTo>
                <a:lnTo>
                  <a:pt x="9732" y="1875"/>
                </a:lnTo>
                <a:lnTo>
                  <a:pt x="9729" y="1881"/>
                </a:lnTo>
                <a:lnTo>
                  <a:pt x="9727" y="1898"/>
                </a:lnTo>
                <a:lnTo>
                  <a:pt x="9724" y="1921"/>
                </a:lnTo>
                <a:lnTo>
                  <a:pt x="9721" y="1978"/>
                </a:lnTo>
                <a:lnTo>
                  <a:pt x="9720" y="2042"/>
                </a:lnTo>
                <a:lnTo>
                  <a:pt x="9718" y="2152"/>
                </a:lnTo>
                <a:lnTo>
                  <a:pt x="9718" y="2244"/>
                </a:lnTo>
                <a:lnTo>
                  <a:pt x="9717" y="2301"/>
                </a:lnTo>
                <a:lnTo>
                  <a:pt x="9715" y="2361"/>
                </a:lnTo>
                <a:lnTo>
                  <a:pt x="9711" y="2426"/>
                </a:lnTo>
                <a:lnTo>
                  <a:pt x="9706" y="2492"/>
                </a:lnTo>
                <a:lnTo>
                  <a:pt x="9699" y="2559"/>
                </a:lnTo>
                <a:lnTo>
                  <a:pt x="9690" y="2626"/>
                </a:lnTo>
                <a:lnTo>
                  <a:pt x="9678" y="2696"/>
                </a:lnTo>
                <a:lnTo>
                  <a:pt x="9667" y="2769"/>
                </a:lnTo>
                <a:lnTo>
                  <a:pt x="9646" y="2921"/>
                </a:lnTo>
                <a:lnTo>
                  <a:pt x="9628" y="3071"/>
                </a:lnTo>
                <a:lnTo>
                  <a:pt x="9615" y="3205"/>
                </a:lnTo>
                <a:lnTo>
                  <a:pt x="9610" y="3274"/>
                </a:lnTo>
                <a:lnTo>
                  <a:pt x="9607" y="3356"/>
                </a:lnTo>
                <a:lnTo>
                  <a:pt x="9604" y="3445"/>
                </a:lnTo>
                <a:lnTo>
                  <a:pt x="9603" y="3535"/>
                </a:lnTo>
                <a:lnTo>
                  <a:pt x="9604" y="3621"/>
                </a:lnTo>
                <a:lnTo>
                  <a:pt x="9607" y="3697"/>
                </a:lnTo>
                <a:lnTo>
                  <a:pt x="9610" y="3758"/>
                </a:lnTo>
                <a:lnTo>
                  <a:pt x="9613" y="3781"/>
                </a:lnTo>
                <a:lnTo>
                  <a:pt x="9615" y="3799"/>
                </a:lnTo>
                <a:lnTo>
                  <a:pt x="9615" y="3803"/>
                </a:lnTo>
                <a:lnTo>
                  <a:pt x="9615" y="3804"/>
                </a:lnTo>
                <a:lnTo>
                  <a:pt x="9615" y="3803"/>
                </a:lnTo>
                <a:lnTo>
                  <a:pt x="9610" y="3788"/>
                </a:lnTo>
                <a:lnTo>
                  <a:pt x="9588" y="3713"/>
                </a:lnTo>
                <a:lnTo>
                  <a:pt x="9553" y="3586"/>
                </a:lnTo>
                <a:lnTo>
                  <a:pt x="9509" y="3424"/>
                </a:lnTo>
                <a:lnTo>
                  <a:pt x="9463" y="3240"/>
                </a:lnTo>
                <a:lnTo>
                  <a:pt x="9439" y="3147"/>
                </a:lnTo>
                <a:lnTo>
                  <a:pt x="9417" y="3052"/>
                </a:lnTo>
                <a:lnTo>
                  <a:pt x="9395" y="2959"/>
                </a:lnTo>
                <a:lnTo>
                  <a:pt x="9377" y="2871"/>
                </a:lnTo>
                <a:lnTo>
                  <a:pt x="9360" y="2790"/>
                </a:lnTo>
                <a:lnTo>
                  <a:pt x="9347" y="2715"/>
                </a:lnTo>
                <a:lnTo>
                  <a:pt x="9338" y="2648"/>
                </a:lnTo>
                <a:lnTo>
                  <a:pt x="9328" y="2583"/>
                </a:lnTo>
                <a:lnTo>
                  <a:pt x="9312" y="2464"/>
                </a:lnTo>
                <a:lnTo>
                  <a:pt x="9302" y="2355"/>
                </a:lnTo>
                <a:lnTo>
                  <a:pt x="9292" y="2254"/>
                </a:lnTo>
                <a:lnTo>
                  <a:pt x="9276" y="2062"/>
                </a:lnTo>
                <a:lnTo>
                  <a:pt x="9268" y="1968"/>
                </a:lnTo>
                <a:lnTo>
                  <a:pt x="9258" y="1869"/>
                </a:lnTo>
                <a:lnTo>
                  <a:pt x="9254" y="1820"/>
                </a:lnTo>
                <a:lnTo>
                  <a:pt x="9251" y="1771"/>
                </a:lnTo>
                <a:lnTo>
                  <a:pt x="9249" y="1724"/>
                </a:lnTo>
                <a:lnTo>
                  <a:pt x="9249" y="1678"/>
                </a:lnTo>
                <a:lnTo>
                  <a:pt x="9249" y="1634"/>
                </a:lnTo>
                <a:lnTo>
                  <a:pt x="9250" y="1592"/>
                </a:lnTo>
                <a:lnTo>
                  <a:pt x="9252" y="1553"/>
                </a:lnTo>
                <a:lnTo>
                  <a:pt x="9255" y="1517"/>
                </a:lnTo>
                <a:lnTo>
                  <a:pt x="9261" y="1454"/>
                </a:lnTo>
                <a:lnTo>
                  <a:pt x="9267" y="1406"/>
                </a:lnTo>
                <a:lnTo>
                  <a:pt x="9274" y="1365"/>
                </a:lnTo>
                <a:lnTo>
                  <a:pt x="9260" y="1395"/>
                </a:lnTo>
                <a:lnTo>
                  <a:pt x="9243" y="1430"/>
                </a:lnTo>
                <a:lnTo>
                  <a:pt x="9223" y="1474"/>
                </a:lnTo>
                <a:lnTo>
                  <a:pt x="9202" y="1526"/>
                </a:lnTo>
                <a:lnTo>
                  <a:pt x="9179" y="1583"/>
                </a:lnTo>
                <a:lnTo>
                  <a:pt x="9159" y="1645"/>
                </a:lnTo>
                <a:lnTo>
                  <a:pt x="9149" y="1675"/>
                </a:lnTo>
                <a:lnTo>
                  <a:pt x="9139" y="1706"/>
                </a:lnTo>
                <a:lnTo>
                  <a:pt x="9132" y="1737"/>
                </a:lnTo>
                <a:lnTo>
                  <a:pt x="9126" y="1770"/>
                </a:lnTo>
                <a:lnTo>
                  <a:pt x="9123" y="1802"/>
                </a:lnTo>
                <a:lnTo>
                  <a:pt x="9119" y="1837"/>
                </a:lnTo>
                <a:lnTo>
                  <a:pt x="9117" y="1873"/>
                </a:lnTo>
                <a:lnTo>
                  <a:pt x="9115" y="1911"/>
                </a:lnTo>
                <a:lnTo>
                  <a:pt x="9115" y="1996"/>
                </a:lnTo>
                <a:lnTo>
                  <a:pt x="9118" y="2090"/>
                </a:lnTo>
                <a:lnTo>
                  <a:pt x="9121" y="2199"/>
                </a:lnTo>
                <a:lnTo>
                  <a:pt x="9124" y="2322"/>
                </a:lnTo>
                <a:lnTo>
                  <a:pt x="9125" y="2463"/>
                </a:lnTo>
                <a:lnTo>
                  <a:pt x="9126" y="2589"/>
                </a:lnTo>
                <a:lnTo>
                  <a:pt x="9127" y="2674"/>
                </a:lnTo>
                <a:lnTo>
                  <a:pt x="9129" y="2728"/>
                </a:lnTo>
                <a:lnTo>
                  <a:pt x="9131" y="2762"/>
                </a:lnTo>
                <a:lnTo>
                  <a:pt x="9132" y="2785"/>
                </a:lnTo>
                <a:lnTo>
                  <a:pt x="9131" y="2808"/>
                </a:lnTo>
                <a:lnTo>
                  <a:pt x="9130" y="2840"/>
                </a:lnTo>
                <a:lnTo>
                  <a:pt x="9125" y="2893"/>
                </a:lnTo>
                <a:lnTo>
                  <a:pt x="9120" y="2948"/>
                </a:lnTo>
                <a:lnTo>
                  <a:pt x="9117" y="2969"/>
                </a:lnTo>
                <a:lnTo>
                  <a:pt x="9114" y="2984"/>
                </a:lnTo>
                <a:lnTo>
                  <a:pt x="9111" y="2996"/>
                </a:lnTo>
                <a:lnTo>
                  <a:pt x="9107" y="3005"/>
                </a:lnTo>
                <a:lnTo>
                  <a:pt x="9103" y="3012"/>
                </a:lnTo>
                <a:lnTo>
                  <a:pt x="9100" y="3018"/>
                </a:lnTo>
                <a:lnTo>
                  <a:pt x="9090" y="3026"/>
                </a:lnTo>
                <a:lnTo>
                  <a:pt x="9079" y="3037"/>
                </a:lnTo>
                <a:lnTo>
                  <a:pt x="9073" y="3046"/>
                </a:lnTo>
                <a:lnTo>
                  <a:pt x="9066" y="3055"/>
                </a:lnTo>
                <a:lnTo>
                  <a:pt x="9059" y="3070"/>
                </a:lnTo>
                <a:lnTo>
                  <a:pt x="9052" y="3087"/>
                </a:lnTo>
                <a:lnTo>
                  <a:pt x="9037" y="3121"/>
                </a:lnTo>
                <a:lnTo>
                  <a:pt x="9028" y="3150"/>
                </a:lnTo>
                <a:lnTo>
                  <a:pt x="9022" y="3173"/>
                </a:lnTo>
                <a:lnTo>
                  <a:pt x="9018" y="3192"/>
                </a:lnTo>
                <a:lnTo>
                  <a:pt x="9013" y="3226"/>
                </a:lnTo>
                <a:lnTo>
                  <a:pt x="9011" y="3244"/>
                </a:lnTo>
                <a:lnTo>
                  <a:pt x="9006" y="3264"/>
                </a:lnTo>
                <a:lnTo>
                  <a:pt x="9004" y="3282"/>
                </a:lnTo>
                <a:lnTo>
                  <a:pt x="9001" y="3312"/>
                </a:lnTo>
                <a:lnTo>
                  <a:pt x="8995" y="3403"/>
                </a:lnTo>
                <a:lnTo>
                  <a:pt x="8992" y="3520"/>
                </a:lnTo>
                <a:lnTo>
                  <a:pt x="8988" y="3654"/>
                </a:lnTo>
                <a:lnTo>
                  <a:pt x="8986" y="3788"/>
                </a:lnTo>
                <a:lnTo>
                  <a:pt x="8986" y="3911"/>
                </a:lnTo>
                <a:lnTo>
                  <a:pt x="8987" y="3964"/>
                </a:lnTo>
                <a:lnTo>
                  <a:pt x="8988" y="4008"/>
                </a:lnTo>
                <a:lnTo>
                  <a:pt x="8989" y="4043"/>
                </a:lnTo>
                <a:lnTo>
                  <a:pt x="8992" y="4066"/>
                </a:lnTo>
                <a:lnTo>
                  <a:pt x="9000" y="4109"/>
                </a:lnTo>
                <a:lnTo>
                  <a:pt x="9012" y="4167"/>
                </a:lnTo>
                <a:lnTo>
                  <a:pt x="9042" y="4308"/>
                </a:lnTo>
                <a:lnTo>
                  <a:pt x="9056" y="4382"/>
                </a:lnTo>
                <a:lnTo>
                  <a:pt x="9068" y="4448"/>
                </a:lnTo>
                <a:lnTo>
                  <a:pt x="9077" y="4503"/>
                </a:lnTo>
                <a:lnTo>
                  <a:pt x="9079" y="4524"/>
                </a:lnTo>
                <a:lnTo>
                  <a:pt x="9081" y="4540"/>
                </a:lnTo>
                <a:lnTo>
                  <a:pt x="9081" y="4569"/>
                </a:lnTo>
                <a:lnTo>
                  <a:pt x="9078" y="4600"/>
                </a:lnTo>
                <a:lnTo>
                  <a:pt x="9073" y="4633"/>
                </a:lnTo>
                <a:lnTo>
                  <a:pt x="9067" y="4667"/>
                </a:lnTo>
                <a:lnTo>
                  <a:pt x="9060" y="4700"/>
                </a:lnTo>
                <a:lnTo>
                  <a:pt x="9049" y="4733"/>
                </a:lnTo>
                <a:lnTo>
                  <a:pt x="9043" y="4748"/>
                </a:lnTo>
                <a:lnTo>
                  <a:pt x="9037" y="4764"/>
                </a:lnTo>
                <a:lnTo>
                  <a:pt x="9029" y="4778"/>
                </a:lnTo>
                <a:lnTo>
                  <a:pt x="9022" y="4793"/>
                </a:lnTo>
                <a:lnTo>
                  <a:pt x="9013" y="4808"/>
                </a:lnTo>
                <a:lnTo>
                  <a:pt x="9007" y="4829"/>
                </a:lnTo>
                <a:lnTo>
                  <a:pt x="9000" y="4852"/>
                </a:lnTo>
                <a:lnTo>
                  <a:pt x="8995" y="4878"/>
                </a:lnTo>
                <a:lnTo>
                  <a:pt x="8990" y="4906"/>
                </a:lnTo>
                <a:lnTo>
                  <a:pt x="8987" y="4937"/>
                </a:lnTo>
                <a:lnTo>
                  <a:pt x="8981" y="5003"/>
                </a:lnTo>
                <a:lnTo>
                  <a:pt x="8976" y="5071"/>
                </a:lnTo>
                <a:lnTo>
                  <a:pt x="8971" y="5141"/>
                </a:lnTo>
                <a:lnTo>
                  <a:pt x="8966" y="5207"/>
                </a:lnTo>
                <a:lnTo>
                  <a:pt x="8962" y="5267"/>
                </a:lnTo>
                <a:lnTo>
                  <a:pt x="8956" y="5347"/>
                </a:lnTo>
                <a:lnTo>
                  <a:pt x="8946" y="5462"/>
                </a:lnTo>
                <a:lnTo>
                  <a:pt x="8924" y="5754"/>
                </a:lnTo>
                <a:lnTo>
                  <a:pt x="8904" y="6040"/>
                </a:lnTo>
                <a:lnTo>
                  <a:pt x="8894" y="6149"/>
                </a:lnTo>
                <a:lnTo>
                  <a:pt x="8888" y="6218"/>
                </a:lnTo>
                <a:lnTo>
                  <a:pt x="8885" y="6238"/>
                </a:lnTo>
                <a:lnTo>
                  <a:pt x="8880" y="6256"/>
                </a:lnTo>
                <a:lnTo>
                  <a:pt x="8875" y="6271"/>
                </a:lnTo>
                <a:lnTo>
                  <a:pt x="8870" y="6283"/>
                </a:lnTo>
                <a:lnTo>
                  <a:pt x="8863" y="6291"/>
                </a:lnTo>
                <a:lnTo>
                  <a:pt x="8857" y="6298"/>
                </a:lnTo>
                <a:lnTo>
                  <a:pt x="8850" y="6302"/>
                </a:lnTo>
                <a:lnTo>
                  <a:pt x="8844" y="6303"/>
                </a:lnTo>
                <a:lnTo>
                  <a:pt x="8837" y="6302"/>
                </a:lnTo>
                <a:lnTo>
                  <a:pt x="8829" y="6298"/>
                </a:lnTo>
                <a:lnTo>
                  <a:pt x="8823" y="6292"/>
                </a:lnTo>
                <a:lnTo>
                  <a:pt x="8817" y="6284"/>
                </a:lnTo>
                <a:lnTo>
                  <a:pt x="8811" y="6274"/>
                </a:lnTo>
                <a:lnTo>
                  <a:pt x="8807" y="6262"/>
                </a:lnTo>
                <a:lnTo>
                  <a:pt x="8802" y="6248"/>
                </a:lnTo>
                <a:lnTo>
                  <a:pt x="8798" y="6232"/>
                </a:lnTo>
                <a:lnTo>
                  <a:pt x="8778" y="6114"/>
                </a:lnTo>
                <a:lnTo>
                  <a:pt x="8742" y="5925"/>
                </a:lnTo>
                <a:lnTo>
                  <a:pt x="8720" y="5816"/>
                </a:lnTo>
                <a:lnTo>
                  <a:pt x="8696" y="5706"/>
                </a:lnTo>
                <a:lnTo>
                  <a:pt x="8673" y="5601"/>
                </a:lnTo>
                <a:lnTo>
                  <a:pt x="8650" y="5505"/>
                </a:lnTo>
                <a:lnTo>
                  <a:pt x="8641" y="5462"/>
                </a:lnTo>
                <a:lnTo>
                  <a:pt x="8632" y="5422"/>
                </a:lnTo>
                <a:lnTo>
                  <a:pt x="8628" y="5384"/>
                </a:lnTo>
                <a:lnTo>
                  <a:pt x="8624" y="5349"/>
                </a:lnTo>
                <a:lnTo>
                  <a:pt x="8622" y="5315"/>
                </a:lnTo>
                <a:lnTo>
                  <a:pt x="8622" y="5283"/>
                </a:lnTo>
                <a:lnTo>
                  <a:pt x="8622" y="5252"/>
                </a:lnTo>
                <a:lnTo>
                  <a:pt x="8624" y="5222"/>
                </a:lnTo>
                <a:lnTo>
                  <a:pt x="8628" y="5192"/>
                </a:lnTo>
                <a:lnTo>
                  <a:pt x="8632" y="5163"/>
                </a:lnTo>
                <a:lnTo>
                  <a:pt x="8642" y="5103"/>
                </a:lnTo>
                <a:lnTo>
                  <a:pt x="8654" y="5040"/>
                </a:lnTo>
                <a:lnTo>
                  <a:pt x="8665" y="4972"/>
                </a:lnTo>
                <a:lnTo>
                  <a:pt x="8677" y="4900"/>
                </a:lnTo>
                <a:lnTo>
                  <a:pt x="8690" y="4829"/>
                </a:lnTo>
                <a:lnTo>
                  <a:pt x="8702" y="4761"/>
                </a:lnTo>
                <a:lnTo>
                  <a:pt x="8715" y="4699"/>
                </a:lnTo>
                <a:lnTo>
                  <a:pt x="8738" y="4593"/>
                </a:lnTo>
                <a:lnTo>
                  <a:pt x="8754" y="4526"/>
                </a:lnTo>
                <a:lnTo>
                  <a:pt x="8755" y="4516"/>
                </a:lnTo>
                <a:lnTo>
                  <a:pt x="8755" y="4513"/>
                </a:lnTo>
                <a:lnTo>
                  <a:pt x="8755" y="4509"/>
                </a:lnTo>
                <a:lnTo>
                  <a:pt x="8753" y="4508"/>
                </a:lnTo>
                <a:lnTo>
                  <a:pt x="8751" y="4506"/>
                </a:lnTo>
                <a:lnTo>
                  <a:pt x="8749" y="4506"/>
                </a:lnTo>
                <a:lnTo>
                  <a:pt x="8745" y="4504"/>
                </a:lnTo>
                <a:lnTo>
                  <a:pt x="8738" y="4507"/>
                </a:lnTo>
                <a:lnTo>
                  <a:pt x="8730" y="4510"/>
                </a:lnTo>
                <a:lnTo>
                  <a:pt x="8719" y="4516"/>
                </a:lnTo>
                <a:lnTo>
                  <a:pt x="8708" y="4524"/>
                </a:lnTo>
                <a:lnTo>
                  <a:pt x="8696" y="4534"/>
                </a:lnTo>
                <a:lnTo>
                  <a:pt x="8683" y="4545"/>
                </a:lnTo>
                <a:lnTo>
                  <a:pt x="8670" y="4560"/>
                </a:lnTo>
                <a:lnTo>
                  <a:pt x="8656" y="4574"/>
                </a:lnTo>
                <a:lnTo>
                  <a:pt x="8643" y="4590"/>
                </a:lnTo>
                <a:lnTo>
                  <a:pt x="8630" y="4608"/>
                </a:lnTo>
                <a:lnTo>
                  <a:pt x="8618" y="4626"/>
                </a:lnTo>
                <a:lnTo>
                  <a:pt x="8606" y="4645"/>
                </a:lnTo>
                <a:lnTo>
                  <a:pt x="8595" y="4667"/>
                </a:lnTo>
                <a:lnTo>
                  <a:pt x="8584" y="4691"/>
                </a:lnTo>
                <a:lnTo>
                  <a:pt x="8575" y="4718"/>
                </a:lnTo>
                <a:lnTo>
                  <a:pt x="8565" y="4749"/>
                </a:lnTo>
                <a:lnTo>
                  <a:pt x="8555" y="4782"/>
                </a:lnTo>
                <a:lnTo>
                  <a:pt x="8547" y="4817"/>
                </a:lnTo>
                <a:lnTo>
                  <a:pt x="8539" y="4854"/>
                </a:lnTo>
                <a:lnTo>
                  <a:pt x="8531" y="4891"/>
                </a:lnTo>
                <a:lnTo>
                  <a:pt x="8525" y="4930"/>
                </a:lnTo>
                <a:lnTo>
                  <a:pt x="8519" y="4969"/>
                </a:lnTo>
                <a:lnTo>
                  <a:pt x="8515" y="5008"/>
                </a:lnTo>
                <a:lnTo>
                  <a:pt x="8510" y="5047"/>
                </a:lnTo>
                <a:lnTo>
                  <a:pt x="8506" y="5086"/>
                </a:lnTo>
                <a:lnTo>
                  <a:pt x="8504" y="5123"/>
                </a:lnTo>
                <a:lnTo>
                  <a:pt x="8503" y="5159"/>
                </a:lnTo>
                <a:lnTo>
                  <a:pt x="8501" y="5194"/>
                </a:lnTo>
                <a:lnTo>
                  <a:pt x="8501" y="5225"/>
                </a:lnTo>
                <a:lnTo>
                  <a:pt x="8500" y="5257"/>
                </a:lnTo>
                <a:lnTo>
                  <a:pt x="8498" y="5284"/>
                </a:lnTo>
                <a:lnTo>
                  <a:pt x="8494" y="5308"/>
                </a:lnTo>
                <a:lnTo>
                  <a:pt x="8489" y="5331"/>
                </a:lnTo>
                <a:lnTo>
                  <a:pt x="8485" y="5350"/>
                </a:lnTo>
                <a:lnTo>
                  <a:pt x="8479" y="5366"/>
                </a:lnTo>
                <a:lnTo>
                  <a:pt x="8473" y="5379"/>
                </a:lnTo>
                <a:lnTo>
                  <a:pt x="8465" y="5389"/>
                </a:lnTo>
                <a:lnTo>
                  <a:pt x="8462" y="5391"/>
                </a:lnTo>
                <a:lnTo>
                  <a:pt x="8457" y="5393"/>
                </a:lnTo>
                <a:lnTo>
                  <a:pt x="8453" y="5396"/>
                </a:lnTo>
                <a:lnTo>
                  <a:pt x="8449" y="5396"/>
                </a:lnTo>
                <a:lnTo>
                  <a:pt x="8444" y="5396"/>
                </a:lnTo>
                <a:lnTo>
                  <a:pt x="8439" y="5393"/>
                </a:lnTo>
                <a:lnTo>
                  <a:pt x="8434" y="5391"/>
                </a:lnTo>
                <a:lnTo>
                  <a:pt x="8429" y="5387"/>
                </a:lnTo>
                <a:lnTo>
                  <a:pt x="8420" y="5377"/>
                </a:lnTo>
                <a:lnTo>
                  <a:pt x="8409" y="5362"/>
                </a:lnTo>
                <a:lnTo>
                  <a:pt x="8398" y="5342"/>
                </a:lnTo>
                <a:lnTo>
                  <a:pt x="8387" y="5319"/>
                </a:lnTo>
                <a:lnTo>
                  <a:pt x="8376" y="5293"/>
                </a:lnTo>
                <a:lnTo>
                  <a:pt x="8366" y="5266"/>
                </a:lnTo>
                <a:lnTo>
                  <a:pt x="8356" y="5237"/>
                </a:lnTo>
                <a:lnTo>
                  <a:pt x="8337" y="5177"/>
                </a:lnTo>
                <a:lnTo>
                  <a:pt x="8319" y="5116"/>
                </a:lnTo>
                <a:lnTo>
                  <a:pt x="8301" y="5056"/>
                </a:lnTo>
                <a:lnTo>
                  <a:pt x="8283" y="4999"/>
                </a:lnTo>
                <a:lnTo>
                  <a:pt x="8266" y="4950"/>
                </a:lnTo>
                <a:lnTo>
                  <a:pt x="8258" y="4930"/>
                </a:lnTo>
                <a:lnTo>
                  <a:pt x="8249" y="4912"/>
                </a:lnTo>
                <a:lnTo>
                  <a:pt x="8242" y="4894"/>
                </a:lnTo>
                <a:lnTo>
                  <a:pt x="8236" y="4872"/>
                </a:lnTo>
                <a:lnTo>
                  <a:pt x="8230" y="4849"/>
                </a:lnTo>
                <a:lnTo>
                  <a:pt x="8226" y="4824"/>
                </a:lnTo>
                <a:lnTo>
                  <a:pt x="8223" y="4796"/>
                </a:lnTo>
                <a:lnTo>
                  <a:pt x="8220" y="4767"/>
                </a:lnTo>
                <a:lnTo>
                  <a:pt x="8218" y="4707"/>
                </a:lnTo>
                <a:lnTo>
                  <a:pt x="8218" y="4646"/>
                </a:lnTo>
                <a:lnTo>
                  <a:pt x="8218" y="4586"/>
                </a:lnTo>
                <a:lnTo>
                  <a:pt x="8220" y="4482"/>
                </a:lnTo>
                <a:lnTo>
                  <a:pt x="8223" y="4333"/>
                </a:lnTo>
                <a:lnTo>
                  <a:pt x="8227" y="4108"/>
                </a:lnTo>
                <a:lnTo>
                  <a:pt x="8232" y="3870"/>
                </a:lnTo>
                <a:lnTo>
                  <a:pt x="8235" y="3765"/>
                </a:lnTo>
                <a:lnTo>
                  <a:pt x="8235" y="3680"/>
                </a:lnTo>
                <a:lnTo>
                  <a:pt x="8235" y="3609"/>
                </a:lnTo>
                <a:lnTo>
                  <a:pt x="8232" y="3543"/>
                </a:lnTo>
                <a:lnTo>
                  <a:pt x="8230" y="3483"/>
                </a:lnTo>
                <a:lnTo>
                  <a:pt x="8227" y="3430"/>
                </a:lnTo>
                <a:lnTo>
                  <a:pt x="8223" y="3352"/>
                </a:lnTo>
                <a:lnTo>
                  <a:pt x="8220" y="3324"/>
                </a:lnTo>
                <a:lnTo>
                  <a:pt x="8173" y="3485"/>
                </a:lnTo>
                <a:lnTo>
                  <a:pt x="8139" y="3606"/>
                </a:lnTo>
                <a:lnTo>
                  <a:pt x="8117" y="3680"/>
                </a:lnTo>
                <a:lnTo>
                  <a:pt x="8113" y="3692"/>
                </a:lnTo>
                <a:lnTo>
                  <a:pt x="8111" y="3709"/>
                </a:lnTo>
                <a:lnTo>
                  <a:pt x="8105" y="3758"/>
                </a:lnTo>
                <a:lnTo>
                  <a:pt x="8100" y="3822"/>
                </a:lnTo>
                <a:lnTo>
                  <a:pt x="8095" y="3893"/>
                </a:lnTo>
                <a:lnTo>
                  <a:pt x="8092" y="3967"/>
                </a:lnTo>
                <a:lnTo>
                  <a:pt x="8089" y="4037"/>
                </a:lnTo>
                <a:lnTo>
                  <a:pt x="8087" y="4096"/>
                </a:lnTo>
                <a:lnTo>
                  <a:pt x="8087" y="4140"/>
                </a:lnTo>
                <a:lnTo>
                  <a:pt x="8086" y="4158"/>
                </a:lnTo>
                <a:lnTo>
                  <a:pt x="8085" y="4180"/>
                </a:lnTo>
                <a:lnTo>
                  <a:pt x="8080" y="4229"/>
                </a:lnTo>
                <a:lnTo>
                  <a:pt x="8072" y="4282"/>
                </a:lnTo>
                <a:lnTo>
                  <a:pt x="8064" y="4337"/>
                </a:lnTo>
                <a:lnTo>
                  <a:pt x="8048" y="4429"/>
                </a:lnTo>
                <a:lnTo>
                  <a:pt x="8042" y="4467"/>
                </a:lnTo>
                <a:lnTo>
                  <a:pt x="8028" y="4426"/>
                </a:lnTo>
                <a:lnTo>
                  <a:pt x="7993" y="4333"/>
                </a:lnTo>
                <a:lnTo>
                  <a:pt x="7955" y="4228"/>
                </a:lnTo>
                <a:lnTo>
                  <a:pt x="7937" y="4185"/>
                </a:lnTo>
                <a:lnTo>
                  <a:pt x="7924" y="4155"/>
                </a:lnTo>
                <a:lnTo>
                  <a:pt x="7921" y="4149"/>
                </a:lnTo>
                <a:lnTo>
                  <a:pt x="7919" y="4140"/>
                </a:lnTo>
                <a:lnTo>
                  <a:pt x="7915" y="4119"/>
                </a:lnTo>
                <a:lnTo>
                  <a:pt x="7913" y="4091"/>
                </a:lnTo>
                <a:lnTo>
                  <a:pt x="7911" y="4059"/>
                </a:lnTo>
                <a:lnTo>
                  <a:pt x="7911" y="4023"/>
                </a:lnTo>
                <a:lnTo>
                  <a:pt x="7911" y="3982"/>
                </a:lnTo>
                <a:lnTo>
                  <a:pt x="7914" y="3941"/>
                </a:lnTo>
                <a:lnTo>
                  <a:pt x="7916" y="3896"/>
                </a:lnTo>
                <a:lnTo>
                  <a:pt x="7922" y="3810"/>
                </a:lnTo>
                <a:lnTo>
                  <a:pt x="7932" y="3727"/>
                </a:lnTo>
                <a:lnTo>
                  <a:pt x="7937" y="3690"/>
                </a:lnTo>
                <a:lnTo>
                  <a:pt x="7942" y="3656"/>
                </a:lnTo>
                <a:lnTo>
                  <a:pt x="7948" y="3628"/>
                </a:lnTo>
                <a:lnTo>
                  <a:pt x="7952" y="3606"/>
                </a:lnTo>
                <a:lnTo>
                  <a:pt x="7957" y="3585"/>
                </a:lnTo>
                <a:lnTo>
                  <a:pt x="7961" y="3564"/>
                </a:lnTo>
                <a:lnTo>
                  <a:pt x="7962" y="3540"/>
                </a:lnTo>
                <a:lnTo>
                  <a:pt x="7963" y="3515"/>
                </a:lnTo>
                <a:lnTo>
                  <a:pt x="7963" y="3491"/>
                </a:lnTo>
                <a:lnTo>
                  <a:pt x="7961" y="3466"/>
                </a:lnTo>
                <a:lnTo>
                  <a:pt x="7957" y="3418"/>
                </a:lnTo>
                <a:lnTo>
                  <a:pt x="7951" y="3375"/>
                </a:lnTo>
                <a:lnTo>
                  <a:pt x="7945" y="3340"/>
                </a:lnTo>
                <a:lnTo>
                  <a:pt x="7938" y="3309"/>
                </a:lnTo>
                <a:lnTo>
                  <a:pt x="7819" y="3620"/>
                </a:lnTo>
                <a:lnTo>
                  <a:pt x="7802" y="3669"/>
                </a:lnTo>
                <a:lnTo>
                  <a:pt x="7784" y="3726"/>
                </a:lnTo>
                <a:lnTo>
                  <a:pt x="7765" y="3786"/>
                </a:lnTo>
                <a:lnTo>
                  <a:pt x="7747" y="3848"/>
                </a:lnTo>
                <a:lnTo>
                  <a:pt x="7713" y="3970"/>
                </a:lnTo>
                <a:lnTo>
                  <a:pt x="7686" y="4066"/>
                </a:lnTo>
                <a:lnTo>
                  <a:pt x="7680" y="4089"/>
                </a:lnTo>
                <a:lnTo>
                  <a:pt x="7674" y="4116"/>
                </a:lnTo>
                <a:lnTo>
                  <a:pt x="7662" y="4184"/>
                </a:lnTo>
                <a:lnTo>
                  <a:pt x="7650" y="4262"/>
                </a:lnTo>
                <a:lnTo>
                  <a:pt x="7638" y="4342"/>
                </a:lnTo>
                <a:lnTo>
                  <a:pt x="7620" y="4482"/>
                </a:lnTo>
                <a:lnTo>
                  <a:pt x="7612" y="4540"/>
                </a:lnTo>
                <a:lnTo>
                  <a:pt x="7600" y="4414"/>
                </a:lnTo>
                <a:lnTo>
                  <a:pt x="7571" y="4121"/>
                </a:lnTo>
                <a:lnTo>
                  <a:pt x="7553" y="3952"/>
                </a:lnTo>
                <a:lnTo>
                  <a:pt x="7537" y="3789"/>
                </a:lnTo>
                <a:lnTo>
                  <a:pt x="7521" y="3649"/>
                </a:lnTo>
                <a:lnTo>
                  <a:pt x="7508" y="3547"/>
                </a:lnTo>
                <a:lnTo>
                  <a:pt x="7496" y="3470"/>
                </a:lnTo>
                <a:lnTo>
                  <a:pt x="7483" y="3394"/>
                </a:lnTo>
                <a:lnTo>
                  <a:pt x="7468" y="3321"/>
                </a:lnTo>
                <a:lnTo>
                  <a:pt x="7453" y="3250"/>
                </a:lnTo>
                <a:lnTo>
                  <a:pt x="7435" y="3181"/>
                </a:lnTo>
                <a:lnTo>
                  <a:pt x="7416" y="3117"/>
                </a:lnTo>
                <a:lnTo>
                  <a:pt x="7396" y="3055"/>
                </a:lnTo>
                <a:lnTo>
                  <a:pt x="7374" y="2998"/>
                </a:lnTo>
                <a:lnTo>
                  <a:pt x="7362" y="2971"/>
                </a:lnTo>
                <a:lnTo>
                  <a:pt x="7350" y="2946"/>
                </a:lnTo>
                <a:lnTo>
                  <a:pt x="7338" y="2923"/>
                </a:lnTo>
                <a:lnTo>
                  <a:pt x="7325" y="2901"/>
                </a:lnTo>
                <a:lnTo>
                  <a:pt x="7312" y="2881"/>
                </a:lnTo>
                <a:lnTo>
                  <a:pt x="7298" y="2863"/>
                </a:lnTo>
                <a:lnTo>
                  <a:pt x="7284" y="2846"/>
                </a:lnTo>
                <a:lnTo>
                  <a:pt x="7270" y="2831"/>
                </a:lnTo>
                <a:lnTo>
                  <a:pt x="7242" y="2802"/>
                </a:lnTo>
                <a:lnTo>
                  <a:pt x="7216" y="2775"/>
                </a:lnTo>
                <a:lnTo>
                  <a:pt x="7189" y="2753"/>
                </a:lnTo>
                <a:lnTo>
                  <a:pt x="7167" y="2730"/>
                </a:lnTo>
                <a:lnTo>
                  <a:pt x="7155" y="2719"/>
                </a:lnTo>
                <a:lnTo>
                  <a:pt x="7140" y="2708"/>
                </a:lnTo>
                <a:lnTo>
                  <a:pt x="7126" y="2698"/>
                </a:lnTo>
                <a:lnTo>
                  <a:pt x="7109" y="2689"/>
                </a:lnTo>
                <a:lnTo>
                  <a:pt x="7075" y="2671"/>
                </a:lnTo>
                <a:lnTo>
                  <a:pt x="7040" y="2656"/>
                </a:lnTo>
                <a:lnTo>
                  <a:pt x="7009" y="2643"/>
                </a:lnTo>
                <a:lnTo>
                  <a:pt x="6983" y="2634"/>
                </a:lnTo>
                <a:lnTo>
                  <a:pt x="6959" y="2626"/>
                </a:lnTo>
                <a:lnTo>
                  <a:pt x="6985" y="2664"/>
                </a:lnTo>
                <a:lnTo>
                  <a:pt x="7014" y="2703"/>
                </a:lnTo>
                <a:lnTo>
                  <a:pt x="7050" y="2750"/>
                </a:lnTo>
                <a:lnTo>
                  <a:pt x="7088" y="2799"/>
                </a:lnTo>
                <a:lnTo>
                  <a:pt x="7108" y="2823"/>
                </a:lnTo>
                <a:lnTo>
                  <a:pt x="7128" y="2845"/>
                </a:lnTo>
                <a:lnTo>
                  <a:pt x="7146" y="2865"/>
                </a:lnTo>
                <a:lnTo>
                  <a:pt x="7164" y="2883"/>
                </a:lnTo>
                <a:lnTo>
                  <a:pt x="7181" y="2898"/>
                </a:lnTo>
                <a:lnTo>
                  <a:pt x="7197" y="2909"/>
                </a:lnTo>
                <a:lnTo>
                  <a:pt x="7209" y="2918"/>
                </a:lnTo>
                <a:lnTo>
                  <a:pt x="7221" y="2929"/>
                </a:lnTo>
                <a:lnTo>
                  <a:pt x="7230" y="2942"/>
                </a:lnTo>
                <a:lnTo>
                  <a:pt x="7240" y="2956"/>
                </a:lnTo>
                <a:lnTo>
                  <a:pt x="7247" y="2971"/>
                </a:lnTo>
                <a:lnTo>
                  <a:pt x="7254" y="2988"/>
                </a:lnTo>
                <a:lnTo>
                  <a:pt x="7260" y="3005"/>
                </a:lnTo>
                <a:lnTo>
                  <a:pt x="7265" y="3023"/>
                </a:lnTo>
                <a:lnTo>
                  <a:pt x="7274" y="3060"/>
                </a:lnTo>
                <a:lnTo>
                  <a:pt x="7282" y="3096"/>
                </a:lnTo>
                <a:lnTo>
                  <a:pt x="7290" y="3130"/>
                </a:lnTo>
                <a:lnTo>
                  <a:pt x="7295" y="3145"/>
                </a:lnTo>
                <a:lnTo>
                  <a:pt x="7300" y="3160"/>
                </a:lnTo>
                <a:lnTo>
                  <a:pt x="7305" y="3178"/>
                </a:lnTo>
                <a:lnTo>
                  <a:pt x="7310" y="3201"/>
                </a:lnTo>
                <a:lnTo>
                  <a:pt x="7314" y="3230"/>
                </a:lnTo>
                <a:lnTo>
                  <a:pt x="7317" y="3262"/>
                </a:lnTo>
                <a:lnTo>
                  <a:pt x="7320" y="3299"/>
                </a:lnTo>
                <a:lnTo>
                  <a:pt x="7323" y="3340"/>
                </a:lnTo>
                <a:lnTo>
                  <a:pt x="7326" y="3428"/>
                </a:lnTo>
                <a:lnTo>
                  <a:pt x="7328" y="3521"/>
                </a:lnTo>
                <a:lnTo>
                  <a:pt x="7329" y="3615"/>
                </a:lnTo>
                <a:lnTo>
                  <a:pt x="7330" y="3785"/>
                </a:lnTo>
                <a:lnTo>
                  <a:pt x="7331" y="3824"/>
                </a:lnTo>
                <a:lnTo>
                  <a:pt x="7334" y="3871"/>
                </a:lnTo>
                <a:lnTo>
                  <a:pt x="7338" y="3924"/>
                </a:lnTo>
                <a:lnTo>
                  <a:pt x="7344" y="3983"/>
                </a:lnTo>
                <a:lnTo>
                  <a:pt x="7352" y="4044"/>
                </a:lnTo>
                <a:lnTo>
                  <a:pt x="7360" y="4110"/>
                </a:lnTo>
                <a:lnTo>
                  <a:pt x="7379" y="4247"/>
                </a:lnTo>
                <a:lnTo>
                  <a:pt x="7401" y="4387"/>
                </a:lnTo>
                <a:lnTo>
                  <a:pt x="7424" y="4519"/>
                </a:lnTo>
                <a:lnTo>
                  <a:pt x="7444" y="4637"/>
                </a:lnTo>
                <a:lnTo>
                  <a:pt x="7463" y="4734"/>
                </a:lnTo>
                <a:lnTo>
                  <a:pt x="7472" y="4778"/>
                </a:lnTo>
                <a:lnTo>
                  <a:pt x="7480" y="4829"/>
                </a:lnTo>
                <a:lnTo>
                  <a:pt x="7497" y="4944"/>
                </a:lnTo>
                <a:lnTo>
                  <a:pt x="7514" y="5073"/>
                </a:lnTo>
                <a:lnTo>
                  <a:pt x="7529" y="5208"/>
                </a:lnTo>
                <a:lnTo>
                  <a:pt x="7546" y="5343"/>
                </a:lnTo>
                <a:lnTo>
                  <a:pt x="7563" y="5472"/>
                </a:lnTo>
                <a:lnTo>
                  <a:pt x="7580" y="5587"/>
                </a:lnTo>
                <a:lnTo>
                  <a:pt x="7588" y="5639"/>
                </a:lnTo>
                <a:lnTo>
                  <a:pt x="7597" y="5683"/>
                </a:lnTo>
                <a:lnTo>
                  <a:pt x="7600" y="5706"/>
                </a:lnTo>
                <a:lnTo>
                  <a:pt x="7604" y="5732"/>
                </a:lnTo>
                <a:lnTo>
                  <a:pt x="7606" y="5761"/>
                </a:lnTo>
                <a:lnTo>
                  <a:pt x="7609" y="5794"/>
                </a:lnTo>
                <a:lnTo>
                  <a:pt x="7612" y="5864"/>
                </a:lnTo>
                <a:lnTo>
                  <a:pt x="7614" y="5944"/>
                </a:lnTo>
                <a:lnTo>
                  <a:pt x="7614" y="6029"/>
                </a:lnTo>
                <a:lnTo>
                  <a:pt x="7611" y="6119"/>
                </a:lnTo>
                <a:lnTo>
                  <a:pt x="7609" y="6211"/>
                </a:lnTo>
                <a:lnTo>
                  <a:pt x="7606" y="6301"/>
                </a:lnTo>
                <a:lnTo>
                  <a:pt x="7598" y="6472"/>
                </a:lnTo>
                <a:lnTo>
                  <a:pt x="7591" y="6617"/>
                </a:lnTo>
                <a:lnTo>
                  <a:pt x="7582" y="6751"/>
                </a:lnTo>
                <a:lnTo>
                  <a:pt x="7497" y="6221"/>
                </a:lnTo>
                <a:lnTo>
                  <a:pt x="7432" y="5825"/>
                </a:lnTo>
                <a:lnTo>
                  <a:pt x="7406" y="5672"/>
                </a:lnTo>
                <a:lnTo>
                  <a:pt x="7389" y="5580"/>
                </a:lnTo>
                <a:lnTo>
                  <a:pt x="7377" y="5520"/>
                </a:lnTo>
                <a:lnTo>
                  <a:pt x="7361" y="5454"/>
                </a:lnTo>
                <a:lnTo>
                  <a:pt x="7344" y="5381"/>
                </a:lnTo>
                <a:lnTo>
                  <a:pt x="7324" y="5307"/>
                </a:lnTo>
                <a:lnTo>
                  <a:pt x="7302" y="5229"/>
                </a:lnTo>
                <a:lnTo>
                  <a:pt x="7278" y="5152"/>
                </a:lnTo>
                <a:lnTo>
                  <a:pt x="7253" y="5075"/>
                </a:lnTo>
                <a:lnTo>
                  <a:pt x="7225" y="5001"/>
                </a:lnTo>
                <a:lnTo>
                  <a:pt x="7199" y="4933"/>
                </a:lnTo>
                <a:lnTo>
                  <a:pt x="7173" y="4873"/>
                </a:lnTo>
                <a:lnTo>
                  <a:pt x="7147" y="4822"/>
                </a:lnTo>
                <a:lnTo>
                  <a:pt x="7122" y="4775"/>
                </a:lnTo>
                <a:lnTo>
                  <a:pt x="7097" y="4731"/>
                </a:lnTo>
                <a:lnTo>
                  <a:pt x="7072" y="4692"/>
                </a:lnTo>
                <a:lnTo>
                  <a:pt x="7045" y="4653"/>
                </a:lnTo>
                <a:lnTo>
                  <a:pt x="7018" y="4615"/>
                </a:lnTo>
                <a:lnTo>
                  <a:pt x="6991" y="4576"/>
                </a:lnTo>
                <a:lnTo>
                  <a:pt x="6966" y="4538"/>
                </a:lnTo>
                <a:lnTo>
                  <a:pt x="6924" y="4472"/>
                </a:lnTo>
                <a:lnTo>
                  <a:pt x="6895" y="4425"/>
                </a:lnTo>
                <a:lnTo>
                  <a:pt x="6884" y="4407"/>
                </a:lnTo>
                <a:lnTo>
                  <a:pt x="6893" y="4449"/>
                </a:lnTo>
                <a:lnTo>
                  <a:pt x="6902" y="4494"/>
                </a:lnTo>
                <a:lnTo>
                  <a:pt x="6914" y="4548"/>
                </a:lnTo>
                <a:lnTo>
                  <a:pt x="6930" y="4609"/>
                </a:lnTo>
                <a:lnTo>
                  <a:pt x="6947" y="4670"/>
                </a:lnTo>
                <a:lnTo>
                  <a:pt x="6956" y="4700"/>
                </a:lnTo>
                <a:lnTo>
                  <a:pt x="6967" y="4728"/>
                </a:lnTo>
                <a:lnTo>
                  <a:pt x="6978" y="4754"/>
                </a:lnTo>
                <a:lnTo>
                  <a:pt x="6989" y="4778"/>
                </a:lnTo>
                <a:lnTo>
                  <a:pt x="7000" y="4801"/>
                </a:lnTo>
                <a:lnTo>
                  <a:pt x="7010" y="4826"/>
                </a:lnTo>
                <a:lnTo>
                  <a:pt x="7033" y="4882"/>
                </a:lnTo>
                <a:lnTo>
                  <a:pt x="7055" y="4943"/>
                </a:lnTo>
                <a:lnTo>
                  <a:pt x="7078" y="5008"/>
                </a:lnTo>
                <a:lnTo>
                  <a:pt x="7122" y="5145"/>
                </a:lnTo>
                <a:lnTo>
                  <a:pt x="7167" y="5282"/>
                </a:lnTo>
                <a:lnTo>
                  <a:pt x="7171" y="5300"/>
                </a:lnTo>
                <a:lnTo>
                  <a:pt x="7177" y="5320"/>
                </a:lnTo>
                <a:lnTo>
                  <a:pt x="7186" y="5365"/>
                </a:lnTo>
                <a:lnTo>
                  <a:pt x="7194" y="5416"/>
                </a:lnTo>
                <a:lnTo>
                  <a:pt x="7200" y="5474"/>
                </a:lnTo>
                <a:lnTo>
                  <a:pt x="7206" y="5536"/>
                </a:lnTo>
                <a:lnTo>
                  <a:pt x="7211" y="5601"/>
                </a:lnTo>
                <a:lnTo>
                  <a:pt x="7215" y="5670"/>
                </a:lnTo>
                <a:lnTo>
                  <a:pt x="7218" y="5738"/>
                </a:lnTo>
                <a:lnTo>
                  <a:pt x="7223" y="5878"/>
                </a:lnTo>
                <a:lnTo>
                  <a:pt x="7224" y="6009"/>
                </a:lnTo>
                <a:lnTo>
                  <a:pt x="7225" y="6125"/>
                </a:lnTo>
                <a:lnTo>
                  <a:pt x="7225" y="6218"/>
                </a:lnTo>
                <a:lnTo>
                  <a:pt x="7227" y="6262"/>
                </a:lnTo>
                <a:lnTo>
                  <a:pt x="7228" y="6316"/>
                </a:lnTo>
                <a:lnTo>
                  <a:pt x="7235" y="6446"/>
                </a:lnTo>
                <a:lnTo>
                  <a:pt x="7245" y="6595"/>
                </a:lnTo>
                <a:lnTo>
                  <a:pt x="7256" y="6748"/>
                </a:lnTo>
                <a:lnTo>
                  <a:pt x="7276" y="7011"/>
                </a:lnTo>
                <a:lnTo>
                  <a:pt x="7286" y="7122"/>
                </a:lnTo>
                <a:lnTo>
                  <a:pt x="7240" y="6856"/>
                </a:lnTo>
                <a:lnTo>
                  <a:pt x="7191" y="6573"/>
                </a:lnTo>
                <a:lnTo>
                  <a:pt x="7132" y="6236"/>
                </a:lnTo>
                <a:lnTo>
                  <a:pt x="7067" y="5878"/>
                </a:lnTo>
                <a:lnTo>
                  <a:pt x="7003" y="5533"/>
                </a:lnTo>
                <a:lnTo>
                  <a:pt x="6973" y="5375"/>
                </a:lnTo>
                <a:lnTo>
                  <a:pt x="6946" y="5234"/>
                </a:lnTo>
                <a:lnTo>
                  <a:pt x="6921" y="5112"/>
                </a:lnTo>
                <a:lnTo>
                  <a:pt x="6900" y="5015"/>
                </a:lnTo>
                <a:lnTo>
                  <a:pt x="6864" y="4862"/>
                </a:lnTo>
                <a:lnTo>
                  <a:pt x="6835" y="4734"/>
                </a:lnTo>
                <a:lnTo>
                  <a:pt x="6811" y="4624"/>
                </a:lnTo>
                <a:lnTo>
                  <a:pt x="6788" y="4531"/>
                </a:lnTo>
                <a:lnTo>
                  <a:pt x="6777" y="4489"/>
                </a:lnTo>
                <a:lnTo>
                  <a:pt x="6765" y="4448"/>
                </a:lnTo>
                <a:lnTo>
                  <a:pt x="6753" y="4409"/>
                </a:lnTo>
                <a:lnTo>
                  <a:pt x="6741" y="4371"/>
                </a:lnTo>
                <a:lnTo>
                  <a:pt x="6727" y="4333"/>
                </a:lnTo>
                <a:lnTo>
                  <a:pt x="6712" y="4294"/>
                </a:lnTo>
                <a:lnTo>
                  <a:pt x="6696" y="4254"/>
                </a:lnTo>
                <a:lnTo>
                  <a:pt x="6676" y="4214"/>
                </a:lnTo>
                <a:lnTo>
                  <a:pt x="6643" y="4143"/>
                </a:lnTo>
                <a:lnTo>
                  <a:pt x="6619" y="4096"/>
                </a:lnTo>
                <a:lnTo>
                  <a:pt x="6610" y="4080"/>
                </a:lnTo>
                <a:lnTo>
                  <a:pt x="6603" y="4069"/>
                </a:lnTo>
                <a:lnTo>
                  <a:pt x="6597" y="4062"/>
                </a:lnTo>
                <a:lnTo>
                  <a:pt x="6594" y="4060"/>
                </a:lnTo>
                <a:lnTo>
                  <a:pt x="6592" y="4060"/>
                </a:lnTo>
                <a:lnTo>
                  <a:pt x="6590" y="4061"/>
                </a:lnTo>
                <a:lnTo>
                  <a:pt x="6589" y="4066"/>
                </a:lnTo>
                <a:lnTo>
                  <a:pt x="6587" y="4073"/>
                </a:lnTo>
                <a:lnTo>
                  <a:pt x="6587" y="4083"/>
                </a:lnTo>
                <a:lnTo>
                  <a:pt x="6587" y="4140"/>
                </a:lnTo>
                <a:lnTo>
                  <a:pt x="6587" y="4156"/>
                </a:lnTo>
                <a:lnTo>
                  <a:pt x="6585" y="4172"/>
                </a:lnTo>
                <a:lnTo>
                  <a:pt x="6583" y="4186"/>
                </a:lnTo>
                <a:lnTo>
                  <a:pt x="6578" y="4199"/>
                </a:lnTo>
                <a:lnTo>
                  <a:pt x="6573" y="4211"/>
                </a:lnTo>
                <a:lnTo>
                  <a:pt x="6568" y="4222"/>
                </a:lnTo>
                <a:lnTo>
                  <a:pt x="6562" y="4232"/>
                </a:lnTo>
                <a:lnTo>
                  <a:pt x="6556" y="4239"/>
                </a:lnTo>
                <a:lnTo>
                  <a:pt x="6550" y="4244"/>
                </a:lnTo>
                <a:lnTo>
                  <a:pt x="6543" y="4247"/>
                </a:lnTo>
                <a:lnTo>
                  <a:pt x="6537" y="4248"/>
                </a:lnTo>
                <a:lnTo>
                  <a:pt x="6531" y="4246"/>
                </a:lnTo>
                <a:lnTo>
                  <a:pt x="6526" y="4242"/>
                </a:lnTo>
                <a:lnTo>
                  <a:pt x="6521" y="4236"/>
                </a:lnTo>
                <a:lnTo>
                  <a:pt x="6517" y="4227"/>
                </a:lnTo>
                <a:lnTo>
                  <a:pt x="6513" y="4214"/>
                </a:lnTo>
                <a:lnTo>
                  <a:pt x="6508" y="4196"/>
                </a:lnTo>
                <a:lnTo>
                  <a:pt x="6500" y="4167"/>
                </a:lnTo>
                <a:lnTo>
                  <a:pt x="6475" y="4089"/>
                </a:lnTo>
                <a:lnTo>
                  <a:pt x="6402" y="3878"/>
                </a:lnTo>
                <a:lnTo>
                  <a:pt x="6364" y="3767"/>
                </a:lnTo>
                <a:lnTo>
                  <a:pt x="6330" y="3666"/>
                </a:lnTo>
                <a:lnTo>
                  <a:pt x="6304" y="3583"/>
                </a:lnTo>
                <a:lnTo>
                  <a:pt x="6296" y="3553"/>
                </a:lnTo>
                <a:lnTo>
                  <a:pt x="6291" y="3531"/>
                </a:lnTo>
                <a:lnTo>
                  <a:pt x="6288" y="3513"/>
                </a:lnTo>
                <a:lnTo>
                  <a:pt x="6287" y="3491"/>
                </a:lnTo>
                <a:lnTo>
                  <a:pt x="6286" y="3466"/>
                </a:lnTo>
                <a:lnTo>
                  <a:pt x="6286" y="3437"/>
                </a:lnTo>
                <a:lnTo>
                  <a:pt x="6287" y="3374"/>
                </a:lnTo>
                <a:lnTo>
                  <a:pt x="6291" y="3304"/>
                </a:lnTo>
                <a:lnTo>
                  <a:pt x="6298" y="3227"/>
                </a:lnTo>
                <a:lnTo>
                  <a:pt x="6308" y="3150"/>
                </a:lnTo>
                <a:lnTo>
                  <a:pt x="6314" y="3111"/>
                </a:lnTo>
                <a:lnTo>
                  <a:pt x="6321" y="3072"/>
                </a:lnTo>
                <a:lnTo>
                  <a:pt x="6328" y="3035"/>
                </a:lnTo>
                <a:lnTo>
                  <a:pt x="6335" y="2998"/>
                </a:lnTo>
                <a:lnTo>
                  <a:pt x="6339" y="2980"/>
                </a:lnTo>
                <a:lnTo>
                  <a:pt x="6341" y="2962"/>
                </a:lnTo>
                <a:lnTo>
                  <a:pt x="6342" y="2944"/>
                </a:lnTo>
                <a:lnTo>
                  <a:pt x="6344" y="2926"/>
                </a:lnTo>
                <a:lnTo>
                  <a:pt x="6342" y="2909"/>
                </a:lnTo>
                <a:lnTo>
                  <a:pt x="6341" y="2892"/>
                </a:lnTo>
                <a:lnTo>
                  <a:pt x="6339" y="2875"/>
                </a:lnTo>
                <a:lnTo>
                  <a:pt x="6335" y="2858"/>
                </a:lnTo>
                <a:lnTo>
                  <a:pt x="6328" y="2826"/>
                </a:lnTo>
                <a:lnTo>
                  <a:pt x="6317" y="2795"/>
                </a:lnTo>
                <a:lnTo>
                  <a:pt x="6305" y="2766"/>
                </a:lnTo>
                <a:lnTo>
                  <a:pt x="6293" y="2739"/>
                </a:lnTo>
                <a:lnTo>
                  <a:pt x="6280" y="2715"/>
                </a:lnTo>
                <a:lnTo>
                  <a:pt x="6266" y="2692"/>
                </a:lnTo>
                <a:lnTo>
                  <a:pt x="6253" y="2673"/>
                </a:lnTo>
                <a:lnTo>
                  <a:pt x="6241" y="2656"/>
                </a:lnTo>
                <a:lnTo>
                  <a:pt x="6223" y="2635"/>
                </a:lnTo>
                <a:lnTo>
                  <a:pt x="6216" y="2626"/>
                </a:lnTo>
                <a:lnTo>
                  <a:pt x="6204" y="2710"/>
                </a:lnTo>
                <a:lnTo>
                  <a:pt x="6192" y="2796"/>
                </a:lnTo>
                <a:lnTo>
                  <a:pt x="6175" y="2892"/>
                </a:lnTo>
                <a:lnTo>
                  <a:pt x="6159" y="2983"/>
                </a:lnTo>
                <a:lnTo>
                  <a:pt x="6150" y="3024"/>
                </a:lnTo>
                <a:lnTo>
                  <a:pt x="6142" y="3058"/>
                </a:lnTo>
                <a:lnTo>
                  <a:pt x="6133" y="3085"/>
                </a:lnTo>
                <a:lnTo>
                  <a:pt x="6130" y="3095"/>
                </a:lnTo>
                <a:lnTo>
                  <a:pt x="6126" y="3102"/>
                </a:lnTo>
                <a:lnTo>
                  <a:pt x="6123" y="3107"/>
                </a:lnTo>
                <a:lnTo>
                  <a:pt x="6119" y="3108"/>
                </a:lnTo>
                <a:lnTo>
                  <a:pt x="6118" y="3107"/>
                </a:lnTo>
                <a:lnTo>
                  <a:pt x="6117" y="3106"/>
                </a:lnTo>
                <a:lnTo>
                  <a:pt x="6113" y="3101"/>
                </a:lnTo>
                <a:lnTo>
                  <a:pt x="6100" y="3064"/>
                </a:lnTo>
                <a:lnTo>
                  <a:pt x="6080" y="3011"/>
                </a:lnTo>
                <a:lnTo>
                  <a:pt x="6030" y="2868"/>
                </a:lnTo>
                <a:lnTo>
                  <a:pt x="5999" y="2784"/>
                </a:lnTo>
                <a:lnTo>
                  <a:pt x="5965" y="2696"/>
                </a:lnTo>
                <a:lnTo>
                  <a:pt x="5929" y="2608"/>
                </a:lnTo>
                <a:lnTo>
                  <a:pt x="5910" y="2565"/>
                </a:lnTo>
                <a:lnTo>
                  <a:pt x="5891" y="2522"/>
                </a:lnTo>
                <a:lnTo>
                  <a:pt x="5815" y="2361"/>
                </a:lnTo>
                <a:lnTo>
                  <a:pt x="5748" y="2213"/>
                </a:lnTo>
                <a:lnTo>
                  <a:pt x="5688" y="2077"/>
                </a:lnTo>
                <a:lnTo>
                  <a:pt x="5661" y="2016"/>
                </a:lnTo>
                <a:lnTo>
                  <a:pt x="5638" y="1958"/>
                </a:lnTo>
                <a:lnTo>
                  <a:pt x="5616" y="1898"/>
                </a:lnTo>
                <a:lnTo>
                  <a:pt x="5591" y="1830"/>
                </a:lnTo>
                <a:lnTo>
                  <a:pt x="5569" y="1758"/>
                </a:lnTo>
                <a:lnTo>
                  <a:pt x="5546" y="1684"/>
                </a:lnTo>
                <a:lnTo>
                  <a:pt x="5505" y="1550"/>
                </a:lnTo>
                <a:lnTo>
                  <a:pt x="5475" y="1454"/>
                </a:lnTo>
                <a:lnTo>
                  <a:pt x="5468" y="1437"/>
                </a:lnTo>
                <a:lnTo>
                  <a:pt x="5458" y="1419"/>
                </a:lnTo>
                <a:lnTo>
                  <a:pt x="5446" y="1401"/>
                </a:lnTo>
                <a:lnTo>
                  <a:pt x="5433" y="1382"/>
                </a:lnTo>
                <a:lnTo>
                  <a:pt x="5417" y="1364"/>
                </a:lnTo>
                <a:lnTo>
                  <a:pt x="5402" y="1347"/>
                </a:lnTo>
                <a:lnTo>
                  <a:pt x="5385" y="1330"/>
                </a:lnTo>
                <a:lnTo>
                  <a:pt x="5369" y="1314"/>
                </a:lnTo>
                <a:lnTo>
                  <a:pt x="5354" y="1301"/>
                </a:lnTo>
                <a:lnTo>
                  <a:pt x="5339" y="1289"/>
                </a:lnTo>
                <a:lnTo>
                  <a:pt x="5326" y="1279"/>
                </a:lnTo>
                <a:lnTo>
                  <a:pt x="5314" y="1272"/>
                </a:lnTo>
                <a:lnTo>
                  <a:pt x="5306" y="1269"/>
                </a:lnTo>
                <a:lnTo>
                  <a:pt x="5300" y="1267"/>
                </a:lnTo>
                <a:lnTo>
                  <a:pt x="5297" y="1267"/>
                </a:lnTo>
                <a:lnTo>
                  <a:pt x="5296" y="1270"/>
                </a:lnTo>
                <a:lnTo>
                  <a:pt x="5296" y="1272"/>
                </a:lnTo>
                <a:lnTo>
                  <a:pt x="5297" y="1276"/>
                </a:lnTo>
                <a:lnTo>
                  <a:pt x="5308" y="1312"/>
                </a:lnTo>
                <a:lnTo>
                  <a:pt x="5326" y="1382"/>
                </a:lnTo>
                <a:lnTo>
                  <a:pt x="5351" y="1474"/>
                </a:lnTo>
                <a:lnTo>
                  <a:pt x="5379" y="1583"/>
                </a:lnTo>
                <a:lnTo>
                  <a:pt x="5405" y="1700"/>
                </a:lnTo>
                <a:lnTo>
                  <a:pt x="5418" y="1758"/>
                </a:lnTo>
                <a:lnTo>
                  <a:pt x="5430" y="1814"/>
                </a:lnTo>
                <a:lnTo>
                  <a:pt x="5441" y="1868"/>
                </a:lnTo>
                <a:lnTo>
                  <a:pt x="5450" y="1919"/>
                </a:lnTo>
                <a:lnTo>
                  <a:pt x="5456" y="1964"/>
                </a:lnTo>
                <a:lnTo>
                  <a:pt x="5461" y="2003"/>
                </a:lnTo>
                <a:lnTo>
                  <a:pt x="5462" y="2022"/>
                </a:lnTo>
                <a:lnTo>
                  <a:pt x="5465" y="2041"/>
                </a:lnTo>
                <a:lnTo>
                  <a:pt x="5469" y="2063"/>
                </a:lnTo>
                <a:lnTo>
                  <a:pt x="5474" y="2084"/>
                </a:lnTo>
                <a:lnTo>
                  <a:pt x="5487" y="2130"/>
                </a:lnTo>
                <a:lnTo>
                  <a:pt x="5501" y="2179"/>
                </a:lnTo>
                <a:lnTo>
                  <a:pt x="5519" y="2231"/>
                </a:lnTo>
                <a:lnTo>
                  <a:pt x="5540" y="2283"/>
                </a:lnTo>
                <a:lnTo>
                  <a:pt x="5560" y="2336"/>
                </a:lnTo>
                <a:lnTo>
                  <a:pt x="5583" y="2388"/>
                </a:lnTo>
                <a:lnTo>
                  <a:pt x="5628" y="2493"/>
                </a:lnTo>
                <a:lnTo>
                  <a:pt x="5668" y="2588"/>
                </a:lnTo>
                <a:lnTo>
                  <a:pt x="5703" y="2668"/>
                </a:lnTo>
                <a:lnTo>
                  <a:pt x="5716" y="2702"/>
                </a:lnTo>
                <a:lnTo>
                  <a:pt x="5727" y="2730"/>
                </a:lnTo>
                <a:lnTo>
                  <a:pt x="5797" y="2933"/>
                </a:lnTo>
                <a:lnTo>
                  <a:pt x="5907" y="3248"/>
                </a:lnTo>
                <a:lnTo>
                  <a:pt x="6054" y="3664"/>
                </a:lnTo>
                <a:lnTo>
                  <a:pt x="6054" y="3888"/>
                </a:lnTo>
                <a:lnTo>
                  <a:pt x="6061" y="4157"/>
                </a:lnTo>
                <a:lnTo>
                  <a:pt x="6066" y="4370"/>
                </a:lnTo>
                <a:lnTo>
                  <a:pt x="6067" y="4460"/>
                </a:lnTo>
                <a:lnTo>
                  <a:pt x="6068" y="4526"/>
                </a:lnTo>
                <a:lnTo>
                  <a:pt x="6066" y="4718"/>
                </a:lnTo>
                <a:lnTo>
                  <a:pt x="6061" y="5034"/>
                </a:lnTo>
                <a:lnTo>
                  <a:pt x="6056" y="5378"/>
                </a:lnTo>
                <a:lnTo>
                  <a:pt x="6054" y="5529"/>
                </a:lnTo>
                <a:lnTo>
                  <a:pt x="6054" y="5653"/>
                </a:lnTo>
                <a:lnTo>
                  <a:pt x="6053" y="5709"/>
                </a:lnTo>
                <a:lnTo>
                  <a:pt x="6050" y="5773"/>
                </a:lnTo>
                <a:lnTo>
                  <a:pt x="6047" y="5840"/>
                </a:lnTo>
                <a:lnTo>
                  <a:pt x="6042" y="5911"/>
                </a:lnTo>
                <a:lnTo>
                  <a:pt x="6036" y="5983"/>
                </a:lnTo>
                <a:lnTo>
                  <a:pt x="6030" y="6057"/>
                </a:lnTo>
                <a:lnTo>
                  <a:pt x="6014" y="6199"/>
                </a:lnTo>
                <a:lnTo>
                  <a:pt x="5999" y="6326"/>
                </a:lnTo>
                <a:lnTo>
                  <a:pt x="5992" y="6380"/>
                </a:lnTo>
                <a:lnTo>
                  <a:pt x="5984" y="6426"/>
                </a:lnTo>
                <a:lnTo>
                  <a:pt x="5978" y="6462"/>
                </a:lnTo>
                <a:lnTo>
                  <a:pt x="5972" y="6487"/>
                </a:lnTo>
                <a:lnTo>
                  <a:pt x="5970" y="6495"/>
                </a:lnTo>
                <a:lnTo>
                  <a:pt x="5968" y="6500"/>
                </a:lnTo>
                <a:lnTo>
                  <a:pt x="5966" y="6501"/>
                </a:lnTo>
                <a:lnTo>
                  <a:pt x="5965" y="6499"/>
                </a:lnTo>
                <a:lnTo>
                  <a:pt x="5962" y="6486"/>
                </a:lnTo>
                <a:lnTo>
                  <a:pt x="5956" y="6460"/>
                </a:lnTo>
                <a:lnTo>
                  <a:pt x="5942" y="6384"/>
                </a:lnTo>
                <a:lnTo>
                  <a:pt x="5925" y="6281"/>
                </a:lnTo>
                <a:lnTo>
                  <a:pt x="5907" y="6166"/>
                </a:lnTo>
                <a:lnTo>
                  <a:pt x="5889" y="6046"/>
                </a:lnTo>
                <a:lnTo>
                  <a:pt x="5875" y="5937"/>
                </a:lnTo>
                <a:lnTo>
                  <a:pt x="5864" y="5845"/>
                </a:lnTo>
                <a:lnTo>
                  <a:pt x="5862" y="5812"/>
                </a:lnTo>
                <a:lnTo>
                  <a:pt x="5861" y="5788"/>
                </a:lnTo>
                <a:lnTo>
                  <a:pt x="5859" y="5762"/>
                </a:lnTo>
                <a:lnTo>
                  <a:pt x="5856" y="5729"/>
                </a:lnTo>
                <a:lnTo>
                  <a:pt x="5850" y="5688"/>
                </a:lnTo>
                <a:lnTo>
                  <a:pt x="5843" y="5641"/>
                </a:lnTo>
                <a:lnTo>
                  <a:pt x="5823" y="5536"/>
                </a:lnTo>
                <a:lnTo>
                  <a:pt x="5802" y="5430"/>
                </a:lnTo>
                <a:lnTo>
                  <a:pt x="5780" y="5332"/>
                </a:lnTo>
                <a:lnTo>
                  <a:pt x="5769" y="5291"/>
                </a:lnTo>
                <a:lnTo>
                  <a:pt x="5761" y="5259"/>
                </a:lnTo>
                <a:lnTo>
                  <a:pt x="5752" y="5236"/>
                </a:lnTo>
                <a:lnTo>
                  <a:pt x="5750" y="5228"/>
                </a:lnTo>
                <a:lnTo>
                  <a:pt x="5748" y="5223"/>
                </a:lnTo>
                <a:lnTo>
                  <a:pt x="5745" y="5222"/>
                </a:lnTo>
                <a:lnTo>
                  <a:pt x="5743" y="5224"/>
                </a:lnTo>
                <a:lnTo>
                  <a:pt x="5743" y="5229"/>
                </a:lnTo>
                <a:lnTo>
                  <a:pt x="5742" y="5238"/>
                </a:lnTo>
                <a:lnTo>
                  <a:pt x="5740" y="5379"/>
                </a:lnTo>
                <a:lnTo>
                  <a:pt x="5737" y="5587"/>
                </a:lnTo>
                <a:lnTo>
                  <a:pt x="5736" y="5699"/>
                </a:lnTo>
                <a:lnTo>
                  <a:pt x="5736" y="5806"/>
                </a:lnTo>
                <a:lnTo>
                  <a:pt x="5738" y="5902"/>
                </a:lnTo>
                <a:lnTo>
                  <a:pt x="5739" y="5944"/>
                </a:lnTo>
                <a:lnTo>
                  <a:pt x="5742" y="5980"/>
                </a:lnTo>
                <a:lnTo>
                  <a:pt x="5750" y="6063"/>
                </a:lnTo>
                <a:lnTo>
                  <a:pt x="5762" y="6171"/>
                </a:lnTo>
                <a:lnTo>
                  <a:pt x="5795" y="6429"/>
                </a:lnTo>
                <a:lnTo>
                  <a:pt x="5826" y="6682"/>
                </a:lnTo>
                <a:lnTo>
                  <a:pt x="5838" y="6782"/>
                </a:lnTo>
                <a:lnTo>
                  <a:pt x="5846" y="6856"/>
                </a:lnTo>
                <a:lnTo>
                  <a:pt x="5852" y="6942"/>
                </a:lnTo>
                <a:lnTo>
                  <a:pt x="5862" y="7077"/>
                </a:lnTo>
                <a:lnTo>
                  <a:pt x="5881" y="7422"/>
                </a:lnTo>
                <a:lnTo>
                  <a:pt x="5898" y="7747"/>
                </a:lnTo>
                <a:lnTo>
                  <a:pt x="5904" y="7858"/>
                </a:lnTo>
                <a:lnTo>
                  <a:pt x="5905" y="7909"/>
                </a:lnTo>
                <a:lnTo>
                  <a:pt x="5905" y="7912"/>
                </a:lnTo>
                <a:lnTo>
                  <a:pt x="5903" y="7912"/>
                </a:lnTo>
                <a:lnTo>
                  <a:pt x="5900" y="7909"/>
                </a:lnTo>
                <a:lnTo>
                  <a:pt x="5898" y="7905"/>
                </a:lnTo>
                <a:lnTo>
                  <a:pt x="5888" y="7889"/>
                </a:lnTo>
                <a:lnTo>
                  <a:pt x="5876" y="7864"/>
                </a:lnTo>
                <a:lnTo>
                  <a:pt x="5845" y="7794"/>
                </a:lnTo>
                <a:lnTo>
                  <a:pt x="5807" y="7703"/>
                </a:lnTo>
                <a:lnTo>
                  <a:pt x="5766" y="7600"/>
                </a:lnTo>
                <a:lnTo>
                  <a:pt x="5724" y="7490"/>
                </a:lnTo>
                <a:lnTo>
                  <a:pt x="5685" y="7383"/>
                </a:lnTo>
                <a:lnTo>
                  <a:pt x="5668" y="7333"/>
                </a:lnTo>
                <a:lnTo>
                  <a:pt x="5653" y="7286"/>
                </a:lnTo>
                <a:lnTo>
                  <a:pt x="5638" y="7238"/>
                </a:lnTo>
                <a:lnTo>
                  <a:pt x="5625" y="7184"/>
                </a:lnTo>
                <a:lnTo>
                  <a:pt x="5610" y="7126"/>
                </a:lnTo>
                <a:lnTo>
                  <a:pt x="5595" y="7062"/>
                </a:lnTo>
                <a:lnTo>
                  <a:pt x="5565" y="6929"/>
                </a:lnTo>
                <a:lnTo>
                  <a:pt x="5536" y="6791"/>
                </a:lnTo>
                <a:lnTo>
                  <a:pt x="5507" y="6656"/>
                </a:lnTo>
                <a:lnTo>
                  <a:pt x="5480" y="6533"/>
                </a:lnTo>
                <a:lnTo>
                  <a:pt x="5467" y="6477"/>
                </a:lnTo>
                <a:lnTo>
                  <a:pt x="5455" y="6428"/>
                </a:lnTo>
                <a:lnTo>
                  <a:pt x="5441" y="6386"/>
                </a:lnTo>
                <a:lnTo>
                  <a:pt x="5430" y="6351"/>
                </a:lnTo>
                <a:lnTo>
                  <a:pt x="5411" y="6295"/>
                </a:lnTo>
                <a:lnTo>
                  <a:pt x="5396" y="6244"/>
                </a:lnTo>
                <a:lnTo>
                  <a:pt x="5385" y="6199"/>
                </a:lnTo>
                <a:lnTo>
                  <a:pt x="5376" y="6154"/>
                </a:lnTo>
                <a:lnTo>
                  <a:pt x="5370" y="6108"/>
                </a:lnTo>
                <a:lnTo>
                  <a:pt x="5366" y="6059"/>
                </a:lnTo>
                <a:lnTo>
                  <a:pt x="5356" y="5935"/>
                </a:lnTo>
                <a:lnTo>
                  <a:pt x="5354" y="5899"/>
                </a:lnTo>
                <a:lnTo>
                  <a:pt x="5354" y="5864"/>
                </a:lnTo>
                <a:lnTo>
                  <a:pt x="5354" y="5831"/>
                </a:lnTo>
                <a:lnTo>
                  <a:pt x="5355" y="5798"/>
                </a:lnTo>
                <a:lnTo>
                  <a:pt x="5357" y="5765"/>
                </a:lnTo>
                <a:lnTo>
                  <a:pt x="5360" y="5734"/>
                </a:lnTo>
                <a:lnTo>
                  <a:pt x="5367" y="5670"/>
                </a:lnTo>
                <a:lnTo>
                  <a:pt x="5386" y="5545"/>
                </a:lnTo>
                <a:lnTo>
                  <a:pt x="5394" y="5481"/>
                </a:lnTo>
                <a:lnTo>
                  <a:pt x="5400" y="5416"/>
                </a:lnTo>
                <a:lnTo>
                  <a:pt x="5403" y="5381"/>
                </a:lnTo>
                <a:lnTo>
                  <a:pt x="5405" y="5347"/>
                </a:lnTo>
                <a:lnTo>
                  <a:pt x="5406" y="5273"/>
                </a:lnTo>
                <a:lnTo>
                  <a:pt x="5408" y="5195"/>
                </a:lnTo>
                <a:lnTo>
                  <a:pt x="5406" y="5116"/>
                </a:lnTo>
                <a:lnTo>
                  <a:pt x="5403" y="4953"/>
                </a:lnTo>
                <a:lnTo>
                  <a:pt x="5402" y="4872"/>
                </a:lnTo>
                <a:lnTo>
                  <a:pt x="5400" y="4793"/>
                </a:lnTo>
                <a:lnTo>
                  <a:pt x="5399" y="4753"/>
                </a:lnTo>
                <a:lnTo>
                  <a:pt x="5397" y="4711"/>
                </a:lnTo>
                <a:lnTo>
                  <a:pt x="5392" y="4668"/>
                </a:lnTo>
                <a:lnTo>
                  <a:pt x="5387" y="4624"/>
                </a:lnTo>
                <a:lnTo>
                  <a:pt x="5380" y="4581"/>
                </a:lnTo>
                <a:lnTo>
                  <a:pt x="5373" y="4539"/>
                </a:lnTo>
                <a:lnTo>
                  <a:pt x="5366" y="4501"/>
                </a:lnTo>
                <a:lnTo>
                  <a:pt x="5358" y="4465"/>
                </a:lnTo>
                <a:lnTo>
                  <a:pt x="5350" y="4432"/>
                </a:lnTo>
                <a:lnTo>
                  <a:pt x="5344" y="4406"/>
                </a:lnTo>
                <a:lnTo>
                  <a:pt x="5337" y="4384"/>
                </a:lnTo>
                <a:lnTo>
                  <a:pt x="5332" y="4370"/>
                </a:lnTo>
                <a:lnTo>
                  <a:pt x="5328" y="4361"/>
                </a:lnTo>
                <a:lnTo>
                  <a:pt x="5326" y="4361"/>
                </a:lnTo>
                <a:lnTo>
                  <a:pt x="5326" y="4363"/>
                </a:lnTo>
                <a:lnTo>
                  <a:pt x="5325" y="4372"/>
                </a:lnTo>
                <a:lnTo>
                  <a:pt x="5326" y="4393"/>
                </a:lnTo>
                <a:lnTo>
                  <a:pt x="5328" y="4420"/>
                </a:lnTo>
                <a:lnTo>
                  <a:pt x="5328" y="4454"/>
                </a:lnTo>
                <a:lnTo>
                  <a:pt x="5328" y="4491"/>
                </a:lnTo>
                <a:lnTo>
                  <a:pt x="5326" y="4533"/>
                </a:lnTo>
                <a:lnTo>
                  <a:pt x="5319" y="4626"/>
                </a:lnTo>
                <a:lnTo>
                  <a:pt x="5310" y="4722"/>
                </a:lnTo>
                <a:lnTo>
                  <a:pt x="5291" y="4906"/>
                </a:lnTo>
                <a:lnTo>
                  <a:pt x="5285" y="4979"/>
                </a:lnTo>
                <a:lnTo>
                  <a:pt x="5283" y="5008"/>
                </a:lnTo>
                <a:lnTo>
                  <a:pt x="5282" y="5031"/>
                </a:lnTo>
                <a:lnTo>
                  <a:pt x="5280" y="5051"/>
                </a:lnTo>
                <a:lnTo>
                  <a:pt x="5277" y="5074"/>
                </a:lnTo>
                <a:lnTo>
                  <a:pt x="5271" y="5098"/>
                </a:lnTo>
                <a:lnTo>
                  <a:pt x="5263" y="5122"/>
                </a:lnTo>
                <a:lnTo>
                  <a:pt x="5255" y="5146"/>
                </a:lnTo>
                <a:lnTo>
                  <a:pt x="5244" y="5169"/>
                </a:lnTo>
                <a:lnTo>
                  <a:pt x="5233" y="5190"/>
                </a:lnTo>
                <a:lnTo>
                  <a:pt x="5223" y="5208"/>
                </a:lnTo>
                <a:lnTo>
                  <a:pt x="5212" y="5223"/>
                </a:lnTo>
                <a:lnTo>
                  <a:pt x="5206" y="5229"/>
                </a:lnTo>
                <a:lnTo>
                  <a:pt x="5201" y="5234"/>
                </a:lnTo>
                <a:lnTo>
                  <a:pt x="5196" y="5237"/>
                </a:lnTo>
                <a:lnTo>
                  <a:pt x="5191" y="5240"/>
                </a:lnTo>
                <a:lnTo>
                  <a:pt x="5187" y="5240"/>
                </a:lnTo>
                <a:lnTo>
                  <a:pt x="5182" y="5238"/>
                </a:lnTo>
                <a:lnTo>
                  <a:pt x="5178" y="5236"/>
                </a:lnTo>
                <a:lnTo>
                  <a:pt x="5175" y="5232"/>
                </a:lnTo>
                <a:lnTo>
                  <a:pt x="5171" y="5225"/>
                </a:lnTo>
                <a:lnTo>
                  <a:pt x="5169" y="5218"/>
                </a:lnTo>
                <a:lnTo>
                  <a:pt x="5166" y="5207"/>
                </a:lnTo>
                <a:lnTo>
                  <a:pt x="5165" y="5195"/>
                </a:lnTo>
                <a:lnTo>
                  <a:pt x="5164" y="5181"/>
                </a:lnTo>
                <a:lnTo>
                  <a:pt x="5164" y="5164"/>
                </a:lnTo>
                <a:lnTo>
                  <a:pt x="5163" y="5124"/>
                </a:lnTo>
                <a:lnTo>
                  <a:pt x="5161" y="5079"/>
                </a:lnTo>
                <a:lnTo>
                  <a:pt x="5157" y="4973"/>
                </a:lnTo>
                <a:lnTo>
                  <a:pt x="5149" y="4853"/>
                </a:lnTo>
                <a:lnTo>
                  <a:pt x="5141" y="4724"/>
                </a:lnTo>
                <a:lnTo>
                  <a:pt x="5133" y="4596"/>
                </a:lnTo>
                <a:lnTo>
                  <a:pt x="5125" y="4473"/>
                </a:lnTo>
                <a:lnTo>
                  <a:pt x="5121" y="4364"/>
                </a:lnTo>
                <a:lnTo>
                  <a:pt x="5119" y="4316"/>
                </a:lnTo>
                <a:lnTo>
                  <a:pt x="5119" y="4274"/>
                </a:lnTo>
                <a:lnTo>
                  <a:pt x="5118" y="4230"/>
                </a:lnTo>
                <a:lnTo>
                  <a:pt x="5115" y="4181"/>
                </a:lnTo>
                <a:lnTo>
                  <a:pt x="5110" y="4125"/>
                </a:lnTo>
                <a:lnTo>
                  <a:pt x="5103" y="4066"/>
                </a:lnTo>
                <a:lnTo>
                  <a:pt x="5094" y="4002"/>
                </a:lnTo>
                <a:lnTo>
                  <a:pt x="5086" y="3938"/>
                </a:lnTo>
                <a:lnTo>
                  <a:pt x="5066" y="3810"/>
                </a:lnTo>
                <a:lnTo>
                  <a:pt x="5047" y="3691"/>
                </a:lnTo>
                <a:lnTo>
                  <a:pt x="5032" y="3594"/>
                </a:lnTo>
                <a:lnTo>
                  <a:pt x="5015" y="3502"/>
                </a:lnTo>
                <a:lnTo>
                  <a:pt x="5020" y="3572"/>
                </a:lnTo>
                <a:lnTo>
                  <a:pt x="5029" y="3743"/>
                </a:lnTo>
                <a:lnTo>
                  <a:pt x="5035" y="3847"/>
                </a:lnTo>
                <a:lnTo>
                  <a:pt x="5040" y="3953"/>
                </a:lnTo>
                <a:lnTo>
                  <a:pt x="5044" y="4053"/>
                </a:lnTo>
                <a:lnTo>
                  <a:pt x="5045" y="4140"/>
                </a:lnTo>
                <a:lnTo>
                  <a:pt x="5044" y="4180"/>
                </a:lnTo>
                <a:lnTo>
                  <a:pt x="5042" y="4222"/>
                </a:lnTo>
                <a:lnTo>
                  <a:pt x="5039" y="4266"/>
                </a:lnTo>
                <a:lnTo>
                  <a:pt x="5035" y="4312"/>
                </a:lnTo>
                <a:lnTo>
                  <a:pt x="5026" y="4403"/>
                </a:lnTo>
                <a:lnTo>
                  <a:pt x="5015" y="4492"/>
                </a:lnTo>
                <a:lnTo>
                  <a:pt x="4994" y="4645"/>
                </a:lnTo>
                <a:lnTo>
                  <a:pt x="4988" y="4699"/>
                </a:lnTo>
                <a:lnTo>
                  <a:pt x="4986" y="4719"/>
                </a:lnTo>
                <a:lnTo>
                  <a:pt x="4985" y="4734"/>
                </a:lnTo>
                <a:lnTo>
                  <a:pt x="4979" y="4951"/>
                </a:lnTo>
                <a:lnTo>
                  <a:pt x="4963" y="5372"/>
                </a:lnTo>
                <a:lnTo>
                  <a:pt x="4940" y="5965"/>
                </a:lnTo>
                <a:lnTo>
                  <a:pt x="4935" y="5949"/>
                </a:lnTo>
                <a:lnTo>
                  <a:pt x="4920" y="5902"/>
                </a:lnTo>
                <a:lnTo>
                  <a:pt x="4898" y="5831"/>
                </a:lnTo>
                <a:lnTo>
                  <a:pt x="4886" y="5786"/>
                </a:lnTo>
                <a:lnTo>
                  <a:pt x="4874" y="5738"/>
                </a:lnTo>
                <a:lnTo>
                  <a:pt x="4861" y="5687"/>
                </a:lnTo>
                <a:lnTo>
                  <a:pt x="4849" y="5631"/>
                </a:lnTo>
                <a:lnTo>
                  <a:pt x="4838" y="5574"/>
                </a:lnTo>
                <a:lnTo>
                  <a:pt x="4829" y="5515"/>
                </a:lnTo>
                <a:lnTo>
                  <a:pt x="4819" y="5454"/>
                </a:lnTo>
                <a:lnTo>
                  <a:pt x="4813" y="5391"/>
                </a:lnTo>
                <a:lnTo>
                  <a:pt x="4808" y="5330"/>
                </a:lnTo>
                <a:lnTo>
                  <a:pt x="4808" y="5299"/>
                </a:lnTo>
                <a:lnTo>
                  <a:pt x="4807" y="5267"/>
                </a:lnTo>
                <a:lnTo>
                  <a:pt x="4808" y="5148"/>
                </a:lnTo>
                <a:lnTo>
                  <a:pt x="4812" y="5037"/>
                </a:lnTo>
                <a:lnTo>
                  <a:pt x="4818" y="4930"/>
                </a:lnTo>
                <a:lnTo>
                  <a:pt x="4824" y="4830"/>
                </a:lnTo>
                <a:lnTo>
                  <a:pt x="4831" y="4735"/>
                </a:lnTo>
                <a:lnTo>
                  <a:pt x="4838" y="4646"/>
                </a:lnTo>
                <a:lnTo>
                  <a:pt x="4851" y="4482"/>
                </a:lnTo>
                <a:lnTo>
                  <a:pt x="4854" y="4443"/>
                </a:lnTo>
                <a:lnTo>
                  <a:pt x="4855" y="4406"/>
                </a:lnTo>
                <a:lnTo>
                  <a:pt x="4855" y="4372"/>
                </a:lnTo>
                <a:lnTo>
                  <a:pt x="4854" y="4339"/>
                </a:lnTo>
                <a:lnTo>
                  <a:pt x="4851" y="4308"/>
                </a:lnTo>
                <a:lnTo>
                  <a:pt x="4849" y="4281"/>
                </a:lnTo>
                <a:lnTo>
                  <a:pt x="4845" y="4257"/>
                </a:lnTo>
                <a:lnTo>
                  <a:pt x="4843" y="4234"/>
                </a:lnTo>
                <a:lnTo>
                  <a:pt x="4839" y="4216"/>
                </a:lnTo>
                <a:lnTo>
                  <a:pt x="4836" y="4202"/>
                </a:lnTo>
                <a:lnTo>
                  <a:pt x="4832" y="4190"/>
                </a:lnTo>
                <a:lnTo>
                  <a:pt x="4829" y="4182"/>
                </a:lnTo>
                <a:lnTo>
                  <a:pt x="4826" y="4180"/>
                </a:lnTo>
                <a:lnTo>
                  <a:pt x="4825" y="4180"/>
                </a:lnTo>
                <a:lnTo>
                  <a:pt x="4824" y="4181"/>
                </a:lnTo>
                <a:lnTo>
                  <a:pt x="4823" y="4188"/>
                </a:lnTo>
                <a:lnTo>
                  <a:pt x="4823" y="4199"/>
                </a:lnTo>
                <a:lnTo>
                  <a:pt x="4821" y="4217"/>
                </a:lnTo>
                <a:lnTo>
                  <a:pt x="4819" y="4240"/>
                </a:lnTo>
                <a:lnTo>
                  <a:pt x="4812" y="4304"/>
                </a:lnTo>
                <a:lnTo>
                  <a:pt x="4802" y="4383"/>
                </a:lnTo>
                <a:lnTo>
                  <a:pt x="4789" y="4470"/>
                </a:lnTo>
                <a:lnTo>
                  <a:pt x="4775" y="4558"/>
                </a:lnTo>
                <a:lnTo>
                  <a:pt x="4759" y="4641"/>
                </a:lnTo>
                <a:lnTo>
                  <a:pt x="4746" y="4712"/>
                </a:lnTo>
                <a:lnTo>
                  <a:pt x="4738" y="4741"/>
                </a:lnTo>
                <a:lnTo>
                  <a:pt x="4732" y="4763"/>
                </a:lnTo>
                <a:lnTo>
                  <a:pt x="4728" y="4787"/>
                </a:lnTo>
                <a:lnTo>
                  <a:pt x="4720" y="4818"/>
                </a:lnTo>
                <a:lnTo>
                  <a:pt x="4706" y="4897"/>
                </a:lnTo>
                <a:lnTo>
                  <a:pt x="4692" y="4992"/>
                </a:lnTo>
                <a:lnTo>
                  <a:pt x="4677" y="5092"/>
                </a:lnTo>
                <a:lnTo>
                  <a:pt x="4653" y="5266"/>
                </a:lnTo>
                <a:lnTo>
                  <a:pt x="4644" y="5342"/>
                </a:lnTo>
                <a:lnTo>
                  <a:pt x="4570" y="5069"/>
                </a:lnTo>
                <a:lnTo>
                  <a:pt x="4451" y="4629"/>
                </a:lnTo>
                <a:lnTo>
                  <a:pt x="4430" y="4546"/>
                </a:lnTo>
                <a:lnTo>
                  <a:pt x="4409" y="4461"/>
                </a:lnTo>
                <a:lnTo>
                  <a:pt x="4390" y="4373"/>
                </a:lnTo>
                <a:lnTo>
                  <a:pt x="4373" y="4283"/>
                </a:lnTo>
                <a:lnTo>
                  <a:pt x="4358" y="4187"/>
                </a:lnTo>
                <a:lnTo>
                  <a:pt x="4343" y="4085"/>
                </a:lnTo>
                <a:lnTo>
                  <a:pt x="4329" y="3976"/>
                </a:lnTo>
                <a:lnTo>
                  <a:pt x="4318" y="3858"/>
                </a:lnTo>
                <a:lnTo>
                  <a:pt x="4306" y="3747"/>
                </a:lnTo>
                <a:lnTo>
                  <a:pt x="4295" y="3660"/>
                </a:lnTo>
                <a:lnTo>
                  <a:pt x="4284" y="3586"/>
                </a:lnTo>
                <a:lnTo>
                  <a:pt x="4275" y="3526"/>
                </a:lnTo>
                <a:lnTo>
                  <a:pt x="4265" y="3471"/>
                </a:lnTo>
                <a:lnTo>
                  <a:pt x="4257" y="3417"/>
                </a:lnTo>
                <a:lnTo>
                  <a:pt x="4249" y="3360"/>
                </a:lnTo>
                <a:lnTo>
                  <a:pt x="4243" y="3294"/>
                </a:lnTo>
                <a:lnTo>
                  <a:pt x="4240" y="3260"/>
                </a:lnTo>
                <a:lnTo>
                  <a:pt x="4235" y="3228"/>
                </a:lnTo>
                <a:lnTo>
                  <a:pt x="4230" y="3202"/>
                </a:lnTo>
                <a:lnTo>
                  <a:pt x="4223" y="3179"/>
                </a:lnTo>
                <a:lnTo>
                  <a:pt x="4217" y="3160"/>
                </a:lnTo>
                <a:lnTo>
                  <a:pt x="4210" y="3144"/>
                </a:lnTo>
                <a:lnTo>
                  <a:pt x="4203" y="3133"/>
                </a:lnTo>
                <a:lnTo>
                  <a:pt x="4199" y="3130"/>
                </a:lnTo>
                <a:lnTo>
                  <a:pt x="4195" y="3127"/>
                </a:lnTo>
                <a:lnTo>
                  <a:pt x="4192" y="3125"/>
                </a:lnTo>
                <a:lnTo>
                  <a:pt x="4188" y="3125"/>
                </a:lnTo>
                <a:lnTo>
                  <a:pt x="4186" y="3126"/>
                </a:lnTo>
                <a:lnTo>
                  <a:pt x="4182" y="3127"/>
                </a:lnTo>
                <a:lnTo>
                  <a:pt x="4180" y="3131"/>
                </a:lnTo>
                <a:lnTo>
                  <a:pt x="4177" y="3136"/>
                </a:lnTo>
                <a:lnTo>
                  <a:pt x="4173" y="3148"/>
                </a:lnTo>
                <a:lnTo>
                  <a:pt x="4169" y="3166"/>
                </a:lnTo>
                <a:lnTo>
                  <a:pt x="4168" y="3187"/>
                </a:lnTo>
                <a:lnTo>
                  <a:pt x="4168" y="3216"/>
                </a:lnTo>
                <a:lnTo>
                  <a:pt x="4169" y="3250"/>
                </a:lnTo>
                <a:lnTo>
                  <a:pt x="4171" y="3286"/>
                </a:lnTo>
                <a:lnTo>
                  <a:pt x="4170" y="3322"/>
                </a:lnTo>
                <a:lnTo>
                  <a:pt x="4169" y="3359"/>
                </a:lnTo>
                <a:lnTo>
                  <a:pt x="4165" y="3398"/>
                </a:lnTo>
                <a:lnTo>
                  <a:pt x="4162" y="3436"/>
                </a:lnTo>
                <a:lnTo>
                  <a:pt x="4156" y="3475"/>
                </a:lnTo>
                <a:lnTo>
                  <a:pt x="4143" y="3554"/>
                </a:lnTo>
                <a:lnTo>
                  <a:pt x="4129" y="3636"/>
                </a:lnTo>
                <a:lnTo>
                  <a:pt x="4115" y="3721"/>
                </a:lnTo>
                <a:lnTo>
                  <a:pt x="4109" y="3765"/>
                </a:lnTo>
                <a:lnTo>
                  <a:pt x="4103" y="3810"/>
                </a:lnTo>
                <a:lnTo>
                  <a:pt x="4098" y="3856"/>
                </a:lnTo>
                <a:lnTo>
                  <a:pt x="4094" y="3902"/>
                </a:lnTo>
                <a:lnTo>
                  <a:pt x="4091" y="3992"/>
                </a:lnTo>
                <a:lnTo>
                  <a:pt x="4088" y="4073"/>
                </a:lnTo>
                <a:lnTo>
                  <a:pt x="4086" y="4198"/>
                </a:lnTo>
                <a:lnTo>
                  <a:pt x="4084" y="4239"/>
                </a:lnTo>
                <a:lnTo>
                  <a:pt x="4082" y="4253"/>
                </a:lnTo>
                <a:lnTo>
                  <a:pt x="4080" y="4263"/>
                </a:lnTo>
                <a:lnTo>
                  <a:pt x="4078" y="4269"/>
                </a:lnTo>
                <a:lnTo>
                  <a:pt x="4076" y="4270"/>
                </a:lnTo>
                <a:lnTo>
                  <a:pt x="4074" y="4270"/>
                </a:lnTo>
                <a:lnTo>
                  <a:pt x="4073" y="4270"/>
                </a:lnTo>
                <a:lnTo>
                  <a:pt x="4070" y="4268"/>
                </a:lnTo>
                <a:lnTo>
                  <a:pt x="4066" y="4258"/>
                </a:lnTo>
                <a:lnTo>
                  <a:pt x="4018" y="4162"/>
                </a:lnTo>
                <a:lnTo>
                  <a:pt x="3937" y="3999"/>
                </a:lnTo>
                <a:lnTo>
                  <a:pt x="3894" y="3910"/>
                </a:lnTo>
                <a:lnTo>
                  <a:pt x="3854" y="3824"/>
                </a:lnTo>
                <a:lnTo>
                  <a:pt x="3821" y="3751"/>
                </a:lnTo>
                <a:lnTo>
                  <a:pt x="3809" y="3720"/>
                </a:lnTo>
                <a:lnTo>
                  <a:pt x="3798" y="3695"/>
                </a:lnTo>
                <a:lnTo>
                  <a:pt x="3791" y="3673"/>
                </a:lnTo>
                <a:lnTo>
                  <a:pt x="3786" y="3650"/>
                </a:lnTo>
                <a:lnTo>
                  <a:pt x="3783" y="3627"/>
                </a:lnTo>
                <a:lnTo>
                  <a:pt x="3782" y="3604"/>
                </a:lnTo>
                <a:lnTo>
                  <a:pt x="3783" y="3582"/>
                </a:lnTo>
                <a:lnTo>
                  <a:pt x="3785" y="3558"/>
                </a:lnTo>
                <a:lnTo>
                  <a:pt x="3788" y="3534"/>
                </a:lnTo>
                <a:lnTo>
                  <a:pt x="3793" y="3509"/>
                </a:lnTo>
                <a:lnTo>
                  <a:pt x="3804" y="3458"/>
                </a:lnTo>
                <a:lnTo>
                  <a:pt x="3817" y="3403"/>
                </a:lnTo>
                <a:lnTo>
                  <a:pt x="3830" y="3344"/>
                </a:lnTo>
                <a:lnTo>
                  <a:pt x="3836" y="3312"/>
                </a:lnTo>
                <a:lnTo>
                  <a:pt x="3842" y="3280"/>
                </a:lnTo>
                <a:lnTo>
                  <a:pt x="3853" y="3214"/>
                </a:lnTo>
                <a:lnTo>
                  <a:pt x="3860" y="3149"/>
                </a:lnTo>
                <a:lnTo>
                  <a:pt x="3866" y="3084"/>
                </a:lnTo>
                <a:lnTo>
                  <a:pt x="3872" y="3018"/>
                </a:lnTo>
                <a:lnTo>
                  <a:pt x="3884" y="2873"/>
                </a:lnTo>
                <a:lnTo>
                  <a:pt x="3893" y="2791"/>
                </a:lnTo>
                <a:lnTo>
                  <a:pt x="3902" y="2701"/>
                </a:lnTo>
                <a:lnTo>
                  <a:pt x="3907" y="2655"/>
                </a:lnTo>
                <a:lnTo>
                  <a:pt x="3909" y="2613"/>
                </a:lnTo>
                <a:lnTo>
                  <a:pt x="3912" y="2576"/>
                </a:lnTo>
                <a:lnTo>
                  <a:pt x="3912" y="2541"/>
                </a:lnTo>
                <a:lnTo>
                  <a:pt x="3912" y="2510"/>
                </a:lnTo>
                <a:lnTo>
                  <a:pt x="3911" y="2482"/>
                </a:lnTo>
                <a:lnTo>
                  <a:pt x="3908" y="2457"/>
                </a:lnTo>
                <a:lnTo>
                  <a:pt x="3906" y="2435"/>
                </a:lnTo>
                <a:lnTo>
                  <a:pt x="3902" y="2416"/>
                </a:lnTo>
                <a:lnTo>
                  <a:pt x="3900" y="2400"/>
                </a:lnTo>
                <a:lnTo>
                  <a:pt x="3894" y="2378"/>
                </a:lnTo>
                <a:lnTo>
                  <a:pt x="3889" y="2363"/>
                </a:lnTo>
                <a:lnTo>
                  <a:pt x="3887" y="2360"/>
                </a:lnTo>
                <a:lnTo>
                  <a:pt x="3834" y="2552"/>
                </a:lnTo>
                <a:lnTo>
                  <a:pt x="3793" y="2697"/>
                </a:lnTo>
                <a:lnTo>
                  <a:pt x="3769" y="2790"/>
                </a:lnTo>
                <a:lnTo>
                  <a:pt x="3757" y="2833"/>
                </a:lnTo>
                <a:lnTo>
                  <a:pt x="3734" y="2912"/>
                </a:lnTo>
                <a:lnTo>
                  <a:pt x="3705" y="3010"/>
                </a:lnTo>
                <a:lnTo>
                  <a:pt x="3672" y="3112"/>
                </a:lnTo>
                <a:lnTo>
                  <a:pt x="3655" y="3161"/>
                </a:lnTo>
                <a:lnTo>
                  <a:pt x="3639" y="3205"/>
                </a:lnTo>
                <a:lnTo>
                  <a:pt x="3624" y="3244"/>
                </a:lnTo>
                <a:lnTo>
                  <a:pt x="3610" y="3274"/>
                </a:lnTo>
                <a:lnTo>
                  <a:pt x="3603" y="3285"/>
                </a:lnTo>
                <a:lnTo>
                  <a:pt x="3597" y="3294"/>
                </a:lnTo>
                <a:lnTo>
                  <a:pt x="3592" y="3300"/>
                </a:lnTo>
                <a:lnTo>
                  <a:pt x="3587" y="3303"/>
                </a:lnTo>
                <a:lnTo>
                  <a:pt x="3585" y="3304"/>
                </a:lnTo>
                <a:lnTo>
                  <a:pt x="3584" y="3303"/>
                </a:lnTo>
                <a:lnTo>
                  <a:pt x="3581" y="3302"/>
                </a:lnTo>
                <a:lnTo>
                  <a:pt x="3580" y="3299"/>
                </a:lnTo>
                <a:lnTo>
                  <a:pt x="3578" y="3291"/>
                </a:lnTo>
                <a:lnTo>
                  <a:pt x="3575" y="3280"/>
                </a:lnTo>
                <a:lnTo>
                  <a:pt x="3573" y="3243"/>
                </a:lnTo>
                <a:lnTo>
                  <a:pt x="3573" y="3187"/>
                </a:lnTo>
                <a:lnTo>
                  <a:pt x="3574" y="3118"/>
                </a:lnTo>
                <a:lnTo>
                  <a:pt x="3577" y="3036"/>
                </a:lnTo>
                <a:lnTo>
                  <a:pt x="3584" y="2841"/>
                </a:lnTo>
                <a:lnTo>
                  <a:pt x="3595" y="2623"/>
                </a:lnTo>
                <a:lnTo>
                  <a:pt x="3618" y="2182"/>
                </a:lnTo>
                <a:lnTo>
                  <a:pt x="3634" y="1855"/>
                </a:lnTo>
                <a:lnTo>
                  <a:pt x="3642" y="1732"/>
                </a:lnTo>
                <a:lnTo>
                  <a:pt x="3649" y="1591"/>
                </a:lnTo>
                <a:lnTo>
                  <a:pt x="3658" y="1438"/>
                </a:lnTo>
                <a:lnTo>
                  <a:pt x="3670" y="1279"/>
                </a:lnTo>
                <a:lnTo>
                  <a:pt x="3684" y="1123"/>
                </a:lnTo>
                <a:lnTo>
                  <a:pt x="3692" y="1048"/>
                </a:lnTo>
                <a:lnTo>
                  <a:pt x="3699" y="974"/>
                </a:lnTo>
                <a:lnTo>
                  <a:pt x="3709" y="905"/>
                </a:lnTo>
                <a:lnTo>
                  <a:pt x="3718" y="840"/>
                </a:lnTo>
                <a:lnTo>
                  <a:pt x="3728" y="781"/>
                </a:lnTo>
                <a:lnTo>
                  <a:pt x="3739" y="727"/>
                </a:lnTo>
                <a:lnTo>
                  <a:pt x="3744" y="701"/>
                </a:lnTo>
                <a:lnTo>
                  <a:pt x="3748" y="675"/>
                </a:lnTo>
                <a:lnTo>
                  <a:pt x="3752" y="647"/>
                </a:lnTo>
                <a:lnTo>
                  <a:pt x="3754" y="619"/>
                </a:lnTo>
                <a:lnTo>
                  <a:pt x="3758" y="561"/>
                </a:lnTo>
                <a:lnTo>
                  <a:pt x="3759" y="501"/>
                </a:lnTo>
                <a:lnTo>
                  <a:pt x="3758" y="440"/>
                </a:lnTo>
                <a:lnTo>
                  <a:pt x="3756" y="379"/>
                </a:lnTo>
                <a:lnTo>
                  <a:pt x="3751" y="321"/>
                </a:lnTo>
                <a:lnTo>
                  <a:pt x="3746" y="263"/>
                </a:lnTo>
                <a:lnTo>
                  <a:pt x="3740" y="209"/>
                </a:lnTo>
                <a:lnTo>
                  <a:pt x="3734" y="160"/>
                </a:lnTo>
                <a:lnTo>
                  <a:pt x="3722" y="75"/>
                </a:lnTo>
                <a:lnTo>
                  <a:pt x="3712" y="20"/>
                </a:lnTo>
                <a:lnTo>
                  <a:pt x="3709" y="0"/>
                </a:lnTo>
                <a:lnTo>
                  <a:pt x="3605" y="389"/>
                </a:lnTo>
                <a:lnTo>
                  <a:pt x="3521" y="701"/>
                </a:lnTo>
                <a:lnTo>
                  <a:pt x="3457" y="935"/>
                </a:lnTo>
                <a:lnTo>
                  <a:pt x="3447" y="973"/>
                </a:lnTo>
                <a:lnTo>
                  <a:pt x="3437" y="1009"/>
                </a:lnTo>
                <a:lnTo>
                  <a:pt x="3430" y="1045"/>
                </a:lnTo>
                <a:lnTo>
                  <a:pt x="3424" y="1081"/>
                </a:lnTo>
                <a:lnTo>
                  <a:pt x="3413" y="1152"/>
                </a:lnTo>
                <a:lnTo>
                  <a:pt x="3402" y="1225"/>
                </a:lnTo>
                <a:lnTo>
                  <a:pt x="3393" y="1306"/>
                </a:lnTo>
                <a:lnTo>
                  <a:pt x="3380" y="1396"/>
                </a:lnTo>
                <a:lnTo>
                  <a:pt x="3371" y="1445"/>
                </a:lnTo>
                <a:lnTo>
                  <a:pt x="3362" y="1498"/>
                </a:lnTo>
                <a:lnTo>
                  <a:pt x="3351" y="1556"/>
                </a:lnTo>
                <a:lnTo>
                  <a:pt x="3338" y="1617"/>
                </a:lnTo>
                <a:lnTo>
                  <a:pt x="3326" y="1681"/>
                </a:lnTo>
                <a:lnTo>
                  <a:pt x="3315" y="1744"/>
                </a:lnTo>
                <a:lnTo>
                  <a:pt x="3306" y="1808"/>
                </a:lnTo>
                <a:lnTo>
                  <a:pt x="3300" y="1871"/>
                </a:lnTo>
                <a:lnTo>
                  <a:pt x="3296" y="1933"/>
                </a:lnTo>
                <a:lnTo>
                  <a:pt x="3292" y="1993"/>
                </a:lnTo>
                <a:lnTo>
                  <a:pt x="3291" y="2053"/>
                </a:lnTo>
                <a:lnTo>
                  <a:pt x="3290" y="2111"/>
                </a:lnTo>
                <a:lnTo>
                  <a:pt x="3291" y="2167"/>
                </a:lnTo>
                <a:lnTo>
                  <a:pt x="3292" y="2221"/>
                </a:lnTo>
                <a:lnTo>
                  <a:pt x="3297" y="2322"/>
                </a:lnTo>
                <a:lnTo>
                  <a:pt x="3303" y="2414"/>
                </a:lnTo>
                <a:lnTo>
                  <a:pt x="3309" y="2493"/>
                </a:lnTo>
                <a:lnTo>
                  <a:pt x="3311" y="2537"/>
                </a:lnTo>
                <a:lnTo>
                  <a:pt x="3314" y="2598"/>
                </a:lnTo>
                <a:lnTo>
                  <a:pt x="3317" y="2755"/>
                </a:lnTo>
                <a:lnTo>
                  <a:pt x="3320" y="2944"/>
                </a:lnTo>
                <a:lnTo>
                  <a:pt x="3322" y="3144"/>
                </a:lnTo>
                <a:lnTo>
                  <a:pt x="3323" y="3496"/>
                </a:lnTo>
                <a:lnTo>
                  <a:pt x="3323" y="3650"/>
                </a:lnTo>
                <a:lnTo>
                  <a:pt x="3273" y="3476"/>
                </a:lnTo>
                <a:lnTo>
                  <a:pt x="3190" y="3190"/>
                </a:lnTo>
                <a:lnTo>
                  <a:pt x="3181" y="3159"/>
                </a:lnTo>
                <a:lnTo>
                  <a:pt x="3172" y="3120"/>
                </a:lnTo>
                <a:lnTo>
                  <a:pt x="3162" y="3076"/>
                </a:lnTo>
                <a:lnTo>
                  <a:pt x="3153" y="3026"/>
                </a:lnTo>
                <a:lnTo>
                  <a:pt x="3132" y="2915"/>
                </a:lnTo>
                <a:lnTo>
                  <a:pt x="3112" y="2793"/>
                </a:lnTo>
                <a:lnTo>
                  <a:pt x="3094" y="2667"/>
                </a:lnTo>
                <a:lnTo>
                  <a:pt x="3077" y="2543"/>
                </a:lnTo>
                <a:lnTo>
                  <a:pt x="3065" y="2428"/>
                </a:lnTo>
                <a:lnTo>
                  <a:pt x="3060" y="2376"/>
                </a:lnTo>
                <a:lnTo>
                  <a:pt x="3056" y="2330"/>
                </a:lnTo>
                <a:lnTo>
                  <a:pt x="3049" y="2221"/>
                </a:lnTo>
                <a:lnTo>
                  <a:pt x="3038" y="2083"/>
                </a:lnTo>
                <a:lnTo>
                  <a:pt x="3013" y="1773"/>
                </a:lnTo>
                <a:lnTo>
                  <a:pt x="2982" y="1395"/>
                </a:lnTo>
                <a:lnTo>
                  <a:pt x="2954" y="1521"/>
                </a:lnTo>
                <a:lnTo>
                  <a:pt x="2925" y="1658"/>
                </a:lnTo>
                <a:lnTo>
                  <a:pt x="2893" y="1825"/>
                </a:lnTo>
                <a:lnTo>
                  <a:pt x="2886" y="1871"/>
                </a:lnTo>
                <a:lnTo>
                  <a:pt x="2880" y="1917"/>
                </a:lnTo>
                <a:lnTo>
                  <a:pt x="2875" y="1966"/>
                </a:lnTo>
                <a:lnTo>
                  <a:pt x="2873" y="2016"/>
                </a:lnTo>
                <a:lnTo>
                  <a:pt x="2870" y="2065"/>
                </a:lnTo>
                <a:lnTo>
                  <a:pt x="2870" y="2116"/>
                </a:lnTo>
                <a:lnTo>
                  <a:pt x="2871" y="2166"/>
                </a:lnTo>
                <a:lnTo>
                  <a:pt x="2873" y="2217"/>
                </a:lnTo>
                <a:lnTo>
                  <a:pt x="2875" y="2265"/>
                </a:lnTo>
                <a:lnTo>
                  <a:pt x="2879" y="2313"/>
                </a:lnTo>
                <a:lnTo>
                  <a:pt x="2882" y="2358"/>
                </a:lnTo>
                <a:lnTo>
                  <a:pt x="2887" y="2403"/>
                </a:lnTo>
                <a:lnTo>
                  <a:pt x="2897" y="2483"/>
                </a:lnTo>
                <a:lnTo>
                  <a:pt x="2907" y="2552"/>
                </a:lnTo>
                <a:lnTo>
                  <a:pt x="2935" y="2701"/>
                </a:lnTo>
                <a:lnTo>
                  <a:pt x="2971" y="2888"/>
                </a:lnTo>
                <a:lnTo>
                  <a:pt x="2992" y="2988"/>
                </a:lnTo>
                <a:lnTo>
                  <a:pt x="3012" y="3089"/>
                </a:lnTo>
                <a:lnTo>
                  <a:pt x="3034" y="3186"/>
                </a:lnTo>
                <a:lnTo>
                  <a:pt x="3056" y="3280"/>
                </a:lnTo>
                <a:lnTo>
                  <a:pt x="3067" y="3326"/>
                </a:lnTo>
                <a:lnTo>
                  <a:pt x="3078" y="3374"/>
                </a:lnTo>
                <a:lnTo>
                  <a:pt x="3098" y="3476"/>
                </a:lnTo>
                <a:lnTo>
                  <a:pt x="3118" y="3585"/>
                </a:lnTo>
                <a:lnTo>
                  <a:pt x="3138" y="3697"/>
                </a:lnTo>
                <a:lnTo>
                  <a:pt x="3157" y="3809"/>
                </a:lnTo>
                <a:lnTo>
                  <a:pt x="3177" y="3919"/>
                </a:lnTo>
                <a:lnTo>
                  <a:pt x="3198" y="4026"/>
                </a:lnTo>
                <a:lnTo>
                  <a:pt x="3208" y="4077"/>
                </a:lnTo>
                <a:lnTo>
                  <a:pt x="3220" y="4125"/>
                </a:lnTo>
                <a:lnTo>
                  <a:pt x="3229" y="4174"/>
                </a:lnTo>
                <a:lnTo>
                  <a:pt x="3238" y="4227"/>
                </a:lnTo>
                <a:lnTo>
                  <a:pt x="3245" y="4281"/>
                </a:lnTo>
                <a:lnTo>
                  <a:pt x="3251" y="4337"/>
                </a:lnTo>
                <a:lnTo>
                  <a:pt x="3256" y="4393"/>
                </a:lnTo>
                <a:lnTo>
                  <a:pt x="3259" y="4448"/>
                </a:lnTo>
                <a:lnTo>
                  <a:pt x="3262" y="4501"/>
                </a:lnTo>
                <a:lnTo>
                  <a:pt x="3264" y="4551"/>
                </a:lnTo>
                <a:lnTo>
                  <a:pt x="3265" y="4640"/>
                </a:lnTo>
                <a:lnTo>
                  <a:pt x="3265" y="4705"/>
                </a:lnTo>
                <a:lnTo>
                  <a:pt x="3264" y="4739"/>
                </a:lnTo>
                <a:lnTo>
                  <a:pt x="3264" y="4741"/>
                </a:lnTo>
                <a:lnTo>
                  <a:pt x="3264" y="4734"/>
                </a:lnTo>
                <a:lnTo>
                  <a:pt x="3263" y="4725"/>
                </a:lnTo>
                <a:lnTo>
                  <a:pt x="3261" y="4715"/>
                </a:lnTo>
                <a:lnTo>
                  <a:pt x="3253" y="4685"/>
                </a:lnTo>
                <a:lnTo>
                  <a:pt x="3243" y="4647"/>
                </a:lnTo>
                <a:lnTo>
                  <a:pt x="3227" y="4603"/>
                </a:lnTo>
                <a:lnTo>
                  <a:pt x="3209" y="4555"/>
                </a:lnTo>
                <a:lnTo>
                  <a:pt x="3190" y="4502"/>
                </a:lnTo>
                <a:lnTo>
                  <a:pt x="3147" y="4394"/>
                </a:lnTo>
                <a:lnTo>
                  <a:pt x="3106" y="4292"/>
                </a:lnTo>
                <a:lnTo>
                  <a:pt x="3070" y="4210"/>
                </a:lnTo>
                <a:lnTo>
                  <a:pt x="3047" y="4160"/>
                </a:lnTo>
                <a:lnTo>
                  <a:pt x="3041" y="4151"/>
                </a:lnTo>
                <a:lnTo>
                  <a:pt x="3041" y="4150"/>
                </a:lnTo>
                <a:lnTo>
                  <a:pt x="3041" y="4151"/>
                </a:lnTo>
                <a:lnTo>
                  <a:pt x="3041" y="4155"/>
                </a:lnTo>
                <a:lnTo>
                  <a:pt x="3044" y="4173"/>
                </a:lnTo>
                <a:lnTo>
                  <a:pt x="3048" y="4203"/>
                </a:lnTo>
                <a:lnTo>
                  <a:pt x="3056" y="4294"/>
                </a:lnTo>
                <a:lnTo>
                  <a:pt x="3067" y="4415"/>
                </a:lnTo>
                <a:lnTo>
                  <a:pt x="3077" y="4554"/>
                </a:lnTo>
                <a:lnTo>
                  <a:pt x="3086" y="4698"/>
                </a:lnTo>
                <a:lnTo>
                  <a:pt x="3094" y="4834"/>
                </a:lnTo>
                <a:lnTo>
                  <a:pt x="3098" y="4949"/>
                </a:lnTo>
                <a:lnTo>
                  <a:pt x="3101" y="4995"/>
                </a:lnTo>
                <a:lnTo>
                  <a:pt x="3101" y="5031"/>
                </a:lnTo>
                <a:lnTo>
                  <a:pt x="3101" y="5063"/>
                </a:lnTo>
                <a:lnTo>
                  <a:pt x="3103" y="5098"/>
                </a:lnTo>
                <a:lnTo>
                  <a:pt x="3108" y="5178"/>
                </a:lnTo>
                <a:lnTo>
                  <a:pt x="3118" y="5265"/>
                </a:lnTo>
                <a:lnTo>
                  <a:pt x="3129" y="5355"/>
                </a:lnTo>
                <a:lnTo>
                  <a:pt x="3142" y="5444"/>
                </a:lnTo>
                <a:lnTo>
                  <a:pt x="3157" y="5529"/>
                </a:lnTo>
                <a:lnTo>
                  <a:pt x="3165" y="5569"/>
                </a:lnTo>
                <a:lnTo>
                  <a:pt x="3173" y="5605"/>
                </a:lnTo>
                <a:lnTo>
                  <a:pt x="3181" y="5639"/>
                </a:lnTo>
                <a:lnTo>
                  <a:pt x="3190" y="5669"/>
                </a:lnTo>
                <a:lnTo>
                  <a:pt x="3197" y="5699"/>
                </a:lnTo>
                <a:lnTo>
                  <a:pt x="3204" y="5735"/>
                </a:lnTo>
                <a:lnTo>
                  <a:pt x="3209" y="5774"/>
                </a:lnTo>
                <a:lnTo>
                  <a:pt x="3213" y="5819"/>
                </a:lnTo>
                <a:lnTo>
                  <a:pt x="3216" y="5866"/>
                </a:lnTo>
                <a:lnTo>
                  <a:pt x="3219" y="5916"/>
                </a:lnTo>
                <a:lnTo>
                  <a:pt x="3221" y="6023"/>
                </a:lnTo>
                <a:lnTo>
                  <a:pt x="3222" y="6135"/>
                </a:lnTo>
                <a:lnTo>
                  <a:pt x="3221" y="6247"/>
                </a:lnTo>
                <a:lnTo>
                  <a:pt x="3220" y="6355"/>
                </a:lnTo>
                <a:lnTo>
                  <a:pt x="3220" y="6454"/>
                </a:lnTo>
                <a:lnTo>
                  <a:pt x="3219" y="6500"/>
                </a:lnTo>
                <a:lnTo>
                  <a:pt x="3215" y="6541"/>
                </a:lnTo>
                <a:lnTo>
                  <a:pt x="3210" y="6579"/>
                </a:lnTo>
                <a:lnTo>
                  <a:pt x="3204" y="6614"/>
                </a:lnTo>
                <a:lnTo>
                  <a:pt x="3197" y="6647"/>
                </a:lnTo>
                <a:lnTo>
                  <a:pt x="3187" y="6677"/>
                </a:lnTo>
                <a:lnTo>
                  <a:pt x="3177" y="6707"/>
                </a:lnTo>
                <a:lnTo>
                  <a:pt x="3166" y="6736"/>
                </a:lnTo>
                <a:lnTo>
                  <a:pt x="3141" y="6792"/>
                </a:lnTo>
                <a:lnTo>
                  <a:pt x="3113" y="6853"/>
                </a:lnTo>
                <a:lnTo>
                  <a:pt x="3098" y="6887"/>
                </a:lnTo>
                <a:lnTo>
                  <a:pt x="3084" y="6923"/>
                </a:lnTo>
                <a:lnTo>
                  <a:pt x="3070" y="6961"/>
                </a:lnTo>
                <a:lnTo>
                  <a:pt x="3056" y="7004"/>
                </a:lnTo>
                <a:lnTo>
                  <a:pt x="3049" y="7024"/>
                </a:lnTo>
                <a:lnTo>
                  <a:pt x="3043" y="7042"/>
                </a:lnTo>
                <a:lnTo>
                  <a:pt x="3037" y="7055"/>
                </a:lnTo>
                <a:lnTo>
                  <a:pt x="3031" y="7066"/>
                </a:lnTo>
                <a:lnTo>
                  <a:pt x="3025" y="7073"/>
                </a:lnTo>
                <a:lnTo>
                  <a:pt x="3020" y="7078"/>
                </a:lnTo>
                <a:lnTo>
                  <a:pt x="3016" y="7080"/>
                </a:lnTo>
                <a:lnTo>
                  <a:pt x="3011" y="7080"/>
                </a:lnTo>
                <a:lnTo>
                  <a:pt x="3007" y="7077"/>
                </a:lnTo>
                <a:lnTo>
                  <a:pt x="3002" y="7072"/>
                </a:lnTo>
                <a:lnTo>
                  <a:pt x="2999" y="7065"/>
                </a:lnTo>
                <a:lnTo>
                  <a:pt x="2995" y="7055"/>
                </a:lnTo>
                <a:lnTo>
                  <a:pt x="2989" y="7031"/>
                </a:lnTo>
                <a:lnTo>
                  <a:pt x="2984" y="7000"/>
                </a:lnTo>
                <a:lnTo>
                  <a:pt x="2980" y="6965"/>
                </a:lnTo>
                <a:lnTo>
                  <a:pt x="2976" y="6924"/>
                </a:lnTo>
                <a:lnTo>
                  <a:pt x="2972" y="6882"/>
                </a:lnTo>
                <a:lnTo>
                  <a:pt x="2971" y="6837"/>
                </a:lnTo>
                <a:lnTo>
                  <a:pt x="2968" y="6746"/>
                </a:lnTo>
                <a:lnTo>
                  <a:pt x="2968" y="6662"/>
                </a:lnTo>
                <a:lnTo>
                  <a:pt x="2968" y="6591"/>
                </a:lnTo>
                <a:lnTo>
                  <a:pt x="2970" y="6530"/>
                </a:lnTo>
                <a:lnTo>
                  <a:pt x="2974" y="6475"/>
                </a:lnTo>
                <a:lnTo>
                  <a:pt x="2980" y="6423"/>
                </a:lnTo>
                <a:lnTo>
                  <a:pt x="2988" y="6372"/>
                </a:lnTo>
                <a:lnTo>
                  <a:pt x="2999" y="6314"/>
                </a:lnTo>
                <a:lnTo>
                  <a:pt x="3026" y="6173"/>
                </a:lnTo>
                <a:lnTo>
                  <a:pt x="3040" y="6102"/>
                </a:lnTo>
                <a:lnTo>
                  <a:pt x="3044" y="6076"/>
                </a:lnTo>
                <a:lnTo>
                  <a:pt x="3047" y="6054"/>
                </a:lnTo>
                <a:lnTo>
                  <a:pt x="3048" y="6036"/>
                </a:lnTo>
                <a:lnTo>
                  <a:pt x="3048" y="6021"/>
                </a:lnTo>
                <a:lnTo>
                  <a:pt x="3047" y="6009"/>
                </a:lnTo>
                <a:lnTo>
                  <a:pt x="3046" y="5999"/>
                </a:lnTo>
                <a:lnTo>
                  <a:pt x="3042" y="5989"/>
                </a:lnTo>
                <a:lnTo>
                  <a:pt x="3037" y="5980"/>
                </a:lnTo>
                <a:lnTo>
                  <a:pt x="3026" y="5961"/>
                </a:lnTo>
                <a:lnTo>
                  <a:pt x="3020" y="5947"/>
                </a:lnTo>
                <a:lnTo>
                  <a:pt x="3013" y="5932"/>
                </a:lnTo>
                <a:lnTo>
                  <a:pt x="3005" y="5914"/>
                </a:lnTo>
                <a:lnTo>
                  <a:pt x="2996" y="5891"/>
                </a:lnTo>
                <a:lnTo>
                  <a:pt x="2994" y="5885"/>
                </a:lnTo>
                <a:lnTo>
                  <a:pt x="2992" y="5881"/>
                </a:lnTo>
                <a:lnTo>
                  <a:pt x="2988" y="5881"/>
                </a:lnTo>
                <a:lnTo>
                  <a:pt x="2984" y="5883"/>
                </a:lnTo>
                <a:lnTo>
                  <a:pt x="2982" y="5887"/>
                </a:lnTo>
                <a:lnTo>
                  <a:pt x="2978" y="5895"/>
                </a:lnTo>
                <a:lnTo>
                  <a:pt x="2971" y="5915"/>
                </a:lnTo>
                <a:lnTo>
                  <a:pt x="2964" y="5943"/>
                </a:lnTo>
                <a:lnTo>
                  <a:pt x="2957" y="5975"/>
                </a:lnTo>
                <a:lnTo>
                  <a:pt x="2941" y="6052"/>
                </a:lnTo>
                <a:lnTo>
                  <a:pt x="2928" y="6132"/>
                </a:lnTo>
                <a:lnTo>
                  <a:pt x="2918" y="6205"/>
                </a:lnTo>
                <a:lnTo>
                  <a:pt x="2907" y="6277"/>
                </a:lnTo>
                <a:lnTo>
                  <a:pt x="2900" y="6237"/>
                </a:lnTo>
                <a:lnTo>
                  <a:pt x="2883" y="6136"/>
                </a:lnTo>
                <a:lnTo>
                  <a:pt x="2874" y="6071"/>
                </a:lnTo>
                <a:lnTo>
                  <a:pt x="2864" y="6001"/>
                </a:lnTo>
                <a:lnTo>
                  <a:pt x="2856" y="5931"/>
                </a:lnTo>
                <a:lnTo>
                  <a:pt x="2849" y="5861"/>
                </a:lnTo>
                <a:lnTo>
                  <a:pt x="2846" y="5830"/>
                </a:lnTo>
                <a:lnTo>
                  <a:pt x="2846" y="5801"/>
                </a:lnTo>
                <a:lnTo>
                  <a:pt x="2846" y="5776"/>
                </a:lnTo>
                <a:lnTo>
                  <a:pt x="2847" y="5752"/>
                </a:lnTo>
                <a:lnTo>
                  <a:pt x="2850" y="5730"/>
                </a:lnTo>
                <a:lnTo>
                  <a:pt x="2853" y="5709"/>
                </a:lnTo>
                <a:lnTo>
                  <a:pt x="2858" y="5690"/>
                </a:lnTo>
                <a:lnTo>
                  <a:pt x="2863" y="5672"/>
                </a:lnTo>
                <a:lnTo>
                  <a:pt x="2876" y="5636"/>
                </a:lnTo>
                <a:lnTo>
                  <a:pt x="2891" y="5599"/>
                </a:lnTo>
                <a:lnTo>
                  <a:pt x="2906" y="5556"/>
                </a:lnTo>
                <a:lnTo>
                  <a:pt x="2915" y="5532"/>
                </a:lnTo>
                <a:lnTo>
                  <a:pt x="2923" y="5505"/>
                </a:lnTo>
                <a:lnTo>
                  <a:pt x="2930" y="5479"/>
                </a:lnTo>
                <a:lnTo>
                  <a:pt x="2936" y="5456"/>
                </a:lnTo>
                <a:lnTo>
                  <a:pt x="2941" y="5436"/>
                </a:lnTo>
                <a:lnTo>
                  <a:pt x="2945" y="5416"/>
                </a:lnTo>
                <a:lnTo>
                  <a:pt x="2948" y="5381"/>
                </a:lnTo>
                <a:lnTo>
                  <a:pt x="2951" y="5349"/>
                </a:lnTo>
                <a:lnTo>
                  <a:pt x="2952" y="5314"/>
                </a:lnTo>
                <a:lnTo>
                  <a:pt x="2954" y="5271"/>
                </a:lnTo>
                <a:lnTo>
                  <a:pt x="2959" y="5218"/>
                </a:lnTo>
                <a:lnTo>
                  <a:pt x="2968" y="5150"/>
                </a:lnTo>
                <a:lnTo>
                  <a:pt x="2972" y="5111"/>
                </a:lnTo>
                <a:lnTo>
                  <a:pt x="2976" y="5074"/>
                </a:lnTo>
                <a:lnTo>
                  <a:pt x="2978" y="5039"/>
                </a:lnTo>
                <a:lnTo>
                  <a:pt x="2980" y="5005"/>
                </a:lnTo>
                <a:lnTo>
                  <a:pt x="2981" y="4974"/>
                </a:lnTo>
                <a:lnTo>
                  <a:pt x="2980" y="4945"/>
                </a:lnTo>
                <a:lnTo>
                  <a:pt x="2978" y="4892"/>
                </a:lnTo>
                <a:lnTo>
                  <a:pt x="2975" y="4850"/>
                </a:lnTo>
                <a:lnTo>
                  <a:pt x="2971" y="4819"/>
                </a:lnTo>
                <a:lnTo>
                  <a:pt x="2968" y="4793"/>
                </a:lnTo>
                <a:lnTo>
                  <a:pt x="2962" y="4837"/>
                </a:lnTo>
                <a:lnTo>
                  <a:pt x="2956" y="4884"/>
                </a:lnTo>
                <a:lnTo>
                  <a:pt x="2947" y="4943"/>
                </a:lnTo>
                <a:lnTo>
                  <a:pt x="2936" y="5008"/>
                </a:lnTo>
                <a:lnTo>
                  <a:pt x="2923" y="5074"/>
                </a:lnTo>
                <a:lnTo>
                  <a:pt x="2916" y="5106"/>
                </a:lnTo>
                <a:lnTo>
                  <a:pt x="2909" y="5138"/>
                </a:lnTo>
                <a:lnTo>
                  <a:pt x="2901" y="5166"/>
                </a:lnTo>
                <a:lnTo>
                  <a:pt x="2893" y="5194"/>
                </a:lnTo>
                <a:lnTo>
                  <a:pt x="2876" y="5241"/>
                </a:lnTo>
                <a:lnTo>
                  <a:pt x="2861" y="5284"/>
                </a:lnTo>
                <a:lnTo>
                  <a:pt x="2845" y="5323"/>
                </a:lnTo>
                <a:lnTo>
                  <a:pt x="2832" y="5355"/>
                </a:lnTo>
                <a:lnTo>
                  <a:pt x="2811" y="5401"/>
                </a:lnTo>
                <a:lnTo>
                  <a:pt x="2804" y="5416"/>
                </a:lnTo>
                <a:lnTo>
                  <a:pt x="2799" y="5375"/>
                </a:lnTo>
                <a:lnTo>
                  <a:pt x="2789" y="5271"/>
                </a:lnTo>
                <a:lnTo>
                  <a:pt x="2784" y="5204"/>
                </a:lnTo>
                <a:lnTo>
                  <a:pt x="2779" y="5128"/>
                </a:lnTo>
                <a:lnTo>
                  <a:pt x="2775" y="5050"/>
                </a:lnTo>
                <a:lnTo>
                  <a:pt x="2774" y="4972"/>
                </a:lnTo>
                <a:lnTo>
                  <a:pt x="2774" y="4866"/>
                </a:lnTo>
                <a:lnTo>
                  <a:pt x="2772" y="4718"/>
                </a:lnTo>
                <a:lnTo>
                  <a:pt x="2768" y="4542"/>
                </a:lnTo>
                <a:lnTo>
                  <a:pt x="2763" y="4352"/>
                </a:lnTo>
                <a:lnTo>
                  <a:pt x="2757" y="4163"/>
                </a:lnTo>
                <a:lnTo>
                  <a:pt x="2749" y="3990"/>
                </a:lnTo>
                <a:lnTo>
                  <a:pt x="2745" y="3914"/>
                </a:lnTo>
                <a:lnTo>
                  <a:pt x="2740" y="3848"/>
                </a:lnTo>
                <a:lnTo>
                  <a:pt x="2736" y="3794"/>
                </a:lnTo>
                <a:lnTo>
                  <a:pt x="2730" y="3753"/>
                </a:lnTo>
                <a:lnTo>
                  <a:pt x="2718" y="3689"/>
                </a:lnTo>
                <a:lnTo>
                  <a:pt x="2706" y="3628"/>
                </a:lnTo>
                <a:lnTo>
                  <a:pt x="2694" y="3577"/>
                </a:lnTo>
                <a:lnTo>
                  <a:pt x="2682" y="3534"/>
                </a:lnTo>
                <a:lnTo>
                  <a:pt x="2671" y="3502"/>
                </a:lnTo>
                <a:lnTo>
                  <a:pt x="2667" y="3491"/>
                </a:lnTo>
                <a:lnTo>
                  <a:pt x="2662" y="3485"/>
                </a:lnTo>
                <a:lnTo>
                  <a:pt x="2660" y="3482"/>
                </a:lnTo>
                <a:lnTo>
                  <a:pt x="2659" y="3483"/>
                </a:lnTo>
                <a:lnTo>
                  <a:pt x="2658" y="3484"/>
                </a:lnTo>
                <a:lnTo>
                  <a:pt x="2656" y="3490"/>
                </a:lnTo>
                <a:lnTo>
                  <a:pt x="2655" y="3502"/>
                </a:lnTo>
                <a:lnTo>
                  <a:pt x="2653" y="3634"/>
                </a:lnTo>
                <a:lnTo>
                  <a:pt x="2647" y="3860"/>
                </a:lnTo>
                <a:lnTo>
                  <a:pt x="2642" y="3979"/>
                </a:lnTo>
                <a:lnTo>
                  <a:pt x="2637" y="4089"/>
                </a:lnTo>
                <a:lnTo>
                  <a:pt x="2631" y="4175"/>
                </a:lnTo>
                <a:lnTo>
                  <a:pt x="2629" y="4208"/>
                </a:lnTo>
                <a:lnTo>
                  <a:pt x="2626" y="4229"/>
                </a:lnTo>
                <a:lnTo>
                  <a:pt x="2620" y="4271"/>
                </a:lnTo>
                <a:lnTo>
                  <a:pt x="2615" y="4327"/>
                </a:lnTo>
                <a:lnTo>
                  <a:pt x="2609" y="4390"/>
                </a:lnTo>
                <a:lnTo>
                  <a:pt x="2606" y="4455"/>
                </a:lnTo>
                <a:lnTo>
                  <a:pt x="2599" y="4567"/>
                </a:lnTo>
                <a:lnTo>
                  <a:pt x="2596" y="4615"/>
                </a:lnTo>
                <a:lnTo>
                  <a:pt x="2576" y="4546"/>
                </a:lnTo>
                <a:lnTo>
                  <a:pt x="2554" y="4478"/>
                </a:lnTo>
                <a:lnTo>
                  <a:pt x="2529" y="4401"/>
                </a:lnTo>
                <a:lnTo>
                  <a:pt x="2505" y="4329"/>
                </a:lnTo>
                <a:lnTo>
                  <a:pt x="2483" y="4270"/>
                </a:lnTo>
                <a:lnTo>
                  <a:pt x="2475" y="4251"/>
                </a:lnTo>
                <a:lnTo>
                  <a:pt x="2468" y="4239"/>
                </a:lnTo>
                <a:lnTo>
                  <a:pt x="2465" y="4236"/>
                </a:lnTo>
                <a:lnTo>
                  <a:pt x="2464" y="4236"/>
                </a:lnTo>
                <a:lnTo>
                  <a:pt x="2463" y="4239"/>
                </a:lnTo>
                <a:lnTo>
                  <a:pt x="2463" y="4244"/>
                </a:lnTo>
                <a:lnTo>
                  <a:pt x="2465" y="4396"/>
                </a:lnTo>
                <a:lnTo>
                  <a:pt x="2470" y="4657"/>
                </a:lnTo>
                <a:lnTo>
                  <a:pt x="2477" y="5015"/>
                </a:lnTo>
                <a:lnTo>
                  <a:pt x="2438" y="4890"/>
                </a:lnTo>
                <a:lnTo>
                  <a:pt x="2348" y="4604"/>
                </a:lnTo>
                <a:lnTo>
                  <a:pt x="2298" y="4442"/>
                </a:lnTo>
                <a:lnTo>
                  <a:pt x="2253" y="4289"/>
                </a:lnTo>
                <a:lnTo>
                  <a:pt x="2217" y="4163"/>
                </a:lnTo>
                <a:lnTo>
                  <a:pt x="2203" y="4115"/>
                </a:lnTo>
                <a:lnTo>
                  <a:pt x="2196" y="4080"/>
                </a:lnTo>
                <a:lnTo>
                  <a:pt x="2191" y="4054"/>
                </a:lnTo>
                <a:lnTo>
                  <a:pt x="2189" y="4031"/>
                </a:lnTo>
                <a:lnTo>
                  <a:pt x="2189" y="4009"/>
                </a:lnTo>
                <a:lnTo>
                  <a:pt x="2190" y="3991"/>
                </a:lnTo>
                <a:lnTo>
                  <a:pt x="2194" y="3974"/>
                </a:lnTo>
                <a:lnTo>
                  <a:pt x="2199" y="3959"/>
                </a:lnTo>
                <a:lnTo>
                  <a:pt x="2205" y="3944"/>
                </a:lnTo>
                <a:lnTo>
                  <a:pt x="2212" y="3932"/>
                </a:lnTo>
                <a:lnTo>
                  <a:pt x="2220" y="3920"/>
                </a:lnTo>
                <a:lnTo>
                  <a:pt x="2229" y="3908"/>
                </a:lnTo>
                <a:lnTo>
                  <a:pt x="2248" y="3884"/>
                </a:lnTo>
                <a:lnTo>
                  <a:pt x="2267" y="3859"/>
                </a:lnTo>
                <a:lnTo>
                  <a:pt x="2275" y="3845"/>
                </a:lnTo>
                <a:lnTo>
                  <a:pt x="2285" y="3829"/>
                </a:lnTo>
                <a:lnTo>
                  <a:pt x="2292" y="3812"/>
                </a:lnTo>
                <a:lnTo>
                  <a:pt x="2300" y="3794"/>
                </a:lnTo>
                <a:lnTo>
                  <a:pt x="2313" y="3761"/>
                </a:lnTo>
                <a:lnTo>
                  <a:pt x="2324" y="3728"/>
                </a:lnTo>
                <a:lnTo>
                  <a:pt x="2331" y="3698"/>
                </a:lnTo>
                <a:lnTo>
                  <a:pt x="2337" y="3673"/>
                </a:lnTo>
                <a:lnTo>
                  <a:pt x="2340" y="3652"/>
                </a:lnTo>
                <a:lnTo>
                  <a:pt x="2344" y="3636"/>
                </a:lnTo>
                <a:lnTo>
                  <a:pt x="2318" y="3638"/>
                </a:lnTo>
                <a:lnTo>
                  <a:pt x="2289" y="3643"/>
                </a:lnTo>
                <a:lnTo>
                  <a:pt x="2253" y="3648"/>
                </a:lnTo>
                <a:lnTo>
                  <a:pt x="2214" y="3656"/>
                </a:lnTo>
                <a:lnTo>
                  <a:pt x="2175" y="3667"/>
                </a:lnTo>
                <a:lnTo>
                  <a:pt x="2157" y="3673"/>
                </a:lnTo>
                <a:lnTo>
                  <a:pt x="2139" y="3679"/>
                </a:lnTo>
                <a:lnTo>
                  <a:pt x="2122" y="3686"/>
                </a:lnTo>
                <a:lnTo>
                  <a:pt x="2106" y="3695"/>
                </a:lnTo>
                <a:lnTo>
                  <a:pt x="2081" y="3711"/>
                </a:lnTo>
                <a:lnTo>
                  <a:pt x="2062" y="3727"/>
                </a:lnTo>
                <a:lnTo>
                  <a:pt x="2046" y="3743"/>
                </a:lnTo>
                <a:lnTo>
                  <a:pt x="2034" y="3756"/>
                </a:lnTo>
                <a:lnTo>
                  <a:pt x="2026" y="3768"/>
                </a:lnTo>
                <a:lnTo>
                  <a:pt x="2021" y="3776"/>
                </a:lnTo>
                <a:lnTo>
                  <a:pt x="2017" y="3785"/>
                </a:lnTo>
                <a:lnTo>
                  <a:pt x="1966" y="3643"/>
                </a:lnTo>
                <a:lnTo>
                  <a:pt x="1917" y="3508"/>
                </a:lnTo>
                <a:lnTo>
                  <a:pt x="1869" y="3369"/>
                </a:lnTo>
                <a:lnTo>
                  <a:pt x="1847" y="3302"/>
                </a:lnTo>
                <a:lnTo>
                  <a:pt x="1821" y="3233"/>
                </a:lnTo>
                <a:lnTo>
                  <a:pt x="1794" y="3162"/>
                </a:lnTo>
                <a:lnTo>
                  <a:pt x="1764" y="3087"/>
                </a:lnTo>
                <a:lnTo>
                  <a:pt x="1730" y="3005"/>
                </a:lnTo>
                <a:lnTo>
                  <a:pt x="1692" y="2917"/>
                </a:lnTo>
                <a:lnTo>
                  <a:pt x="1603" y="2715"/>
                </a:lnTo>
                <a:lnTo>
                  <a:pt x="1579" y="2662"/>
                </a:lnTo>
                <a:lnTo>
                  <a:pt x="1559" y="2616"/>
                </a:lnTo>
                <a:lnTo>
                  <a:pt x="1543" y="2573"/>
                </a:lnTo>
                <a:lnTo>
                  <a:pt x="1529" y="2536"/>
                </a:lnTo>
                <a:lnTo>
                  <a:pt x="1517" y="2501"/>
                </a:lnTo>
                <a:lnTo>
                  <a:pt x="1509" y="2470"/>
                </a:lnTo>
                <a:lnTo>
                  <a:pt x="1502" y="2441"/>
                </a:lnTo>
                <a:lnTo>
                  <a:pt x="1496" y="2415"/>
                </a:lnTo>
                <a:lnTo>
                  <a:pt x="1492" y="2388"/>
                </a:lnTo>
                <a:lnTo>
                  <a:pt x="1489" y="2363"/>
                </a:lnTo>
                <a:lnTo>
                  <a:pt x="1483" y="2310"/>
                </a:lnTo>
                <a:lnTo>
                  <a:pt x="1477" y="2251"/>
                </a:lnTo>
                <a:lnTo>
                  <a:pt x="1468" y="2181"/>
                </a:lnTo>
                <a:lnTo>
                  <a:pt x="1463" y="2137"/>
                </a:lnTo>
                <a:lnTo>
                  <a:pt x="1460" y="2086"/>
                </a:lnTo>
                <a:lnTo>
                  <a:pt x="1456" y="2028"/>
                </a:lnTo>
                <a:lnTo>
                  <a:pt x="1454" y="1966"/>
                </a:lnTo>
                <a:lnTo>
                  <a:pt x="1450" y="1831"/>
                </a:lnTo>
                <a:lnTo>
                  <a:pt x="1450" y="1695"/>
                </a:lnTo>
                <a:lnTo>
                  <a:pt x="1450" y="1568"/>
                </a:lnTo>
                <a:lnTo>
                  <a:pt x="1451" y="1463"/>
                </a:lnTo>
                <a:lnTo>
                  <a:pt x="1454" y="1365"/>
                </a:lnTo>
                <a:lnTo>
                  <a:pt x="1430" y="1451"/>
                </a:lnTo>
                <a:lnTo>
                  <a:pt x="1376" y="1656"/>
                </a:lnTo>
                <a:lnTo>
                  <a:pt x="1346" y="1777"/>
                </a:lnTo>
                <a:lnTo>
                  <a:pt x="1316" y="1897"/>
                </a:lnTo>
                <a:lnTo>
                  <a:pt x="1291" y="2005"/>
                </a:lnTo>
                <a:lnTo>
                  <a:pt x="1283" y="2052"/>
                </a:lnTo>
                <a:lnTo>
                  <a:pt x="1276" y="2092"/>
                </a:lnTo>
                <a:lnTo>
                  <a:pt x="1271" y="2128"/>
                </a:lnTo>
                <a:lnTo>
                  <a:pt x="1267" y="2164"/>
                </a:lnTo>
                <a:lnTo>
                  <a:pt x="1266" y="2199"/>
                </a:lnTo>
                <a:lnTo>
                  <a:pt x="1265" y="2233"/>
                </a:lnTo>
                <a:lnTo>
                  <a:pt x="1266" y="2267"/>
                </a:lnTo>
                <a:lnTo>
                  <a:pt x="1267" y="2301"/>
                </a:lnTo>
                <a:lnTo>
                  <a:pt x="1271" y="2334"/>
                </a:lnTo>
                <a:lnTo>
                  <a:pt x="1273" y="2367"/>
                </a:lnTo>
                <a:lnTo>
                  <a:pt x="1282" y="2429"/>
                </a:lnTo>
                <a:lnTo>
                  <a:pt x="1290" y="2488"/>
                </a:lnTo>
                <a:lnTo>
                  <a:pt x="1299" y="2545"/>
                </a:lnTo>
                <a:lnTo>
                  <a:pt x="1305" y="2596"/>
                </a:lnTo>
                <a:lnTo>
                  <a:pt x="1307" y="2611"/>
                </a:lnTo>
                <a:lnTo>
                  <a:pt x="1311" y="2626"/>
                </a:lnTo>
                <a:lnTo>
                  <a:pt x="1320" y="2662"/>
                </a:lnTo>
                <a:lnTo>
                  <a:pt x="1334" y="2704"/>
                </a:lnTo>
                <a:lnTo>
                  <a:pt x="1350" y="2753"/>
                </a:lnTo>
                <a:lnTo>
                  <a:pt x="1370" y="2805"/>
                </a:lnTo>
                <a:lnTo>
                  <a:pt x="1391" y="2861"/>
                </a:lnTo>
                <a:lnTo>
                  <a:pt x="1439" y="2977"/>
                </a:lnTo>
                <a:lnTo>
                  <a:pt x="1490" y="3094"/>
                </a:lnTo>
                <a:lnTo>
                  <a:pt x="1539" y="3204"/>
                </a:lnTo>
                <a:lnTo>
                  <a:pt x="1582" y="3298"/>
                </a:lnTo>
                <a:lnTo>
                  <a:pt x="1617" y="3369"/>
                </a:lnTo>
                <a:lnTo>
                  <a:pt x="1632" y="3399"/>
                </a:lnTo>
                <a:lnTo>
                  <a:pt x="1647" y="3435"/>
                </a:lnTo>
                <a:lnTo>
                  <a:pt x="1665" y="3475"/>
                </a:lnTo>
                <a:lnTo>
                  <a:pt x="1683" y="3518"/>
                </a:lnTo>
                <a:lnTo>
                  <a:pt x="1701" y="3565"/>
                </a:lnTo>
                <a:lnTo>
                  <a:pt x="1719" y="3615"/>
                </a:lnTo>
                <a:lnTo>
                  <a:pt x="1737" y="3667"/>
                </a:lnTo>
                <a:lnTo>
                  <a:pt x="1754" y="3721"/>
                </a:lnTo>
                <a:lnTo>
                  <a:pt x="1770" y="3775"/>
                </a:lnTo>
                <a:lnTo>
                  <a:pt x="1785" y="3830"/>
                </a:lnTo>
                <a:lnTo>
                  <a:pt x="1799" y="3886"/>
                </a:lnTo>
                <a:lnTo>
                  <a:pt x="1809" y="3940"/>
                </a:lnTo>
                <a:lnTo>
                  <a:pt x="1818" y="3994"/>
                </a:lnTo>
                <a:lnTo>
                  <a:pt x="1823" y="4044"/>
                </a:lnTo>
                <a:lnTo>
                  <a:pt x="1825" y="4069"/>
                </a:lnTo>
                <a:lnTo>
                  <a:pt x="1826" y="4093"/>
                </a:lnTo>
                <a:lnTo>
                  <a:pt x="1826" y="4117"/>
                </a:lnTo>
                <a:lnTo>
                  <a:pt x="1825" y="4140"/>
                </a:lnTo>
                <a:lnTo>
                  <a:pt x="1820" y="4223"/>
                </a:lnTo>
                <a:lnTo>
                  <a:pt x="1818" y="4296"/>
                </a:lnTo>
                <a:lnTo>
                  <a:pt x="1818" y="4363"/>
                </a:lnTo>
                <a:lnTo>
                  <a:pt x="1818" y="4424"/>
                </a:lnTo>
                <a:lnTo>
                  <a:pt x="1817" y="4483"/>
                </a:lnTo>
                <a:lnTo>
                  <a:pt x="1817" y="4543"/>
                </a:lnTo>
                <a:lnTo>
                  <a:pt x="1814" y="4605"/>
                </a:lnTo>
                <a:lnTo>
                  <a:pt x="1809" y="4674"/>
                </a:lnTo>
                <a:lnTo>
                  <a:pt x="1808" y="4713"/>
                </a:lnTo>
                <a:lnTo>
                  <a:pt x="1809" y="4760"/>
                </a:lnTo>
                <a:lnTo>
                  <a:pt x="1812" y="4812"/>
                </a:lnTo>
                <a:lnTo>
                  <a:pt x="1815" y="4867"/>
                </a:lnTo>
                <a:lnTo>
                  <a:pt x="1821" y="4927"/>
                </a:lnTo>
                <a:lnTo>
                  <a:pt x="1829" y="4990"/>
                </a:lnTo>
                <a:lnTo>
                  <a:pt x="1845" y="5118"/>
                </a:lnTo>
                <a:lnTo>
                  <a:pt x="1863" y="5246"/>
                </a:lnTo>
                <a:lnTo>
                  <a:pt x="1883" y="5365"/>
                </a:lnTo>
                <a:lnTo>
                  <a:pt x="1914" y="5550"/>
                </a:lnTo>
                <a:lnTo>
                  <a:pt x="1919" y="5589"/>
                </a:lnTo>
                <a:lnTo>
                  <a:pt x="1925" y="5642"/>
                </a:lnTo>
                <a:lnTo>
                  <a:pt x="1931" y="5705"/>
                </a:lnTo>
                <a:lnTo>
                  <a:pt x="1935" y="5776"/>
                </a:lnTo>
                <a:lnTo>
                  <a:pt x="1945" y="5933"/>
                </a:lnTo>
                <a:lnTo>
                  <a:pt x="1955" y="6099"/>
                </a:lnTo>
                <a:lnTo>
                  <a:pt x="1962" y="6256"/>
                </a:lnTo>
                <a:lnTo>
                  <a:pt x="1968" y="6388"/>
                </a:lnTo>
                <a:lnTo>
                  <a:pt x="1973" y="6515"/>
                </a:lnTo>
                <a:lnTo>
                  <a:pt x="1921" y="6339"/>
                </a:lnTo>
                <a:lnTo>
                  <a:pt x="1801" y="5941"/>
                </a:lnTo>
                <a:lnTo>
                  <a:pt x="1731" y="5717"/>
                </a:lnTo>
                <a:lnTo>
                  <a:pt x="1666" y="5506"/>
                </a:lnTo>
                <a:lnTo>
                  <a:pt x="1611" y="5335"/>
                </a:lnTo>
                <a:lnTo>
                  <a:pt x="1589" y="5270"/>
                </a:lnTo>
                <a:lnTo>
                  <a:pt x="1573" y="5223"/>
                </a:lnTo>
                <a:lnTo>
                  <a:pt x="1558" y="5187"/>
                </a:lnTo>
                <a:lnTo>
                  <a:pt x="1541" y="5148"/>
                </a:lnTo>
                <a:lnTo>
                  <a:pt x="1507" y="5073"/>
                </a:lnTo>
                <a:lnTo>
                  <a:pt x="1469" y="4997"/>
                </a:lnTo>
                <a:lnTo>
                  <a:pt x="1433" y="4928"/>
                </a:lnTo>
                <a:lnTo>
                  <a:pt x="1401" y="4868"/>
                </a:lnTo>
                <a:lnTo>
                  <a:pt x="1374" y="4820"/>
                </a:lnTo>
                <a:lnTo>
                  <a:pt x="1350" y="4778"/>
                </a:lnTo>
                <a:lnTo>
                  <a:pt x="1346" y="4806"/>
                </a:lnTo>
                <a:lnTo>
                  <a:pt x="1341" y="4837"/>
                </a:lnTo>
                <a:lnTo>
                  <a:pt x="1337" y="4878"/>
                </a:lnTo>
                <a:lnTo>
                  <a:pt x="1334" y="4926"/>
                </a:lnTo>
                <a:lnTo>
                  <a:pt x="1331" y="4978"/>
                </a:lnTo>
                <a:lnTo>
                  <a:pt x="1331" y="5005"/>
                </a:lnTo>
                <a:lnTo>
                  <a:pt x="1331" y="5034"/>
                </a:lnTo>
                <a:lnTo>
                  <a:pt x="1332" y="5062"/>
                </a:lnTo>
                <a:lnTo>
                  <a:pt x="1335" y="5089"/>
                </a:lnTo>
                <a:lnTo>
                  <a:pt x="1338" y="5118"/>
                </a:lnTo>
                <a:lnTo>
                  <a:pt x="1343" y="5146"/>
                </a:lnTo>
                <a:lnTo>
                  <a:pt x="1349" y="5176"/>
                </a:lnTo>
                <a:lnTo>
                  <a:pt x="1355" y="5205"/>
                </a:lnTo>
                <a:lnTo>
                  <a:pt x="1364" y="5234"/>
                </a:lnTo>
                <a:lnTo>
                  <a:pt x="1372" y="5264"/>
                </a:lnTo>
                <a:lnTo>
                  <a:pt x="1390" y="5321"/>
                </a:lnTo>
                <a:lnTo>
                  <a:pt x="1410" y="5378"/>
                </a:lnTo>
                <a:lnTo>
                  <a:pt x="1431" y="5430"/>
                </a:lnTo>
                <a:lnTo>
                  <a:pt x="1450" y="5478"/>
                </a:lnTo>
                <a:lnTo>
                  <a:pt x="1468" y="5520"/>
                </a:lnTo>
                <a:lnTo>
                  <a:pt x="1505" y="5610"/>
                </a:lnTo>
                <a:lnTo>
                  <a:pt x="1526" y="5659"/>
                </a:lnTo>
                <a:lnTo>
                  <a:pt x="1545" y="5711"/>
                </a:lnTo>
                <a:lnTo>
                  <a:pt x="1562" y="5762"/>
                </a:lnTo>
                <a:lnTo>
                  <a:pt x="1569" y="5786"/>
                </a:lnTo>
                <a:lnTo>
                  <a:pt x="1575" y="5810"/>
                </a:lnTo>
                <a:lnTo>
                  <a:pt x="1580" y="5832"/>
                </a:lnTo>
                <a:lnTo>
                  <a:pt x="1583" y="5854"/>
                </a:lnTo>
                <a:lnTo>
                  <a:pt x="1586" y="5873"/>
                </a:lnTo>
                <a:lnTo>
                  <a:pt x="1587" y="5891"/>
                </a:lnTo>
                <a:lnTo>
                  <a:pt x="1587" y="5908"/>
                </a:lnTo>
                <a:lnTo>
                  <a:pt x="1585" y="5922"/>
                </a:lnTo>
                <a:lnTo>
                  <a:pt x="1582" y="5937"/>
                </a:lnTo>
                <a:lnTo>
                  <a:pt x="1580" y="5951"/>
                </a:lnTo>
                <a:lnTo>
                  <a:pt x="1575" y="5964"/>
                </a:lnTo>
                <a:lnTo>
                  <a:pt x="1570" y="5977"/>
                </a:lnTo>
                <a:lnTo>
                  <a:pt x="1559" y="6004"/>
                </a:lnTo>
                <a:lnTo>
                  <a:pt x="1546" y="6031"/>
                </a:lnTo>
                <a:lnTo>
                  <a:pt x="1531" y="6060"/>
                </a:lnTo>
                <a:lnTo>
                  <a:pt x="1515" y="6092"/>
                </a:lnTo>
                <a:lnTo>
                  <a:pt x="1498" y="6129"/>
                </a:lnTo>
                <a:lnTo>
                  <a:pt x="1490" y="6152"/>
                </a:lnTo>
                <a:lnTo>
                  <a:pt x="1480" y="6179"/>
                </a:lnTo>
                <a:lnTo>
                  <a:pt x="1458" y="6249"/>
                </a:lnTo>
                <a:lnTo>
                  <a:pt x="1437" y="6328"/>
                </a:lnTo>
                <a:lnTo>
                  <a:pt x="1414" y="6406"/>
                </a:lnTo>
                <a:lnTo>
                  <a:pt x="1395" y="6475"/>
                </a:lnTo>
                <a:lnTo>
                  <a:pt x="1386" y="6502"/>
                </a:lnTo>
                <a:lnTo>
                  <a:pt x="1379" y="6525"/>
                </a:lnTo>
                <a:lnTo>
                  <a:pt x="1373" y="6540"/>
                </a:lnTo>
                <a:lnTo>
                  <a:pt x="1371" y="6543"/>
                </a:lnTo>
                <a:lnTo>
                  <a:pt x="1368" y="6546"/>
                </a:lnTo>
                <a:lnTo>
                  <a:pt x="1367" y="6546"/>
                </a:lnTo>
                <a:lnTo>
                  <a:pt x="1366" y="6542"/>
                </a:lnTo>
                <a:lnTo>
                  <a:pt x="1365" y="6529"/>
                </a:lnTo>
                <a:lnTo>
                  <a:pt x="1365" y="6483"/>
                </a:lnTo>
                <a:lnTo>
                  <a:pt x="1367" y="6426"/>
                </a:lnTo>
                <a:lnTo>
                  <a:pt x="1372" y="6289"/>
                </a:lnTo>
                <a:lnTo>
                  <a:pt x="1377" y="6146"/>
                </a:lnTo>
                <a:lnTo>
                  <a:pt x="1379" y="6081"/>
                </a:lnTo>
                <a:lnTo>
                  <a:pt x="1379" y="6024"/>
                </a:lnTo>
                <a:lnTo>
                  <a:pt x="1379" y="6011"/>
                </a:lnTo>
                <a:lnTo>
                  <a:pt x="1378" y="5997"/>
                </a:lnTo>
                <a:lnTo>
                  <a:pt x="1372" y="5965"/>
                </a:lnTo>
                <a:lnTo>
                  <a:pt x="1365" y="5929"/>
                </a:lnTo>
                <a:lnTo>
                  <a:pt x="1354" y="5892"/>
                </a:lnTo>
                <a:lnTo>
                  <a:pt x="1342" y="5851"/>
                </a:lnTo>
                <a:lnTo>
                  <a:pt x="1328" y="5810"/>
                </a:lnTo>
                <a:lnTo>
                  <a:pt x="1313" y="5770"/>
                </a:lnTo>
                <a:lnTo>
                  <a:pt x="1298" y="5730"/>
                </a:lnTo>
                <a:lnTo>
                  <a:pt x="1267" y="5654"/>
                </a:lnTo>
                <a:lnTo>
                  <a:pt x="1242" y="5593"/>
                </a:lnTo>
                <a:lnTo>
                  <a:pt x="1216" y="5535"/>
                </a:lnTo>
                <a:lnTo>
                  <a:pt x="1210" y="5562"/>
                </a:lnTo>
                <a:lnTo>
                  <a:pt x="1203" y="5592"/>
                </a:lnTo>
                <a:lnTo>
                  <a:pt x="1194" y="5629"/>
                </a:lnTo>
                <a:lnTo>
                  <a:pt x="1186" y="5671"/>
                </a:lnTo>
                <a:lnTo>
                  <a:pt x="1179" y="5717"/>
                </a:lnTo>
                <a:lnTo>
                  <a:pt x="1174" y="5760"/>
                </a:lnTo>
                <a:lnTo>
                  <a:pt x="1173" y="5782"/>
                </a:lnTo>
                <a:lnTo>
                  <a:pt x="1171" y="5802"/>
                </a:lnTo>
                <a:lnTo>
                  <a:pt x="1171" y="5824"/>
                </a:lnTo>
                <a:lnTo>
                  <a:pt x="1170" y="5849"/>
                </a:lnTo>
                <a:lnTo>
                  <a:pt x="1165" y="5910"/>
                </a:lnTo>
                <a:lnTo>
                  <a:pt x="1151" y="6054"/>
                </a:lnTo>
                <a:lnTo>
                  <a:pt x="1145" y="6129"/>
                </a:lnTo>
                <a:lnTo>
                  <a:pt x="1140" y="6199"/>
                </a:lnTo>
                <a:lnTo>
                  <a:pt x="1139" y="6230"/>
                </a:lnTo>
                <a:lnTo>
                  <a:pt x="1139" y="6260"/>
                </a:lnTo>
                <a:lnTo>
                  <a:pt x="1140" y="6285"/>
                </a:lnTo>
                <a:lnTo>
                  <a:pt x="1143" y="6307"/>
                </a:lnTo>
                <a:lnTo>
                  <a:pt x="1147" y="6357"/>
                </a:lnTo>
                <a:lnTo>
                  <a:pt x="1152" y="6423"/>
                </a:lnTo>
                <a:lnTo>
                  <a:pt x="1156" y="6498"/>
                </a:lnTo>
                <a:lnTo>
                  <a:pt x="1157" y="6572"/>
                </a:lnTo>
                <a:lnTo>
                  <a:pt x="1157" y="6606"/>
                </a:lnTo>
                <a:lnTo>
                  <a:pt x="1156" y="6637"/>
                </a:lnTo>
                <a:lnTo>
                  <a:pt x="1153" y="6664"/>
                </a:lnTo>
                <a:lnTo>
                  <a:pt x="1150" y="6684"/>
                </a:lnTo>
                <a:lnTo>
                  <a:pt x="1149" y="6692"/>
                </a:lnTo>
                <a:lnTo>
                  <a:pt x="1146" y="6698"/>
                </a:lnTo>
                <a:lnTo>
                  <a:pt x="1144" y="6703"/>
                </a:lnTo>
                <a:lnTo>
                  <a:pt x="1141" y="6706"/>
                </a:lnTo>
                <a:lnTo>
                  <a:pt x="1138" y="6706"/>
                </a:lnTo>
                <a:lnTo>
                  <a:pt x="1135" y="6704"/>
                </a:lnTo>
                <a:lnTo>
                  <a:pt x="1131" y="6700"/>
                </a:lnTo>
                <a:lnTo>
                  <a:pt x="1127" y="6692"/>
                </a:lnTo>
                <a:lnTo>
                  <a:pt x="1123" y="6683"/>
                </a:lnTo>
                <a:lnTo>
                  <a:pt x="1118" y="6672"/>
                </a:lnTo>
                <a:lnTo>
                  <a:pt x="1110" y="6643"/>
                </a:lnTo>
                <a:lnTo>
                  <a:pt x="1102" y="6607"/>
                </a:lnTo>
                <a:lnTo>
                  <a:pt x="1093" y="6565"/>
                </a:lnTo>
                <a:lnTo>
                  <a:pt x="1085" y="6518"/>
                </a:lnTo>
                <a:lnTo>
                  <a:pt x="1076" y="6466"/>
                </a:lnTo>
                <a:lnTo>
                  <a:pt x="1061" y="6352"/>
                </a:lnTo>
                <a:lnTo>
                  <a:pt x="1027" y="6110"/>
                </a:lnTo>
                <a:lnTo>
                  <a:pt x="1010" y="5994"/>
                </a:lnTo>
                <a:lnTo>
                  <a:pt x="994" y="5891"/>
                </a:lnTo>
                <a:lnTo>
                  <a:pt x="986" y="5843"/>
                </a:lnTo>
                <a:lnTo>
                  <a:pt x="979" y="5794"/>
                </a:lnTo>
                <a:lnTo>
                  <a:pt x="973" y="5742"/>
                </a:lnTo>
                <a:lnTo>
                  <a:pt x="968" y="5690"/>
                </a:lnTo>
                <a:lnTo>
                  <a:pt x="964" y="5637"/>
                </a:lnTo>
                <a:lnTo>
                  <a:pt x="960" y="5583"/>
                </a:lnTo>
                <a:lnTo>
                  <a:pt x="955" y="5474"/>
                </a:lnTo>
                <a:lnTo>
                  <a:pt x="951" y="5363"/>
                </a:lnTo>
                <a:lnTo>
                  <a:pt x="950" y="5254"/>
                </a:lnTo>
                <a:lnTo>
                  <a:pt x="949" y="5045"/>
                </a:lnTo>
                <a:lnTo>
                  <a:pt x="949" y="4997"/>
                </a:lnTo>
                <a:lnTo>
                  <a:pt x="947" y="4950"/>
                </a:lnTo>
                <a:lnTo>
                  <a:pt x="945" y="4908"/>
                </a:lnTo>
                <a:lnTo>
                  <a:pt x="942" y="4867"/>
                </a:lnTo>
                <a:lnTo>
                  <a:pt x="938" y="4830"/>
                </a:lnTo>
                <a:lnTo>
                  <a:pt x="935" y="4796"/>
                </a:lnTo>
                <a:lnTo>
                  <a:pt x="926" y="4737"/>
                </a:lnTo>
                <a:lnTo>
                  <a:pt x="919" y="4691"/>
                </a:lnTo>
                <a:lnTo>
                  <a:pt x="912" y="4657"/>
                </a:lnTo>
                <a:lnTo>
                  <a:pt x="905" y="4629"/>
                </a:lnTo>
                <a:lnTo>
                  <a:pt x="861" y="4731"/>
                </a:lnTo>
                <a:lnTo>
                  <a:pt x="786" y="4912"/>
                </a:lnTo>
                <a:lnTo>
                  <a:pt x="778" y="4933"/>
                </a:lnTo>
                <a:lnTo>
                  <a:pt x="771" y="4959"/>
                </a:lnTo>
                <a:lnTo>
                  <a:pt x="765" y="4987"/>
                </a:lnTo>
                <a:lnTo>
                  <a:pt x="760" y="5017"/>
                </a:lnTo>
                <a:lnTo>
                  <a:pt x="756" y="5051"/>
                </a:lnTo>
                <a:lnTo>
                  <a:pt x="752" y="5083"/>
                </a:lnTo>
                <a:lnTo>
                  <a:pt x="747" y="5151"/>
                </a:lnTo>
                <a:lnTo>
                  <a:pt x="744" y="5213"/>
                </a:lnTo>
                <a:lnTo>
                  <a:pt x="742" y="5264"/>
                </a:lnTo>
                <a:lnTo>
                  <a:pt x="741" y="5312"/>
                </a:lnTo>
                <a:lnTo>
                  <a:pt x="622" y="4956"/>
                </a:lnTo>
                <a:lnTo>
                  <a:pt x="609" y="4915"/>
                </a:lnTo>
                <a:lnTo>
                  <a:pt x="598" y="4876"/>
                </a:lnTo>
                <a:lnTo>
                  <a:pt x="578" y="4800"/>
                </a:lnTo>
                <a:lnTo>
                  <a:pt x="559" y="4727"/>
                </a:lnTo>
                <a:lnTo>
                  <a:pt x="539" y="4653"/>
                </a:lnTo>
                <a:lnTo>
                  <a:pt x="529" y="4616"/>
                </a:lnTo>
                <a:lnTo>
                  <a:pt x="517" y="4579"/>
                </a:lnTo>
                <a:lnTo>
                  <a:pt x="502" y="4539"/>
                </a:lnTo>
                <a:lnTo>
                  <a:pt x="487" y="4500"/>
                </a:lnTo>
                <a:lnTo>
                  <a:pt x="470" y="4457"/>
                </a:lnTo>
                <a:lnTo>
                  <a:pt x="449" y="4413"/>
                </a:lnTo>
                <a:lnTo>
                  <a:pt x="426" y="4366"/>
                </a:lnTo>
                <a:lnTo>
                  <a:pt x="400" y="4318"/>
                </a:lnTo>
                <a:lnTo>
                  <a:pt x="374" y="4270"/>
                </a:lnTo>
                <a:lnTo>
                  <a:pt x="352" y="4226"/>
                </a:lnTo>
                <a:lnTo>
                  <a:pt x="333" y="4185"/>
                </a:lnTo>
                <a:lnTo>
                  <a:pt x="316" y="4149"/>
                </a:lnTo>
                <a:lnTo>
                  <a:pt x="303" y="4114"/>
                </a:lnTo>
                <a:lnTo>
                  <a:pt x="291" y="4084"/>
                </a:lnTo>
                <a:lnTo>
                  <a:pt x="282" y="4055"/>
                </a:lnTo>
                <a:lnTo>
                  <a:pt x="274" y="4029"/>
                </a:lnTo>
                <a:lnTo>
                  <a:pt x="263" y="3983"/>
                </a:lnTo>
                <a:lnTo>
                  <a:pt x="255" y="3942"/>
                </a:lnTo>
                <a:lnTo>
                  <a:pt x="246" y="3906"/>
                </a:lnTo>
                <a:lnTo>
                  <a:pt x="241" y="3889"/>
                </a:lnTo>
                <a:lnTo>
                  <a:pt x="237" y="3872"/>
                </a:lnTo>
                <a:lnTo>
                  <a:pt x="222" y="3824"/>
                </a:lnTo>
                <a:lnTo>
                  <a:pt x="203" y="3751"/>
                </a:lnTo>
                <a:lnTo>
                  <a:pt x="159" y="3577"/>
                </a:lnTo>
                <a:lnTo>
                  <a:pt x="138" y="3496"/>
                </a:lnTo>
                <a:lnTo>
                  <a:pt x="120" y="3435"/>
                </a:lnTo>
                <a:lnTo>
                  <a:pt x="113" y="3415"/>
                </a:lnTo>
                <a:lnTo>
                  <a:pt x="108" y="3404"/>
                </a:lnTo>
                <a:lnTo>
                  <a:pt x="106" y="3401"/>
                </a:lnTo>
                <a:lnTo>
                  <a:pt x="104" y="3403"/>
                </a:lnTo>
                <a:lnTo>
                  <a:pt x="103" y="3406"/>
                </a:lnTo>
                <a:lnTo>
                  <a:pt x="103" y="3412"/>
                </a:lnTo>
                <a:lnTo>
                  <a:pt x="104" y="3464"/>
                </a:lnTo>
                <a:lnTo>
                  <a:pt x="107" y="3548"/>
                </a:lnTo>
                <a:lnTo>
                  <a:pt x="112" y="3654"/>
                </a:lnTo>
                <a:lnTo>
                  <a:pt x="118" y="3776"/>
                </a:lnTo>
                <a:lnTo>
                  <a:pt x="128" y="3907"/>
                </a:lnTo>
                <a:lnTo>
                  <a:pt x="134" y="3973"/>
                </a:lnTo>
                <a:lnTo>
                  <a:pt x="141" y="4039"/>
                </a:lnTo>
                <a:lnTo>
                  <a:pt x="149" y="4103"/>
                </a:lnTo>
                <a:lnTo>
                  <a:pt x="157" y="4163"/>
                </a:lnTo>
                <a:lnTo>
                  <a:pt x="167" y="4221"/>
                </a:lnTo>
                <a:lnTo>
                  <a:pt x="178" y="4274"/>
                </a:lnTo>
                <a:lnTo>
                  <a:pt x="190" y="4322"/>
                </a:lnTo>
                <a:lnTo>
                  <a:pt x="203" y="4369"/>
                </a:lnTo>
                <a:lnTo>
                  <a:pt x="216" y="4414"/>
                </a:lnTo>
                <a:lnTo>
                  <a:pt x="232" y="4456"/>
                </a:lnTo>
                <a:lnTo>
                  <a:pt x="249" y="4498"/>
                </a:lnTo>
                <a:lnTo>
                  <a:pt x="265" y="4539"/>
                </a:lnTo>
                <a:lnTo>
                  <a:pt x="283" y="4578"/>
                </a:lnTo>
                <a:lnTo>
                  <a:pt x="302" y="4617"/>
                </a:lnTo>
                <a:lnTo>
                  <a:pt x="340" y="4693"/>
                </a:lnTo>
                <a:lnTo>
                  <a:pt x="380" y="4769"/>
                </a:lnTo>
                <a:lnTo>
                  <a:pt x="420" y="4846"/>
                </a:lnTo>
                <a:lnTo>
                  <a:pt x="440" y="4885"/>
                </a:lnTo>
                <a:lnTo>
                  <a:pt x="459" y="4926"/>
                </a:lnTo>
                <a:lnTo>
                  <a:pt x="469" y="4948"/>
                </a:lnTo>
                <a:lnTo>
                  <a:pt x="478" y="4971"/>
                </a:lnTo>
                <a:lnTo>
                  <a:pt x="497" y="5021"/>
                </a:lnTo>
                <a:lnTo>
                  <a:pt x="514" y="5076"/>
                </a:lnTo>
                <a:lnTo>
                  <a:pt x="531" y="5135"/>
                </a:lnTo>
                <a:lnTo>
                  <a:pt x="548" y="5196"/>
                </a:lnTo>
                <a:lnTo>
                  <a:pt x="563" y="5261"/>
                </a:lnTo>
                <a:lnTo>
                  <a:pt x="578" y="5327"/>
                </a:lnTo>
                <a:lnTo>
                  <a:pt x="591" y="5393"/>
                </a:lnTo>
                <a:lnTo>
                  <a:pt x="604" y="5461"/>
                </a:lnTo>
                <a:lnTo>
                  <a:pt x="616" y="5527"/>
                </a:lnTo>
                <a:lnTo>
                  <a:pt x="637" y="5653"/>
                </a:lnTo>
                <a:lnTo>
                  <a:pt x="654" y="5766"/>
                </a:lnTo>
                <a:lnTo>
                  <a:pt x="667" y="5861"/>
                </a:lnTo>
                <a:lnTo>
                  <a:pt x="678" y="5944"/>
                </a:lnTo>
                <a:lnTo>
                  <a:pt x="687" y="6022"/>
                </a:lnTo>
                <a:lnTo>
                  <a:pt x="694" y="6095"/>
                </a:lnTo>
                <a:lnTo>
                  <a:pt x="700" y="6162"/>
                </a:lnTo>
                <a:lnTo>
                  <a:pt x="705" y="6223"/>
                </a:lnTo>
                <a:lnTo>
                  <a:pt x="709" y="6274"/>
                </a:lnTo>
                <a:lnTo>
                  <a:pt x="711" y="6317"/>
                </a:lnTo>
                <a:lnTo>
                  <a:pt x="711" y="6351"/>
                </a:lnTo>
                <a:lnTo>
                  <a:pt x="716" y="6436"/>
                </a:lnTo>
                <a:lnTo>
                  <a:pt x="726" y="6617"/>
                </a:lnTo>
                <a:lnTo>
                  <a:pt x="756" y="7128"/>
                </a:lnTo>
                <a:lnTo>
                  <a:pt x="801" y="7849"/>
                </a:lnTo>
                <a:lnTo>
                  <a:pt x="751" y="7565"/>
                </a:lnTo>
                <a:lnTo>
                  <a:pt x="706" y="7311"/>
                </a:lnTo>
                <a:lnTo>
                  <a:pt x="667" y="7078"/>
                </a:lnTo>
                <a:lnTo>
                  <a:pt x="660" y="7024"/>
                </a:lnTo>
                <a:lnTo>
                  <a:pt x="651" y="6960"/>
                </a:lnTo>
                <a:lnTo>
                  <a:pt x="644" y="6891"/>
                </a:lnTo>
                <a:lnTo>
                  <a:pt x="636" y="6815"/>
                </a:lnTo>
                <a:lnTo>
                  <a:pt x="622" y="6648"/>
                </a:lnTo>
                <a:lnTo>
                  <a:pt x="608" y="6470"/>
                </a:lnTo>
                <a:lnTo>
                  <a:pt x="593" y="6289"/>
                </a:lnTo>
                <a:lnTo>
                  <a:pt x="579" y="6114"/>
                </a:lnTo>
                <a:lnTo>
                  <a:pt x="565" y="5953"/>
                </a:lnTo>
                <a:lnTo>
                  <a:pt x="556" y="5881"/>
                </a:lnTo>
                <a:lnTo>
                  <a:pt x="549" y="5816"/>
                </a:lnTo>
                <a:lnTo>
                  <a:pt x="539" y="5756"/>
                </a:lnTo>
                <a:lnTo>
                  <a:pt x="529" y="5697"/>
                </a:lnTo>
                <a:lnTo>
                  <a:pt x="517" y="5640"/>
                </a:lnTo>
                <a:lnTo>
                  <a:pt x="505" y="5585"/>
                </a:lnTo>
                <a:lnTo>
                  <a:pt x="491" y="5530"/>
                </a:lnTo>
                <a:lnTo>
                  <a:pt x="477" y="5481"/>
                </a:lnTo>
                <a:lnTo>
                  <a:pt x="464" y="5433"/>
                </a:lnTo>
                <a:lnTo>
                  <a:pt x="450" y="5390"/>
                </a:lnTo>
                <a:lnTo>
                  <a:pt x="425" y="5314"/>
                </a:lnTo>
                <a:lnTo>
                  <a:pt x="405" y="5258"/>
                </a:lnTo>
                <a:lnTo>
                  <a:pt x="390" y="5222"/>
                </a:lnTo>
                <a:lnTo>
                  <a:pt x="386" y="5208"/>
                </a:lnTo>
                <a:lnTo>
                  <a:pt x="402" y="5788"/>
                </a:lnTo>
                <a:lnTo>
                  <a:pt x="417" y="6248"/>
                </a:lnTo>
                <a:lnTo>
                  <a:pt x="424" y="6444"/>
                </a:lnTo>
                <a:lnTo>
                  <a:pt x="430" y="6589"/>
                </a:lnTo>
                <a:lnTo>
                  <a:pt x="434" y="6645"/>
                </a:lnTo>
                <a:lnTo>
                  <a:pt x="438" y="6703"/>
                </a:lnTo>
                <a:lnTo>
                  <a:pt x="444" y="6761"/>
                </a:lnTo>
                <a:lnTo>
                  <a:pt x="450" y="6819"/>
                </a:lnTo>
                <a:lnTo>
                  <a:pt x="465" y="6925"/>
                </a:lnTo>
                <a:lnTo>
                  <a:pt x="478" y="7016"/>
                </a:lnTo>
                <a:lnTo>
                  <a:pt x="487" y="7078"/>
                </a:lnTo>
                <a:lnTo>
                  <a:pt x="489" y="7097"/>
                </a:lnTo>
                <a:lnTo>
                  <a:pt x="488" y="7106"/>
                </a:lnTo>
                <a:lnTo>
                  <a:pt x="488" y="7107"/>
                </a:lnTo>
                <a:lnTo>
                  <a:pt x="487" y="7107"/>
                </a:lnTo>
                <a:lnTo>
                  <a:pt x="485" y="7103"/>
                </a:lnTo>
                <a:lnTo>
                  <a:pt x="481" y="7089"/>
                </a:lnTo>
                <a:lnTo>
                  <a:pt x="471" y="7061"/>
                </a:lnTo>
                <a:lnTo>
                  <a:pt x="459" y="7019"/>
                </a:lnTo>
                <a:lnTo>
                  <a:pt x="446" y="6969"/>
                </a:lnTo>
                <a:lnTo>
                  <a:pt x="434" y="6918"/>
                </a:lnTo>
                <a:lnTo>
                  <a:pt x="410" y="6820"/>
                </a:lnTo>
                <a:lnTo>
                  <a:pt x="388" y="6721"/>
                </a:lnTo>
                <a:lnTo>
                  <a:pt x="365" y="6624"/>
                </a:lnTo>
                <a:lnTo>
                  <a:pt x="353" y="6576"/>
                </a:lnTo>
                <a:lnTo>
                  <a:pt x="340" y="6529"/>
                </a:lnTo>
                <a:lnTo>
                  <a:pt x="327" y="6482"/>
                </a:lnTo>
                <a:lnTo>
                  <a:pt x="311" y="6436"/>
                </a:lnTo>
                <a:lnTo>
                  <a:pt x="295" y="6392"/>
                </a:lnTo>
                <a:lnTo>
                  <a:pt x="277" y="6348"/>
                </a:lnTo>
                <a:lnTo>
                  <a:pt x="258" y="6304"/>
                </a:lnTo>
                <a:lnTo>
                  <a:pt x="237" y="6262"/>
                </a:lnTo>
                <a:lnTo>
                  <a:pt x="215" y="6219"/>
                </a:lnTo>
                <a:lnTo>
                  <a:pt x="193" y="6171"/>
                </a:lnTo>
                <a:lnTo>
                  <a:pt x="172" y="6120"/>
                </a:lnTo>
                <a:lnTo>
                  <a:pt x="153" y="6069"/>
                </a:lnTo>
                <a:lnTo>
                  <a:pt x="132" y="6016"/>
                </a:lnTo>
                <a:lnTo>
                  <a:pt x="114" y="5962"/>
                </a:lnTo>
                <a:lnTo>
                  <a:pt x="97" y="5910"/>
                </a:lnTo>
                <a:lnTo>
                  <a:pt x="82" y="5860"/>
                </a:lnTo>
                <a:lnTo>
                  <a:pt x="54" y="5767"/>
                </a:lnTo>
                <a:lnTo>
                  <a:pt x="32" y="5693"/>
                </a:lnTo>
                <a:lnTo>
                  <a:pt x="14" y="5624"/>
                </a:lnTo>
                <a:lnTo>
                  <a:pt x="12" y="5690"/>
                </a:lnTo>
                <a:lnTo>
                  <a:pt x="7" y="5854"/>
                </a:lnTo>
                <a:lnTo>
                  <a:pt x="2" y="6063"/>
                </a:lnTo>
                <a:lnTo>
                  <a:pt x="0" y="6167"/>
                </a:lnTo>
                <a:lnTo>
                  <a:pt x="0" y="6262"/>
                </a:lnTo>
                <a:lnTo>
                  <a:pt x="1" y="6311"/>
                </a:lnTo>
                <a:lnTo>
                  <a:pt x="5" y="6368"/>
                </a:lnTo>
                <a:lnTo>
                  <a:pt x="11" y="6430"/>
                </a:lnTo>
                <a:lnTo>
                  <a:pt x="19" y="6499"/>
                </a:lnTo>
                <a:lnTo>
                  <a:pt x="29" y="6572"/>
                </a:lnTo>
                <a:lnTo>
                  <a:pt x="41" y="6650"/>
                </a:lnTo>
                <a:lnTo>
                  <a:pt x="54" y="6730"/>
                </a:lnTo>
                <a:lnTo>
                  <a:pt x="68" y="6811"/>
                </a:lnTo>
                <a:lnTo>
                  <a:pt x="98" y="6976"/>
                </a:lnTo>
                <a:lnTo>
                  <a:pt x="131" y="7135"/>
                </a:lnTo>
                <a:lnTo>
                  <a:pt x="162" y="7280"/>
                </a:lnTo>
                <a:lnTo>
                  <a:pt x="192" y="7405"/>
                </a:lnTo>
                <a:lnTo>
                  <a:pt x="207" y="7463"/>
                </a:lnTo>
                <a:lnTo>
                  <a:pt x="220" y="7524"/>
                </a:lnTo>
                <a:lnTo>
                  <a:pt x="247" y="7652"/>
                </a:lnTo>
                <a:lnTo>
                  <a:pt x="302" y="7920"/>
                </a:lnTo>
                <a:lnTo>
                  <a:pt x="328" y="8046"/>
                </a:lnTo>
                <a:lnTo>
                  <a:pt x="353" y="8159"/>
                </a:lnTo>
                <a:lnTo>
                  <a:pt x="365" y="8210"/>
                </a:lnTo>
                <a:lnTo>
                  <a:pt x="377" y="8254"/>
                </a:lnTo>
                <a:lnTo>
                  <a:pt x="389" y="8293"/>
                </a:lnTo>
                <a:lnTo>
                  <a:pt x="400" y="8325"/>
                </a:lnTo>
                <a:lnTo>
                  <a:pt x="405" y="8338"/>
                </a:lnTo>
                <a:lnTo>
                  <a:pt x="410" y="8354"/>
                </a:lnTo>
                <a:lnTo>
                  <a:pt x="417" y="8384"/>
                </a:lnTo>
                <a:lnTo>
                  <a:pt x="423" y="8417"/>
                </a:lnTo>
                <a:lnTo>
                  <a:pt x="425" y="8450"/>
                </a:lnTo>
                <a:lnTo>
                  <a:pt x="428" y="8485"/>
                </a:lnTo>
                <a:lnTo>
                  <a:pt x="429" y="8520"/>
                </a:lnTo>
                <a:lnTo>
                  <a:pt x="428" y="8592"/>
                </a:lnTo>
                <a:lnTo>
                  <a:pt x="426" y="8664"/>
                </a:lnTo>
                <a:lnTo>
                  <a:pt x="426" y="8699"/>
                </a:lnTo>
                <a:lnTo>
                  <a:pt x="428" y="8734"/>
                </a:lnTo>
                <a:lnTo>
                  <a:pt x="429" y="8767"/>
                </a:lnTo>
                <a:lnTo>
                  <a:pt x="432" y="8800"/>
                </a:lnTo>
                <a:lnTo>
                  <a:pt x="437" y="8830"/>
                </a:lnTo>
                <a:lnTo>
                  <a:pt x="444" y="8859"/>
                </a:lnTo>
                <a:lnTo>
                  <a:pt x="453" y="8891"/>
                </a:lnTo>
                <a:lnTo>
                  <a:pt x="464" y="8931"/>
                </a:lnTo>
                <a:lnTo>
                  <a:pt x="484" y="9026"/>
                </a:lnTo>
                <a:lnTo>
                  <a:pt x="507" y="9135"/>
                </a:lnTo>
                <a:lnTo>
                  <a:pt x="527" y="9249"/>
                </a:lnTo>
                <a:lnTo>
                  <a:pt x="563" y="9444"/>
                </a:lnTo>
                <a:lnTo>
                  <a:pt x="578" y="9527"/>
                </a:lnTo>
                <a:lnTo>
                  <a:pt x="14942" y="9527"/>
                </a:lnTo>
                <a:lnTo>
                  <a:pt x="14935" y="9178"/>
                </a:lnTo>
                <a:lnTo>
                  <a:pt x="14922" y="8390"/>
                </a:lnTo>
                <a:lnTo>
                  <a:pt x="14915" y="7949"/>
                </a:lnTo>
                <a:lnTo>
                  <a:pt x="14911" y="7542"/>
                </a:lnTo>
                <a:lnTo>
                  <a:pt x="14910" y="7366"/>
                </a:lnTo>
                <a:lnTo>
                  <a:pt x="14910" y="7216"/>
                </a:lnTo>
                <a:lnTo>
                  <a:pt x="14910" y="7098"/>
                </a:lnTo>
                <a:lnTo>
                  <a:pt x="14912" y="7019"/>
                </a:lnTo>
                <a:lnTo>
                  <a:pt x="14916" y="6963"/>
                </a:lnTo>
                <a:lnTo>
                  <a:pt x="14920" y="6912"/>
                </a:lnTo>
                <a:lnTo>
                  <a:pt x="14926" y="6865"/>
                </a:lnTo>
                <a:lnTo>
                  <a:pt x="14932" y="6822"/>
                </a:lnTo>
                <a:lnTo>
                  <a:pt x="14939" y="6781"/>
                </a:lnTo>
                <a:lnTo>
                  <a:pt x="14946" y="6743"/>
                </a:lnTo>
                <a:lnTo>
                  <a:pt x="14954" y="6706"/>
                </a:lnTo>
                <a:lnTo>
                  <a:pt x="14964" y="6668"/>
                </a:lnTo>
                <a:lnTo>
                  <a:pt x="14984" y="6594"/>
                </a:lnTo>
                <a:lnTo>
                  <a:pt x="15008" y="6512"/>
                </a:lnTo>
                <a:lnTo>
                  <a:pt x="15034" y="6418"/>
                </a:lnTo>
                <a:lnTo>
                  <a:pt x="15047" y="6364"/>
                </a:lnTo>
                <a:lnTo>
                  <a:pt x="15060" y="6307"/>
                </a:lnTo>
                <a:lnTo>
                  <a:pt x="15073" y="6247"/>
                </a:lnTo>
                <a:lnTo>
                  <a:pt x="15085" y="6190"/>
                </a:lnTo>
                <a:lnTo>
                  <a:pt x="15095" y="6135"/>
                </a:lnTo>
                <a:lnTo>
                  <a:pt x="15105" y="6083"/>
                </a:lnTo>
                <a:lnTo>
                  <a:pt x="15112" y="6033"/>
                </a:lnTo>
                <a:lnTo>
                  <a:pt x="15118" y="5983"/>
                </a:lnTo>
                <a:lnTo>
                  <a:pt x="15130" y="5887"/>
                </a:lnTo>
                <a:lnTo>
                  <a:pt x="15138" y="5792"/>
                </a:lnTo>
                <a:lnTo>
                  <a:pt x="15147" y="5697"/>
                </a:lnTo>
                <a:lnTo>
                  <a:pt x="15155" y="5598"/>
                </a:lnTo>
                <a:lnTo>
                  <a:pt x="15165" y="5491"/>
                </a:lnTo>
                <a:lnTo>
                  <a:pt x="15177" y="5381"/>
                </a:lnTo>
                <a:lnTo>
                  <a:pt x="15189" y="5281"/>
                </a:lnTo>
                <a:lnTo>
                  <a:pt x="15210" y="5106"/>
                </a:lnTo>
                <a:lnTo>
                  <a:pt x="15220" y="5035"/>
                </a:lnTo>
                <a:lnTo>
                  <a:pt x="15225" y="4979"/>
                </a:lnTo>
                <a:lnTo>
                  <a:pt x="15226" y="4956"/>
                </a:lnTo>
                <a:lnTo>
                  <a:pt x="15227" y="4937"/>
                </a:lnTo>
                <a:lnTo>
                  <a:pt x="15226" y="4922"/>
                </a:lnTo>
                <a:lnTo>
                  <a:pt x="15224" y="4912"/>
                </a:lnTo>
                <a:close/>
                <a:moveTo>
                  <a:pt x="667" y="8622"/>
                </a:moveTo>
                <a:lnTo>
                  <a:pt x="667" y="8622"/>
                </a:lnTo>
                <a:lnTo>
                  <a:pt x="658" y="8606"/>
                </a:lnTo>
                <a:lnTo>
                  <a:pt x="649" y="8587"/>
                </a:lnTo>
                <a:lnTo>
                  <a:pt x="627" y="8542"/>
                </a:lnTo>
                <a:lnTo>
                  <a:pt x="604" y="8489"/>
                </a:lnTo>
                <a:lnTo>
                  <a:pt x="580" y="8429"/>
                </a:lnTo>
                <a:lnTo>
                  <a:pt x="556" y="8366"/>
                </a:lnTo>
                <a:lnTo>
                  <a:pt x="536" y="8305"/>
                </a:lnTo>
                <a:lnTo>
                  <a:pt x="518" y="8245"/>
                </a:lnTo>
                <a:lnTo>
                  <a:pt x="511" y="8217"/>
                </a:lnTo>
                <a:lnTo>
                  <a:pt x="505" y="8192"/>
                </a:lnTo>
                <a:lnTo>
                  <a:pt x="493" y="8139"/>
                </a:lnTo>
                <a:lnTo>
                  <a:pt x="482" y="8085"/>
                </a:lnTo>
                <a:lnTo>
                  <a:pt x="472" y="8027"/>
                </a:lnTo>
                <a:lnTo>
                  <a:pt x="464" y="7971"/>
                </a:lnTo>
                <a:lnTo>
                  <a:pt x="455" y="7914"/>
                </a:lnTo>
                <a:lnTo>
                  <a:pt x="449" y="7859"/>
                </a:lnTo>
                <a:lnTo>
                  <a:pt x="446" y="7809"/>
                </a:lnTo>
                <a:lnTo>
                  <a:pt x="444" y="7761"/>
                </a:lnTo>
                <a:lnTo>
                  <a:pt x="444" y="7708"/>
                </a:lnTo>
                <a:lnTo>
                  <a:pt x="442" y="7642"/>
                </a:lnTo>
                <a:lnTo>
                  <a:pt x="437" y="7494"/>
                </a:lnTo>
                <a:lnTo>
                  <a:pt x="430" y="7316"/>
                </a:lnTo>
                <a:lnTo>
                  <a:pt x="447" y="7358"/>
                </a:lnTo>
                <a:lnTo>
                  <a:pt x="465" y="7405"/>
                </a:lnTo>
                <a:lnTo>
                  <a:pt x="488" y="7464"/>
                </a:lnTo>
                <a:lnTo>
                  <a:pt x="512" y="7532"/>
                </a:lnTo>
                <a:lnTo>
                  <a:pt x="536" y="7603"/>
                </a:lnTo>
                <a:lnTo>
                  <a:pt x="559" y="7676"/>
                </a:lnTo>
                <a:lnTo>
                  <a:pt x="569" y="7711"/>
                </a:lnTo>
                <a:lnTo>
                  <a:pt x="578" y="7746"/>
                </a:lnTo>
                <a:lnTo>
                  <a:pt x="593" y="7807"/>
                </a:lnTo>
                <a:lnTo>
                  <a:pt x="609" y="7860"/>
                </a:lnTo>
                <a:lnTo>
                  <a:pt x="633" y="7952"/>
                </a:lnTo>
                <a:lnTo>
                  <a:pt x="644" y="7995"/>
                </a:lnTo>
                <a:lnTo>
                  <a:pt x="654" y="8040"/>
                </a:lnTo>
                <a:lnTo>
                  <a:pt x="661" y="8090"/>
                </a:lnTo>
                <a:lnTo>
                  <a:pt x="667" y="8146"/>
                </a:lnTo>
                <a:lnTo>
                  <a:pt x="669" y="8179"/>
                </a:lnTo>
                <a:lnTo>
                  <a:pt x="672" y="8213"/>
                </a:lnTo>
                <a:lnTo>
                  <a:pt x="674" y="8290"/>
                </a:lnTo>
                <a:lnTo>
                  <a:pt x="674" y="8368"/>
                </a:lnTo>
                <a:lnTo>
                  <a:pt x="673" y="8445"/>
                </a:lnTo>
                <a:lnTo>
                  <a:pt x="669" y="8570"/>
                </a:lnTo>
                <a:lnTo>
                  <a:pt x="667" y="8622"/>
                </a:lnTo>
                <a:close/>
                <a:moveTo>
                  <a:pt x="1024" y="8830"/>
                </a:moveTo>
                <a:lnTo>
                  <a:pt x="1024" y="8830"/>
                </a:lnTo>
                <a:lnTo>
                  <a:pt x="1016" y="8765"/>
                </a:lnTo>
                <a:lnTo>
                  <a:pt x="1008" y="8694"/>
                </a:lnTo>
                <a:lnTo>
                  <a:pt x="988" y="8548"/>
                </a:lnTo>
                <a:lnTo>
                  <a:pt x="979" y="8477"/>
                </a:lnTo>
                <a:lnTo>
                  <a:pt x="971" y="8412"/>
                </a:lnTo>
                <a:lnTo>
                  <a:pt x="966" y="8355"/>
                </a:lnTo>
                <a:lnTo>
                  <a:pt x="965" y="8331"/>
                </a:lnTo>
                <a:lnTo>
                  <a:pt x="964" y="8310"/>
                </a:lnTo>
                <a:lnTo>
                  <a:pt x="965" y="8262"/>
                </a:lnTo>
                <a:lnTo>
                  <a:pt x="966" y="8198"/>
                </a:lnTo>
                <a:lnTo>
                  <a:pt x="970" y="8046"/>
                </a:lnTo>
                <a:lnTo>
                  <a:pt x="971" y="7971"/>
                </a:lnTo>
                <a:lnTo>
                  <a:pt x="971" y="7901"/>
                </a:lnTo>
                <a:lnTo>
                  <a:pt x="968" y="7845"/>
                </a:lnTo>
                <a:lnTo>
                  <a:pt x="966" y="7822"/>
                </a:lnTo>
                <a:lnTo>
                  <a:pt x="964" y="7805"/>
                </a:lnTo>
                <a:lnTo>
                  <a:pt x="962" y="7795"/>
                </a:lnTo>
                <a:lnTo>
                  <a:pt x="962" y="7793"/>
                </a:lnTo>
                <a:lnTo>
                  <a:pt x="964" y="7792"/>
                </a:lnTo>
                <a:lnTo>
                  <a:pt x="966" y="7795"/>
                </a:lnTo>
                <a:lnTo>
                  <a:pt x="970" y="7804"/>
                </a:lnTo>
                <a:lnTo>
                  <a:pt x="982" y="7835"/>
                </a:lnTo>
                <a:lnTo>
                  <a:pt x="996" y="7882"/>
                </a:lnTo>
                <a:lnTo>
                  <a:pt x="1010" y="7937"/>
                </a:lnTo>
                <a:lnTo>
                  <a:pt x="1018" y="7966"/>
                </a:lnTo>
                <a:lnTo>
                  <a:pt x="1025" y="7995"/>
                </a:lnTo>
                <a:lnTo>
                  <a:pt x="1030" y="8025"/>
                </a:lnTo>
                <a:lnTo>
                  <a:pt x="1034" y="8052"/>
                </a:lnTo>
                <a:lnTo>
                  <a:pt x="1037" y="8079"/>
                </a:lnTo>
                <a:lnTo>
                  <a:pt x="1038" y="8102"/>
                </a:lnTo>
                <a:lnTo>
                  <a:pt x="1040" y="8187"/>
                </a:lnTo>
                <a:lnTo>
                  <a:pt x="1045" y="8337"/>
                </a:lnTo>
                <a:lnTo>
                  <a:pt x="1061" y="8740"/>
                </a:lnTo>
                <a:lnTo>
                  <a:pt x="1082" y="9289"/>
                </a:lnTo>
                <a:lnTo>
                  <a:pt x="1078" y="9268"/>
                </a:lnTo>
                <a:lnTo>
                  <a:pt x="1072" y="9247"/>
                </a:lnTo>
                <a:lnTo>
                  <a:pt x="1063" y="9196"/>
                </a:lnTo>
                <a:lnTo>
                  <a:pt x="1055" y="9141"/>
                </a:lnTo>
                <a:lnTo>
                  <a:pt x="1048" y="9081"/>
                </a:lnTo>
                <a:lnTo>
                  <a:pt x="1040" y="9020"/>
                </a:lnTo>
                <a:lnTo>
                  <a:pt x="1034" y="8956"/>
                </a:lnTo>
                <a:lnTo>
                  <a:pt x="1024" y="8830"/>
                </a:lnTo>
                <a:close/>
                <a:moveTo>
                  <a:pt x="1187" y="9008"/>
                </a:moveTo>
                <a:lnTo>
                  <a:pt x="1187" y="9008"/>
                </a:lnTo>
                <a:lnTo>
                  <a:pt x="1171" y="8928"/>
                </a:lnTo>
                <a:lnTo>
                  <a:pt x="1162" y="8877"/>
                </a:lnTo>
                <a:lnTo>
                  <a:pt x="1153" y="8821"/>
                </a:lnTo>
                <a:lnTo>
                  <a:pt x="1146" y="8767"/>
                </a:lnTo>
                <a:lnTo>
                  <a:pt x="1140" y="8716"/>
                </a:lnTo>
                <a:lnTo>
                  <a:pt x="1139" y="8692"/>
                </a:lnTo>
                <a:lnTo>
                  <a:pt x="1139" y="8670"/>
                </a:lnTo>
                <a:lnTo>
                  <a:pt x="1140" y="8652"/>
                </a:lnTo>
                <a:lnTo>
                  <a:pt x="1143" y="8636"/>
                </a:lnTo>
                <a:lnTo>
                  <a:pt x="1153" y="8573"/>
                </a:lnTo>
                <a:lnTo>
                  <a:pt x="1159" y="8533"/>
                </a:lnTo>
                <a:lnTo>
                  <a:pt x="1165" y="8493"/>
                </a:lnTo>
                <a:lnTo>
                  <a:pt x="1170" y="8454"/>
                </a:lnTo>
                <a:lnTo>
                  <a:pt x="1174" y="8417"/>
                </a:lnTo>
                <a:lnTo>
                  <a:pt x="1174" y="8383"/>
                </a:lnTo>
                <a:lnTo>
                  <a:pt x="1174" y="8370"/>
                </a:lnTo>
                <a:lnTo>
                  <a:pt x="1173" y="8358"/>
                </a:lnTo>
                <a:lnTo>
                  <a:pt x="1170" y="8338"/>
                </a:lnTo>
                <a:lnTo>
                  <a:pt x="1170" y="8336"/>
                </a:lnTo>
                <a:lnTo>
                  <a:pt x="1171" y="8340"/>
                </a:lnTo>
                <a:lnTo>
                  <a:pt x="1173" y="8348"/>
                </a:lnTo>
                <a:lnTo>
                  <a:pt x="1173" y="8358"/>
                </a:lnTo>
                <a:lnTo>
                  <a:pt x="1187" y="8432"/>
                </a:lnTo>
                <a:lnTo>
                  <a:pt x="1206" y="8533"/>
                </a:lnTo>
                <a:lnTo>
                  <a:pt x="1216" y="8585"/>
                </a:lnTo>
                <a:lnTo>
                  <a:pt x="1224" y="8632"/>
                </a:lnTo>
                <a:lnTo>
                  <a:pt x="1229" y="8670"/>
                </a:lnTo>
                <a:lnTo>
                  <a:pt x="1231" y="8695"/>
                </a:lnTo>
                <a:lnTo>
                  <a:pt x="1229" y="8727"/>
                </a:lnTo>
                <a:lnTo>
                  <a:pt x="1224" y="8770"/>
                </a:lnTo>
                <a:lnTo>
                  <a:pt x="1217" y="8820"/>
                </a:lnTo>
                <a:lnTo>
                  <a:pt x="1209" y="8874"/>
                </a:lnTo>
                <a:lnTo>
                  <a:pt x="1193" y="8967"/>
                </a:lnTo>
                <a:lnTo>
                  <a:pt x="1187" y="9008"/>
                </a:lnTo>
                <a:close/>
                <a:moveTo>
                  <a:pt x="2003" y="8265"/>
                </a:moveTo>
                <a:lnTo>
                  <a:pt x="2003" y="8265"/>
                </a:lnTo>
                <a:lnTo>
                  <a:pt x="2005" y="8289"/>
                </a:lnTo>
                <a:lnTo>
                  <a:pt x="2006" y="8317"/>
                </a:lnTo>
                <a:lnTo>
                  <a:pt x="2009" y="8379"/>
                </a:lnTo>
                <a:lnTo>
                  <a:pt x="2008" y="8453"/>
                </a:lnTo>
                <a:lnTo>
                  <a:pt x="2006" y="8533"/>
                </a:lnTo>
                <a:lnTo>
                  <a:pt x="2002" y="8618"/>
                </a:lnTo>
                <a:lnTo>
                  <a:pt x="1997" y="8707"/>
                </a:lnTo>
                <a:lnTo>
                  <a:pt x="1991" y="8799"/>
                </a:lnTo>
                <a:lnTo>
                  <a:pt x="1984" y="8889"/>
                </a:lnTo>
                <a:lnTo>
                  <a:pt x="1970" y="9058"/>
                </a:lnTo>
                <a:lnTo>
                  <a:pt x="1957" y="9200"/>
                </a:lnTo>
                <a:lnTo>
                  <a:pt x="1944" y="9335"/>
                </a:lnTo>
                <a:lnTo>
                  <a:pt x="1937" y="9316"/>
                </a:lnTo>
                <a:lnTo>
                  <a:pt x="1926" y="9285"/>
                </a:lnTo>
                <a:lnTo>
                  <a:pt x="1897" y="9192"/>
                </a:lnTo>
                <a:lnTo>
                  <a:pt x="1861" y="9064"/>
                </a:lnTo>
                <a:lnTo>
                  <a:pt x="1821" y="8915"/>
                </a:lnTo>
                <a:lnTo>
                  <a:pt x="1779" y="8757"/>
                </a:lnTo>
                <a:lnTo>
                  <a:pt x="1738" y="8599"/>
                </a:lnTo>
                <a:lnTo>
                  <a:pt x="1704" y="8456"/>
                </a:lnTo>
                <a:lnTo>
                  <a:pt x="1676" y="8340"/>
                </a:lnTo>
                <a:lnTo>
                  <a:pt x="1653" y="8232"/>
                </a:lnTo>
                <a:lnTo>
                  <a:pt x="1628" y="8110"/>
                </a:lnTo>
                <a:lnTo>
                  <a:pt x="1603" y="7980"/>
                </a:lnTo>
                <a:lnTo>
                  <a:pt x="1580" y="7848"/>
                </a:lnTo>
                <a:lnTo>
                  <a:pt x="1559" y="7717"/>
                </a:lnTo>
                <a:lnTo>
                  <a:pt x="1550" y="7655"/>
                </a:lnTo>
                <a:lnTo>
                  <a:pt x="1543" y="7595"/>
                </a:lnTo>
                <a:lnTo>
                  <a:pt x="1537" y="7537"/>
                </a:lnTo>
                <a:lnTo>
                  <a:pt x="1532" y="7483"/>
                </a:lnTo>
                <a:lnTo>
                  <a:pt x="1529" y="7434"/>
                </a:lnTo>
                <a:lnTo>
                  <a:pt x="1528" y="7389"/>
                </a:lnTo>
                <a:lnTo>
                  <a:pt x="1527" y="7296"/>
                </a:lnTo>
                <a:lnTo>
                  <a:pt x="1523" y="7185"/>
                </a:lnTo>
                <a:lnTo>
                  <a:pt x="1520" y="7064"/>
                </a:lnTo>
                <a:lnTo>
                  <a:pt x="1516" y="6939"/>
                </a:lnTo>
                <a:lnTo>
                  <a:pt x="1515" y="6819"/>
                </a:lnTo>
                <a:lnTo>
                  <a:pt x="1515" y="6761"/>
                </a:lnTo>
                <a:lnTo>
                  <a:pt x="1515" y="6708"/>
                </a:lnTo>
                <a:lnTo>
                  <a:pt x="1517" y="6657"/>
                </a:lnTo>
                <a:lnTo>
                  <a:pt x="1520" y="6614"/>
                </a:lnTo>
                <a:lnTo>
                  <a:pt x="1523" y="6576"/>
                </a:lnTo>
                <a:lnTo>
                  <a:pt x="1528" y="6545"/>
                </a:lnTo>
                <a:lnTo>
                  <a:pt x="1541" y="6480"/>
                </a:lnTo>
                <a:lnTo>
                  <a:pt x="1559" y="6403"/>
                </a:lnTo>
                <a:lnTo>
                  <a:pt x="1598" y="6236"/>
                </a:lnTo>
                <a:lnTo>
                  <a:pt x="1647" y="6040"/>
                </a:lnTo>
                <a:lnTo>
                  <a:pt x="1664" y="6072"/>
                </a:lnTo>
                <a:lnTo>
                  <a:pt x="1683" y="6112"/>
                </a:lnTo>
                <a:lnTo>
                  <a:pt x="1707" y="6161"/>
                </a:lnTo>
                <a:lnTo>
                  <a:pt x="1736" y="6223"/>
                </a:lnTo>
                <a:lnTo>
                  <a:pt x="1765" y="6290"/>
                </a:lnTo>
                <a:lnTo>
                  <a:pt x="1796" y="6363"/>
                </a:lnTo>
                <a:lnTo>
                  <a:pt x="1825" y="6440"/>
                </a:lnTo>
                <a:lnTo>
                  <a:pt x="1839" y="6478"/>
                </a:lnTo>
                <a:lnTo>
                  <a:pt x="1855" y="6513"/>
                </a:lnTo>
                <a:lnTo>
                  <a:pt x="1872" y="6548"/>
                </a:lnTo>
                <a:lnTo>
                  <a:pt x="1889" y="6583"/>
                </a:lnTo>
                <a:lnTo>
                  <a:pt x="1923" y="6650"/>
                </a:lnTo>
                <a:lnTo>
                  <a:pt x="1941" y="6685"/>
                </a:lnTo>
                <a:lnTo>
                  <a:pt x="1958" y="6722"/>
                </a:lnTo>
                <a:lnTo>
                  <a:pt x="1974" y="6761"/>
                </a:lnTo>
                <a:lnTo>
                  <a:pt x="1990" y="6802"/>
                </a:lnTo>
                <a:lnTo>
                  <a:pt x="2004" y="6846"/>
                </a:lnTo>
                <a:lnTo>
                  <a:pt x="2016" y="6895"/>
                </a:lnTo>
                <a:lnTo>
                  <a:pt x="2028" y="6948"/>
                </a:lnTo>
                <a:lnTo>
                  <a:pt x="2032" y="6976"/>
                </a:lnTo>
                <a:lnTo>
                  <a:pt x="2036" y="7006"/>
                </a:lnTo>
                <a:lnTo>
                  <a:pt x="2040" y="7036"/>
                </a:lnTo>
                <a:lnTo>
                  <a:pt x="2044" y="7068"/>
                </a:lnTo>
                <a:lnTo>
                  <a:pt x="2046" y="7102"/>
                </a:lnTo>
                <a:lnTo>
                  <a:pt x="2047" y="7138"/>
                </a:lnTo>
                <a:lnTo>
                  <a:pt x="2048" y="7211"/>
                </a:lnTo>
                <a:lnTo>
                  <a:pt x="2048" y="7287"/>
                </a:lnTo>
                <a:lnTo>
                  <a:pt x="2046" y="7365"/>
                </a:lnTo>
                <a:lnTo>
                  <a:pt x="2042" y="7443"/>
                </a:lnTo>
                <a:lnTo>
                  <a:pt x="2038" y="7523"/>
                </a:lnTo>
                <a:lnTo>
                  <a:pt x="2032" y="7602"/>
                </a:lnTo>
                <a:lnTo>
                  <a:pt x="2020" y="7757"/>
                </a:lnTo>
                <a:lnTo>
                  <a:pt x="2008" y="7906"/>
                </a:lnTo>
                <a:lnTo>
                  <a:pt x="2003" y="7977"/>
                </a:lnTo>
                <a:lnTo>
                  <a:pt x="1999" y="8043"/>
                </a:lnTo>
                <a:lnTo>
                  <a:pt x="1997" y="8107"/>
                </a:lnTo>
                <a:lnTo>
                  <a:pt x="1997" y="8164"/>
                </a:lnTo>
                <a:lnTo>
                  <a:pt x="1998" y="8218"/>
                </a:lnTo>
                <a:lnTo>
                  <a:pt x="2000" y="8242"/>
                </a:lnTo>
                <a:lnTo>
                  <a:pt x="2003" y="8265"/>
                </a:lnTo>
                <a:close/>
                <a:moveTo>
                  <a:pt x="2255" y="6692"/>
                </a:moveTo>
                <a:lnTo>
                  <a:pt x="2255" y="6692"/>
                </a:lnTo>
                <a:lnTo>
                  <a:pt x="2249" y="6629"/>
                </a:lnTo>
                <a:lnTo>
                  <a:pt x="2242" y="6545"/>
                </a:lnTo>
                <a:lnTo>
                  <a:pt x="2225" y="6344"/>
                </a:lnTo>
                <a:lnTo>
                  <a:pt x="2209" y="6154"/>
                </a:lnTo>
                <a:lnTo>
                  <a:pt x="2202" y="6083"/>
                </a:lnTo>
                <a:lnTo>
                  <a:pt x="2199" y="6058"/>
                </a:lnTo>
                <a:lnTo>
                  <a:pt x="2196" y="6040"/>
                </a:lnTo>
                <a:lnTo>
                  <a:pt x="2189" y="6009"/>
                </a:lnTo>
                <a:lnTo>
                  <a:pt x="2181" y="5973"/>
                </a:lnTo>
                <a:lnTo>
                  <a:pt x="2170" y="5929"/>
                </a:lnTo>
                <a:lnTo>
                  <a:pt x="2160" y="5880"/>
                </a:lnTo>
                <a:lnTo>
                  <a:pt x="2152" y="5824"/>
                </a:lnTo>
                <a:lnTo>
                  <a:pt x="2147" y="5792"/>
                </a:lnTo>
                <a:lnTo>
                  <a:pt x="2143" y="5760"/>
                </a:lnTo>
                <a:lnTo>
                  <a:pt x="2141" y="5725"/>
                </a:lnTo>
                <a:lnTo>
                  <a:pt x="2139" y="5688"/>
                </a:lnTo>
                <a:lnTo>
                  <a:pt x="2137" y="5649"/>
                </a:lnTo>
                <a:lnTo>
                  <a:pt x="2136" y="5609"/>
                </a:lnTo>
                <a:lnTo>
                  <a:pt x="2136" y="5559"/>
                </a:lnTo>
                <a:lnTo>
                  <a:pt x="2134" y="5497"/>
                </a:lnTo>
                <a:lnTo>
                  <a:pt x="2128" y="5339"/>
                </a:lnTo>
                <a:lnTo>
                  <a:pt x="2111" y="4967"/>
                </a:lnTo>
                <a:lnTo>
                  <a:pt x="2102" y="4790"/>
                </a:lnTo>
                <a:lnTo>
                  <a:pt x="2100" y="4712"/>
                </a:lnTo>
                <a:lnTo>
                  <a:pt x="2099" y="4645"/>
                </a:lnTo>
                <a:lnTo>
                  <a:pt x="2099" y="4590"/>
                </a:lnTo>
                <a:lnTo>
                  <a:pt x="2099" y="4550"/>
                </a:lnTo>
                <a:lnTo>
                  <a:pt x="2100" y="4537"/>
                </a:lnTo>
                <a:lnTo>
                  <a:pt x="2102" y="4528"/>
                </a:lnTo>
                <a:lnTo>
                  <a:pt x="2104" y="4525"/>
                </a:lnTo>
                <a:lnTo>
                  <a:pt x="2105" y="4525"/>
                </a:lnTo>
                <a:lnTo>
                  <a:pt x="2106" y="4526"/>
                </a:lnTo>
                <a:lnTo>
                  <a:pt x="2113" y="4539"/>
                </a:lnTo>
                <a:lnTo>
                  <a:pt x="2123" y="4564"/>
                </a:lnTo>
                <a:lnTo>
                  <a:pt x="2136" y="4598"/>
                </a:lnTo>
                <a:lnTo>
                  <a:pt x="2149" y="4639"/>
                </a:lnTo>
                <a:lnTo>
                  <a:pt x="2182" y="4740"/>
                </a:lnTo>
                <a:lnTo>
                  <a:pt x="2218" y="4854"/>
                </a:lnTo>
                <a:lnTo>
                  <a:pt x="2254" y="4972"/>
                </a:lnTo>
                <a:lnTo>
                  <a:pt x="2286" y="5083"/>
                </a:lnTo>
                <a:lnTo>
                  <a:pt x="2313" y="5175"/>
                </a:lnTo>
                <a:lnTo>
                  <a:pt x="2330" y="5238"/>
                </a:lnTo>
                <a:lnTo>
                  <a:pt x="2340" y="5282"/>
                </a:lnTo>
                <a:lnTo>
                  <a:pt x="2354" y="5325"/>
                </a:lnTo>
                <a:lnTo>
                  <a:pt x="2379" y="5410"/>
                </a:lnTo>
                <a:lnTo>
                  <a:pt x="2391" y="5454"/>
                </a:lnTo>
                <a:lnTo>
                  <a:pt x="2403" y="5499"/>
                </a:lnTo>
                <a:lnTo>
                  <a:pt x="2411" y="5545"/>
                </a:lnTo>
                <a:lnTo>
                  <a:pt x="2415" y="5569"/>
                </a:lnTo>
                <a:lnTo>
                  <a:pt x="2418" y="5594"/>
                </a:lnTo>
                <a:lnTo>
                  <a:pt x="2421" y="5621"/>
                </a:lnTo>
                <a:lnTo>
                  <a:pt x="2422" y="5648"/>
                </a:lnTo>
                <a:lnTo>
                  <a:pt x="2424" y="5711"/>
                </a:lnTo>
                <a:lnTo>
                  <a:pt x="2424" y="5779"/>
                </a:lnTo>
                <a:lnTo>
                  <a:pt x="2422" y="5850"/>
                </a:lnTo>
                <a:lnTo>
                  <a:pt x="2418" y="5923"/>
                </a:lnTo>
                <a:lnTo>
                  <a:pt x="2414" y="5995"/>
                </a:lnTo>
                <a:lnTo>
                  <a:pt x="2409" y="6064"/>
                </a:lnTo>
                <a:lnTo>
                  <a:pt x="2403" y="6129"/>
                </a:lnTo>
                <a:lnTo>
                  <a:pt x="2393" y="6224"/>
                </a:lnTo>
                <a:lnTo>
                  <a:pt x="2376" y="6372"/>
                </a:lnTo>
                <a:lnTo>
                  <a:pt x="2331" y="6746"/>
                </a:lnTo>
                <a:lnTo>
                  <a:pt x="2269" y="7241"/>
                </a:lnTo>
                <a:lnTo>
                  <a:pt x="2269" y="7156"/>
                </a:lnTo>
                <a:lnTo>
                  <a:pt x="2268" y="7000"/>
                </a:lnTo>
                <a:lnTo>
                  <a:pt x="2266" y="6913"/>
                </a:lnTo>
                <a:lnTo>
                  <a:pt x="2263" y="6828"/>
                </a:lnTo>
                <a:lnTo>
                  <a:pt x="2260" y="6752"/>
                </a:lnTo>
                <a:lnTo>
                  <a:pt x="2257" y="6720"/>
                </a:lnTo>
                <a:lnTo>
                  <a:pt x="2255" y="6692"/>
                </a:lnTo>
                <a:close/>
                <a:moveTo>
                  <a:pt x="2566" y="8741"/>
                </a:moveTo>
                <a:lnTo>
                  <a:pt x="2566" y="8741"/>
                </a:lnTo>
                <a:lnTo>
                  <a:pt x="2563" y="8772"/>
                </a:lnTo>
                <a:lnTo>
                  <a:pt x="2558" y="8808"/>
                </a:lnTo>
                <a:lnTo>
                  <a:pt x="2552" y="8847"/>
                </a:lnTo>
                <a:lnTo>
                  <a:pt x="2545" y="8885"/>
                </a:lnTo>
                <a:lnTo>
                  <a:pt x="2527" y="8967"/>
                </a:lnTo>
                <a:lnTo>
                  <a:pt x="2509" y="9046"/>
                </a:lnTo>
                <a:lnTo>
                  <a:pt x="2492" y="9118"/>
                </a:lnTo>
                <a:lnTo>
                  <a:pt x="2476" y="9177"/>
                </a:lnTo>
                <a:lnTo>
                  <a:pt x="2463" y="9230"/>
                </a:lnTo>
                <a:lnTo>
                  <a:pt x="2445" y="9189"/>
                </a:lnTo>
                <a:lnTo>
                  <a:pt x="2428" y="9143"/>
                </a:lnTo>
                <a:lnTo>
                  <a:pt x="2410" y="9095"/>
                </a:lnTo>
                <a:lnTo>
                  <a:pt x="2394" y="9043"/>
                </a:lnTo>
                <a:lnTo>
                  <a:pt x="2387" y="9015"/>
                </a:lnTo>
                <a:lnTo>
                  <a:pt x="2380" y="8987"/>
                </a:lnTo>
                <a:lnTo>
                  <a:pt x="2374" y="8957"/>
                </a:lnTo>
                <a:lnTo>
                  <a:pt x="2369" y="8927"/>
                </a:lnTo>
                <a:lnTo>
                  <a:pt x="2364" y="8897"/>
                </a:lnTo>
                <a:lnTo>
                  <a:pt x="2362" y="8865"/>
                </a:lnTo>
                <a:lnTo>
                  <a:pt x="2360" y="8832"/>
                </a:lnTo>
                <a:lnTo>
                  <a:pt x="2358" y="8800"/>
                </a:lnTo>
                <a:lnTo>
                  <a:pt x="2360" y="8730"/>
                </a:lnTo>
                <a:lnTo>
                  <a:pt x="2361" y="8658"/>
                </a:lnTo>
                <a:lnTo>
                  <a:pt x="2366" y="8514"/>
                </a:lnTo>
                <a:lnTo>
                  <a:pt x="2372" y="8387"/>
                </a:lnTo>
                <a:lnTo>
                  <a:pt x="2373" y="8335"/>
                </a:lnTo>
                <a:lnTo>
                  <a:pt x="2374" y="8295"/>
                </a:lnTo>
                <a:lnTo>
                  <a:pt x="2374" y="8277"/>
                </a:lnTo>
                <a:lnTo>
                  <a:pt x="2375" y="8257"/>
                </a:lnTo>
                <a:lnTo>
                  <a:pt x="2380" y="8211"/>
                </a:lnTo>
                <a:lnTo>
                  <a:pt x="2387" y="8162"/>
                </a:lnTo>
                <a:lnTo>
                  <a:pt x="2396" y="8113"/>
                </a:lnTo>
                <a:lnTo>
                  <a:pt x="2411" y="8032"/>
                </a:lnTo>
                <a:lnTo>
                  <a:pt x="2418" y="7998"/>
                </a:lnTo>
                <a:lnTo>
                  <a:pt x="2426" y="8037"/>
                </a:lnTo>
                <a:lnTo>
                  <a:pt x="2446" y="8133"/>
                </a:lnTo>
                <a:lnTo>
                  <a:pt x="2459" y="8193"/>
                </a:lnTo>
                <a:lnTo>
                  <a:pt x="2475" y="8256"/>
                </a:lnTo>
                <a:lnTo>
                  <a:pt x="2491" y="8316"/>
                </a:lnTo>
                <a:lnTo>
                  <a:pt x="2507" y="8370"/>
                </a:lnTo>
                <a:lnTo>
                  <a:pt x="2523" y="8417"/>
                </a:lnTo>
                <a:lnTo>
                  <a:pt x="2537" y="8461"/>
                </a:lnTo>
                <a:lnTo>
                  <a:pt x="2549" y="8502"/>
                </a:lnTo>
                <a:lnTo>
                  <a:pt x="2559" y="8544"/>
                </a:lnTo>
                <a:lnTo>
                  <a:pt x="2563" y="8564"/>
                </a:lnTo>
                <a:lnTo>
                  <a:pt x="2566" y="8586"/>
                </a:lnTo>
                <a:lnTo>
                  <a:pt x="2569" y="8609"/>
                </a:lnTo>
                <a:lnTo>
                  <a:pt x="2570" y="8633"/>
                </a:lnTo>
                <a:lnTo>
                  <a:pt x="2570" y="8657"/>
                </a:lnTo>
                <a:lnTo>
                  <a:pt x="2570" y="8683"/>
                </a:lnTo>
                <a:lnTo>
                  <a:pt x="2569" y="8711"/>
                </a:lnTo>
                <a:lnTo>
                  <a:pt x="2566" y="8741"/>
                </a:lnTo>
                <a:close/>
                <a:moveTo>
                  <a:pt x="2582" y="7672"/>
                </a:moveTo>
                <a:lnTo>
                  <a:pt x="2582" y="7672"/>
                </a:lnTo>
                <a:lnTo>
                  <a:pt x="2542" y="7595"/>
                </a:lnTo>
                <a:lnTo>
                  <a:pt x="2521" y="7550"/>
                </a:lnTo>
                <a:lnTo>
                  <a:pt x="2510" y="7526"/>
                </a:lnTo>
                <a:lnTo>
                  <a:pt x="2500" y="7501"/>
                </a:lnTo>
                <a:lnTo>
                  <a:pt x="2491" y="7476"/>
                </a:lnTo>
                <a:lnTo>
                  <a:pt x="2482" y="7449"/>
                </a:lnTo>
                <a:lnTo>
                  <a:pt x="2475" y="7423"/>
                </a:lnTo>
                <a:lnTo>
                  <a:pt x="2469" y="7396"/>
                </a:lnTo>
                <a:lnTo>
                  <a:pt x="2464" y="7369"/>
                </a:lnTo>
                <a:lnTo>
                  <a:pt x="2462" y="7341"/>
                </a:lnTo>
                <a:lnTo>
                  <a:pt x="2461" y="7314"/>
                </a:lnTo>
                <a:lnTo>
                  <a:pt x="2463" y="7286"/>
                </a:lnTo>
                <a:lnTo>
                  <a:pt x="2469" y="7227"/>
                </a:lnTo>
                <a:lnTo>
                  <a:pt x="2479" y="7162"/>
                </a:lnTo>
                <a:lnTo>
                  <a:pt x="2489" y="7094"/>
                </a:lnTo>
                <a:lnTo>
                  <a:pt x="2500" y="7026"/>
                </a:lnTo>
                <a:lnTo>
                  <a:pt x="2521" y="6901"/>
                </a:lnTo>
                <a:lnTo>
                  <a:pt x="2537" y="6811"/>
                </a:lnTo>
                <a:lnTo>
                  <a:pt x="2540" y="6798"/>
                </a:lnTo>
                <a:lnTo>
                  <a:pt x="2543" y="6791"/>
                </a:lnTo>
                <a:lnTo>
                  <a:pt x="2545" y="6790"/>
                </a:lnTo>
                <a:lnTo>
                  <a:pt x="2547" y="6790"/>
                </a:lnTo>
                <a:lnTo>
                  <a:pt x="2548" y="6791"/>
                </a:lnTo>
                <a:lnTo>
                  <a:pt x="2551" y="6793"/>
                </a:lnTo>
                <a:lnTo>
                  <a:pt x="2554" y="6802"/>
                </a:lnTo>
                <a:lnTo>
                  <a:pt x="2558" y="6814"/>
                </a:lnTo>
                <a:lnTo>
                  <a:pt x="2566" y="6849"/>
                </a:lnTo>
                <a:lnTo>
                  <a:pt x="2575" y="6891"/>
                </a:lnTo>
                <a:lnTo>
                  <a:pt x="2583" y="6936"/>
                </a:lnTo>
                <a:lnTo>
                  <a:pt x="2596" y="7019"/>
                </a:lnTo>
                <a:lnTo>
                  <a:pt x="2599" y="7041"/>
                </a:lnTo>
                <a:lnTo>
                  <a:pt x="2600" y="7072"/>
                </a:lnTo>
                <a:lnTo>
                  <a:pt x="2600" y="7112"/>
                </a:lnTo>
                <a:lnTo>
                  <a:pt x="2600" y="7159"/>
                </a:lnTo>
                <a:lnTo>
                  <a:pt x="2597" y="7264"/>
                </a:lnTo>
                <a:lnTo>
                  <a:pt x="2594" y="7378"/>
                </a:lnTo>
                <a:lnTo>
                  <a:pt x="2585" y="7581"/>
                </a:lnTo>
                <a:lnTo>
                  <a:pt x="2582" y="7672"/>
                </a:lnTo>
                <a:close/>
                <a:moveTo>
                  <a:pt x="3279" y="7167"/>
                </a:moveTo>
                <a:lnTo>
                  <a:pt x="3279" y="7167"/>
                </a:lnTo>
                <a:lnTo>
                  <a:pt x="3275" y="7207"/>
                </a:lnTo>
                <a:lnTo>
                  <a:pt x="3268" y="7258"/>
                </a:lnTo>
                <a:lnTo>
                  <a:pt x="3250" y="7386"/>
                </a:lnTo>
                <a:lnTo>
                  <a:pt x="3226" y="7537"/>
                </a:lnTo>
                <a:lnTo>
                  <a:pt x="3199" y="7694"/>
                </a:lnTo>
                <a:lnTo>
                  <a:pt x="3151" y="7968"/>
                </a:lnTo>
                <a:lnTo>
                  <a:pt x="3131" y="8087"/>
                </a:lnTo>
                <a:lnTo>
                  <a:pt x="3125" y="8071"/>
                </a:lnTo>
                <a:lnTo>
                  <a:pt x="3120" y="8051"/>
                </a:lnTo>
                <a:lnTo>
                  <a:pt x="3117" y="8031"/>
                </a:lnTo>
                <a:lnTo>
                  <a:pt x="3113" y="8010"/>
                </a:lnTo>
                <a:lnTo>
                  <a:pt x="3107" y="7965"/>
                </a:lnTo>
                <a:lnTo>
                  <a:pt x="3102" y="7914"/>
                </a:lnTo>
                <a:lnTo>
                  <a:pt x="3095" y="7806"/>
                </a:lnTo>
                <a:lnTo>
                  <a:pt x="3091" y="7747"/>
                </a:lnTo>
                <a:lnTo>
                  <a:pt x="3085" y="7687"/>
                </a:lnTo>
                <a:lnTo>
                  <a:pt x="3083" y="7656"/>
                </a:lnTo>
                <a:lnTo>
                  <a:pt x="3078" y="7626"/>
                </a:lnTo>
                <a:lnTo>
                  <a:pt x="3067" y="7565"/>
                </a:lnTo>
                <a:lnTo>
                  <a:pt x="3055" y="7505"/>
                </a:lnTo>
                <a:lnTo>
                  <a:pt x="3049" y="7475"/>
                </a:lnTo>
                <a:lnTo>
                  <a:pt x="3046" y="7446"/>
                </a:lnTo>
                <a:lnTo>
                  <a:pt x="3042" y="7417"/>
                </a:lnTo>
                <a:lnTo>
                  <a:pt x="3040" y="7388"/>
                </a:lnTo>
                <a:lnTo>
                  <a:pt x="3038" y="7359"/>
                </a:lnTo>
                <a:lnTo>
                  <a:pt x="3040" y="7332"/>
                </a:lnTo>
                <a:lnTo>
                  <a:pt x="3043" y="7305"/>
                </a:lnTo>
                <a:lnTo>
                  <a:pt x="3050" y="7277"/>
                </a:lnTo>
                <a:lnTo>
                  <a:pt x="3054" y="7265"/>
                </a:lnTo>
                <a:lnTo>
                  <a:pt x="3059" y="7252"/>
                </a:lnTo>
                <a:lnTo>
                  <a:pt x="3065" y="7239"/>
                </a:lnTo>
                <a:lnTo>
                  <a:pt x="3071" y="7227"/>
                </a:lnTo>
                <a:lnTo>
                  <a:pt x="3187" y="7013"/>
                </a:lnTo>
                <a:lnTo>
                  <a:pt x="3249" y="6900"/>
                </a:lnTo>
                <a:lnTo>
                  <a:pt x="3251" y="6904"/>
                </a:lnTo>
                <a:lnTo>
                  <a:pt x="3256" y="6917"/>
                </a:lnTo>
                <a:lnTo>
                  <a:pt x="3262" y="6937"/>
                </a:lnTo>
                <a:lnTo>
                  <a:pt x="3269" y="6967"/>
                </a:lnTo>
                <a:lnTo>
                  <a:pt x="3273" y="6984"/>
                </a:lnTo>
                <a:lnTo>
                  <a:pt x="3276" y="7005"/>
                </a:lnTo>
                <a:lnTo>
                  <a:pt x="3279" y="7026"/>
                </a:lnTo>
                <a:lnTo>
                  <a:pt x="3280" y="7050"/>
                </a:lnTo>
                <a:lnTo>
                  <a:pt x="3281" y="7077"/>
                </a:lnTo>
                <a:lnTo>
                  <a:pt x="3282" y="7104"/>
                </a:lnTo>
                <a:lnTo>
                  <a:pt x="3281" y="7135"/>
                </a:lnTo>
                <a:lnTo>
                  <a:pt x="3279" y="7167"/>
                </a:lnTo>
                <a:close/>
                <a:moveTo>
                  <a:pt x="3694" y="7984"/>
                </a:moveTo>
                <a:lnTo>
                  <a:pt x="3694" y="7984"/>
                </a:lnTo>
                <a:lnTo>
                  <a:pt x="3692" y="7948"/>
                </a:lnTo>
                <a:lnTo>
                  <a:pt x="3692" y="7895"/>
                </a:lnTo>
                <a:lnTo>
                  <a:pt x="3693" y="7827"/>
                </a:lnTo>
                <a:lnTo>
                  <a:pt x="3694" y="7746"/>
                </a:lnTo>
                <a:lnTo>
                  <a:pt x="3702" y="7559"/>
                </a:lnTo>
                <a:lnTo>
                  <a:pt x="3711" y="7354"/>
                </a:lnTo>
                <a:lnTo>
                  <a:pt x="3721" y="7157"/>
                </a:lnTo>
                <a:lnTo>
                  <a:pt x="3730" y="6988"/>
                </a:lnTo>
                <a:lnTo>
                  <a:pt x="3739" y="6826"/>
                </a:lnTo>
                <a:lnTo>
                  <a:pt x="3741" y="6925"/>
                </a:lnTo>
                <a:lnTo>
                  <a:pt x="3745" y="7031"/>
                </a:lnTo>
                <a:lnTo>
                  <a:pt x="3750" y="7159"/>
                </a:lnTo>
                <a:lnTo>
                  <a:pt x="3756" y="7292"/>
                </a:lnTo>
                <a:lnTo>
                  <a:pt x="3764" y="7420"/>
                </a:lnTo>
                <a:lnTo>
                  <a:pt x="3768" y="7479"/>
                </a:lnTo>
                <a:lnTo>
                  <a:pt x="3772" y="7532"/>
                </a:lnTo>
                <a:lnTo>
                  <a:pt x="3777" y="7577"/>
                </a:lnTo>
                <a:lnTo>
                  <a:pt x="3783" y="7613"/>
                </a:lnTo>
                <a:lnTo>
                  <a:pt x="3788" y="7649"/>
                </a:lnTo>
                <a:lnTo>
                  <a:pt x="3793" y="7696"/>
                </a:lnTo>
                <a:lnTo>
                  <a:pt x="3797" y="7751"/>
                </a:lnTo>
                <a:lnTo>
                  <a:pt x="3800" y="7813"/>
                </a:lnTo>
                <a:lnTo>
                  <a:pt x="3806" y="7952"/>
                </a:lnTo>
                <a:lnTo>
                  <a:pt x="3810" y="8096"/>
                </a:lnTo>
                <a:lnTo>
                  <a:pt x="3812" y="8234"/>
                </a:lnTo>
                <a:lnTo>
                  <a:pt x="3812" y="8349"/>
                </a:lnTo>
                <a:lnTo>
                  <a:pt x="3813" y="8457"/>
                </a:lnTo>
                <a:lnTo>
                  <a:pt x="3803" y="8439"/>
                </a:lnTo>
                <a:lnTo>
                  <a:pt x="3792" y="8418"/>
                </a:lnTo>
                <a:lnTo>
                  <a:pt x="3781" y="8393"/>
                </a:lnTo>
                <a:lnTo>
                  <a:pt x="3771" y="8365"/>
                </a:lnTo>
                <a:lnTo>
                  <a:pt x="3762" y="8336"/>
                </a:lnTo>
                <a:lnTo>
                  <a:pt x="3753" y="8304"/>
                </a:lnTo>
                <a:lnTo>
                  <a:pt x="3745" y="8271"/>
                </a:lnTo>
                <a:lnTo>
                  <a:pt x="3736" y="8238"/>
                </a:lnTo>
                <a:lnTo>
                  <a:pt x="3723" y="8169"/>
                </a:lnTo>
                <a:lnTo>
                  <a:pt x="3711" y="8102"/>
                </a:lnTo>
                <a:lnTo>
                  <a:pt x="3702" y="8038"/>
                </a:lnTo>
                <a:lnTo>
                  <a:pt x="3694" y="7984"/>
                </a:lnTo>
                <a:close/>
                <a:moveTo>
                  <a:pt x="4480" y="7568"/>
                </a:moveTo>
                <a:lnTo>
                  <a:pt x="4480" y="7568"/>
                </a:lnTo>
                <a:lnTo>
                  <a:pt x="4479" y="7603"/>
                </a:lnTo>
                <a:lnTo>
                  <a:pt x="4475" y="7644"/>
                </a:lnTo>
                <a:lnTo>
                  <a:pt x="4469" y="7692"/>
                </a:lnTo>
                <a:lnTo>
                  <a:pt x="4462" y="7745"/>
                </a:lnTo>
                <a:lnTo>
                  <a:pt x="4443" y="7859"/>
                </a:lnTo>
                <a:lnTo>
                  <a:pt x="4421" y="7979"/>
                </a:lnTo>
                <a:lnTo>
                  <a:pt x="4380" y="8198"/>
                </a:lnTo>
                <a:lnTo>
                  <a:pt x="4367" y="8277"/>
                </a:lnTo>
                <a:lnTo>
                  <a:pt x="4364" y="8306"/>
                </a:lnTo>
                <a:lnTo>
                  <a:pt x="4362" y="8325"/>
                </a:lnTo>
                <a:lnTo>
                  <a:pt x="4361" y="8365"/>
                </a:lnTo>
                <a:lnTo>
                  <a:pt x="4358" y="8426"/>
                </a:lnTo>
                <a:lnTo>
                  <a:pt x="4347" y="8575"/>
                </a:lnTo>
                <a:lnTo>
                  <a:pt x="4332" y="8770"/>
                </a:lnTo>
                <a:lnTo>
                  <a:pt x="4320" y="8747"/>
                </a:lnTo>
                <a:lnTo>
                  <a:pt x="4292" y="8692"/>
                </a:lnTo>
                <a:lnTo>
                  <a:pt x="4275" y="8657"/>
                </a:lnTo>
                <a:lnTo>
                  <a:pt x="4257" y="8620"/>
                </a:lnTo>
                <a:lnTo>
                  <a:pt x="4241" y="8582"/>
                </a:lnTo>
                <a:lnTo>
                  <a:pt x="4228" y="8548"/>
                </a:lnTo>
                <a:lnTo>
                  <a:pt x="4222" y="8529"/>
                </a:lnTo>
                <a:lnTo>
                  <a:pt x="4215" y="8510"/>
                </a:lnTo>
                <a:lnTo>
                  <a:pt x="4195" y="8465"/>
                </a:lnTo>
                <a:lnTo>
                  <a:pt x="4173" y="8412"/>
                </a:lnTo>
                <a:lnTo>
                  <a:pt x="4162" y="8383"/>
                </a:lnTo>
                <a:lnTo>
                  <a:pt x="4151" y="8353"/>
                </a:lnTo>
                <a:lnTo>
                  <a:pt x="4140" y="8320"/>
                </a:lnTo>
                <a:lnTo>
                  <a:pt x="4129" y="8287"/>
                </a:lnTo>
                <a:lnTo>
                  <a:pt x="4120" y="8252"/>
                </a:lnTo>
                <a:lnTo>
                  <a:pt x="4111" y="8216"/>
                </a:lnTo>
                <a:lnTo>
                  <a:pt x="4104" y="8177"/>
                </a:lnTo>
                <a:lnTo>
                  <a:pt x="4099" y="8139"/>
                </a:lnTo>
                <a:lnTo>
                  <a:pt x="4096" y="8099"/>
                </a:lnTo>
                <a:lnTo>
                  <a:pt x="4094" y="8057"/>
                </a:lnTo>
                <a:lnTo>
                  <a:pt x="4096" y="8015"/>
                </a:lnTo>
                <a:lnTo>
                  <a:pt x="4097" y="7973"/>
                </a:lnTo>
                <a:lnTo>
                  <a:pt x="4099" y="7930"/>
                </a:lnTo>
                <a:lnTo>
                  <a:pt x="4103" y="7888"/>
                </a:lnTo>
                <a:lnTo>
                  <a:pt x="4110" y="7803"/>
                </a:lnTo>
                <a:lnTo>
                  <a:pt x="4121" y="7720"/>
                </a:lnTo>
                <a:lnTo>
                  <a:pt x="4133" y="7642"/>
                </a:lnTo>
                <a:lnTo>
                  <a:pt x="4145" y="7569"/>
                </a:lnTo>
                <a:lnTo>
                  <a:pt x="4157" y="7505"/>
                </a:lnTo>
                <a:lnTo>
                  <a:pt x="4169" y="7449"/>
                </a:lnTo>
                <a:lnTo>
                  <a:pt x="4185" y="7386"/>
                </a:lnTo>
                <a:lnTo>
                  <a:pt x="4207" y="7299"/>
                </a:lnTo>
                <a:lnTo>
                  <a:pt x="4233" y="7198"/>
                </a:lnTo>
                <a:lnTo>
                  <a:pt x="4260" y="7091"/>
                </a:lnTo>
                <a:lnTo>
                  <a:pt x="4284" y="6987"/>
                </a:lnTo>
                <a:lnTo>
                  <a:pt x="4295" y="6937"/>
                </a:lnTo>
                <a:lnTo>
                  <a:pt x="4305" y="6892"/>
                </a:lnTo>
                <a:lnTo>
                  <a:pt x="4312" y="6851"/>
                </a:lnTo>
                <a:lnTo>
                  <a:pt x="4317" y="6816"/>
                </a:lnTo>
                <a:lnTo>
                  <a:pt x="4318" y="6787"/>
                </a:lnTo>
                <a:lnTo>
                  <a:pt x="4318" y="6776"/>
                </a:lnTo>
                <a:lnTo>
                  <a:pt x="4318" y="6767"/>
                </a:lnTo>
                <a:lnTo>
                  <a:pt x="4258" y="6410"/>
                </a:lnTo>
                <a:lnTo>
                  <a:pt x="4224" y="6539"/>
                </a:lnTo>
                <a:lnTo>
                  <a:pt x="4195" y="6655"/>
                </a:lnTo>
                <a:lnTo>
                  <a:pt x="4169" y="6767"/>
                </a:lnTo>
                <a:lnTo>
                  <a:pt x="4158" y="6820"/>
                </a:lnTo>
                <a:lnTo>
                  <a:pt x="4147" y="6877"/>
                </a:lnTo>
                <a:lnTo>
                  <a:pt x="4127" y="6999"/>
                </a:lnTo>
                <a:lnTo>
                  <a:pt x="4094" y="7197"/>
                </a:lnTo>
                <a:lnTo>
                  <a:pt x="4079" y="7281"/>
                </a:lnTo>
                <a:lnTo>
                  <a:pt x="4060" y="7378"/>
                </a:lnTo>
                <a:lnTo>
                  <a:pt x="4036" y="7494"/>
                </a:lnTo>
                <a:lnTo>
                  <a:pt x="4019" y="7239"/>
                </a:lnTo>
                <a:lnTo>
                  <a:pt x="4004" y="7036"/>
                </a:lnTo>
                <a:lnTo>
                  <a:pt x="3997" y="6949"/>
                </a:lnTo>
                <a:lnTo>
                  <a:pt x="3991" y="6885"/>
                </a:lnTo>
                <a:lnTo>
                  <a:pt x="3986" y="6828"/>
                </a:lnTo>
                <a:lnTo>
                  <a:pt x="3982" y="6761"/>
                </a:lnTo>
                <a:lnTo>
                  <a:pt x="3977" y="6685"/>
                </a:lnTo>
                <a:lnTo>
                  <a:pt x="3971" y="6603"/>
                </a:lnTo>
                <a:lnTo>
                  <a:pt x="3962" y="6519"/>
                </a:lnTo>
                <a:lnTo>
                  <a:pt x="3958" y="6476"/>
                </a:lnTo>
                <a:lnTo>
                  <a:pt x="3952" y="6434"/>
                </a:lnTo>
                <a:lnTo>
                  <a:pt x="3944" y="6393"/>
                </a:lnTo>
                <a:lnTo>
                  <a:pt x="3936" y="6354"/>
                </a:lnTo>
                <a:lnTo>
                  <a:pt x="3927" y="6314"/>
                </a:lnTo>
                <a:lnTo>
                  <a:pt x="3917" y="6277"/>
                </a:lnTo>
                <a:lnTo>
                  <a:pt x="3871" y="6125"/>
                </a:lnTo>
                <a:lnTo>
                  <a:pt x="3848" y="6047"/>
                </a:lnTo>
                <a:lnTo>
                  <a:pt x="3828" y="5971"/>
                </a:lnTo>
                <a:lnTo>
                  <a:pt x="3810" y="5899"/>
                </a:lnTo>
                <a:lnTo>
                  <a:pt x="3795" y="5837"/>
                </a:lnTo>
                <a:lnTo>
                  <a:pt x="3791" y="5808"/>
                </a:lnTo>
                <a:lnTo>
                  <a:pt x="3787" y="5783"/>
                </a:lnTo>
                <a:lnTo>
                  <a:pt x="3785" y="5761"/>
                </a:lnTo>
                <a:lnTo>
                  <a:pt x="3783" y="5742"/>
                </a:lnTo>
                <a:lnTo>
                  <a:pt x="3782" y="5706"/>
                </a:lnTo>
                <a:lnTo>
                  <a:pt x="3781" y="5665"/>
                </a:lnTo>
                <a:lnTo>
                  <a:pt x="3777" y="5568"/>
                </a:lnTo>
                <a:lnTo>
                  <a:pt x="3777" y="5514"/>
                </a:lnTo>
                <a:lnTo>
                  <a:pt x="3777" y="5455"/>
                </a:lnTo>
                <a:lnTo>
                  <a:pt x="3779" y="5392"/>
                </a:lnTo>
                <a:lnTo>
                  <a:pt x="3783" y="5327"/>
                </a:lnTo>
                <a:lnTo>
                  <a:pt x="3791" y="5249"/>
                </a:lnTo>
                <a:lnTo>
                  <a:pt x="3801" y="5154"/>
                </a:lnTo>
                <a:lnTo>
                  <a:pt x="3827" y="4949"/>
                </a:lnTo>
                <a:lnTo>
                  <a:pt x="3848" y="4776"/>
                </a:lnTo>
                <a:lnTo>
                  <a:pt x="3858" y="4704"/>
                </a:lnTo>
                <a:lnTo>
                  <a:pt x="3634" y="5015"/>
                </a:lnTo>
                <a:lnTo>
                  <a:pt x="3694" y="4021"/>
                </a:lnTo>
                <a:lnTo>
                  <a:pt x="3705" y="4030"/>
                </a:lnTo>
                <a:lnTo>
                  <a:pt x="3733" y="4055"/>
                </a:lnTo>
                <a:lnTo>
                  <a:pt x="3753" y="4073"/>
                </a:lnTo>
                <a:lnTo>
                  <a:pt x="3776" y="4096"/>
                </a:lnTo>
                <a:lnTo>
                  <a:pt x="3801" y="4123"/>
                </a:lnTo>
                <a:lnTo>
                  <a:pt x="3828" y="4155"/>
                </a:lnTo>
                <a:lnTo>
                  <a:pt x="3858" y="4193"/>
                </a:lnTo>
                <a:lnTo>
                  <a:pt x="3893" y="4239"/>
                </a:lnTo>
                <a:lnTo>
                  <a:pt x="3929" y="4292"/>
                </a:lnTo>
                <a:lnTo>
                  <a:pt x="3967" y="4349"/>
                </a:lnTo>
                <a:lnTo>
                  <a:pt x="4004" y="4411"/>
                </a:lnTo>
                <a:lnTo>
                  <a:pt x="4021" y="4442"/>
                </a:lnTo>
                <a:lnTo>
                  <a:pt x="4038" y="4474"/>
                </a:lnTo>
                <a:lnTo>
                  <a:pt x="4055" y="4506"/>
                </a:lnTo>
                <a:lnTo>
                  <a:pt x="4069" y="4538"/>
                </a:lnTo>
                <a:lnTo>
                  <a:pt x="4082" y="4569"/>
                </a:lnTo>
                <a:lnTo>
                  <a:pt x="4094" y="4600"/>
                </a:lnTo>
                <a:lnTo>
                  <a:pt x="4119" y="4667"/>
                </a:lnTo>
                <a:lnTo>
                  <a:pt x="4144" y="4741"/>
                </a:lnTo>
                <a:lnTo>
                  <a:pt x="4169" y="4820"/>
                </a:lnTo>
                <a:lnTo>
                  <a:pt x="4195" y="4902"/>
                </a:lnTo>
                <a:lnTo>
                  <a:pt x="4219" y="4984"/>
                </a:lnTo>
                <a:lnTo>
                  <a:pt x="4241" y="5061"/>
                </a:lnTo>
                <a:lnTo>
                  <a:pt x="4259" y="5132"/>
                </a:lnTo>
                <a:lnTo>
                  <a:pt x="4273" y="5194"/>
                </a:lnTo>
                <a:lnTo>
                  <a:pt x="4302" y="5338"/>
                </a:lnTo>
                <a:lnTo>
                  <a:pt x="4319" y="5430"/>
                </a:lnTo>
                <a:lnTo>
                  <a:pt x="4338" y="5527"/>
                </a:lnTo>
                <a:lnTo>
                  <a:pt x="4355" y="5628"/>
                </a:lnTo>
                <a:lnTo>
                  <a:pt x="4371" y="5728"/>
                </a:lnTo>
                <a:lnTo>
                  <a:pt x="4384" y="5821"/>
                </a:lnTo>
                <a:lnTo>
                  <a:pt x="4388" y="5866"/>
                </a:lnTo>
                <a:lnTo>
                  <a:pt x="4391" y="5905"/>
                </a:lnTo>
                <a:lnTo>
                  <a:pt x="4395" y="5944"/>
                </a:lnTo>
                <a:lnTo>
                  <a:pt x="4401" y="5982"/>
                </a:lnTo>
                <a:lnTo>
                  <a:pt x="4407" y="6018"/>
                </a:lnTo>
                <a:lnTo>
                  <a:pt x="4414" y="6056"/>
                </a:lnTo>
                <a:lnTo>
                  <a:pt x="4431" y="6126"/>
                </a:lnTo>
                <a:lnTo>
                  <a:pt x="4449" y="6197"/>
                </a:lnTo>
                <a:lnTo>
                  <a:pt x="4467" y="6268"/>
                </a:lnTo>
                <a:lnTo>
                  <a:pt x="4474" y="6305"/>
                </a:lnTo>
                <a:lnTo>
                  <a:pt x="4481" y="6341"/>
                </a:lnTo>
                <a:lnTo>
                  <a:pt x="4487" y="6380"/>
                </a:lnTo>
                <a:lnTo>
                  <a:pt x="4492" y="6418"/>
                </a:lnTo>
                <a:lnTo>
                  <a:pt x="4495" y="6458"/>
                </a:lnTo>
                <a:lnTo>
                  <a:pt x="4496" y="6499"/>
                </a:lnTo>
                <a:lnTo>
                  <a:pt x="4495" y="6602"/>
                </a:lnTo>
                <a:lnTo>
                  <a:pt x="4493" y="6737"/>
                </a:lnTo>
                <a:lnTo>
                  <a:pt x="4489" y="7056"/>
                </a:lnTo>
                <a:lnTo>
                  <a:pt x="4483" y="7364"/>
                </a:lnTo>
                <a:lnTo>
                  <a:pt x="4480" y="7568"/>
                </a:lnTo>
                <a:close/>
                <a:moveTo>
                  <a:pt x="4688" y="8192"/>
                </a:moveTo>
                <a:lnTo>
                  <a:pt x="4688" y="8192"/>
                </a:lnTo>
                <a:lnTo>
                  <a:pt x="4684" y="8213"/>
                </a:lnTo>
                <a:lnTo>
                  <a:pt x="4680" y="8240"/>
                </a:lnTo>
                <a:lnTo>
                  <a:pt x="4664" y="8305"/>
                </a:lnTo>
                <a:lnTo>
                  <a:pt x="4645" y="8378"/>
                </a:lnTo>
                <a:lnTo>
                  <a:pt x="4623" y="8453"/>
                </a:lnTo>
                <a:lnTo>
                  <a:pt x="4586" y="8581"/>
                </a:lnTo>
                <a:lnTo>
                  <a:pt x="4570" y="8636"/>
                </a:lnTo>
                <a:lnTo>
                  <a:pt x="4570" y="8413"/>
                </a:lnTo>
                <a:lnTo>
                  <a:pt x="4568" y="8389"/>
                </a:lnTo>
                <a:lnTo>
                  <a:pt x="4567" y="8358"/>
                </a:lnTo>
                <a:lnTo>
                  <a:pt x="4565" y="8323"/>
                </a:lnTo>
                <a:lnTo>
                  <a:pt x="4565" y="8284"/>
                </a:lnTo>
                <a:lnTo>
                  <a:pt x="4568" y="8199"/>
                </a:lnTo>
                <a:lnTo>
                  <a:pt x="4571" y="8105"/>
                </a:lnTo>
                <a:lnTo>
                  <a:pt x="4580" y="7922"/>
                </a:lnTo>
                <a:lnTo>
                  <a:pt x="4583" y="7841"/>
                </a:lnTo>
                <a:lnTo>
                  <a:pt x="4585" y="7775"/>
                </a:lnTo>
                <a:lnTo>
                  <a:pt x="4586" y="7724"/>
                </a:lnTo>
                <a:lnTo>
                  <a:pt x="4591" y="7655"/>
                </a:lnTo>
                <a:lnTo>
                  <a:pt x="4597" y="7573"/>
                </a:lnTo>
                <a:lnTo>
                  <a:pt x="4605" y="7482"/>
                </a:lnTo>
                <a:lnTo>
                  <a:pt x="4639" y="7141"/>
                </a:lnTo>
                <a:lnTo>
                  <a:pt x="4640" y="7083"/>
                </a:lnTo>
                <a:lnTo>
                  <a:pt x="4641" y="7062"/>
                </a:lnTo>
                <a:lnTo>
                  <a:pt x="4644" y="7048"/>
                </a:lnTo>
                <a:lnTo>
                  <a:pt x="4645" y="7044"/>
                </a:lnTo>
                <a:lnTo>
                  <a:pt x="4646" y="7047"/>
                </a:lnTo>
                <a:lnTo>
                  <a:pt x="4645" y="7062"/>
                </a:lnTo>
                <a:lnTo>
                  <a:pt x="4639" y="7141"/>
                </a:lnTo>
                <a:lnTo>
                  <a:pt x="4639" y="7202"/>
                </a:lnTo>
                <a:lnTo>
                  <a:pt x="4641" y="7271"/>
                </a:lnTo>
                <a:lnTo>
                  <a:pt x="4645" y="7348"/>
                </a:lnTo>
                <a:lnTo>
                  <a:pt x="4651" y="7428"/>
                </a:lnTo>
                <a:lnTo>
                  <a:pt x="4658" y="7508"/>
                </a:lnTo>
                <a:lnTo>
                  <a:pt x="4666" y="7584"/>
                </a:lnTo>
                <a:lnTo>
                  <a:pt x="4676" y="7655"/>
                </a:lnTo>
                <a:lnTo>
                  <a:pt x="4682" y="7687"/>
                </a:lnTo>
                <a:lnTo>
                  <a:pt x="4688" y="7716"/>
                </a:lnTo>
                <a:lnTo>
                  <a:pt x="4696" y="7752"/>
                </a:lnTo>
                <a:lnTo>
                  <a:pt x="4702" y="7788"/>
                </a:lnTo>
                <a:lnTo>
                  <a:pt x="4706" y="7823"/>
                </a:lnTo>
                <a:lnTo>
                  <a:pt x="4710" y="7857"/>
                </a:lnTo>
                <a:lnTo>
                  <a:pt x="4711" y="7891"/>
                </a:lnTo>
                <a:lnTo>
                  <a:pt x="4712" y="7924"/>
                </a:lnTo>
                <a:lnTo>
                  <a:pt x="4712" y="7956"/>
                </a:lnTo>
                <a:lnTo>
                  <a:pt x="4711" y="7988"/>
                </a:lnTo>
                <a:lnTo>
                  <a:pt x="4707" y="8046"/>
                </a:lnTo>
                <a:lnTo>
                  <a:pt x="4701" y="8101"/>
                </a:lnTo>
                <a:lnTo>
                  <a:pt x="4694" y="8149"/>
                </a:lnTo>
                <a:lnTo>
                  <a:pt x="4688" y="8192"/>
                </a:lnTo>
                <a:close/>
                <a:moveTo>
                  <a:pt x="5000" y="7642"/>
                </a:moveTo>
                <a:lnTo>
                  <a:pt x="4911" y="7865"/>
                </a:lnTo>
                <a:lnTo>
                  <a:pt x="4855" y="7279"/>
                </a:lnTo>
                <a:lnTo>
                  <a:pt x="4811" y="6812"/>
                </a:lnTo>
                <a:lnTo>
                  <a:pt x="4777" y="6470"/>
                </a:lnTo>
                <a:lnTo>
                  <a:pt x="4773" y="6415"/>
                </a:lnTo>
                <a:lnTo>
                  <a:pt x="4770" y="6362"/>
                </a:lnTo>
                <a:lnTo>
                  <a:pt x="4767" y="6311"/>
                </a:lnTo>
                <a:lnTo>
                  <a:pt x="4767" y="6263"/>
                </a:lnTo>
                <a:lnTo>
                  <a:pt x="4767" y="6218"/>
                </a:lnTo>
                <a:lnTo>
                  <a:pt x="4770" y="6174"/>
                </a:lnTo>
                <a:lnTo>
                  <a:pt x="4771" y="6135"/>
                </a:lnTo>
                <a:lnTo>
                  <a:pt x="4773" y="6099"/>
                </a:lnTo>
                <a:lnTo>
                  <a:pt x="4779" y="6036"/>
                </a:lnTo>
                <a:lnTo>
                  <a:pt x="4785" y="5989"/>
                </a:lnTo>
                <a:lnTo>
                  <a:pt x="4790" y="5961"/>
                </a:lnTo>
                <a:lnTo>
                  <a:pt x="4793" y="5950"/>
                </a:lnTo>
                <a:lnTo>
                  <a:pt x="4817" y="6119"/>
                </a:lnTo>
                <a:lnTo>
                  <a:pt x="4842" y="6293"/>
                </a:lnTo>
                <a:lnTo>
                  <a:pt x="4872" y="6498"/>
                </a:lnTo>
                <a:lnTo>
                  <a:pt x="4904" y="6706"/>
                </a:lnTo>
                <a:lnTo>
                  <a:pt x="4921" y="6805"/>
                </a:lnTo>
                <a:lnTo>
                  <a:pt x="4937" y="6895"/>
                </a:lnTo>
                <a:lnTo>
                  <a:pt x="4951" y="6976"/>
                </a:lnTo>
                <a:lnTo>
                  <a:pt x="4964" y="7042"/>
                </a:lnTo>
                <a:lnTo>
                  <a:pt x="4975" y="7092"/>
                </a:lnTo>
                <a:lnTo>
                  <a:pt x="4981" y="7110"/>
                </a:lnTo>
                <a:lnTo>
                  <a:pt x="4985" y="7122"/>
                </a:lnTo>
                <a:lnTo>
                  <a:pt x="4990" y="7133"/>
                </a:lnTo>
                <a:lnTo>
                  <a:pt x="4993" y="7145"/>
                </a:lnTo>
                <a:lnTo>
                  <a:pt x="4998" y="7172"/>
                </a:lnTo>
                <a:lnTo>
                  <a:pt x="5002" y="7203"/>
                </a:lnTo>
                <a:lnTo>
                  <a:pt x="5004" y="7238"/>
                </a:lnTo>
                <a:lnTo>
                  <a:pt x="5005" y="7274"/>
                </a:lnTo>
                <a:lnTo>
                  <a:pt x="5005" y="7314"/>
                </a:lnTo>
                <a:lnTo>
                  <a:pt x="5004" y="7394"/>
                </a:lnTo>
                <a:lnTo>
                  <a:pt x="4998" y="7544"/>
                </a:lnTo>
                <a:lnTo>
                  <a:pt x="4997" y="7575"/>
                </a:lnTo>
                <a:lnTo>
                  <a:pt x="4997" y="7603"/>
                </a:lnTo>
                <a:lnTo>
                  <a:pt x="4998" y="7625"/>
                </a:lnTo>
                <a:lnTo>
                  <a:pt x="5000" y="7642"/>
                </a:lnTo>
                <a:close/>
                <a:moveTo>
                  <a:pt x="6648" y="7583"/>
                </a:moveTo>
                <a:lnTo>
                  <a:pt x="6648" y="7583"/>
                </a:lnTo>
                <a:lnTo>
                  <a:pt x="6624" y="7470"/>
                </a:lnTo>
                <a:lnTo>
                  <a:pt x="6601" y="7351"/>
                </a:lnTo>
                <a:lnTo>
                  <a:pt x="6573" y="7210"/>
                </a:lnTo>
                <a:lnTo>
                  <a:pt x="6545" y="7064"/>
                </a:lnTo>
                <a:lnTo>
                  <a:pt x="6523" y="6925"/>
                </a:lnTo>
                <a:lnTo>
                  <a:pt x="6513" y="6864"/>
                </a:lnTo>
                <a:lnTo>
                  <a:pt x="6506" y="6811"/>
                </a:lnTo>
                <a:lnTo>
                  <a:pt x="6501" y="6768"/>
                </a:lnTo>
                <a:lnTo>
                  <a:pt x="6499" y="6737"/>
                </a:lnTo>
                <a:lnTo>
                  <a:pt x="6497" y="6664"/>
                </a:lnTo>
                <a:lnTo>
                  <a:pt x="6491" y="6553"/>
                </a:lnTo>
                <a:lnTo>
                  <a:pt x="6477" y="6279"/>
                </a:lnTo>
                <a:lnTo>
                  <a:pt x="6461" y="6029"/>
                </a:lnTo>
                <a:lnTo>
                  <a:pt x="6454" y="5921"/>
                </a:lnTo>
                <a:lnTo>
                  <a:pt x="6454" y="6559"/>
                </a:lnTo>
                <a:lnTo>
                  <a:pt x="6453" y="6583"/>
                </a:lnTo>
                <a:lnTo>
                  <a:pt x="6451" y="6615"/>
                </a:lnTo>
                <a:lnTo>
                  <a:pt x="6440" y="6698"/>
                </a:lnTo>
                <a:lnTo>
                  <a:pt x="6425" y="6799"/>
                </a:lnTo>
                <a:lnTo>
                  <a:pt x="6407" y="6907"/>
                </a:lnTo>
                <a:lnTo>
                  <a:pt x="6389" y="7013"/>
                </a:lnTo>
                <a:lnTo>
                  <a:pt x="6372" y="7106"/>
                </a:lnTo>
                <a:lnTo>
                  <a:pt x="6359" y="7175"/>
                </a:lnTo>
                <a:lnTo>
                  <a:pt x="6354" y="7198"/>
                </a:lnTo>
                <a:lnTo>
                  <a:pt x="6351" y="7211"/>
                </a:lnTo>
                <a:lnTo>
                  <a:pt x="6350" y="7214"/>
                </a:lnTo>
                <a:lnTo>
                  <a:pt x="6347" y="7211"/>
                </a:lnTo>
                <a:lnTo>
                  <a:pt x="6345" y="7193"/>
                </a:lnTo>
                <a:lnTo>
                  <a:pt x="6341" y="7162"/>
                </a:lnTo>
                <a:lnTo>
                  <a:pt x="6338" y="7119"/>
                </a:lnTo>
                <a:lnTo>
                  <a:pt x="6330" y="7000"/>
                </a:lnTo>
                <a:lnTo>
                  <a:pt x="6323" y="6856"/>
                </a:lnTo>
                <a:lnTo>
                  <a:pt x="6316" y="6700"/>
                </a:lnTo>
                <a:lnTo>
                  <a:pt x="6311" y="6548"/>
                </a:lnTo>
                <a:lnTo>
                  <a:pt x="6308" y="6417"/>
                </a:lnTo>
                <a:lnTo>
                  <a:pt x="6306" y="6321"/>
                </a:lnTo>
                <a:lnTo>
                  <a:pt x="6304" y="5945"/>
                </a:lnTo>
                <a:lnTo>
                  <a:pt x="6298" y="5307"/>
                </a:lnTo>
                <a:lnTo>
                  <a:pt x="6291" y="4437"/>
                </a:lnTo>
                <a:lnTo>
                  <a:pt x="6327" y="4581"/>
                </a:lnTo>
                <a:lnTo>
                  <a:pt x="6411" y="4915"/>
                </a:lnTo>
                <a:lnTo>
                  <a:pt x="6461" y="5106"/>
                </a:lnTo>
                <a:lnTo>
                  <a:pt x="6509" y="5288"/>
                </a:lnTo>
                <a:lnTo>
                  <a:pt x="6532" y="5369"/>
                </a:lnTo>
                <a:lnTo>
                  <a:pt x="6554" y="5443"/>
                </a:lnTo>
                <a:lnTo>
                  <a:pt x="6572" y="5503"/>
                </a:lnTo>
                <a:lnTo>
                  <a:pt x="6587" y="5550"/>
                </a:lnTo>
                <a:lnTo>
                  <a:pt x="6595" y="5569"/>
                </a:lnTo>
                <a:lnTo>
                  <a:pt x="6600" y="5589"/>
                </a:lnTo>
                <a:lnTo>
                  <a:pt x="6606" y="5611"/>
                </a:lnTo>
                <a:lnTo>
                  <a:pt x="6609" y="5631"/>
                </a:lnTo>
                <a:lnTo>
                  <a:pt x="6616" y="5675"/>
                </a:lnTo>
                <a:lnTo>
                  <a:pt x="6621" y="5719"/>
                </a:lnTo>
                <a:lnTo>
                  <a:pt x="6625" y="5764"/>
                </a:lnTo>
                <a:lnTo>
                  <a:pt x="6626" y="5809"/>
                </a:lnTo>
                <a:lnTo>
                  <a:pt x="6626" y="5855"/>
                </a:lnTo>
                <a:lnTo>
                  <a:pt x="6625" y="5901"/>
                </a:lnTo>
                <a:lnTo>
                  <a:pt x="6621" y="5989"/>
                </a:lnTo>
                <a:lnTo>
                  <a:pt x="6618" y="6074"/>
                </a:lnTo>
                <a:lnTo>
                  <a:pt x="6615" y="6113"/>
                </a:lnTo>
                <a:lnTo>
                  <a:pt x="6615" y="6150"/>
                </a:lnTo>
                <a:lnTo>
                  <a:pt x="6615" y="6185"/>
                </a:lnTo>
                <a:lnTo>
                  <a:pt x="6618" y="6218"/>
                </a:lnTo>
                <a:lnTo>
                  <a:pt x="6622" y="6290"/>
                </a:lnTo>
                <a:lnTo>
                  <a:pt x="6627" y="6379"/>
                </a:lnTo>
                <a:lnTo>
                  <a:pt x="6634" y="6587"/>
                </a:lnTo>
                <a:lnTo>
                  <a:pt x="6639" y="6692"/>
                </a:lnTo>
                <a:lnTo>
                  <a:pt x="6645" y="6791"/>
                </a:lnTo>
                <a:lnTo>
                  <a:pt x="6648" y="6837"/>
                </a:lnTo>
                <a:lnTo>
                  <a:pt x="6652" y="6877"/>
                </a:lnTo>
                <a:lnTo>
                  <a:pt x="6657" y="6913"/>
                </a:lnTo>
                <a:lnTo>
                  <a:pt x="6662" y="6945"/>
                </a:lnTo>
                <a:lnTo>
                  <a:pt x="6667" y="6975"/>
                </a:lnTo>
                <a:lnTo>
                  <a:pt x="6669" y="7010"/>
                </a:lnTo>
                <a:lnTo>
                  <a:pt x="6670" y="7048"/>
                </a:lnTo>
                <a:lnTo>
                  <a:pt x="6670" y="7090"/>
                </a:lnTo>
                <a:lnTo>
                  <a:pt x="6669" y="7135"/>
                </a:lnTo>
                <a:lnTo>
                  <a:pt x="6667" y="7180"/>
                </a:lnTo>
                <a:lnTo>
                  <a:pt x="6661" y="7275"/>
                </a:lnTo>
                <a:lnTo>
                  <a:pt x="6654" y="7368"/>
                </a:lnTo>
                <a:lnTo>
                  <a:pt x="6648" y="7454"/>
                </a:lnTo>
                <a:lnTo>
                  <a:pt x="6645" y="7493"/>
                </a:lnTo>
                <a:lnTo>
                  <a:pt x="6645" y="7527"/>
                </a:lnTo>
                <a:lnTo>
                  <a:pt x="6645" y="7557"/>
                </a:lnTo>
                <a:lnTo>
                  <a:pt x="6648" y="7583"/>
                </a:lnTo>
                <a:close/>
                <a:moveTo>
                  <a:pt x="7982" y="5891"/>
                </a:moveTo>
                <a:lnTo>
                  <a:pt x="7982" y="5891"/>
                </a:lnTo>
                <a:lnTo>
                  <a:pt x="7974" y="6040"/>
                </a:lnTo>
                <a:lnTo>
                  <a:pt x="7961" y="6259"/>
                </a:lnTo>
                <a:lnTo>
                  <a:pt x="7925" y="6791"/>
                </a:lnTo>
                <a:lnTo>
                  <a:pt x="7879" y="7479"/>
                </a:lnTo>
                <a:lnTo>
                  <a:pt x="7878" y="7239"/>
                </a:lnTo>
                <a:lnTo>
                  <a:pt x="7877" y="6990"/>
                </a:lnTo>
                <a:lnTo>
                  <a:pt x="7875" y="6702"/>
                </a:lnTo>
                <a:lnTo>
                  <a:pt x="7872" y="6409"/>
                </a:lnTo>
                <a:lnTo>
                  <a:pt x="7869" y="6271"/>
                </a:lnTo>
                <a:lnTo>
                  <a:pt x="7866" y="6146"/>
                </a:lnTo>
                <a:lnTo>
                  <a:pt x="7862" y="6035"/>
                </a:lnTo>
                <a:lnTo>
                  <a:pt x="7859" y="5946"/>
                </a:lnTo>
                <a:lnTo>
                  <a:pt x="7854" y="5883"/>
                </a:lnTo>
                <a:lnTo>
                  <a:pt x="7851" y="5861"/>
                </a:lnTo>
                <a:lnTo>
                  <a:pt x="7849" y="5846"/>
                </a:lnTo>
                <a:lnTo>
                  <a:pt x="7847" y="5833"/>
                </a:lnTo>
                <a:lnTo>
                  <a:pt x="7844" y="5814"/>
                </a:lnTo>
                <a:lnTo>
                  <a:pt x="7841" y="5759"/>
                </a:lnTo>
                <a:lnTo>
                  <a:pt x="7839" y="5683"/>
                </a:lnTo>
                <a:lnTo>
                  <a:pt x="7839" y="5592"/>
                </a:lnTo>
                <a:lnTo>
                  <a:pt x="7839" y="5487"/>
                </a:lnTo>
                <a:lnTo>
                  <a:pt x="7841" y="5373"/>
                </a:lnTo>
                <a:lnTo>
                  <a:pt x="7845" y="5132"/>
                </a:lnTo>
                <a:lnTo>
                  <a:pt x="7851" y="4896"/>
                </a:lnTo>
                <a:lnTo>
                  <a:pt x="7857" y="4692"/>
                </a:lnTo>
                <a:lnTo>
                  <a:pt x="7865" y="4496"/>
                </a:lnTo>
                <a:lnTo>
                  <a:pt x="7868" y="4506"/>
                </a:lnTo>
                <a:lnTo>
                  <a:pt x="7874" y="4519"/>
                </a:lnTo>
                <a:lnTo>
                  <a:pt x="7891" y="4552"/>
                </a:lnTo>
                <a:lnTo>
                  <a:pt x="7914" y="4596"/>
                </a:lnTo>
                <a:lnTo>
                  <a:pt x="7938" y="4646"/>
                </a:lnTo>
                <a:lnTo>
                  <a:pt x="7951" y="4674"/>
                </a:lnTo>
                <a:lnTo>
                  <a:pt x="7963" y="4704"/>
                </a:lnTo>
                <a:lnTo>
                  <a:pt x="7974" y="4734"/>
                </a:lnTo>
                <a:lnTo>
                  <a:pt x="7985" y="4765"/>
                </a:lnTo>
                <a:lnTo>
                  <a:pt x="7994" y="4798"/>
                </a:lnTo>
                <a:lnTo>
                  <a:pt x="8003" y="4830"/>
                </a:lnTo>
                <a:lnTo>
                  <a:pt x="8009" y="4864"/>
                </a:lnTo>
                <a:lnTo>
                  <a:pt x="8012" y="4897"/>
                </a:lnTo>
                <a:lnTo>
                  <a:pt x="8015" y="4934"/>
                </a:lnTo>
                <a:lnTo>
                  <a:pt x="8016" y="4979"/>
                </a:lnTo>
                <a:lnTo>
                  <a:pt x="8016" y="5031"/>
                </a:lnTo>
                <a:lnTo>
                  <a:pt x="8016" y="5087"/>
                </a:lnTo>
                <a:lnTo>
                  <a:pt x="8014" y="5216"/>
                </a:lnTo>
                <a:lnTo>
                  <a:pt x="8009" y="5355"/>
                </a:lnTo>
                <a:lnTo>
                  <a:pt x="8003" y="5499"/>
                </a:lnTo>
                <a:lnTo>
                  <a:pt x="7996" y="5642"/>
                </a:lnTo>
                <a:lnTo>
                  <a:pt x="7982" y="5891"/>
                </a:lnTo>
                <a:close/>
                <a:moveTo>
                  <a:pt x="8576" y="7389"/>
                </a:moveTo>
                <a:lnTo>
                  <a:pt x="8576" y="7389"/>
                </a:lnTo>
                <a:lnTo>
                  <a:pt x="8557" y="7506"/>
                </a:lnTo>
                <a:lnTo>
                  <a:pt x="8531" y="7638"/>
                </a:lnTo>
                <a:lnTo>
                  <a:pt x="8505" y="7776"/>
                </a:lnTo>
                <a:lnTo>
                  <a:pt x="8477" y="7911"/>
                </a:lnTo>
                <a:lnTo>
                  <a:pt x="8432" y="8131"/>
                </a:lnTo>
                <a:lnTo>
                  <a:pt x="8412" y="8221"/>
                </a:lnTo>
                <a:lnTo>
                  <a:pt x="8220" y="7924"/>
                </a:lnTo>
                <a:lnTo>
                  <a:pt x="8215" y="7918"/>
                </a:lnTo>
                <a:lnTo>
                  <a:pt x="8203" y="7900"/>
                </a:lnTo>
                <a:lnTo>
                  <a:pt x="8188" y="7872"/>
                </a:lnTo>
                <a:lnTo>
                  <a:pt x="8179" y="7855"/>
                </a:lnTo>
                <a:lnTo>
                  <a:pt x="8170" y="7835"/>
                </a:lnTo>
                <a:lnTo>
                  <a:pt x="8161" y="7813"/>
                </a:lnTo>
                <a:lnTo>
                  <a:pt x="8153" y="7789"/>
                </a:lnTo>
                <a:lnTo>
                  <a:pt x="8145" y="7764"/>
                </a:lnTo>
                <a:lnTo>
                  <a:pt x="8139" y="7736"/>
                </a:lnTo>
                <a:lnTo>
                  <a:pt x="8134" y="7708"/>
                </a:lnTo>
                <a:lnTo>
                  <a:pt x="8130" y="7678"/>
                </a:lnTo>
                <a:lnTo>
                  <a:pt x="8129" y="7645"/>
                </a:lnTo>
                <a:lnTo>
                  <a:pt x="8131" y="7613"/>
                </a:lnTo>
                <a:lnTo>
                  <a:pt x="8136" y="7539"/>
                </a:lnTo>
                <a:lnTo>
                  <a:pt x="8142" y="7459"/>
                </a:lnTo>
                <a:lnTo>
                  <a:pt x="8152" y="7293"/>
                </a:lnTo>
                <a:lnTo>
                  <a:pt x="8161" y="7108"/>
                </a:lnTo>
                <a:lnTo>
                  <a:pt x="8087" y="7270"/>
                </a:lnTo>
                <a:lnTo>
                  <a:pt x="8095" y="6961"/>
                </a:lnTo>
                <a:lnTo>
                  <a:pt x="8105" y="6689"/>
                </a:lnTo>
                <a:lnTo>
                  <a:pt x="8111" y="6557"/>
                </a:lnTo>
                <a:lnTo>
                  <a:pt x="8117" y="6440"/>
                </a:lnTo>
                <a:lnTo>
                  <a:pt x="8121" y="6382"/>
                </a:lnTo>
                <a:lnTo>
                  <a:pt x="8125" y="6315"/>
                </a:lnTo>
                <a:lnTo>
                  <a:pt x="8141" y="6159"/>
                </a:lnTo>
                <a:lnTo>
                  <a:pt x="8160" y="5988"/>
                </a:lnTo>
                <a:lnTo>
                  <a:pt x="8181" y="5815"/>
                </a:lnTo>
                <a:lnTo>
                  <a:pt x="8201" y="5655"/>
                </a:lnTo>
                <a:lnTo>
                  <a:pt x="8219" y="5524"/>
                </a:lnTo>
                <a:lnTo>
                  <a:pt x="8235" y="5401"/>
                </a:lnTo>
                <a:lnTo>
                  <a:pt x="8244" y="5426"/>
                </a:lnTo>
                <a:lnTo>
                  <a:pt x="8260" y="5464"/>
                </a:lnTo>
                <a:lnTo>
                  <a:pt x="8278" y="5515"/>
                </a:lnTo>
                <a:lnTo>
                  <a:pt x="8298" y="5574"/>
                </a:lnTo>
                <a:lnTo>
                  <a:pt x="8308" y="5606"/>
                </a:lnTo>
                <a:lnTo>
                  <a:pt x="8316" y="5639"/>
                </a:lnTo>
                <a:lnTo>
                  <a:pt x="8324" y="5673"/>
                </a:lnTo>
                <a:lnTo>
                  <a:pt x="8331" y="5708"/>
                </a:lnTo>
                <a:lnTo>
                  <a:pt x="8336" y="5743"/>
                </a:lnTo>
                <a:lnTo>
                  <a:pt x="8339" y="5778"/>
                </a:lnTo>
                <a:lnTo>
                  <a:pt x="8340" y="5813"/>
                </a:lnTo>
                <a:lnTo>
                  <a:pt x="8339" y="5846"/>
                </a:lnTo>
                <a:lnTo>
                  <a:pt x="8337" y="5880"/>
                </a:lnTo>
                <a:lnTo>
                  <a:pt x="8334" y="5916"/>
                </a:lnTo>
                <a:lnTo>
                  <a:pt x="8333" y="5988"/>
                </a:lnTo>
                <a:lnTo>
                  <a:pt x="8333" y="6064"/>
                </a:lnTo>
                <a:lnTo>
                  <a:pt x="8337" y="6138"/>
                </a:lnTo>
                <a:lnTo>
                  <a:pt x="8342" y="6211"/>
                </a:lnTo>
                <a:lnTo>
                  <a:pt x="8349" y="6279"/>
                </a:lnTo>
                <a:lnTo>
                  <a:pt x="8358" y="6341"/>
                </a:lnTo>
                <a:lnTo>
                  <a:pt x="8363" y="6369"/>
                </a:lnTo>
                <a:lnTo>
                  <a:pt x="8368" y="6396"/>
                </a:lnTo>
                <a:lnTo>
                  <a:pt x="8382" y="6454"/>
                </a:lnTo>
                <a:lnTo>
                  <a:pt x="8402" y="6528"/>
                </a:lnTo>
                <a:lnTo>
                  <a:pt x="8446" y="6690"/>
                </a:lnTo>
                <a:lnTo>
                  <a:pt x="8486" y="6827"/>
                </a:lnTo>
                <a:lnTo>
                  <a:pt x="8501" y="6885"/>
                </a:lnTo>
                <a:lnTo>
                  <a:pt x="8524" y="6929"/>
                </a:lnTo>
                <a:lnTo>
                  <a:pt x="8545" y="6975"/>
                </a:lnTo>
                <a:lnTo>
                  <a:pt x="8554" y="6998"/>
                </a:lnTo>
                <a:lnTo>
                  <a:pt x="8563" y="7023"/>
                </a:lnTo>
                <a:lnTo>
                  <a:pt x="8571" y="7049"/>
                </a:lnTo>
                <a:lnTo>
                  <a:pt x="8578" y="7077"/>
                </a:lnTo>
                <a:lnTo>
                  <a:pt x="8583" y="7106"/>
                </a:lnTo>
                <a:lnTo>
                  <a:pt x="8588" y="7137"/>
                </a:lnTo>
                <a:lnTo>
                  <a:pt x="8590" y="7172"/>
                </a:lnTo>
                <a:lnTo>
                  <a:pt x="8592" y="7209"/>
                </a:lnTo>
                <a:lnTo>
                  <a:pt x="8592" y="7249"/>
                </a:lnTo>
                <a:lnTo>
                  <a:pt x="8588" y="7292"/>
                </a:lnTo>
                <a:lnTo>
                  <a:pt x="8583" y="7339"/>
                </a:lnTo>
                <a:lnTo>
                  <a:pt x="8576" y="7389"/>
                </a:lnTo>
                <a:close/>
                <a:moveTo>
                  <a:pt x="9363" y="5327"/>
                </a:moveTo>
                <a:lnTo>
                  <a:pt x="9363" y="5327"/>
                </a:lnTo>
                <a:lnTo>
                  <a:pt x="9362" y="5341"/>
                </a:lnTo>
                <a:lnTo>
                  <a:pt x="9359" y="5360"/>
                </a:lnTo>
                <a:lnTo>
                  <a:pt x="9351" y="5410"/>
                </a:lnTo>
                <a:lnTo>
                  <a:pt x="9339" y="5470"/>
                </a:lnTo>
                <a:lnTo>
                  <a:pt x="9326" y="5534"/>
                </a:lnTo>
                <a:lnTo>
                  <a:pt x="9300" y="5648"/>
                </a:lnTo>
                <a:lnTo>
                  <a:pt x="9288" y="5697"/>
                </a:lnTo>
                <a:lnTo>
                  <a:pt x="9291" y="5655"/>
                </a:lnTo>
                <a:lnTo>
                  <a:pt x="9296" y="5553"/>
                </a:lnTo>
                <a:lnTo>
                  <a:pt x="9300" y="5422"/>
                </a:lnTo>
                <a:lnTo>
                  <a:pt x="9303" y="5357"/>
                </a:lnTo>
                <a:lnTo>
                  <a:pt x="9303" y="5297"/>
                </a:lnTo>
                <a:lnTo>
                  <a:pt x="9304" y="5269"/>
                </a:lnTo>
                <a:lnTo>
                  <a:pt x="9306" y="5237"/>
                </a:lnTo>
                <a:lnTo>
                  <a:pt x="9309" y="5205"/>
                </a:lnTo>
                <a:lnTo>
                  <a:pt x="9312" y="5172"/>
                </a:lnTo>
                <a:lnTo>
                  <a:pt x="9322" y="5105"/>
                </a:lnTo>
                <a:lnTo>
                  <a:pt x="9333" y="5041"/>
                </a:lnTo>
                <a:lnTo>
                  <a:pt x="9344" y="4984"/>
                </a:lnTo>
                <a:lnTo>
                  <a:pt x="9353" y="4938"/>
                </a:lnTo>
                <a:lnTo>
                  <a:pt x="9363" y="4897"/>
                </a:lnTo>
                <a:lnTo>
                  <a:pt x="9363" y="5327"/>
                </a:lnTo>
                <a:close/>
                <a:moveTo>
                  <a:pt x="9482" y="7256"/>
                </a:moveTo>
                <a:lnTo>
                  <a:pt x="9482" y="7256"/>
                </a:lnTo>
                <a:lnTo>
                  <a:pt x="9475" y="7219"/>
                </a:lnTo>
                <a:lnTo>
                  <a:pt x="9467" y="7184"/>
                </a:lnTo>
                <a:lnTo>
                  <a:pt x="9459" y="7148"/>
                </a:lnTo>
                <a:lnTo>
                  <a:pt x="9448" y="7108"/>
                </a:lnTo>
                <a:lnTo>
                  <a:pt x="9436" y="7062"/>
                </a:lnTo>
                <a:lnTo>
                  <a:pt x="9423" y="7010"/>
                </a:lnTo>
                <a:lnTo>
                  <a:pt x="9409" y="6947"/>
                </a:lnTo>
                <a:lnTo>
                  <a:pt x="9393" y="6870"/>
                </a:lnTo>
                <a:lnTo>
                  <a:pt x="9384" y="6829"/>
                </a:lnTo>
                <a:lnTo>
                  <a:pt x="9380" y="6791"/>
                </a:lnTo>
                <a:lnTo>
                  <a:pt x="9376" y="6755"/>
                </a:lnTo>
                <a:lnTo>
                  <a:pt x="9374" y="6720"/>
                </a:lnTo>
                <a:lnTo>
                  <a:pt x="9372" y="6685"/>
                </a:lnTo>
                <a:lnTo>
                  <a:pt x="9374" y="6651"/>
                </a:lnTo>
                <a:lnTo>
                  <a:pt x="9375" y="6619"/>
                </a:lnTo>
                <a:lnTo>
                  <a:pt x="9377" y="6587"/>
                </a:lnTo>
                <a:lnTo>
                  <a:pt x="9384" y="6521"/>
                </a:lnTo>
                <a:lnTo>
                  <a:pt x="9393" y="6451"/>
                </a:lnTo>
                <a:lnTo>
                  <a:pt x="9400" y="6375"/>
                </a:lnTo>
                <a:lnTo>
                  <a:pt x="9404" y="6334"/>
                </a:lnTo>
                <a:lnTo>
                  <a:pt x="9407" y="6292"/>
                </a:lnTo>
                <a:lnTo>
                  <a:pt x="9413" y="6208"/>
                </a:lnTo>
                <a:lnTo>
                  <a:pt x="9421" y="6134"/>
                </a:lnTo>
                <a:lnTo>
                  <a:pt x="9428" y="6070"/>
                </a:lnTo>
                <a:lnTo>
                  <a:pt x="9435" y="6017"/>
                </a:lnTo>
                <a:lnTo>
                  <a:pt x="9442" y="5975"/>
                </a:lnTo>
                <a:lnTo>
                  <a:pt x="9447" y="5945"/>
                </a:lnTo>
                <a:lnTo>
                  <a:pt x="9452" y="5921"/>
                </a:lnTo>
                <a:lnTo>
                  <a:pt x="9454" y="5988"/>
                </a:lnTo>
                <a:lnTo>
                  <a:pt x="9461" y="6146"/>
                </a:lnTo>
                <a:lnTo>
                  <a:pt x="9471" y="6327"/>
                </a:lnTo>
                <a:lnTo>
                  <a:pt x="9476" y="6408"/>
                </a:lnTo>
                <a:lnTo>
                  <a:pt x="9482" y="6470"/>
                </a:lnTo>
                <a:lnTo>
                  <a:pt x="9490" y="6533"/>
                </a:lnTo>
                <a:lnTo>
                  <a:pt x="9505" y="6618"/>
                </a:lnTo>
                <a:lnTo>
                  <a:pt x="9521" y="6715"/>
                </a:lnTo>
                <a:lnTo>
                  <a:pt x="9541" y="6819"/>
                </a:lnTo>
                <a:lnTo>
                  <a:pt x="9577" y="7008"/>
                </a:lnTo>
                <a:lnTo>
                  <a:pt x="9600" y="7122"/>
                </a:lnTo>
                <a:lnTo>
                  <a:pt x="9603" y="7142"/>
                </a:lnTo>
                <a:lnTo>
                  <a:pt x="9606" y="7169"/>
                </a:lnTo>
                <a:lnTo>
                  <a:pt x="9612" y="7246"/>
                </a:lnTo>
                <a:lnTo>
                  <a:pt x="9616" y="7346"/>
                </a:lnTo>
                <a:lnTo>
                  <a:pt x="9622" y="7457"/>
                </a:lnTo>
                <a:lnTo>
                  <a:pt x="9633" y="7678"/>
                </a:lnTo>
                <a:lnTo>
                  <a:pt x="9639" y="7769"/>
                </a:lnTo>
                <a:lnTo>
                  <a:pt x="9645" y="7835"/>
                </a:lnTo>
                <a:lnTo>
                  <a:pt x="9621" y="7759"/>
                </a:lnTo>
                <a:lnTo>
                  <a:pt x="9568" y="7585"/>
                </a:lnTo>
                <a:lnTo>
                  <a:pt x="9539" y="7485"/>
                </a:lnTo>
                <a:lnTo>
                  <a:pt x="9513" y="7390"/>
                </a:lnTo>
                <a:lnTo>
                  <a:pt x="9493" y="7311"/>
                </a:lnTo>
                <a:lnTo>
                  <a:pt x="9485" y="7280"/>
                </a:lnTo>
                <a:lnTo>
                  <a:pt x="9482" y="7256"/>
                </a:lnTo>
                <a:close/>
                <a:moveTo>
                  <a:pt x="10356" y="6084"/>
                </a:moveTo>
                <a:lnTo>
                  <a:pt x="10356" y="6084"/>
                </a:lnTo>
                <a:lnTo>
                  <a:pt x="10360" y="6090"/>
                </a:lnTo>
                <a:lnTo>
                  <a:pt x="10364" y="6100"/>
                </a:lnTo>
                <a:lnTo>
                  <a:pt x="10374" y="6128"/>
                </a:lnTo>
                <a:lnTo>
                  <a:pt x="10386" y="6166"/>
                </a:lnTo>
                <a:lnTo>
                  <a:pt x="10402" y="6214"/>
                </a:lnTo>
                <a:lnTo>
                  <a:pt x="10435" y="6331"/>
                </a:lnTo>
                <a:lnTo>
                  <a:pt x="10469" y="6464"/>
                </a:lnTo>
                <a:lnTo>
                  <a:pt x="10487" y="6534"/>
                </a:lnTo>
                <a:lnTo>
                  <a:pt x="10503" y="6601"/>
                </a:lnTo>
                <a:lnTo>
                  <a:pt x="10517" y="6667"/>
                </a:lnTo>
                <a:lnTo>
                  <a:pt x="10529" y="6728"/>
                </a:lnTo>
                <a:lnTo>
                  <a:pt x="10540" y="6785"/>
                </a:lnTo>
                <a:lnTo>
                  <a:pt x="10547" y="6833"/>
                </a:lnTo>
                <a:lnTo>
                  <a:pt x="10549" y="6853"/>
                </a:lnTo>
                <a:lnTo>
                  <a:pt x="10550" y="6871"/>
                </a:lnTo>
                <a:lnTo>
                  <a:pt x="10551" y="6887"/>
                </a:lnTo>
                <a:lnTo>
                  <a:pt x="10550" y="6900"/>
                </a:lnTo>
                <a:lnTo>
                  <a:pt x="10547" y="6923"/>
                </a:lnTo>
                <a:lnTo>
                  <a:pt x="10546" y="6948"/>
                </a:lnTo>
                <a:lnTo>
                  <a:pt x="10545" y="7001"/>
                </a:lnTo>
                <a:lnTo>
                  <a:pt x="10547" y="7058"/>
                </a:lnTo>
                <a:lnTo>
                  <a:pt x="10550" y="7116"/>
                </a:lnTo>
                <a:lnTo>
                  <a:pt x="10552" y="7177"/>
                </a:lnTo>
                <a:lnTo>
                  <a:pt x="10553" y="7235"/>
                </a:lnTo>
                <a:lnTo>
                  <a:pt x="10553" y="7293"/>
                </a:lnTo>
                <a:lnTo>
                  <a:pt x="10552" y="7320"/>
                </a:lnTo>
                <a:lnTo>
                  <a:pt x="10550" y="7345"/>
                </a:lnTo>
                <a:lnTo>
                  <a:pt x="10546" y="7369"/>
                </a:lnTo>
                <a:lnTo>
                  <a:pt x="10543" y="7390"/>
                </a:lnTo>
                <a:lnTo>
                  <a:pt x="10538" y="7410"/>
                </a:lnTo>
                <a:lnTo>
                  <a:pt x="10532" y="7428"/>
                </a:lnTo>
                <a:lnTo>
                  <a:pt x="10526" y="7442"/>
                </a:lnTo>
                <a:lnTo>
                  <a:pt x="10520" y="7455"/>
                </a:lnTo>
                <a:lnTo>
                  <a:pt x="10514" y="7467"/>
                </a:lnTo>
                <a:lnTo>
                  <a:pt x="10507" y="7477"/>
                </a:lnTo>
                <a:lnTo>
                  <a:pt x="10495" y="7493"/>
                </a:lnTo>
                <a:lnTo>
                  <a:pt x="10485" y="7502"/>
                </a:lnTo>
                <a:lnTo>
                  <a:pt x="10478" y="7507"/>
                </a:lnTo>
                <a:lnTo>
                  <a:pt x="10475" y="7508"/>
                </a:lnTo>
                <a:lnTo>
                  <a:pt x="10475" y="7494"/>
                </a:lnTo>
                <a:lnTo>
                  <a:pt x="10473" y="7475"/>
                </a:lnTo>
                <a:lnTo>
                  <a:pt x="10468" y="7431"/>
                </a:lnTo>
                <a:lnTo>
                  <a:pt x="10453" y="7324"/>
                </a:lnTo>
                <a:lnTo>
                  <a:pt x="10445" y="7268"/>
                </a:lnTo>
                <a:lnTo>
                  <a:pt x="10438" y="7210"/>
                </a:lnTo>
                <a:lnTo>
                  <a:pt x="10433" y="7156"/>
                </a:lnTo>
                <a:lnTo>
                  <a:pt x="10431" y="7131"/>
                </a:lnTo>
                <a:lnTo>
                  <a:pt x="10431" y="7108"/>
                </a:lnTo>
                <a:lnTo>
                  <a:pt x="10430" y="7077"/>
                </a:lnTo>
                <a:lnTo>
                  <a:pt x="10426" y="7028"/>
                </a:lnTo>
                <a:lnTo>
                  <a:pt x="10415" y="6892"/>
                </a:lnTo>
                <a:lnTo>
                  <a:pt x="10383" y="6535"/>
                </a:lnTo>
                <a:lnTo>
                  <a:pt x="10367" y="6357"/>
                </a:lnTo>
                <a:lnTo>
                  <a:pt x="10355" y="6208"/>
                </a:lnTo>
                <a:lnTo>
                  <a:pt x="10353" y="6152"/>
                </a:lnTo>
                <a:lnTo>
                  <a:pt x="10352" y="6111"/>
                </a:lnTo>
                <a:lnTo>
                  <a:pt x="10352" y="6096"/>
                </a:lnTo>
                <a:lnTo>
                  <a:pt x="10353" y="6087"/>
                </a:lnTo>
                <a:lnTo>
                  <a:pt x="10354" y="6083"/>
                </a:lnTo>
                <a:lnTo>
                  <a:pt x="10355" y="6083"/>
                </a:lnTo>
                <a:lnTo>
                  <a:pt x="10356" y="6084"/>
                </a:lnTo>
                <a:close/>
                <a:moveTo>
                  <a:pt x="10461" y="8711"/>
                </a:moveTo>
                <a:lnTo>
                  <a:pt x="10461" y="8711"/>
                </a:lnTo>
                <a:lnTo>
                  <a:pt x="10454" y="8674"/>
                </a:lnTo>
                <a:lnTo>
                  <a:pt x="10445" y="8632"/>
                </a:lnTo>
                <a:lnTo>
                  <a:pt x="10425" y="8534"/>
                </a:lnTo>
                <a:lnTo>
                  <a:pt x="10417" y="8481"/>
                </a:lnTo>
                <a:lnTo>
                  <a:pt x="10408" y="8429"/>
                </a:lnTo>
                <a:lnTo>
                  <a:pt x="10406" y="8402"/>
                </a:lnTo>
                <a:lnTo>
                  <a:pt x="10403" y="8376"/>
                </a:lnTo>
                <a:lnTo>
                  <a:pt x="10402" y="8350"/>
                </a:lnTo>
                <a:lnTo>
                  <a:pt x="10401" y="8325"/>
                </a:lnTo>
                <a:lnTo>
                  <a:pt x="10402" y="8224"/>
                </a:lnTo>
                <a:lnTo>
                  <a:pt x="10403" y="8175"/>
                </a:lnTo>
                <a:lnTo>
                  <a:pt x="10407" y="8131"/>
                </a:lnTo>
                <a:lnTo>
                  <a:pt x="10409" y="8109"/>
                </a:lnTo>
                <a:lnTo>
                  <a:pt x="10412" y="8090"/>
                </a:lnTo>
                <a:lnTo>
                  <a:pt x="10415" y="8072"/>
                </a:lnTo>
                <a:lnTo>
                  <a:pt x="10420" y="8056"/>
                </a:lnTo>
                <a:lnTo>
                  <a:pt x="10425" y="8042"/>
                </a:lnTo>
                <a:lnTo>
                  <a:pt x="10431" y="8030"/>
                </a:lnTo>
                <a:lnTo>
                  <a:pt x="10438" y="8020"/>
                </a:lnTo>
                <a:lnTo>
                  <a:pt x="10445" y="8013"/>
                </a:lnTo>
                <a:lnTo>
                  <a:pt x="10450" y="8012"/>
                </a:lnTo>
                <a:lnTo>
                  <a:pt x="10455" y="8010"/>
                </a:lnTo>
                <a:lnTo>
                  <a:pt x="10460" y="8012"/>
                </a:lnTo>
                <a:lnTo>
                  <a:pt x="10463" y="8014"/>
                </a:lnTo>
                <a:lnTo>
                  <a:pt x="10468" y="8018"/>
                </a:lnTo>
                <a:lnTo>
                  <a:pt x="10474" y="8024"/>
                </a:lnTo>
                <a:lnTo>
                  <a:pt x="10484" y="8037"/>
                </a:lnTo>
                <a:lnTo>
                  <a:pt x="10495" y="8054"/>
                </a:lnTo>
                <a:lnTo>
                  <a:pt x="10505" y="8074"/>
                </a:lnTo>
                <a:lnTo>
                  <a:pt x="10516" y="8098"/>
                </a:lnTo>
                <a:lnTo>
                  <a:pt x="10527" y="8122"/>
                </a:lnTo>
                <a:lnTo>
                  <a:pt x="10550" y="8175"/>
                </a:lnTo>
                <a:lnTo>
                  <a:pt x="10572" y="8228"/>
                </a:lnTo>
                <a:lnTo>
                  <a:pt x="10591" y="8275"/>
                </a:lnTo>
                <a:lnTo>
                  <a:pt x="10600" y="8294"/>
                </a:lnTo>
                <a:lnTo>
                  <a:pt x="10609" y="8310"/>
                </a:lnTo>
                <a:lnTo>
                  <a:pt x="10588" y="8385"/>
                </a:lnTo>
                <a:lnTo>
                  <a:pt x="10565" y="8460"/>
                </a:lnTo>
                <a:lnTo>
                  <a:pt x="10540" y="8544"/>
                </a:lnTo>
                <a:lnTo>
                  <a:pt x="10514" y="8623"/>
                </a:lnTo>
                <a:lnTo>
                  <a:pt x="10502" y="8657"/>
                </a:lnTo>
                <a:lnTo>
                  <a:pt x="10490" y="8686"/>
                </a:lnTo>
                <a:lnTo>
                  <a:pt x="10480" y="8707"/>
                </a:lnTo>
                <a:lnTo>
                  <a:pt x="10475" y="8715"/>
                </a:lnTo>
                <a:lnTo>
                  <a:pt x="10472" y="8719"/>
                </a:lnTo>
                <a:lnTo>
                  <a:pt x="10468" y="8722"/>
                </a:lnTo>
                <a:lnTo>
                  <a:pt x="10466" y="8722"/>
                </a:lnTo>
                <a:lnTo>
                  <a:pt x="10465" y="8721"/>
                </a:lnTo>
                <a:lnTo>
                  <a:pt x="10462" y="8717"/>
                </a:lnTo>
                <a:lnTo>
                  <a:pt x="10461" y="8711"/>
                </a:lnTo>
                <a:close/>
                <a:moveTo>
                  <a:pt x="10669" y="8013"/>
                </a:moveTo>
                <a:lnTo>
                  <a:pt x="10609" y="8087"/>
                </a:lnTo>
                <a:lnTo>
                  <a:pt x="10600" y="8043"/>
                </a:lnTo>
                <a:lnTo>
                  <a:pt x="10591" y="8000"/>
                </a:lnTo>
                <a:lnTo>
                  <a:pt x="10580" y="7954"/>
                </a:lnTo>
                <a:lnTo>
                  <a:pt x="10578" y="7942"/>
                </a:lnTo>
                <a:lnTo>
                  <a:pt x="10576" y="7930"/>
                </a:lnTo>
                <a:lnTo>
                  <a:pt x="10576" y="7918"/>
                </a:lnTo>
                <a:lnTo>
                  <a:pt x="10578" y="7906"/>
                </a:lnTo>
                <a:lnTo>
                  <a:pt x="10582" y="7881"/>
                </a:lnTo>
                <a:lnTo>
                  <a:pt x="10588" y="7858"/>
                </a:lnTo>
                <a:lnTo>
                  <a:pt x="10596" y="7836"/>
                </a:lnTo>
                <a:lnTo>
                  <a:pt x="10603" y="7821"/>
                </a:lnTo>
                <a:lnTo>
                  <a:pt x="10609" y="7805"/>
                </a:lnTo>
                <a:lnTo>
                  <a:pt x="10698" y="7672"/>
                </a:lnTo>
                <a:lnTo>
                  <a:pt x="10695" y="7715"/>
                </a:lnTo>
                <a:lnTo>
                  <a:pt x="10689" y="7815"/>
                </a:lnTo>
                <a:lnTo>
                  <a:pt x="10684" y="7872"/>
                </a:lnTo>
                <a:lnTo>
                  <a:pt x="10680" y="7929"/>
                </a:lnTo>
                <a:lnTo>
                  <a:pt x="10674" y="7977"/>
                </a:lnTo>
                <a:lnTo>
                  <a:pt x="10669" y="8013"/>
                </a:lnTo>
                <a:close/>
                <a:moveTo>
                  <a:pt x="11099" y="7761"/>
                </a:moveTo>
                <a:lnTo>
                  <a:pt x="11099" y="7761"/>
                </a:lnTo>
                <a:lnTo>
                  <a:pt x="11093" y="7789"/>
                </a:lnTo>
                <a:lnTo>
                  <a:pt x="11085" y="7819"/>
                </a:lnTo>
                <a:lnTo>
                  <a:pt x="11068" y="7879"/>
                </a:lnTo>
                <a:lnTo>
                  <a:pt x="11048" y="7938"/>
                </a:lnTo>
                <a:lnTo>
                  <a:pt x="11028" y="7995"/>
                </a:lnTo>
                <a:lnTo>
                  <a:pt x="11010" y="8044"/>
                </a:lnTo>
                <a:lnTo>
                  <a:pt x="10994" y="8083"/>
                </a:lnTo>
                <a:lnTo>
                  <a:pt x="10980" y="8117"/>
                </a:lnTo>
                <a:lnTo>
                  <a:pt x="11113" y="7316"/>
                </a:lnTo>
                <a:lnTo>
                  <a:pt x="11111" y="7329"/>
                </a:lnTo>
                <a:lnTo>
                  <a:pt x="11110" y="7346"/>
                </a:lnTo>
                <a:lnTo>
                  <a:pt x="11110" y="7389"/>
                </a:lnTo>
                <a:lnTo>
                  <a:pt x="11110" y="7443"/>
                </a:lnTo>
                <a:lnTo>
                  <a:pt x="11112" y="7505"/>
                </a:lnTo>
                <a:lnTo>
                  <a:pt x="11112" y="7571"/>
                </a:lnTo>
                <a:lnTo>
                  <a:pt x="11111" y="7637"/>
                </a:lnTo>
                <a:lnTo>
                  <a:pt x="11110" y="7669"/>
                </a:lnTo>
                <a:lnTo>
                  <a:pt x="11107" y="7702"/>
                </a:lnTo>
                <a:lnTo>
                  <a:pt x="11104" y="7732"/>
                </a:lnTo>
                <a:lnTo>
                  <a:pt x="11099" y="7761"/>
                </a:lnTo>
                <a:close/>
                <a:moveTo>
                  <a:pt x="11559" y="8741"/>
                </a:moveTo>
                <a:lnTo>
                  <a:pt x="11499" y="6975"/>
                </a:lnTo>
                <a:lnTo>
                  <a:pt x="11500" y="6989"/>
                </a:lnTo>
                <a:lnTo>
                  <a:pt x="11503" y="7010"/>
                </a:lnTo>
                <a:lnTo>
                  <a:pt x="11511" y="7066"/>
                </a:lnTo>
                <a:lnTo>
                  <a:pt x="11536" y="7219"/>
                </a:lnTo>
                <a:lnTo>
                  <a:pt x="11551" y="7303"/>
                </a:lnTo>
                <a:lnTo>
                  <a:pt x="11562" y="7383"/>
                </a:lnTo>
                <a:lnTo>
                  <a:pt x="11566" y="7420"/>
                </a:lnTo>
                <a:lnTo>
                  <a:pt x="11570" y="7454"/>
                </a:lnTo>
                <a:lnTo>
                  <a:pt x="11572" y="7484"/>
                </a:lnTo>
                <a:lnTo>
                  <a:pt x="11574" y="7508"/>
                </a:lnTo>
                <a:lnTo>
                  <a:pt x="11575" y="7533"/>
                </a:lnTo>
                <a:lnTo>
                  <a:pt x="11576" y="7561"/>
                </a:lnTo>
                <a:lnTo>
                  <a:pt x="11581" y="7627"/>
                </a:lnTo>
                <a:lnTo>
                  <a:pt x="11588" y="7702"/>
                </a:lnTo>
                <a:lnTo>
                  <a:pt x="11598" y="7780"/>
                </a:lnTo>
                <a:lnTo>
                  <a:pt x="11607" y="7855"/>
                </a:lnTo>
                <a:lnTo>
                  <a:pt x="11617" y="7926"/>
                </a:lnTo>
                <a:lnTo>
                  <a:pt x="11632" y="8028"/>
                </a:lnTo>
                <a:lnTo>
                  <a:pt x="11638" y="8064"/>
                </a:lnTo>
                <a:lnTo>
                  <a:pt x="11642" y="8105"/>
                </a:lnTo>
                <a:lnTo>
                  <a:pt x="11644" y="8150"/>
                </a:lnTo>
                <a:lnTo>
                  <a:pt x="11646" y="8193"/>
                </a:lnTo>
                <a:lnTo>
                  <a:pt x="11648" y="8272"/>
                </a:lnTo>
                <a:lnTo>
                  <a:pt x="11648" y="8325"/>
                </a:lnTo>
                <a:lnTo>
                  <a:pt x="11647" y="8337"/>
                </a:lnTo>
                <a:lnTo>
                  <a:pt x="11644" y="8355"/>
                </a:lnTo>
                <a:lnTo>
                  <a:pt x="11634" y="8408"/>
                </a:lnTo>
                <a:lnTo>
                  <a:pt x="11619" y="8475"/>
                </a:lnTo>
                <a:lnTo>
                  <a:pt x="11604" y="8549"/>
                </a:lnTo>
                <a:lnTo>
                  <a:pt x="11572" y="8682"/>
                </a:lnTo>
                <a:lnTo>
                  <a:pt x="11559" y="8741"/>
                </a:lnTo>
                <a:close/>
                <a:moveTo>
                  <a:pt x="11945" y="6722"/>
                </a:moveTo>
                <a:lnTo>
                  <a:pt x="11945" y="6722"/>
                </a:lnTo>
                <a:lnTo>
                  <a:pt x="11932" y="6607"/>
                </a:lnTo>
                <a:lnTo>
                  <a:pt x="11918" y="6486"/>
                </a:lnTo>
                <a:lnTo>
                  <a:pt x="11900" y="6344"/>
                </a:lnTo>
                <a:lnTo>
                  <a:pt x="11879" y="6196"/>
                </a:lnTo>
                <a:lnTo>
                  <a:pt x="11868" y="6125"/>
                </a:lnTo>
                <a:lnTo>
                  <a:pt x="11857" y="6058"/>
                </a:lnTo>
                <a:lnTo>
                  <a:pt x="11845" y="5998"/>
                </a:lnTo>
                <a:lnTo>
                  <a:pt x="11834" y="5946"/>
                </a:lnTo>
                <a:lnTo>
                  <a:pt x="11828" y="5925"/>
                </a:lnTo>
                <a:lnTo>
                  <a:pt x="11822" y="5905"/>
                </a:lnTo>
                <a:lnTo>
                  <a:pt x="11816" y="5889"/>
                </a:lnTo>
                <a:lnTo>
                  <a:pt x="11811" y="5876"/>
                </a:lnTo>
                <a:lnTo>
                  <a:pt x="11799" y="5852"/>
                </a:lnTo>
                <a:lnTo>
                  <a:pt x="11790" y="5827"/>
                </a:lnTo>
                <a:lnTo>
                  <a:pt x="11779" y="5800"/>
                </a:lnTo>
                <a:lnTo>
                  <a:pt x="11769" y="5771"/>
                </a:lnTo>
                <a:lnTo>
                  <a:pt x="11750" y="5709"/>
                </a:lnTo>
                <a:lnTo>
                  <a:pt x="11733" y="5646"/>
                </a:lnTo>
                <a:lnTo>
                  <a:pt x="11716" y="5582"/>
                </a:lnTo>
                <a:lnTo>
                  <a:pt x="11702" y="5521"/>
                </a:lnTo>
                <a:lnTo>
                  <a:pt x="11678" y="5416"/>
                </a:lnTo>
                <a:lnTo>
                  <a:pt x="11673" y="5393"/>
                </a:lnTo>
                <a:lnTo>
                  <a:pt x="11670" y="5369"/>
                </a:lnTo>
                <a:lnTo>
                  <a:pt x="11668" y="5345"/>
                </a:lnTo>
                <a:lnTo>
                  <a:pt x="11667" y="5321"/>
                </a:lnTo>
                <a:lnTo>
                  <a:pt x="11667" y="5299"/>
                </a:lnTo>
                <a:lnTo>
                  <a:pt x="11670" y="5275"/>
                </a:lnTo>
                <a:lnTo>
                  <a:pt x="11673" y="5230"/>
                </a:lnTo>
                <a:lnTo>
                  <a:pt x="11679" y="5192"/>
                </a:lnTo>
                <a:lnTo>
                  <a:pt x="11685" y="5162"/>
                </a:lnTo>
                <a:lnTo>
                  <a:pt x="11692" y="5134"/>
                </a:lnTo>
                <a:lnTo>
                  <a:pt x="11805" y="5505"/>
                </a:lnTo>
                <a:lnTo>
                  <a:pt x="11886" y="5773"/>
                </a:lnTo>
                <a:lnTo>
                  <a:pt x="11915" y="5869"/>
                </a:lnTo>
                <a:lnTo>
                  <a:pt x="11929" y="5921"/>
                </a:lnTo>
                <a:lnTo>
                  <a:pt x="11974" y="6106"/>
                </a:lnTo>
                <a:lnTo>
                  <a:pt x="12019" y="6292"/>
                </a:lnTo>
                <a:lnTo>
                  <a:pt x="12019" y="6298"/>
                </a:lnTo>
                <a:lnTo>
                  <a:pt x="12020" y="6305"/>
                </a:lnTo>
                <a:lnTo>
                  <a:pt x="12019" y="6323"/>
                </a:lnTo>
                <a:lnTo>
                  <a:pt x="12017" y="6345"/>
                </a:lnTo>
                <a:lnTo>
                  <a:pt x="12013" y="6369"/>
                </a:lnTo>
                <a:lnTo>
                  <a:pt x="12001" y="6427"/>
                </a:lnTo>
                <a:lnTo>
                  <a:pt x="11987" y="6490"/>
                </a:lnTo>
                <a:lnTo>
                  <a:pt x="11972" y="6557"/>
                </a:lnTo>
                <a:lnTo>
                  <a:pt x="11958" y="6619"/>
                </a:lnTo>
                <a:lnTo>
                  <a:pt x="11953" y="6649"/>
                </a:lnTo>
                <a:lnTo>
                  <a:pt x="11948" y="6677"/>
                </a:lnTo>
                <a:lnTo>
                  <a:pt x="11946" y="6701"/>
                </a:lnTo>
                <a:lnTo>
                  <a:pt x="11945" y="6722"/>
                </a:lnTo>
                <a:close/>
                <a:moveTo>
                  <a:pt x="12938" y="8844"/>
                </a:moveTo>
                <a:lnTo>
                  <a:pt x="12938" y="8844"/>
                </a:lnTo>
                <a:lnTo>
                  <a:pt x="12901" y="8940"/>
                </a:lnTo>
                <a:lnTo>
                  <a:pt x="12863" y="9037"/>
                </a:lnTo>
                <a:lnTo>
                  <a:pt x="12819" y="9141"/>
                </a:lnTo>
                <a:lnTo>
                  <a:pt x="12821" y="9099"/>
                </a:lnTo>
                <a:lnTo>
                  <a:pt x="12821" y="9051"/>
                </a:lnTo>
                <a:lnTo>
                  <a:pt x="12824" y="8998"/>
                </a:lnTo>
                <a:lnTo>
                  <a:pt x="12827" y="8970"/>
                </a:lnTo>
                <a:lnTo>
                  <a:pt x="12829" y="8943"/>
                </a:lnTo>
                <a:lnTo>
                  <a:pt x="12833" y="8914"/>
                </a:lnTo>
                <a:lnTo>
                  <a:pt x="12839" y="8885"/>
                </a:lnTo>
                <a:lnTo>
                  <a:pt x="12845" y="8855"/>
                </a:lnTo>
                <a:lnTo>
                  <a:pt x="12852" y="8826"/>
                </a:lnTo>
                <a:lnTo>
                  <a:pt x="12860" y="8796"/>
                </a:lnTo>
                <a:lnTo>
                  <a:pt x="12870" y="8767"/>
                </a:lnTo>
                <a:lnTo>
                  <a:pt x="12881" y="8739"/>
                </a:lnTo>
                <a:lnTo>
                  <a:pt x="12894" y="8711"/>
                </a:lnTo>
                <a:lnTo>
                  <a:pt x="12922" y="8657"/>
                </a:lnTo>
                <a:lnTo>
                  <a:pt x="12949" y="8609"/>
                </a:lnTo>
                <a:lnTo>
                  <a:pt x="12973" y="8566"/>
                </a:lnTo>
                <a:lnTo>
                  <a:pt x="12996" y="8528"/>
                </a:lnTo>
                <a:lnTo>
                  <a:pt x="13030" y="8477"/>
                </a:lnTo>
                <a:lnTo>
                  <a:pt x="13043" y="8457"/>
                </a:lnTo>
                <a:lnTo>
                  <a:pt x="13032" y="8502"/>
                </a:lnTo>
                <a:lnTo>
                  <a:pt x="13007" y="8606"/>
                </a:lnTo>
                <a:lnTo>
                  <a:pt x="12991" y="8670"/>
                </a:lnTo>
                <a:lnTo>
                  <a:pt x="12973" y="8734"/>
                </a:lnTo>
                <a:lnTo>
                  <a:pt x="12956" y="8794"/>
                </a:lnTo>
                <a:lnTo>
                  <a:pt x="12947" y="8820"/>
                </a:lnTo>
                <a:lnTo>
                  <a:pt x="12938" y="8844"/>
                </a:lnTo>
                <a:close/>
                <a:moveTo>
                  <a:pt x="13606" y="7211"/>
                </a:moveTo>
                <a:lnTo>
                  <a:pt x="13606" y="7211"/>
                </a:lnTo>
                <a:lnTo>
                  <a:pt x="13600" y="7241"/>
                </a:lnTo>
                <a:lnTo>
                  <a:pt x="13594" y="7271"/>
                </a:lnTo>
                <a:lnTo>
                  <a:pt x="13580" y="7327"/>
                </a:lnTo>
                <a:lnTo>
                  <a:pt x="13566" y="7377"/>
                </a:lnTo>
                <a:lnTo>
                  <a:pt x="13551" y="7422"/>
                </a:lnTo>
                <a:lnTo>
                  <a:pt x="13538" y="7458"/>
                </a:lnTo>
                <a:lnTo>
                  <a:pt x="13527" y="7485"/>
                </a:lnTo>
                <a:lnTo>
                  <a:pt x="13517" y="7508"/>
                </a:lnTo>
                <a:lnTo>
                  <a:pt x="13592" y="6292"/>
                </a:lnTo>
                <a:lnTo>
                  <a:pt x="13590" y="6315"/>
                </a:lnTo>
                <a:lnTo>
                  <a:pt x="13590" y="6344"/>
                </a:lnTo>
                <a:lnTo>
                  <a:pt x="13591" y="6378"/>
                </a:lnTo>
                <a:lnTo>
                  <a:pt x="13593" y="6416"/>
                </a:lnTo>
                <a:lnTo>
                  <a:pt x="13600" y="6504"/>
                </a:lnTo>
                <a:lnTo>
                  <a:pt x="13610" y="6600"/>
                </a:lnTo>
                <a:lnTo>
                  <a:pt x="13622" y="6697"/>
                </a:lnTo>
                <a:lnTo>
                  <a:pt x="13633" y="6788"/>
                </a:lnTo>
                <a:lnTo>
                  <a:pt x="13651" y="6930"/>
                </a:lnTo>
                <a:lnTo>
                  <a:pt x="13653" y="6953"/>
                </a:lnTo>
                <a:lnTo>
                  <a:pt x="13654" y="6974"/>
                </a:lnTo>
                <a:lnTo>
                  <a:pt x="13654" y="6992"/>
                </a:lnTo>
                <a:lnTo>
                  <a:pt x="13654" y="7007"/>
                </a:lnTo>
                <a:lnTo>
                  <a:pt x="13653" y="7022"/>
                </a:lnTo>
                <a:lnTo>
                  <a:pt x="13651" y="7035"/>
                </a:lnTo>
                <a:lnTo>
                  <a:pt x="13646" y="7060"/>
                </a:lnTo>
                <a:lnTo>
                  <a:pt x="13628" y="7118"/>
                </a:lnTo>
                <a:lnTo>
                  <a:pt x="13617" y="7159"/>
                </a:lnTo>
                <a:lnTo>
                  <a:pt x="13612" y="7183"/>
                </a:lnTo>
                <a:lnTo>
                  <a:pt x="13606" y="7211"/>
                </a:lnTo>
                <a:close/>
                <a:moveTo>
                  <a:pt x="13666" y="9260"/>
                </a:moveTo>
                <a:lnTo>
                  <a:pt x="13666" y="9260"/>
                </a:lnTo>
                <a:lnTo>
                  <a:pt x="13670" y="9238"/>
                </a:lnTo>
                <a:lnTo>
                  <a:pt x="13675" y="9206"/>
                </a:lnTo>
                <a:lnTo>
                  <a:pt x="13684" y="9118"/>
                </a:lnTo>
                <a:lnTo>
                  <a:pt x="13695" y="9004"/>
                </a:lnTo>
                <a:lnTo>
                  <a:pt x="13706" y="8874"/>
                </a:lnTo>
                <a:lnTo>
                  <a:pt x="13716" y="8735"/>
                </a:lnTo>
                <a:lnTo>
                  <a:pt x="13725" y="8598"/>
                </a:lnTo>
                <a:lnTo>
                  <a:pt x="13733" y="8471"/>
                </a:lnTo>
                <a:lnTo>
                  <a:pt x="13739" y="8362"/>
                </a:lnTo>
                <a:lnTo>
                  <a:pt x="13737" y="8319"/>
                </a:lnTo>
                <a:lnTo>
                  <a:pt x="13737" y="8282"/>
                </a:lnTo>
                <a:lnTo>
                  <a:pt x="13739" y="8254"/>
                </a:lnTo>
                <a:lnTo>
                  <a:pt x="13740" y="8236"/>
                </a:lnTo>
                <a:lnTo>
                  <a:pt x="13741" y="8232"/>
                </a:lnTo>
                <a:lnTo>
                  <a:pt x="13742" y="8234"/>
                </a:lnTo>
                <a:lnTo>
                  <a:pt x="13742" y="8257"/>
                </a:lnTo>
                <a:lnTo>
                  <a:pt x="13739" y="8362"/>
                </a:lnTo>
                <a:lnTo>
                  <a:pt x="13741" y="8449"/>
                </a:lnTo>
                <a:lnTo>
                  <a:pt x="13746" y="8546"/>
                </a:lnTo>
                <a:lnTo>
                  <a:pt x="13755" y="8753"/>
                </a:lnTo>
                <a:lnTo>
                  <a:pt x="13765" y="8932"/>
                </a:lnTo>
                <a:lnTo>
                  <a:pt x="13769" y="8997"/>
                </a:lnTo>
                <a:lnTo>
                  <a:pt x="13770" y="9038"/>
                </a:lnTo>
                <a:lnTo>
                  <a:pt x="13769" y="9055"/>
                </a:lnTo>
                <a:lnTo>
                  <a:pt x="13765" y="9073"/>
                </a:lnTo>
                <a:lnTo>
                  <a:pt x="13760" y="9091"/>
                </a:lnTo>
                <a:lnTo>
                  <a:pt x="13753" y="9110"/>
                </a:lnTo>
                <a:lnTo>
                  <a:pt x="13746" y="9128"/>
                </a:lnTo>
                <a:lnTo>
                  <a:pt x="13737" y="9147"/>
                </a:lnTo>
                <a:lnTo>
                  <a:pt x="13718" y="9182"/>
                </a:lnTo>
                <a:lnTo>
                  <a:pt x="13699" y="9213"/>
                </a:lnTo>
                <a:lnTo>
                  <a:pt x="13682" y="9237"/>
                </a:lnTo>
                <a:lnTo>
                  <a:pt x="13666" y="9260"/>
                </a:lnTo>
                <a:close/>
                <a:moveTo>
                  <a:pt x="14363" y="6840"/>
                </a:moveTo>
                <a:lnTo>
                  <a:pt x="14363" y="6840"/>
                </a:lnTo>
                <a:lnTo>
                  <a:pt x="14357" y="6873"/>
                </a:lnTo>
                <a:lnTo>
                  <a:pt x="14351" y="6904"/>
                </a:lnTo>
                <a:lnTo>
                  <a:pt x="14344" y="6934"/>
                </a:lnTo>
                <a:lnTo>
                  <a:pt x="14337" y="6961"/>
                </a:lnTo>
                <a:lnTo>
                  <a:pt x="14320" y="7016"/>
                </a:lnTo>
                <a:lnTo>
                  <a:pt x="14304" y="7065"/>
                </a:lnTo>
                <a:lnTo>
                  <a:pt x="14288" y="7113"/>
                </a:lnTo>
                <a:lnTo>
                  <a:pt x="14272" y="7160"/>
                </a:lnTo>
                <a:lnTo>
                  <a:pt x="14256" y="7208"/>
                </a:lnTo>
                <a:lnTo>
                  <a:pt x="14250" y="7232"/>
                </a:lnTo>
                <a:lnTo>
                  <a:pt x="14244" y="7256"/>
                </a:lnTo>
                <a:lnTo>
                  <a:pt x="14230" y="7316"/>
                </a:lnTo>
                <a:lnTo>
                  <a:pt x="14208" y="7389"/>
                </a:lnTo>
                <a:lnTo>
                  <a:pt x="14184" y="7470"/>
                </a:lnTo>
                <a:lnTo>
                  <a:pt x="14159" y="7551"/>
                </a:lnTo>
                <a:lnTo>
                  <a:pt x="14116" y="7688"/>
                </a:lnTo>
                <a:lnTo>
                  <a:pt x="14097" y="7746"/>
                </a:lnTo>
                <a:lnTo>
                  <a:pt x="14080" y="7693"/>
                </a:lnTo>
                <a:lnTo>
                  <a:pt x="14042" y="7569"/>
                </a:lnTo>
                <a:lnTo>
                  <a:pt x="14022" y="7497"/>
                </a:lnTo>
                <a:lnTo>
                  <a:pt x="14003" y="7426"/>
                </a:lnTo>
                <a:lnTo>
                  <a:pt x="13987" y="7364"/>
                </a:lnTo>
                <a:lnTo>
                  <a:pt x="13981" y="7338"/>
                </a:lnTo>
                <a:lnTo>
                  <a:pt x="13978" y="7316"/>
                </a:lnTo>
                <a:lnTo>
                  <a:pt x="13963" y="7221"/>
                </a:lnTo>
                <a:lnTo>
                  <a:pt x="13955" y="7162"/>
                </a:lnTo>
                <a:lnTo>
                  <a:pt x="13952" y="7132"/>
                </a:lnTo>
                <a:lnTo>
                  <a:pt x="13950" y="7101"/>
                </a:lnTo>
                <a:lnTo>
                  <a:pt x="13948" y="7068"/>
                </a:lnTo>
                <a:lnTo>
                  <a:pt x="13948" y="7035"/>
                </a:lnTo>
                <a:lnTo>
                  <a:pt x="13948" y="7002"/>
                </a:lnTo>
                <a:lnTo>
                  <a:pt x="13950" y="6969"/>
                </a:lnTo>
                <a:lnTo>
                  <a:pt x="13954" y="6936"/>
                </a:lnTo>
                <a:lnTo>
                  <a:pt x="13960" y="6904"/>
                </a:lnTo>
                <a:lnTo>
                  <a:pt x="13968" y="6871"/>
                </a:lnTo>
                <a:lnTo>
                  <a:pt x="13978" y="6840"/>
                </a:lnTo>
                <a:lnTo>
                  <a:pt x="13988" y="6809"/>
                </a:lnTo>
                <a:lnTo>
                  <a:pt x="13999" y="6775"/>
                </a:lnTo>
                <a:lnTo>
                  <a:pt x="14022" y="6703"/>
                </a:lnTo>
                <a:lnTo>
                  <a:pt x="14042" y="6629"/>
                </a:lnTo>
                <a:lnTo>
                  <a:pt x="14063" y="6553"/>
                </a:lnTo>
                <a:lnTo>
                  <a:pt x="14099" y="6417"/>
                </a:lnTo>
                <a:lnTo>
                  <a:pt x="14113" y="6363"/>
                </a:lnTo>
                <a:lnTo>
                  <a:pt x="14125" y="6321"/>
                </a:lnTo>
                <a:lnTo>
                  <a:pt x="14333" y="5697"/>
                </a:lnTo>
                <a:lnTo>
                  <a:pt x="14328" y="5723"/>
                </a:lnTo>
                <a:lnTo>
                  <a:pt x="14325" y="5753"/>
                </a:lnTo>
                <a:lnTo>
                  <a:pt x="14322" y="5786"/>
                </a:lnTo>
                <a:lnTo>
                  <a:pt x="14321" y="5825"/>
                </a:lnTo>
                <a:lnTo>
                  <a:pt x="14321" y="5866"/>
                </a:lnTo>
                <a:lnTo>
                  <a:pt x="14321" y="5909"/>
                </a:lnTo>
                <a:lnTo>
                  <a:pt x="14325" y="6000"/>
                </a:lnTo>
                <a:lnTo>
                  <a:pt x="14330" y="6094"/>
                </a:lnTo>
                <a:lnTo>
                  <a:pt x="14336" y="6184"/>
                </a:lnTo>
                <a:lnTo>
                  <a:pt x="14348" y="6337"/>
                </a:lnTo>
                <a:lnTo>
                  <a:pt x="14355" y="6398"/>
                </a:lnTo>
                <a:lnTo>
                  <a:pt x="14361" y="6459"/>
                </a:lnTo>
                <a:lnTo>
                  <a:pt x="14367" y="6521"/>
                </a:lnTo>
                <a:lnTo>
                  <a:pt x="14373" y="6583"/>
                </a:lnTo>
                <a:lnTo>
                  <a:pt x="14375" y="6645"/>
                </a:lnTo>
                <a:lnTo>
                  <a:pt x="14375" y="6678"/>
                </a:lnTo>
                <a:lnTo>
                  <a:pt x="14375" y="6709"/>
                </a:lnTo>
                <a:lnTo>
                  <a:pt x="14374" y="6742"/>
                </a:lnTo>
                <a:lnTo>
                  <a:pt x="14372" y="6774"/>
                </a:lnTo>
                <a:lnTo>
                  <a:pt x="14368" y="6808"/>
                </a:lnTo>
                <a:lnTo>
                  <a:pt x="14363" y="6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草"/>
          <p:cNvSpPr/>
          <p:nvPr/>
        </p:nvSpPr>
        <p:spPr bwMode="auto">
          <a:xfrm>
            <a:off x="5646420" y="5004435"/>
            <a:ext cx="1524000" cy="1181100"/>
          </a:xfrm>
          <a:custGeom>
            <a:avLst/>
            <a:gdLst>
              <a:gd name="T0" fmla="*/ 231222487 w 15227"/>
              <a:gd name="T1" fmla="*/ 71172885 h 9527"/>
              <a:gd name="T2" fmla="*/ 223631387 w 15227"/>
              <a:gd name="T3" fmla="*/ 65777666 h 9527"/>
              <a:gd name="T4" fmla="*/ 218028107 w 15227"/>
              <a:gd name="T5" fmla="*/ 77132737 h 9527"/>
              <a:gd name="T6" fmla="*/ 207024971 w 15227"/>
              <a:gd name="T7" fmla="*/ 78638301 h 9527"/>
              <a:gd name="T8" fmla="*/ 197399135 w 15227"/>
              <a:gd name="T9" fmla="*/ 100972023 h 9527"/>
              <a:gd name="T10" fmla="*/ 193611404 w 15227"/>
              <a:gd name="T11" fmla="*/ 74811550 h 9527"/>
              <a:gd name="T12" fmla="*/ 186255129 w 15227"/>
              <a:gd name="T13" fmla="*/ 78497206 h 9527"/>
              <a:gd name="T14" fmla="*/ 186380361 w 15227"/>
              <a:gd name="T15" fmla="*/ 50360516 h 9527"/>
              <a:gd name="T16" fmla="*/ 173248534 w 15227"/>
              <a:gd name="T17" fmla="*/ 52697367 h 9527"/>
              <a:gd name="T18" fmla="*/ 167316599 w 15227"/>
              <a:gd name="T19" fmla="*/ 50391843 h 9527"/>
              <a:gd name="T20" fmla="*/ 170368703 w 15227"/>
              <a:gd name="T21" fmla="*/ 92455656 h 9527"/>
              <a:gd name="T22" fmla="*/ 156203870 w 15227"/>
              <a:gd name="T23" fmla="*/ 59959034 h 9527"/>
              <a:gd name="T24" fmla="*/ 150412805 w 15227"/>
              <a:gd name="T25" fmla="*/ 51348562 h 9527"/>
              <a:gd name="T26" fmla="*/ 142821705 w 15227"/>
              <a:gd name="T27" fmla="*/ 45373046 h 9527"/>
              <a:gd name="T28" fmla="*/ 139112290 w 15227"/>
              <a:gd name="T29" fmla="*/ 97521568 h 9527"/>
              <a:gd name="T30" fmla="*/ 133430694 w 15227"/>
              <a:gd name="T31" fmla="*/ 77320949 h 9527"/>
              <a:gd name="T32" fmla="*/ 126700453 w 15227"/>
              <a:gd name="T33" fmla="*/ 61056849 h 9527"/>
              <a:gd name="T34" fmla="*/ 116652006 w 15227"/>
              <a:gd name="T35" fmla="*/ 50972140 h 9527"/>
              <a:gd name="T36" fmla="*/ 116511136 w 15227"/>
              <a:gd name="T37" fmla="*/ 72725564 h 9527"/>
              <a:gd name="T38" fmla="*/ 112175688 w 15227"/>
              <a:gd name="T39" fmla="*/ 82841600 h 9527"/>
              <a:gd name="T40" fmla="*/ 101939456 w 15227"/>
              <a:gd name="T41" fmla="*/ 66091309 h 9527"/>
              <a:gd name="T42" fmla="*/ 87899855 w 15227"/>
              <a:gd name="T43" fmla="*/ 29767811 h 9527"/>
              <a:gd name="T44" fmla="*/ 94473588 w 15227"/>
              <a:gd name="T45" fmla="*/ 93835913 h 9527"/>
              <a:gd name="T46" fmla="*/ 88713800 w 15227"/>
              <a:gd name="T47" fmla="*/ 115008915 h 9527"/>
              <a:gd name="T48" fmla="*/ 82593954 w 15227"/>
              <a:gd name="T49" fmla="*/ 79579357 h 9527"/>
              <a:gd name="T50" fmla="*/ 75722843 w 15227"/>
              <a:gd name="T51" fmla="*/ 87421196 h 9527"/>
              <a:gd name="T52" fmla="*/ 66363109 w 15227"/>
              <a:gd name="T53" fmla="*/ 51129024 h 9527"/>
              <a:gd name="T54" fmla="*/ 60791106 w 15227"/>
              <a:gd name="T55" fmla="*/ 45059403 h 9527"/>
              <a:gd name="T56" fmla="*/ 58255568 w 15227"/>
              <a:gd name="T57" fmla="*/ 1176257 h 9527"/>
              <a:gd name="T58" fmla="*/ 44967358 w 15227"/>
              <a:gd name="T59" fmla="*/ 34770819 h 9527"/>
              <a:gd name="T60" fmla="*/ 49537632 w 15227"/>
              <a:gd name="T61" fmla="*/ 87342754 h 9527"/>
              <a:gd name="T62" fmla="*/ 46892500 w 15227"/>
              <a:gd name="T63" fmla="*/ 92393003 h 9527"/>
              <a:gd name="T64" fmla="*/ 43887312 w 15227"/>
              <a:gd name="T65" fmla="*/ 84943249 h 9527"/>
              <a:gd name="T66" fmla="*/ 34261601 w 15227"/>
              <a:gd name="T67" fmla="*/ 62876182 h 9527"/>
              <a:gd name="T68" fmla="*/ 22757538 w 15227"/>
              <a:gd name="T69" fmla="*/ 21408329 h 9527"/>
              <a:gd name="T70" fmla="*/ 29957304 w 15227"/>
              <a:gd name="T71" fmla="*/ 87044774 h 9527"/>
              <a:gd name="T72" fmla="*/ 23164510 w 15227"/>
              <a:gd name="T73" fmla="*/ 96909945 h 9527"/>
              <a:gd name="T74" fmla="*/ 17248213 w 15227"/>
              <a:gd name="T75" fmla="*/ 103622517 h 9527"/>
              <a:gd name="T76" fmla="*/ 3709414 w 15227"/>
              <a:gd name="T77" fmla="*/ 60727542 h 9527"/>
              <a:gd name="T78" fmla="*/ 10079723 w 15227"/>
              <a:gd name="T79" fmla="*/ 108076680 h 9527"/>
              <a:gd name="T80" fmla="*/ 0 w 15227"/>
              <a:gd name="T81" fmla="*/ 98211634 h 9527"/>
              <a:gd name="T82" fmla="*/ 235917992 w 15227"/>
              <a:gd name="T83" fmla="*/ 97976433 h 9527"/>
              <a:gd name="T84" fmla="*/ 16027297 w 15227"/>
              <a:gd name="T85" fmla="*/ 138487567 h 9527"/>
              <a:gd name="T86" fmla="*/ 18359411 w 15227"/>
              <a:gd name="T87" fmla="*/ 130927919 h 9527"/>
              <a:gd name="T88" fmla="*/ 27171303 w 15227"/>
              <a:gd name="T89" fmla="*/ 97600011 h 9527"/>
              <a:gd name="T90" fmla="*/ 32946854 w 15227"/>
              <a:gd name="T91" fmla="*/ 70969010 h 9527"/>
              <a:gd name="T92" fmla="*/ 37125794 w 15227"/>
              <a:gd name="T93" fmla="*/ 131539668 h 9527"/>
              <a:gd name="T94" fmla="*/ 40412723 w 15227"/>
              <a:gd name="T95" fmla="*/ 120325692 h 9527"/>
              <a:gd name="T96" fmla="*/ 59116427 w 15227"/>
              <a:gd name="T97" fmla="*/ 118835792 h 9527"/>
              <a:gd name="T98" fmla="*/ 65064126 w 15227"/>
              <a:gd name="T99" fmla="*/ 117706525 h 9527"/>
              <a:gd name="T100" fmla="*/ 57989466 w 15227"/>
              <a:gd name="T101" fmla="*/ 63205489 h 9527"/>
              <a:gd name="T102" fmla="*/ 71684773 w 15227"/>
              <a:gd name="T103" fmla="*/ 124246674 h 9527"/>
              <a:gd name="T104" fmla="*/ 78101997 w 15227"/>
              <a:gd name="T105" fmla="*/ 111872230 h 9527"/>
              <a:gd name="T106" fmla="*/ 103551581 w 15227"/>
              <a:gd name="T107" fmla="*/ 89005327 h 9527"/>
              <a:gd name="T108" fmla="*/ 124634440 w 15227"/>
              <a:gd name="T109" fmla="*/ 73776389 h 9527"/>
              <a:gd name="T110" fmla="*/ 130519460 w 15227"/>
              <a:gd name="T111" fmla="*/ 91687273 h 9527"/>
              <a:gd name="T112" fmla="*/ 146750306 w 15227"/>
              <a:gd name="T113" fmla="*/ 105943704 h 9527"/>
              <a:gd name="T114" fmla="*/ 165125355 w 15227"/>
              <a:gd name="T115" fmla="*/ 111605576 h 9527"/>
              <a:gd name="T116" fmla="*/ 164092349 w 15227"/>
              <a:gd name="T117" fmla="*/ 126050343 h 9527"/>
              <a:gd name="T118" fmla="*/ 173718060 w 15227"/>
              <a:gd name="T119" fmla="*/ 121721612 h 9527"/>
              <a:gd name="T120" fmla="*/ 182999602 w 15227"/>
              <a:gd name="T121" fmla="*/ 80520413 h 9527"/>
              <a:gd name="T122" fmla="*/ 212862951 w 15227"/>
              <a:gd name="T123" fmla="*/ 102007059 h 9527"/>
              <a:gd name="T124" fmla="*/ 222003623 w 15227"/>
              <a:gd name="T125" fmla="*/ 117157680 h 95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227" h="9527">
                <a:moveTo>
                  <a:pt x="15224" y="4912"/>
                </a:moveTo>
                <a:lnTo>
                  <a:pt x="15224" y="4912"/>
                </a:lnTo>
                <a:lnTo>
                  <a:pt x="15222" y="4908"/>
                </a:lnTo>
                <a:lnTo>
                  <a:pt x="15220" y="4906"/>
                </a:lnTo>
                <a:lnTo>
                  <a:pt x="15218" y="4903"/>
                </a:lnTo>
                <a:lnTo>
                  <a:pt x="15215" y="4903"/>
                </a:lnTo>
                <a:lnTo>
                  <a:pt x="15212" y="4903"/>
                </a:lnTo>
                <a:lnTo>
                  <a:pt x="15208" y="4904"/>
                </a:lnTo>
                <a:lnTo>
                  <a:pt x="15201" y="4909"/>
                </a:lnTo>
                <a:lnTo>
                  <a:pt x="15191" y="4919"/>
                </a:lnTo>
                <a:lnTo>
                  <a:pt x="15180" y="4933"/>
                </a:lnTo>
                <a:lnTo>
                  <a:pt x="15169" y="4951"/>
                </a:lnTo>
                <a:lnTo>
                  <a:pt x="15157" y="4973"/>
                </a:lnTo>
                <a:lnTo>
                  <a:pt x="15144" y="4999"/>
                </a:lnTo>
                <a:lnTo>
                  <a:pt x="15131" y="5031"/>
                </a:lnTo>
                <a:lnTo>
                  <a:pt x="15117" y="5065"/>
                </a:lnTo>
                <a:lnTo>
                  <a:pt x="15103" y="5105"/>
                </a:lnTo>
                <a:lnTo>
                  <a:pt x="15089" y="5151"/>
                </a:lnTo>
                <a:lnTo>
                  <a:pt x="15075" y="5200"/>
                </a:lnTo>
                <a:lnTo>
                  <a:pt x="15060" y="5253"/>
                </a:lnTo>
                <a:lnTo>
                  <a:pt x="15046" y="5312"/>
                </a:lnTo>
                <a:lnTo>
                  <a:pt x="15019" y="5436"/>
                </a:lnTo>
                <a:lnTo>
                  <a:pt x="14995" y="5557"/>
                </a:lnTo>
                <a:lnTo>
                  <a:pt x="14974" y="5677"/>
                </a:lnTo>
                <a:lnTo>
                  <a:pt x="14954" y="5792"/>
                </a:lnTo>
                <a:lnTo>
                  <a:pt x="14938" y="5902"/>
                </a:lnTo>
                <a:lnTo>
                  <a:pt x="14923" y="6003"/>
                </a:lnTo>
                <a:lnTo>
                  <a:pt x="14898" y="6173"/>
                </a:lnTo>
                <a:lnTo>
                  <a:pt x="14891" y="6208"/>
                </a:lnTo>
                <a:lnTo>
                  <a:pt x="14884" y="6239"/>
                </a:lnTo>
                <a:lnTo>
                  <a:pt x="14874" y="6267"/>
                </a:lnTo>
                <a:lnTo>
                  <a:pt x="14864" y="6291"/>
                </a:lnTo>
                <a:lnTo>
                  <a:pt x="14853" y="6311"/>
                </a:lnTo>
                <a:lnTo>
                  <a:pt x="14841" y="6328"/>
                </a:lnTo>
                <a:lnTo>
                  <a:pt x="14835" y="6335"/>
                </a:lnTo>
                <a:lnTo>
                  <a:pt x="14829" y="6340"/>
                </a:lnTo>
                <a:lnTo>
                  <a:pt x="14823" y="6345"/>
                </a:lnTo>
                <a:lnTo>
                  <a:pt x="14817" y="6349"/>
                </a:lnTo>
                <a:lnTo>
                  <a:pt x="14811" y="6352"/>
                </a:lnTo>
                <a:lnTo>
                  <a:pt x="14807" y="6354"/>
                </a:lnTo>
                <a:lnTo>
                  <a:pt x="14801" y="6354"/>
                </a:lnTo>
                <a:lnTo>
                  <a:pt x="14795" y="6352"/>
                </a:lnTo>
                <a:lnTo>
                  <a:pt x="14790" y="6351"/>
                </a:lnTo>
                <a:lnTo>
                  <a:pt x="14784" y="6348"/>
                </a:lnTo>
                <a:lnTo>
                  <a:pt x="14779" y="6343"/>
                </a:lnTo>
                <a:lnTo>
                  <a:pt x="14774" y="6338"/>
                </a:lnTo>
                <a:lnTo>
                  <a:pt x="14769" y="6331"/>
                </a:lnTo>
                <a:lnTo>
                  <a:pt x="14766" y="6322"/>
                </a:lnTo>
                <a:lnTo>
                  <a:pt x="14762" y="6314"/>
                </a:lnTo>
                <a:lnTo>
                  <a:pt x="14759" y="6303"/>
                </a:lnTo>
                <a:lnTo>
                  <a:pt x="14755" y="6291"/>
                </a:lnTo>
                <a:lnTo>
                  <a:pt x="14753" y="6278"/>
                </a:lnTo>
                <a:lnTo>
                  <a:pt x="14749" y="6247"/>
                </a:lnTo>
                <a:lnTo>
                  <a:pt x="14733" y="6050"/>
                </a:lnTo>
                <a:lnTo>
                  <a:pt x="14712" y="5762"/>
                </a:lnTo>
                <a:lnTo>
                  <a:pt x="14701" y="5603"/>
                </a:lnTo>
                <a:lnTo>
                  <a:pt x="14690" y="5439"/>
                </a:lnTo>
                <a:lnTo>
                  <a:pt x="14682" y="5282"/>
                </a:lnTo>
                <a:lnTo>
                  <a:pt x="14674" y="5134"/>
                </a:lnTo>
                <a:lnTo>
                  <a:pt x="14673" y="5068"/>
                </a:lnTo>
                <a:lnTo>
                  <a:pt x="14674" y="5005"/>
                </a:lnTo>
                <a:lnTo>
                  <a:pt x="14677" y="4949"/>
                </a:lnTo>
                <a:lnTo>
                  <a:pt x="14682" y="4896"/>
                </a:lnTo>
                <a:lnTo>
                  <a:pt x="14688" y="4847"/>
                </a:lnTo>
                <a:lnTo>
                  <a:pt x="14696" y="4800"/>
                </a:lnTo>
                <a:lnTo>
                  <a:pt x="14707" y="4755"/>
                </a:lnTo>
                <a:lnTo>
                  <a:pt x="14718" y="4711"/>
                </a:lnTo>
                <a:lnTo>
                  <a:pt x="14730" y="4669"/>
                </a:lnTo>
                <a:lnTo>
                  <a:pt x="14743" y="4626"/>
                </a:lnTo>
                <a:lnTo>
                  <a:pt x="14773" y="4538"/>
                </a:lnTo>
                <a:lnTo>
                  <a:pt x="14805" y="4442"/>
                </a:lnTo>
                <a:lnTo>
                  <a:pt x="14821" y="4389"/>
                </a:lnTo>
                <a:lnTo>
                  <a:pt x="14838" y="4334"/>
                </a:lnTo>
                <a:lnTo>
                  <a:pt x="14867" y="4228"/>
                </a:lnTo>
                <a:lnTo>
                  <a:pt x="14888" y="4145"/>
                </a:lnTo>
                <a:lnTo>
                  <a:pt x="14904" y="4077"/>
                </a:lnTo>
                <a:lnTo>
                  <a:pt x="14916" y="4018"/>
                </a:lnTo>
                <a:lnTo>
                  <a:pt x="14927" y="3962"/>
                </a:lnTo>
                <a:lnTo>
                  <a:pt x="14939" y="3907"/>
                </a:lnTo>
                <a:lnTo>
                  <a:pt x="14952" y="3845"/>
                </a:lnTo>
                <a:lnTo>
                  <a:pt x="14971" y="3769"/>
                </a:lnTo>
                <a:lnTo>
                  <a:pt x="14982" y="3727"/>
                </a:lnTo>
                <a:lnTo>
                  <a:pt x="14990" y="3687"/>
                </a:lnTo>
                <a:lnTo>
                  <a:pt x="14998" y="3648"/>
                </a:lnTo>
                <a:lnTo>
                  <a:pt x="15004" y="3610"/>
                </a:lnTo>
                <a:lnTo>
                  <a:pt x="15008" y="3574"/>
                </a:lnTo>
                <a:lnTo>
                  <a:pt x="15012" y="3540"/>
                </a:lnTo>
                <a:lnTo>
                  <a:pt x="15016" y="3478"/>
                </a:lnTo>
                <a:lnTo>
                  <a:pt x="15018" y="3427"/>
                </a:lnTo>
                <a:lnTo>
                  <a:pt x="15018" y="3387"/>
                </a:lnTo>
                <a:lnTo>
                  <a:pt x="15016" y="3353"/>
                </a:lnTo>
                <a:lnTo>
                  <a:pt x="14959" y="3448"/>
                </a:lnTo>
                <a:lnTo>
                  <a:pt x="14897" y="3548"/>
                </a:lnTo>
                <a:lnTo>
                  <a:pt x="14823" y="3664"/>
                </a:lnTo>
                <a:lnTo>
                  <a:pt x="14785" y="3727"/>
                </a:lnTo>
                <a:lnTo>
                  <a:pt x="14749" y="3791"/>
                </a:lnTo>
                <a:lnTo>
                  <a:pt x="14713" y="3856"/>
                </a:lnTo>
                <a:lnTo>
                  <a:pt x="14680" y="3923"/>
                </a:lnTo>
                <a:lnTo>
                  <a:pt x="14665" y="3958"/>
                </a:lnTo>
                <a:lnTo>
                  <a:pt x="14649" y="3992"/>
                </a:lnTo>
                <a:lnTo>
                  <a:pt x="14635" y="4027"/>
                </a:lnTo>
                <a:lnTo>
                  <a:pt x="14620" y="4063"/>
                </a:lnTo>
                <a:lnTo>
                  <a:pt x="14607" y="4101"/>
                </a:lnTo>
                <a:lnTo>
                  <a:pt x="14595" y="4138"/>
                </a:lnTo>
                <a:lnTo>
                  <a:pt x="14582" y="4175"/>
                </a:lnTo>
                <a:lnTo>
                  <a:pt x="14571" y="4214"/>
                </a:lnTo>
                <a:lnTo>
                  <a:pt x="14560" y="4250"/>
                </a:lnTo>
                <a:lnTo>
                  <a:pt x="14550" y="4280"/>
                </a:lnTo>
                <a:lnTo>
                  <a:pt x="14539" y="4304"/>
                </a:lnTo>
                <a:lnTo>
                  <a:pt x="14529" y="4322"/>
                </a:lnTo>
                <a:lnTo>
                  <a:pt x="14524" y="4329"/>
                </a:lnTo>
                <a:lnTo>
                  <a:pt x="14519" y="4334"/>
                </a:lnTo>
                <a:lnTo>
                  <a:pt x="14515" y="4339"/>
                </a:lnTo>
                <a:lnTo>
                  <a:pt x="14510" y="4341"/>
                </a:lnTo>
                <a:lnTo>
                  <a:pt x="14505" y="4342"/>
                </a:lnTo>
                <a:lnTo>
                  <a:pt x="14500" y="4342"/>
                </a:lnTo>
                <a:lnTo>
                  <a:pt x="14495" y="4341"/>
                </a:lnTo>
                <a:lnTo>
                  <a:pt x="14491" y="4339"/>
                </a:lnTo>
                <a:lnTo>
                  <a:pt x="14487" y="4335"/>
                </a:lnTo>
                <a:lnTo>
                  <a:pt x="14482" y="4330"/>
                </a:lnTo>
                <a:lnTo>
                  <a:pt x="14474" y="4316"/>
                </a:lnTo>
                <a:lnTo>
                  <a:pt x="14464" y="4298"/>
                </a:lnTo>
                <a:lnTo>
                  <a:pt x="14456" y="4275"/>
                </a:lnTo>
                <a:lnTo>
                  <a:pt x="14447" y="4247"/>
                </a:lnTo>
                <a:lnTo>
                  <a:pt x="14439" y="4216"/>
                </a:lnTo>
                <a:lnTo>
                  <a:pt x="14431" y="4180"/>
                </a:lnTo>
                <a:lnTo>
                  <a:pt x="14422" y="4140"/>
                </a:lnTo>
                <a:lnTo>
                  <a:pt x="14408" y="4065"/>
                </a:lnTo>
                <a:lnTo>
                  <a:pt x="14395" y="4007"/>
                </a:lnTo>
                <a:lnTo>
                  <a:pt x="14384" y="3962"/>
                </a:lnTo>
                <a:lnTo>
                  <a:pt x="14377" y="3930"/>
                </a:lnTo>
                <a:lnTo>
                  <a:pt x="14367" y="3895"/>
                </a:lnTo>
                <a:lnTo>
                  <a:pt x="14363" y="3888"/>
                </a:lnTo>
                <a:lnTo>
                  <a:pt x="14351" y="3932"/>
                </a:lnTo>
                <a:lnTo>
                  <a:pt x="14322" y="4045"/>
                </a:lnTo>
                <a:lnTo>
                  <a:pt x="14306" y="4117"/>
                </a:lnTo>
                <a:lnTo>
                  <a:pt x="14288" y="4194"/>
                </a:lnTo>
                <a:lnTo>
                  <a:pt x="14272" y="4272"/>
                </a:lnTo>
                <a:lnTo>
                  <a:pt x="14260" y="4348"/>
                </a:lnTo>
                <a:lnTo>
                  <a:pt x="14254" y="4385"/>
                </a:lnTo>
                <a:lnTo>
                  <a:pt x="14250" y="4426"/>
                </a:lnTo>
                <a:lnTo>
                  <a:pt x="14248" y="4468"/>
                </a:lnTo>
                <a:lnTo>
                  <a:pt x="14247" y="4514"/>
                </a:lnTo>
                <a:lnTo>
                  <a:pt x="14244" y="4609"/>
                </a:lnTo>
                <a:lnTo>
                  <a:pt x="14244" y="4710"/>
                </a:lnTo>
                <a:lnTo>
                  <a:pt x="14244" y="4812"/>
                </a:lnTo>
                <a:lnTo>
                  <a:pt x="14243" y="4913"/>
                </a:lnTo>
                <a:lnTo>
                  <a:pt x="14241" y="4963"/>
                </a:lnTo>
                <a:lnTo>
                  <a:pt x="14238" y="5011"/>
                </a:lnTo>
                <a:lnTo>
                  <a:pt x="14235" y="5059"/>
                </a:lnTo>
                <a:lnTo>
                  <a:pt x="14230" y="5104"/>
                </a:lnTo>
                <a:lnTo>
                  <a:pt x="14223" y="5150"/>
                </a:lnTo>
                <a:lnTo>
                  <a:pt x="14213" y="5196"/>
                </a:lnTo>
                <a:lnTo>
                  <a:pt x="14202" y="5243"/>
                </a:lnTo>
                <a:lnTo>
                  <a:pt x="14188" y="5291"/>
                </a:lnTo>
                <a:lnTo>
                  <a:pt x="14173" y="5341"/>
                </a:lnTo>
                <a:lnTo>
                  <a:pt x="14157" y="5390"/>
                </a:lnTo>
                <a:lnTo>
                  <a:pt x="14122" y="5488"/>
                </a:lnTo>
                <a:lnTo>
                  <a:pt x="14086" y="5587"/>
                </a:lnTo>
                <a:lnTo>
                  <a:pt x="14050" y="5683"/>
                </a:lnTo>
                <a:lnTo>
                  <a:pt x="14034" y="5729"/>
                </a:lnTo>
                <a:lnTo>
                  <a:pt x="14018" y="5774"/>
                </a:lnTo>
                <a:lnTo>
                  <a:pt x="14004" y="5819"/>
                </a:lnTo>
                <a:lnTo>
                  <a:pt x="13992" y="5861"/>
                </a:lnTo>
                <a:lnTo>
                  <a:pt x="13981" y="5898"/>
                </a:lnTo>
                <a:lnTo>
                  <a:pt x="13972" y="5927"/>
                </a:lnTo>
                <a:lnTo>
                  <a:pt x="13963" y="5947"/>
                </a:lnTo>
                <a:lnTo>
                  <a:pt x="13960" y="5955"/>
                </a:lnTo>
                <a:lnTo>
                  <a:pt x="13956" y="5961"/>
                </a:lnTo>
                <a:lnTo>
                  <a:pt x="13952" y="5964"/>
                </a:lnTo>
                <a:lnTo>
                  <a:pt x="13949" y="5968"/>
                </a:lnTo>
                <a:lnTo>
                  <a:pt x="13945" y="5968"/>
                </a:lnTo>
                <a:lnTo>
                  <a:pt x="13942" y="5968"/>
                </a:lnTo>
                <a:lnTo>
                  <a:pt x="13939" y="5967"/>
                </a:lnTo>
                <a:lnTo>
                  <a:pt x="13937" y="5963"/>
                </a:lnTo>
                <a:lnTo>
                  <a:pt x="13931" y="5955"/>
                </a:lnTo>
                <a:lnTo>
                  <a:pt x="13926" y="5941"/>
                </a:lnTo>
                <a:lnTo>
                  <a:pt x="13922" y="5926"/>
                </a:lnTo>
                <a:lnTo>
                  <a:pt x="13915" y="5886"/>
                </a:lnTo>
                <a:lnTo>
                  <a:pt x="13909" y="5844"/>
                </a:lnTo>
                <a:lnTo>
                  <a:pt x="13903" y="5802"/>
                </a:lnTo>
                <a:lnTo>
                  <a:pt x="13896" y="5761"/>
                </a:lnTo>
                <a:lnTo>
                  <a:pt x="13889" y="5717"/>
                </a:lnTo>
                <a:lnTo>
                  <a:pt x="13879" y="5670"/>
                </a:lnTo>
                <a:lnTo>
                  <a:pt x="13872" y="5621"/>
                </a:lnTo>
                <a:lnTo>
                  <a:pt x="13868" y="5595"/>
                </a:lnTo>
                <a:lnTo>
                  <a:pt x="13866" y="5569"/>
                </a:lnTo>
                <a:lnTo>
                  <a:pt x="13865" y="5544"/>
                </a:lnTo>
                <a:lnTo>
                  <a:pt x="13863" y="5518"/>
                </a:lnTo>
                <a:lnTo>
                  <a:pt x="13863" y="5492"/>
                </a:lnTo>
                <a:lnTo>
                  <a:pt x="13866" y="5467"/>
                </a:lnTo>
                <a:lnTo>
                  <a:pt x="13868" y="5442"/>
                </a:lnTo>
                <a:lnTo>
                  <a:pt x="13873" y="5416"/>
                </a:lnTo>
                <a:lnTo>
                  <a:pt x="13884" y="5367"/>
                </a:lnTo>
                <a:lnTo>
                  <a:pt x="13894" y="5320"/>
                </a:lnTo>
                <a:lnTo>
                  <a:pt x="13902" y="5272"/>
                </a:lnTo>
                <a:lnTo>
                  <a:pt x="13909" y="5225"/>
                </a:lnTo>
                <a:lnTo>
                  <a:pt x="13915" y="5175"/>
                </a:lnTo>
                <a:lnTo>
                  <a:pt x="13921" y="5122"/>
                </a:lnTo>
                <a:lnTo>
                  <a:pt x="13927" y="5064"/>
                </a:lnTo>
                <a:lnTo>
                  <a:pt x="13933" y="5001"/>
                </a:lnTo>
                <a:lnTo>
                  <a:pt x="13934" y="4971"/>
                </a:lnTo>
                <a:lnTo>
                  <a:pt x="13934" y="4947"/>
                </a:lnTo>
                <a:lnTo>
                  <a:pt x="13933" y="4930"/>
                </a:lnTo>
                <a:lnTo>
                  <a:pt x="13930" y="4918"/>
                </a:lnTo>
                <a:lnTo>
                  <a:pt x="13927" y="4914"/>
                </a:lnTo>
                <a:lnTo>
                  <a:pt x="13925" y="4910"/>
                </a:lnTo>
                <a:lnTo>
                  <a:pt x="13922" y="4909"/>
                </a:lnTo>
                <a:lnTo>
                  <a:pt x="13919" y="4908"/>
                </a:lnTo>
                <a:lnTo>
                  <a:pt x="13916" y="4908"/>
                </a:lnTo>
                <a:lnTo>
                  <a:pt x="13913" y="4910"/>
                </a:lnTo>
                <a:lnTo>
                  <a:pt x="13906" y="4915"/>
                </a:lnTo>
                <a:lnTo>
                  <a:pt x="13897" y="4924"/>
                </a:lnTo>
                <a:lnTo>
                  <a:pt x="13889" y="4934"/>
                </a:lnTo>
                <a:lnTo>
                  <a:pt x="13880" y="4948"/>
                </a:lnTo>
                <a:lnTo>
                  <a:pt x="13872" y="4963"/>
                </a:lnTo>
                <a:lnTo>
                  <a:pt x="13865" y="4979"/>
                </a:lnTo>
                <a:lnTo>
                  <a:pt x="13856" y="4996"/>
                </a:lnTo>
                <a:lnTo>
                  <a:pt x="13844" y="5031"/>
                </a:lnTo>
                <a:lnTo>
                  <a:pt x="13811" y="5138"/>
                </a:lnTo>
                <a:lnTo>
                  <a:pt x="13766" y="5287"/>
                </a:lnTo>
                <a:lnTo>
                  <a:pt x="13710" y="5476"/>
                </a:lnTo>
                <a:lnTo>
                  <a:pt x="13698" y="5395"/>
                </a:lnTo>
                <a:lnTo>
                  <a:pt x="13669" y="5190"/>
                </a:lnTo>
                <a:lnTo>
                  <a:pt x="13652" y="5061"/>
                </a:lnTo>
                <a:lnTo>
                  <a:pt x="13635" y="4925"/>
                </a:lnTo>
                <a:lnTo>
                  <a:pt x="13620" y="4788"/>
                </a:lnTo>
                <a:lnTo>
                  <a:pt x="13606" y="4659"/>
                </a:lnTo>
                <a:lnTo>
                  <a:pt x="13602" y="4597"/>
                </a:lnTo>
                <a:lnTo>
                  <a:pt x="13597" y="4531"/>
                </a:lnTo>
                <a:lnTo>
                  <a:pt x="13594" y="4463"/>
                </a:lnTo>
                <a:lnTo>
                  <a:pt x="13592" y="4394"/>
                </a:lnTo>
                <a:lnTo>
                  <a:pt x="13588" y="4252"/>
                </a:lnTo>
                <a:lnTo>
                  <a:pt x="13586" y="4109"/>
                </a:lnTo>
                <a:lnTo>
                  <a:pt x="13584" y="3830"/>
                </a:lnTo>
                <a:lnTo>
                  <a:pt x="13581" y="3704"/>
                </a:lnTo>
                <a:lnTo>
                  <a:pt x="13579" y="3645"/>
                </a:lnTo>
                <a:lnTo>
                  <a:pt x="13576" y="3591"/>
                </a:lnTo>
                <a:lnTo>
                  <a:pt x="13573" y="3534"/>
                </a:lnTo>
                <a:lnTo>
                  <a:pt x="13568" y="3469"/>
                </a:lnTo>
                <a:lnTo>
                  <a:pt x="13555" y="3323"/>
                </a:lnTo>
                <a:lnTo>
                  <a:pt x="13538" y="3171"/>
                </a:lnTo>
                <a:lnTo>
                  <a:pt x="13520" y="3023"/>
                </a:lnTo>
                <a:lnTo>
                  <a:pt x="13502" y="2897"/>
                </a:lnTo>
                <a:lnTo>
                  <a:pt x="13493" y="2846"/>
                </a:lnTo>
                <a:lnTo>
                  <a:pt x="13487" y="2807"/>
                </a:lnTo>
                <a:lnTo>
                  <a:pt x="13481" y="2779"/>
                </a:lnTo>
                <a:lnTo>
                  <a:pt x="13479" y="2771"/>
                </a:lnTo>
                <a:lnTo>
                  <a:pt x="13477" y="2766"/>
                </a:lnTo>
                <a:lnTo>
                  <a:pt x="13475" y="2765"/>
                </a:lnTo>
                <a:lnTo>
                  <a:pt x="13474" y="2768"/>
                </a:lnTo>
                <a:lnTo>
                  <a:pt x="13473" y="2777"/>
                </a:lnTo>
                <a:lnTo>
                  <a:pt x="13473" y="2790"/>
                </a:lnTo>
                <a:lnTo>
                  <a:pt x="13471" y="2895"/>
                </a:lnTo>
                <a:lnTo>
                  <a:pt x="13466" y="3077"/>
                </a:lnTo>
                <a:lnTo>
                  <a:pt x="13457" y="3310"/>
                </a:lnTo>
                <a:lnTo>
                  <a:pt x="13447" y="3568"/>
                </a:lnTo>
                <a:lnTo>
                  <a:pt x="13436" y="3830"/>
                </a:lnTo>
                <a:lnTo>
                  <a:pt x="13423" y="4071"/>
                </a:lnTo>
                <a:lnTo>
                  <a:pt x="13417" y="4175"/>
                </a:lnTo>
                <a:lnTo>
                  <a:pt x="13411" y="4266"/>
                </a:lnTo>
                <a:lnTo>
                  <a:pt x="13405" y="4340"/>
                </a:lnTo>
                <a:lnTo>
                  <a:pt x="13399" y="4393"/>
                </a:lnTo>
                <a:lnTo>
                  <a:pt x="13391" y="4435"/>
                </a:lnTo>
                <a:lnTo>
                  <a:pt x="13383" y="4479"/>
                </a:lnTo>
                <a:lnTo>
                  <a:pt x="13371" y="4526"/>
                </a:lnTo>
                <a:lnTo>
                  <a:pt x="13356" y="4575"/>
                </a:lnTo>
                <a:lnTo>
                  <a:pt x="13325" y="4683"/>
                </a:lnTo>
                <a:lnTo>
                  <a:pt x="13288" y="4804"/>
                </a:lnTo>
                <a:lnTo>
                  <a:pt x="13268" y="4870"/>
                </a:lnTo>
                <a:lnTo>
                  <a:pt x="13247" y="4939"/>
                </a:lnTo>
                <a:lnTo>
                  <a:pt x="13227" y="5014"/>
                </a:lnTo>
                <a:lnTo>
                  <a:pt x="13206" y="5093"/>
                </a:lnTo>
                <a:lnTo>
                  <a:pt x="13187" y="5177"/>
                </a:lnTo>
                <a:lnTo>
                  <a:pt x="13168" y="5266"/>
                </a:lnTo>
                <a:lnTo>
                  <a:pt x="13149" y="5360"/>
                </a:lnTo>
                <a:lnTo>
                  <a:pt x="13132" y="5461"/>
                </a:lnTo>
                <a:lnTo>
                  <a:pt x="13117" y="5557"/>
                </a:lnTo>
                <a:lnTo>
                  <a:pt x="13105" y="5642"/>
                </a:lnTo>
                <a:lnTo>
                  <a:pt x="13096" y="5718"/>
                </a:lnTo>
                <a:lnTo>
                  <a:pt x="13090" y="5784"/>
                </a:lnTo>
                <a:lnTo>
                  <a:pt x="13086" y="5842"/>
                </a:lnTo>
                <a:lnTo>
                  <a:pt x="13084" y="5892"/>
                </a:lnTo>
                <a:lnTo>
                  <a:pt x="13084" y="5937"/>
                </a:lnTo>
                <a:lnTo>
                  <a:pt x="13085" y="5976"/>
                </a:lnTo>
                <a:lnTo>
                  <a:pt x="13087" y="6012"/>
                </a:lnTo>
                <a:lnTo>
                  <a:pt x="13091" y="6045"/>
                </a:lnTo>
                <a:lnTo>
                  <a:pt x="13101" y="6107"/>
                </a:lnTo>
                <a:lnTo>
                  <a:pt x="13109" y="6172"/>
                </a:lnTo>
                <a:lnTo>
                  <a:pt x="13114" y="6207"/>
                </a:lnTo>
                <a:lnTo>
                  <a:pt x="13116" y="6247"/>
                </a:lnTo>
                <a:lnTo>
                  <a:pt x="13117" y="6268"/>
                </a:lnTo>
                <a:lnTo>
                  <a:pt x="13117" y="6290"/>
                </a:lnTo>
                <a:lnTo>
                  <a:pt x="13116" y="6313"/>
                </a:lnTo>
                <a:lnTo>
                  <a:pt x="13115" y="6335"/>
                </a:lnTo>
                <a:lnTo>
                  <a:pt x="13111" y="6360"/>
                </a:lnTo>
                <a:lnTo>
                  <a:pt x="13108" y="6384"/>
                </a:lnTo>
                <a:lnTo>
                  <a:pt x="13099" y="6433"/>
                </a:lnTo>
                <a:lnTo>
                  <a:pt x="13087" y="6483"/>
                </a:lnTo>
                <a:lnTo>
                  <a:pt x="13073" y="6535"/>
                </a:lnTo>
                <a:lnTo>
                  <a:pt x="13057" y="6588"/>
                </a:lnTo>
                <a:lnTo>
                  <a:pt x="13040" y="6641"/>
                </a:lnTo>
                <a:lnTo>
                  <a:pt x="13004" y="6745"/>
                </a:lnTo>
                <a:lnTo>
                  <a:pt x="12968" y="6849"/>
                </a:lnTo>
                <a:lnTo>
                  <a:pt x="12936" y="6945"/>
                </a:lnTo>
                <a:lnTo>
                  <a:pt x="12922" y="6990"/>
                </a:lnTo>
                <a:lnTo>
                  <a:pt x="12910" y="7034"/>
                </a:lnTo>
                <a:lnTo>
                  <a:pt x="12898" y="7074"/>
                </a:lnTo>
                <a:lnTo>
                  <a:pt x="12886" y="7115"/>
                </a:lnTo>
                <a:lnTo>
                  <a:pt x="12860" y="7193"/>
                </a:lnTo>
                <a:lnTo>
                  <a:pt x="12834" y="7268"/>
                </a:lnTo>
                <a:lnTo>
                  <a:pt x="12807" y="7341"/>
                </a:lnTo>
                <a:lnTo>
                  <a:pt x="12781" y="7413"/>
                </a:lnTo>
                <a:lnTo>
                  <a:pt x="12757" y="7484"/>
                </a:lnTo>
                <a:lnTo>
                  <a:pt x="12745" y="7520"/>
                </a:lnTo>
                <a:lnTo>
                  <a:pt x="12735" y="7555"/>
                </a:lnTo>
                <a:lnTo>
                  <a:pt x="12725" y="7591"/>
                </a:lnTo>
                <a:lnTo>
                  <a:pt x="12716" y="7627"/>
                </a:lnTo>
                <a:lnTo>
                  <a:pt x="12712" y="7643"/>
                </a:lnTo>
                <a:lnTo>
                  <a:pt x="12709" y="7655"/>
                </a:lnTo>
                <a:lnTo>
                  <a:pt x="12705" y="7662"/>
                </a:lnTo>
                <a:lnTo>
                  <a:pt x="12702" y="7667"/>
                </a:lnTo>
                <a:lnTo>
                  <a:pt x="12700" y="7667"/>
                </a:lnTo>
                <a:lnTo>
                  <a:pt x="12699" y="7667"/>
                </a:lnTo>
                <a:lnTo>
                  <a:pt x="12697" y="7663"/>
                </a:lnTo>
                <a:lnTo>
                  <a:pt x="12694" y="7656"/>
                </a:lnTo>
                <a:lnTo>
                  <a:pt x="12692" y="7646"/>
                </a:lnTo>
                <a:lnTo>
                  <a:pt x="12688" y="7618"/>
                </a:lnTo>
                <a:lnTo>
                  <a:pt x="12685" y="7578"/>
                </a:lnTo>
                <a:lnTo>
                  <a:pt x="12679" y="7470"/>
                </a:lnTo>
                <a:lnTo>
                  <a:pt x="12673" y="7333"/>
                </a:lnTo>
                <a:lnTo>
                  <a:pt x="12666" y="7179"/>
                </a:lnTo>
                <a:lnTo>
                  <a:pt x="12662" y="7097"/>
                </a:lnTo>
                <a:lnTo>
                  <a:pt x="12656" y="7016"/>
                </a:lnTo>
                <a:lnTo>
                  <a:pt x="12650" y="6935"/>
                </a:lnTo>
                <a:lnTo>
                  <a:pt x="12642" y="6856"/>
                </a:lnTo>
                <a:lnTo>
                  <a:pt x="12634" y="6779"/>
                </a:lnTo>
                <a:lnTo>
                  <a:pt x="12628" y="6706"/>
                </a:lnTo>
                <a:lnTo>
                  <a:pt x="12622" y="6635"/>
                </a:lnTo>
                <a:lnTo>
                  <a:pt x="12618" y="6566"/>
                </a:lnTo>
                <a:lnTo>
                  <a:pt x="12612" y="6438"/>
                </a:lnTo>
                <a:lnTo>
                  <a:pt x="12607" y="6320"/>
                </a:lnTo>
                <a:lnTo>
                  <a:pt x="12603" y="6212"/>
                </a:lnTo>
                <a:lnTo>
                  <a:pt x="12598" y="6114"/>
                </a:lnTo>
                <a:lnTo>
                  <a:pt x="12595" y="6070"/>
                </a:lnTo>
                <a:lnTo>
                  <a:pt x="12592" y="6028"/>
                </a:lnTo>
                <a:lnTo>
                  <a:pt x="12588" y="5988"/>
                </a:lnTo>
                <a:lnTo>
                  <a:pt x="12583" y="5950"/>
                </a:lnTo>
                <a:lnTo>
                  <a:pt x="12577" y="5916"/>
                </a:lnTo>
                <a:lnTo>
                  <a:pt x="12570" y="5885"/>
                </a:lnTo>
                <a:lnTo>
                  <a:pt x="12562" y="5857"/>
                </a:lnTo>
                <a:lnTo>
                  <a:pt x="12554" y="5833"/>
                </a:lnTo>
                <a:lnTo>
                  <a:pt x="12545" y="5812"/>
                </a:lnTo>
                <a:lnTo>
                  <a:pt x="12537" y="5791"/>
                </a:lnTo>
                <a:lnTo>
                  <a:pt x="12519" y="5758"/>
                </a:lnTo>
                <a:lnTo>
                  <a:pt x="12503" y="5730"/>
                </a:lnTo>
                <a:lnTo>
                  <a:pt x="12490" y="5705"/>
                </a:lnTo>
                <a:lnTo>
                  <a:pt x="12485" y="5691"/>
                </a:lnTo>
                <a:lnTo>
                  <a:pt x="12482" y="5679"/>
                </a:lnTo>
                <a:lnTo>
                  <a:pt x="12479" y="5667"/>
                </a:lnTo>
                <a:lnTo>
                  <a:pt x="12478" y="5653"/>
                </a:lnTo>
                <a:lnTo>
                  <a:pt x="12479" y="5625"/>
                </a:lnTo>
                <a:lnTo>
                  <a:pt x="12482" y="5593"/>
                </a:lnTo>
                <a:lnTo>
                  <a:pt x="12485" y="5557"/>
                </a:lnTo>
                <a:lnTo>
                  <a:pt x="12490" y="5515"/>
                </a:lnTo>
                <a:lnTo>
                  <a:pt x="12523" y="5253"/>
                </a:lnTo>
                <a:lnTo>
                  <a:pt x="12529" y="5211"/>
                </a:lnTo>
                <a:lnTo>
                  <a:pt x="12532" y="5174"/>
                </a:lnTo>
                <a:lnTo>
                  <a:pt x="12535" y="5140"/>
                </a:lnTo>
                <a:lnTo>
                  <a:pt x="12536" y="5109"/>
                </a:lnTo>
                <a:lnTo>
                  <a:pt x="12536" y="5082"/>
                </a:lnTo>
                <a:lnTo>
                  <a:pt x="12536" y="5057"/>
                </a:lnTo>
                <a:lnTo>
                  <a:pt x="12535" y="5014"/>
                </a:lnTo>
                <a:lnTo>
                  <a:pt x="12531" y="4975"/>
                </a:lnTo>
                <a:lnTo>
                  <a:pt x="12527" y="4938"/>
                </a:lnTo>
                <a:lnTo>
                  <a:pt x="12524" y="4898"/>
                </a:lnTo>
                <a:lnTo>
                  <a:pt x="12523" y="4852"/>
                </a:lnTo>
                <a:lnTo>
                  <a:pt x="12523" y="4829"/>
                </a:lnTo>
                <a:lnTo>
                  <a:pt x="12521" y="4810"/>
                </a:lnTo>
                <a:lnTo>
                  <a:pt x="12519" y="4793"/>
                </a:lnTo>
                <a:lnTo>
                  <a:pt x="12515" y="4781"/>
                </a:lnTo>
                <a:lnTo>
                  <a:pt x="12512" y="4770"/>
                </a:lnTo>
                <a:lnTo>
                  <a:pt x="12508" y="4763"/>
                </a:lnTo>
                <a:lnTo>
                  <a:pt x="12503" y="4758"/>
                </a:lnTo>
                <a:lnTo>
                  <a:pt x="12499" y="4755"/>
                </a:lnTo>
                <a:lnTo>
                  <a:pt x="12494" y="4755"/>
                </a:lnTo>
                <a:lnTo>
                  <a:pt x="12489" y="4757"/>
                </a:lnTo>
                <a:lnTo>
                  <a:pt x="12484" y="4760"/>
                </a:lnTo>
                <a:lnTo>
                  <a:pt x="12479" y="4765"/>
                </a:lnTo>
                <a:lnTo>
                  <a:pt x="12475" y="4770"/>
                </a:lnTo>
                <a:lnTo>
                  <a:pt x="12471" y="4777"/>
                </a:lnTo>
                <a:lnTo>
                  <a:pt x="12467" y="4784"/>
                </a:lnTo>
                <a:lnTo>
                  <a:pt x="12464" y="4793"/>
                </a:lnTo>
                <a:lnTo>
                  <a:pt x="12460" y="4801"/>
                </a:lnTo>
                <a:lnTo>
                  <a:pt x="12454" y="4810"/>
                </a:lnTo>
                <a:lnTo>
                  <a:pt x="12448" y="4817"/>
                </a:lnTo>
                <a:lnTo>
                  <a:pt x="12440" y="4823"/>
                </a:lnTo>
                <a:lnTo>
                  <a:pt x="12430" y="4829"/>
                </a:lnTo>
                <a:lnTo>
                  <a:pt x="12422" y="4832"/>
                </a:lnTo>
                <a:lnTo>
                  <a:pt x="12412" y="4834"/>
                </a:lnTo>
                <a:lnTo>
                  <a:pt x="12403" y="4834"/>
                </a:lnTo>
                <a:lnTo>
                  <a:pt x="12394" y="4831"/>
                </a:lnTo>
                <a:lnTo>
                  <a:pt x="12389" y="4829"/>
                </a:lnTo>
                <a:lnTo>
                  <a:pt x="12386" y="4825"/>
                </a:lnTo>
                <a:lnTo>
                  <a:pt x="12382" y="4822"/>
                </a:lnTo>
                <a:lnTo>
                  <a:pt x="12380" y="4817"/>
                </a:lnTo>
                <a:lnTo>
                  <a:pt x="12376" y="4812"/>
                </a:lnTo>
                <a:lnTo>
                  <a:pt x="12374" y="4805"/>
                </a:lnTo>
                <a:lnTo>
                  <a:pt x="12371" y="4790"/>
                </a:lnTo>
                <a:lnTo>
                  <a:pt x="12370" y="4770"/>
                </a:lnTo>
                <a:lnTo>
                  <a:pt x="12371" y="4747"/>
                </a:lnTo>
                <a:lnTo>
                  <a:pt x="12375" y="4718"/>
                </a:lnTo>
                <a:lnTo>
                  <a:pt x="12380" y="4688"/>
                </a:lnTo>
                <a:lnTo>
                  <a:pt x="12383" y="4659"/>
                </a:lnTo>
                <a:lnTo>
                  <a:pt x="12384" y="4632"/>
                </a:lnTo>
                <a:lnTo>
                  <a:pt x="12386" y="4605"/>
                </a:lnTo>
                <a:lnTo>
                  <a:pt x="12384" y="4579"/>
                </a:lnTo>
                <a:lnTo>
                  <a:pt x="12384" y="4552"/>
                </a:lnTo>
                <a:lnTo>
                  <a:pt x="12381" y="4500"/>
                </a:lnTo>
                <a:lnTo>
                  <a:pt x="12376" y="4445"/>
                </a:lnTo>
                <a:lnTo>
                  <a:pt x="12372" y="4389"/>
                </a:lnTo>
                <a:lnTo>
                  <a:pt x="12371" y="4359"/>
                </a:lnTo>
                <a:lnTo>
                  <a:pt x="12371" y="4327"/>
                </a:lnTo>
                <a:lnTo>
                  <a:pt x="12372" y="4294"/>
                </a:lnTo>
                <a:lnTo>
                  <a:pt x="12375" y="4258"/>
                </a:lnTo>
                <a:lnTo>
                  <a:pt x="12377" y="4221"/>
                </a:lnTo>
                <a:lnTo>
                  <a:pt x="12377" y="4182"/>
                </a:lnTo>
                <a:lnTo>
                  <a:pt x="12376" y="4143"/>
                </a:lnTo>
                <a:lnTo>
                  <a:pt x="12374" y="4102"/>
                </a:lnTo>
                <a:lnTo>
                  <a:pt x="12370" y="4062"/>
                </a:lnTo>
                <a:lnTo>
                  <a:pt x="12365" y="4023"/>
                </a:lnTo>
                <a:lnTo>
                  <a:pt x="12360" y="3985"/>
                </a:lnTo>
                <a:lnTo>
                  <a:pt x="12354" y="3950"/>
                </a:lnTo>
                <a:lnTo>
                  <a:pt x="12348" y="3919"/>
                </a:lnTo>
                <a:lnTo>
                  <a:pt x="12341" y="3892"/>
                </a:lnTo>
                <a:lnTo>
                  <a:pt x="12334" y="3868"/>
                </a:lnTo>
                <a:lnTo>
                  <a:pt x="12327" y="3850"/>
                </a:lnTo>
                <a:lnTo>
                  <a:pt x="12323" y="3842"/>
                </a:lnTo>
                <a:lnTo>
                  <a:pt x="12320" y="3837"/>
                </a:lnTo>
                <a:lnTo>
                  <a:pt x="12316" y="3834"/>
                </a:lnTo>
                <a:lnTo>
                  <a:pt x="12312" y="3831"/>
                </a:lnTo>
                <a:lnTo>
                  <a:pt x="12310" y="3831"/>
                </a:lnTo>
                <a:lnTo>
                  <a:pt x="12306" y="3834"/>
                </a:lnTo>
                <a:lnTo>
                  <a:pt x="12304" y="3837"/>
                </a:lnTo>
                <a:lnTo>
                  <a:pt x="12300" y="3844"/>
                </a:lnTo>
                <a:lnTo>
                  <a:pt x="12288" y="3878"/>
                </a:lnTo>
                <a:lnTo>
                  <a:pt x="12274" y="3926"/>
                </a:lnTo>
                <a:lnTo>
                  <a:pt x="12260" y="3984"/>
                </a:lnTo>
                <a:lnTo>
                  <a:pt x="12245" y="4047"/>
                </a:lnTo>
                <a:lnTo>
                  <a:pt x="12232" y="4111"/>
                </a:lnTo>
                <a:lnTo>
                  <a:pt x="12221" y="4173"/>
                </a:lnTo>
                <a:lnTo>
                  <a:pt x="12217" y="4202"/>
                </a:lnTo>
                <a:lnTo>
                  <a:pt x="12214" y="4228"/>
                </a:lnTo>
                <a:lnTo>
                  <a:pt x="12213" y="4252"/>
                </a:lnTo>
                <a:lnTo>
                  <a:pt x="12211" y="4274"/>
                </a:lnTo>
                <a:lnTo>
                  <a:pt x="12209" y="4412"/>
                </a:lnTo>
                <a:lnTo>
                  <a:pt x="12204" y="4621"/>
                </a:lnTo>
                <a:lnTo>
                  <a:pt x="12199" y="4826"/>
                </a:lnTo>
                <a:lnTo>
                  <a:pt x="12197" y="4956"/>
                </a:lnTo>
                <a:lnTo>
                  <a:pt x="12195" y="5011"/>
                </a:lnTo>
                <a:lnTo>
                  <a:pt x="12190" y="5103"/>
                </a:lnTo>
                <a:lnTo>
                  <a:pt x="12174" y="5338"/>
                </a:lnTo>
                <a:lnTo>
                  <a:pt x="12153" y="5653"/>
                </a:lnTo>
                <a:lnTo>
                  <a:pt x="12126" y="5579"/>
                </a:lnTo>
                <a:lnTo>
                  <a:pt x="12099" y="5500"/>
                </a:lnTo>
                <a:lnTo>
                  <a:pt x="12065" y="5409"/>
                </a:lnTo>
                <a:lnTo>
                  <a:pt x="12030" y="5314"/>
                </a:lnTo>
                <a:lnTo>
                  <a:pt x="11995" y="5228"/>
                </a:lnTo>
                <a:lnTo>
                  <a:pt x="11980" y="5190"/>
                </a:lnTo>
                <a:lnTo>
                  <a:pt x="11966" y="5159"/>
                </a:lnTo>
                <a:lnTo>
                  <a:pt x="11954" y="5135"/>
                </a:lnTo>
                <a:lnTo>
                  <a:pt x="11945" y="5120"/>
                </a:lnTo>
                <a:lnTo>
                  <a:pt x="11936" y="5105"/>
                </a:lnTo>
                <a:lnTo>
                  <a:pt x="11927" y="5086"/>
                </a:lnTo>
                <a:lnTo>
                  <a:pt x="11918" y="5063"/>
                </a:lnTo>
                <a:lnTo>
                  <a:pt x="11909" y="5035"/>
                </a:lnTo>
                <a:lnTo>
                  <a:pt x="11900" y="5005"/>
                </a:lnTo>
                <a:lnTo>
                  <a:pt x="11891" y="4973"/>
                </a:lnTo>
                <a:lnTo>
                  <a:pt x="11874" y="4904"/>
                </a:lnTo>
                <a:lnTo>
                  <a:pt x="11858" y="4836"/>
                </a:lnTo>
                <a:lnTo>
                  <a:pt x="11844" y="4773"/>
                </a:lnTo>
                <a:lnTo>
                  <a:pt x="11826" y="4689"/>
                </a:lnTo>
                <a:lnTo>
                  <a:pt x="11823" y="4676"/>
                </a:lnTo>
                <a:lnTo>
                  <a:pt x="11823" y="4658"/>
                </a:lnTo>
                <a:lnTo>
                  <a:pt x="11825" y="4638"/>
                </a:lnTo>
                <a:lnTo>
                  <a:pt x="11827" y="4614"/>
                </a:lnTo>
                <a:lnTo>
                  <a:pt x="11834" y="4556"/>
                </a:lnTo>
                <a:lnTo>
                  <a:pt x="11844" y="4489"/>
                </a:lnTo>
                <a:lnTo>
                  <a:pt x="11856" y="4412"/>
                </a:lnTo>
                <a:lnTo>
                  <a:pt x="11868" y="4330"/>
                </a:lnTo>
                <a:lnTo>
                  <a:pt x="11877" y="4244"/>
                </a:lnTo>
                <a:lnTo>
                  <a:pt x="11882" y="4199"/>
                </a:lnTo>
                <a:lnTo>
                  <a:pt x="11885" y="4155"/>
                </a:lnTo>
                <a:lnTo>
                  <a:pt x="11888" y="4110"/>
                </a:lnTo>
                <a:lnTo>
                  <a:pt x="11892" y="4066"/>
                </a:lnTo>
                <a:lnTo>
                  <a:pt x="11897" y="4021"/>
                </a:lnTo>
                <a:lnTo>
                  <a:pt x="11902" y="3977"/>
                </a:lnTo>
                <a:lnTo>
                  <a:pt x="11909" y="3931"/>
                </a:lnTo>
                <a:lnTo>
                  <a:pt x="11915" y="3887"/>
                </a:lnTo>
                <a:lnTo>
                  <a:pt x="11923" y="3842"/>
                </a:lnTo>
                <a:lnTo>
                  <a:pt x="11932" y="3797"/>
                </a:lnTo>
                <a:lnTo>
                  <a:pt x="11941" y="3751"/>
                </a:lnTo>
                <a:lnTo>
                  <a:pt x="11952" y="3707"/>
                </a:lnTo>
                <a:lnTo>
                  <a:pt x="11963" y="3661"/>
                </a:lnTo>
                <a:lnTo>
                  <a:pt x="11975" y="3614"/>
                </a:lnTo>
                <a:lnTo>
                  <a:pt x="11988" y="3568"/>
                </a:lnTo>
                <a:lnTo>
                  <a:pt x="12002" y="3521"/>
                </a:lnTo>
                <a:lnTo>
                  <a:pt x="12018" y="3475"/>
                </a:lnTo>
                <a:lnTo>
                  <a:pt x="12034" y="3428"/>
                </a:lnTo>
                <a:lnTo>
                  <a:pt x="12070" y="3328"/>
                </a:lnTo>
                <a:lnTo>
                  <a:pt x="12112" y="3222"/>
                </a:lnTo>
                <a:lnTo>
                  <a:pt x="12156" y="3113"/>
                </a:lnTo>
                <a:lnTo>
                  <a:pt x="12201" y="3006"/>
                </a:lnTo>
                <a:lnTo>
                  <a:pt x="12244" y="2906"/>
                </a:lnTo>
                <a:lnTo>
                  <a:pt x="12284" y="2816"/>
                </a:lnTo>
                <a:lnTo>
                  <a:pt x="12318" y="2742"/>
                </a:lnTo>
                <a:lnTo>
                  <a:pt x="12345" y="2685"/>
                </a:lnTo>
                <a:lnTo>
                  <a:pt x="12354" y="2662"/>
                </a:lnTo>
                <a:lnTo>
                  <a:pt x="12362" y="2640"/>
                </a:lnTo>
                <a:lnTo>
                  <a:pt x="12368" y="2617"/>
                </a:lnTo>
                <a:lnTo>
                  <a:pt x="12370" y="2594"/>
                </a:lnTo>
                <a:lnTo>
                  <a:pt x="12371" y="2571"/>
                </a:lnTo>
                <a:lnTo>
                  <a:pt x="12371" y="2548"/>
                </a:lnTo>
                <a:lnTo>
                  <a:pt x="12370" y="2528"/>
                </a:lnTo>
                <a:lnTo>
                  <a:pt x="12368" y="2507"/>
                </a:lnTo>
                <a:lnTo>
                  <a:pt x="12364" y="2488"/>
                </a:lnTo>
                <a:lnTo>
                  <a:pt x="12360" y="2471"/>
                </a:lnTo>
                <a:lnTo>
                  <a:pt x="12353" y="2444"/>
                </a:lnTo>
                <a:lnTo>
                  <a:pt x="12347" y="2424"/>
                </a:lnTo>
                <a:lnTo>
                  <a:pt x="12345" y="2418"/>
                </a:lnTo>
                <a:lnTo>
                  <a:pt x="12291" y="2488"/>
                </a:lnTo>
                <a:lnTo>
                  <a:pt x="12234" y="2564"/>
                </a:lnTo>
                <a:lnTo>
                  <a:pt x="12169" y="2656"/>
                </a:lnTo>
                <a:lnTo>
                  <a:pt x="12135" y="2706"/>
                </a:lnTo>
                <a:lnTo>
                  <a:pt x="12101" y="2756"/>
                </a:lnTo>
                <a:lnTo>
                  <a:pt x="12069" y="2807"/>
                </a:lnTo>
                <a:lnTo>
                  <a:pt x="12038" y="2857"/>
                </a:lnTo>
                <a:lnTo>
                  <a:pt x="12012" y="2905"/>
                </a:lnTo>
                <a:lnTo>
                  <a:pt x="11989" y="2950"/>
                </a:lnTo>
                <a:lnTo>
                  <a:pt x="11980" y="2971"/>
                </a:lnTo>
                <a:lnTo>
                  <a:pt x="11971" y="2990"/>
                </a:lnTo>
                <a:lnTo>
                  <a:pt x="11964" y="3010"/>
                </a:lnTo>
                <a:lnTo>
                  <a:pt x="11959" y="3026"/>
                </a:lnTo>
                <a:lnTo>
                  <a:pt x="11938" y="3108"/>
                </a:lnTo>
                <a:lnTo>
                  <a:pt x="11908" y="3211"/>
                </a:lnTo>
                <a:lnTo>
                  <a:pt x="11837" y="3453"/>
                </a:lnTo>
                <a:lnTo>
                  <a:pt x="11802" y="3577"/>
                </a:lnTo>
                <a:lnTo>
                  <a:pt x="11772" y="3691"/>
                </a:lnTo>
                <a:lnTo>
                  <a:pt x="11759" y="3741"/>
                </a:lnTo>
                <a:lnTo>
                  <a:pt x="11749" y="3787"/>
                </a:lnTo>
                <a:lnTo>
                  <a:pt x="11742" y="3825"/>
                </a:lnTo>
                <a:lnTo>
                  <a:pt x="11737" y="3858"/>
                </a:lnTo>
                <a:lnTo>
                  <a:pt x="11733" y="3887"/>
                </a:lnTo>
                <a:lnTo>
                  <a:pt x="11727" y="3917"/>
                </a:lnTo>
                <a:lnTo>
                  <a:pt x="11719" y="3949"/>
                </a:lnTo>
                <a:lnTo>
                  <a:pt x="11709" y="3980"/>
                </a:lnTo>
                <a:lnTo>
                  <a:pt x="11700" y="4013"/>
                </a:lnTo>
                <a:lnTo>
                  <a:pt x="11688" y="4045"/>
                </a:lnTo>
                <a:lnTo>
                  <a:pt x="11665" y="4107"/>
                </a:lnTo>
                <a:lnTo>
                  <a:pt x="11642" y="4161"/>
                </a:lnTo>
                <a:lnTo>
                  <a:pt x="11622" y="4205"/>
                </a:lnTo>
                <a:lnTo>
                  <a:pt x="11604" y="4244"/>
                </a:lnTo>
                <a:lnTo>
                  <a:pt x="11277" y="3458"/>
                </a:lnTo>
                <a:lnTo>
                  <a:pt x="11214" y="3309"/>
                </a:lnTo>
                <a:lnTo>
                  <a:pt x="11140" y="3141"/>
                </a:lnTo>
                <a:lnTo>
                  <a:pt x="11059" y="2963"/>
                </a:lnTo>
                <a:lnTo>
                  <a:pt x="10980" y="2790"/>
                </a:lnTo>
                <a:lnTo>
                  <a:pt x="10960" y="2749"/>
                </a:lnTo>
                <a:lnTo>
                  <a:pt x="10939" y="2709"/>
                </a:lnTo>
                <a:lnTo>
                  <a:pt x="10918" y="2672"/>
                </a:lnTo>
                <a:lnTo>
                  <a:pt x="10896" y="2636"/>
                </a:lnTo>
                <a:lnTo>
                  <a:pt x="10874" y="2602"/>
                </a:lnTo>
                <a:lnTo>
                  <a:pt x="10851" y="2570"/>
                </a:lnTo>
                <a:lnTo>
                  <a:pt x="10830" y="2540"/>
                </a:lnTo>
                <a:lnTo>
                  <a:pt x="10807" y="2511"/>
                </a:lnTo>
                <a:lnTo>
                  <a:pt x="10766" y="2459"/>
                </a:lnTo>
                <a:lnTo>
                  <a:pt x="10728" y="2414"/>
                </a:lnTo>
                <a:lnTo>
                  <a:pt x="10694" y="2375"/>
                </a:lnTo>
                <a:lnTo>
                  <a:pt x="10669" y="2344"/>
                </a:lnTo>
                <a:lnTo>
                  <a:pt x="10658" y="2332"/>
                </a:lnTo>
                <a:lnTo>
                  <a:pt x="10647" y="2322"/>
                </a:lnTo>
                <a:lnTo>
                  <a:pt x="10636" y="2316"/>
                </a:lnTo>
                <a:lnTo>
                  <a:pt x="10628" y="2314"/>
                </a:lnTo>
                <a:lnTo>
                  <a:pt x="10618" y="2313"/>
                </a:lnTo>
                <a:lnTo>
                  <a:pt x="10610" y="2314"/>
                </a:lnTo>
                <a:lnTo>
                  <a:pt x="10603" y="2318"/>
                </a:lnTo>
                <a:lnTo>
                  <a:pt x="10596" y="2322"/>
                </a:lnTo>
                <a:lnTo>
                  <a:pt x="10591" y="2328"/>
                </a:lnTo>
                <a:lnTo>
                  <a:pt x="10586" y="2336"/>
                </a:lnTo>
                <a:lnTo>
                  <a:pt x="10581" y="2344"/>
                </a:lnTo>
                <a:lnTo>
                  <a:pt x="10579" y="2352"/>
                </a:lnTo>
                <a:lnTo>
                  <a:pt x="10578" y="2362"/>
                </a:lnTo>
                <a:lnTo>
                  <a:pt x="10576" y="2370"/>
                </a:lnTo>
                <a:lnTo>
                  <a:pt x="10578" y="2380"/>
                </a:lnTo>
                <a:lnTo>
                  <a:pt x="10580" y="2388"/>
                </a:lnTo>
                <a:lnTo>
                  <a:pt x="10593" y="2421"/>
                </a:lnTo>
                <a:lnTo>
                  <a:pt x="10618" y="2479"/>
                </a:lnTo>
                <a:lnTo>
                  <a:pt x="10694" y="2643"/>
                </a:lnTo>
                <a:lnTo>
                  <a:pt x="10776" y="2821"/>
                </a:lnTo>
                <a:lnTo>
                  <a:pt x="10808" y="2897"/>
                </a:lnTo>
                <a:lnTo>
                  <a:pt x="10831" y="2953"/>
                </a:lnTo>
                <a:lnTo>
                  <a:pt x="10841" y="2975"/>
                </a:lnTo>
                <a:lnTo>
                  <a:pt x="10850" y="2999"/>
                </a:lnTo>
                <a:lnTo>
                  <a:pt x="10874" y="3048"/>
                </a:lnTo>
                <a:lnTo>
                  <a:pt x="10902" y="3100"/>
                </a:lnTo>
                <a:lnTo>
                  <a:pt x="10932" y="3151"/>
                </a:lnTo>
                <a:lnTo>
                  <a:pt x="10963" y="3202"/>
                </a:lnTo>
                <a:lnTo>
                  <a:pt x="10994" y="3251"/>
                </a:lnTo>
                <a:lnTo>
                  <a:pt x="11026" y="3297"/>
                </a:lnTo>
                <a:lnTo>
                  <a:pt x="11054" y="3339"/>
                </a:lnTo>
                <a:lnTo>
                  <a:pt x="11069" y="3360"/>
                </a:lnTo>
                <a:lnTo>
                  <a:pt x="11085" y="3388"/>
                </a:lnTo>
                <a:lnTo>
                  <a:pt x="11100" y="3418"/>
                </a:lnTo>
                <a:lnTo>
                  <a:pt x="11117" y="3453"/>
                </a:lnTo>
                <a:lnTo>
                  <a:pt x="11134" y="3491"/>
                </a:lnTo>
                <a:lnTo>
                  <a:pt x="11151" y="3532"/>
                </a:lnTo>
                <a:lnTo>
                  <a:pt x="11167" y="3576"/>
                </a:lnTo>
                <a:lnTo>
                  <a:pt x="11184" y="3621"/>
                </a:lnTo>
                <a:lnTo>
                  <a:pt x="11201" y="3667"/>
                </a:lnTo>
                <a:lnTo>
                  <a:pt x="11217" y="3715"/>
                </a:lnTo>
                <a:lnTo>
                  <a:pt x="11232" y="3762"/>
                </a:lnTo>
                <a:lnTo>
                  <a:pt x="11247" y="3810"/>
                </a:lnTo>
                <a:lnTo>
                  <a:pt x="11260" y="3858"/>
                </a:lnTo>
                <a:lnTo>
                  <a:pt x="11272" y="3904"/>
                </a:lnTo>
                <a:lnTo>
                  <a:pt x="11283" y="3948"/>
                </a:lnTo>
                <a:lnTo>
                  <a:pt x="11291" y="3991"/>
                </a:lnTo>
                <a:lnTo>
                  <a:pt x="11310" y="4080"/>
                </a:lnTo>
                <a:lnTo>
                  <a:pt x="11333" y="4176"/>
                </a:lnTo>
                <a:lnTo>
                  <a:pt x="11358" y="4272"/>
                </a:lnTo>
                <a:lnTo>
                  <a:pt x="11382" y="4364"/>
                </a:lnTo>
                <a:lnTo>
                  <a:pt x="11423" y="4512"/>
                </a:lnTo>
                <a:lnTo>
                  <a:pt x="11440" y="4570"/>
                </a:lnTo>
                <a:lnTo>
                  <a:pt x="11321" y="4882"/>
                </a:lnTo>
                <a:lnTo>
                  <a:pt x="11291" y="4798"/>
                </a:lnTo>
                <a:lnTo>
                  <a:pt x="11259" y="4709"/>
                </a:lnTo>
                <a:lnTo>
                  <a:pt x="11221" y="4600"/>
                </a:lnTo>
                <a:lnTo>
                  <a:pt x="11182" y="4484"/>
                </a:lnTo>
                <a:lnTo>
                  <a:pt x="11146" y="4369"/>
                </a:lnTo>
                <a:lnTo>
                  <a:pt x="11130" y="4315"/>
                </a:lnTo>
                <a:lnTo>
                  <a:pt x="11117" y="4265"/>
                </a:lnTo>
                <a:lnTo>
                  <a:pt x="11106" y="4222"/>
                </a:lnTo>
                <a:lnTo>
                  <a:pt x="11099" y="4185"/>
                </a:lnTo>
                <a:lnTo>
                  <a:pt x="11088" y="4115"/>
                </a:lnTo>
                <a:lnTo>
                  <a:pt x="11077" y="4041"/>
                </a:lnTo>
                <a:lnTo>
                  <a:pt x="11056" y="3888"/>
                </a:lnTo>
                <a:lnTo>
                  <a:pt x="11024" y="3636"/>
                </a:lnTo>
                <a:lnTo>
                  <a:pt x="11021" y="3614"/>
                </a:lnTo>
                <a:lnTo>
                  <a:pt x="11017" y="3596"/>
                </a:lnTo>
                <a:lnTo>
                  <a:pt x="11014" y="3580"/>
                </a:lnTo>
                <a:lnTo>
                  <a:pt x="11009" y="3568"/>
                </a:lnTo>
                <a:lnTo>
                  <a:pt x="11004" y="3559"/>
                </a:lnTo>
                <a:lnTo>
                  <a:pt x="10999" y="3552"/>
                </a:lnTo>
                <a:lnTo>
                  <a:pt x="10994" y="3547"/>
                </a:lnTo>
                <a:lnTo>
                  <a:pt x="10990" y="3544"/>
                </a:lnTo>
                <a:lnTo>
                  <a:pt x="10985" y="3546"/>
                </a:lnTo>
                <a:lnTo>
                  <a:pt x="10980" y="3548"/>
                </a:lnTo>
                <a:lnTo>
                  <a:pt x="10976" y="3554"/>
                </a:lnTo>
                <a:lnTo>
                  <a:pt x="10973" y="3562"/>
                </a:lnTo>
                <a:lnTo>
                  <a:pt x="10969" y="3573"/>
                </a:lnTo>
                <a:lnTo>
                  <a:pt x="10967" y="3586"/>
                </a:lnTo>
                <a:lnTo>
                  <a:pt x="10966" y="3602"/>
                </a:lnTo>
                <a:lnTo>
                  <a:pt x="10966" y="3620"/>
                </a:lnTo>
                <a:lnTo>
                  <a:pt x="10967" y="3681"/>
                </a:lnTo>
                <a:lnTo>
                  <a:pt x="10969" y="3776"/>
                </a:lnTo>
                <a:lnTo>
                  <a:pt x="10980" y="4015"/>
                </a:lnTo>
                <a:lnTo>
                  <a:pt x="10994" y="4334"/>
                </a:lnTo>
                <a:lnTo>
                  <a:pt x="10975" y="4256"/>
                </a:lnTo>
                <a:lnTo>
                  <a:pt x="10930" y="4068"/>
                </a:lnTo>
                <a:lnTo>
                  <a:pt x="10875" y="3839"/>
                </a:lnTo>
                <a:lnTo>
                  <a:pt x="10851" y="3729"/>
                </a:lnTo>
                <a:lnTo>
                  <a:pt x="10831" y="3636"/>
                </a:lnTo>
                <a:lnTo>
                  <a:pt x="10821" y="3591"/>
                </a:lnTo>
                <a:lnTo>
                  <a:pt x="10809" y="3544"/>
                </a:lnTo>
                <a:lnTo>
                  <a:pt x="10794" y="3495"/>
                </a:lnTo>
                <a:lnTo>
                  <a:pt x="10777" y="3442"/>
                </a:lnTo>
                <a:lnTo>
                  <a:pt x="10758" y="3387"/>
                </a:lnTo>
                <a:lnTo>
                  <a:pt x="10736" y="3330"/>
                </a:lnTo>
                <a:lnTo>
                  <a:pt x="10690" y="3213"/>
                </a:lnTo>
                <a:lnTo>
                  <a:pt x="10642" y="3091"/>
                </a:lnTo>
                <a:lnTo>
                  <a:pt x="10594" y="2971"/>
                </a:lnTo>
                <a:lnTo>
                  <a:pt x="10547" y="2855"/>
                </a:lnTo>
                <a:lnTo>
                  <a:pt x="10505" y="2745"/>
                </a:lnTo>
                <a:lnTo>
                  <a:pt x="10398" y="2453"/>
                </a:lnTo>
                <a:lnTo>
                  <a:pt x="10266" y="2090"/>
                </a:lnTo>
                <a:lnTo>
                  <a:pt x="10204" y="1925"/>
                </a:lnTo>
                <a:lnTo>
                  <a:pt x="10152" y="1791"/>
                </a:lnTo>
                <a:lnTo>
                  <a:pt x="10133" y="1742"/>
                </a:lnTo>
                <a:lnTo>
                  <a:pt x="10117" y="1708"/>
                </a:lnTo>
                <a:lnTo>
                  <a:pt x="10113" y="1698"/>
                </a:lnTo>
                <a:lnTo>
                  <a:pt x="10108" y="1690"/>
                </a:lnTo>
                <a:lnTo>
                  <a:pt x="10105" y="1688"/>
                </a:lnTo>
                <a:lnTo>
                  <a:pt x="10105" y="1689"/>
                </a:lnTo>
                <a:lnTo>
                  <a:pt x="10104" y="1692"/>
                </a:lnTo>
                <a:lnTo>
                  <a:pt x="10105" y="1701"/>
                </a:lnTo>
                <a:lnTo>
                  <a:pt x="10109" y="1719"/>
                </a:lnTo>
                <a:lnTo>
                  <a:pt x="10120" y="1776"/>
                </a:lnTo>
                <a:lnTo>
                  <a:pt x="10137" y="1859"/>
                </a:lnTo>
                <a:lnTo>
                  <a:pt x="10159" y="1963"/>
                </a:lnTo>
                <a:lnTo>
                  <a:pt x="10217" y="2220"/>
                </a:lnTo>
                <a:lnTo>
                  <a:pt x="10287" y="2517"/>
                </a:lnTo>
                <a:lnTo>
                  <a:pt x="10323" y="2670"/>
                </a:lnTo>
                <a:lnTo>
                  <a:pt x="10360" y="2820"/>
                </a:lnTo>
                <a:lnTo>
                  <a:pt x="10396" y="2963"/>
                </a:lnTo>
                <a:lnTo>
                  <a:pt x="10430" y="3096"/>
                </a:lnTo>
                <a:lnTo>
                  <a:pt x="10462" y="3214"/>
                </a:lnTo>
                <a:lnTo>
                  <a:pt x="10491" y="3315"/>
                </a:lnTo>
                <a:lnTo>
                  <a:pt x="10504" y="3356"/>
                </a:lnTo>
                <a:lnTo>
                  <a:pt x="10515" y="3392"/>
                </a:lnTo>
                <a:lnTo>
                  <a:pt x="10526" y="3421"/>
                </a:lnTo>
                <a:lnTo>
                  <a:pt x="10535" y="3442"/>
                </a:lnTo>
                <a:lnTo>
                  <a:pt x="10552" y="3483"/>
                </a:lnTo>
                <a:lnTo>
                  <a:pt x="10569" y="3529"/>
                </a:lnTo>
                <a:lnTo>
                  <a:pt x="10588" y="3582"/>
                </a:lnTo>
                <a:lnTo>
                  <a:pt x="10606" y="3639"/>
                </a:lnTo>
                <a:lnTo>
                  <a:pt x="10626" y="3702"/>
                </a:lnTo>
                <a:lnTo>
                  <a:pt x="10645" y="3768"/>
                </a:lnTo>
                <a:lnTo>
                  <a:pt x="10686" y="3906"/>
                </a:lnTo>
                <a:lnTo>
                  <a:pt x="10725" y="4049"/>
                </a:lnTo>
                <a:lnTo>
                  <a:pt x="10766" y="4190"/>
                </a:lnTo>
                <a:lnTo>
                  <a:pt x="10787" y="4257"/>
                </a:lnTo>
                <a:lnTo>
                  <a:pt x="10807" y="4321"/>
                </a:lnTo>
                <a:lnTo>
                  <a:pt x="10826" y="4381"/>
                </a:lnTo>
                <a:lnTo>
                  <a:pt x="10847" y="4437"/>
                </a:lnTo>
                <a:lnTo>
                  <a:pt x="10855" y="4463"/>
                </a:lnTo>
                <a:lnTo>
                  <a:pt x="10863" y="4491"/>
                </a:lnTo>
                <a:lnTo>
                  <a:pt x="10871" y="4519"/>
                </a:lnTo>
                <a:lnTo>
                  <a:pt x="10877" y="4546"/>
                </a:lnTo>
                <a:lnTo>
                  <a:pt x="10883" y="4575"/>
                </a:lnTo>
                <a:lnTo>
                  <a:pt x="10886" y="4605"/>
                </a:lnTo>
                <a:lnTo>
                  <a:pt x="10890" y="4634"/>
                </a:lnTo>
                <a:lnTo>
                  <a:pt x="10892" y="4664"/>
                </a:lnTo>
                <a:lnTo>
                  <a:pt x="10896" y="4724"/>
                </a:lnTo>
                <a:lnTo>
                  <a:pt x="10897" y="4786"/>
                </a:lnTo>
                <a:lnTo>
                  <a:pt x="10896" y="4848"/>
                </a:lnTo>
                <a:lnTo>
                  <a:pt x="10893" y="4909"/>
                </a:lnTo>
                <a:lnTo>
                  <a:pt x="10889" y="4972"/>
                </a:lnTo>
                <a:lnTo>
                  <a:pt x="10884" y="5033"/>
                </a:lnTo>
                <a:lnTo>
                  <a:pt x="10874" y="5153"/>
                </a:lnTo>
                <a:lnTo>
                  <a:pt x="10869" y="5211"/>
                </a:lnTo>
                <a:lnTo>
                  <a:pt x="10865" y="5266"/>
                </a:lnTo>
                <a:lnTo>
                  <a:pt x="10862" y="5320"/>
                </a:lnTo>
                <a:lnTo>
                  <a:pt x="10861" y="5372"/>
                </a:lnTo>
                <a:lnTo>
                  <a:pt x="10862" y="5475"/>
                </a:lnTo>
                <a:lnTo>
                  <a:pt x="10866" y="5582"/>
                </a:lnTo>
                <a:lnTo>
                  <a:pt x="10872" y="5689"/>
                </a:lnTo>
                <a:lnTo>
                  <a:pt x="10878" y="5795"/>
                </a:lnTo>
                <a:lnTo>
                  <a:pt x="10885" y="5895"/>
                </a:lnTo>
                <a:lnTo>
                  <a:pt x="10892" y="5985"/>
                </a:lnTo>
                <a:lnTo>
                  <a:pt x="10906" y="6129"/>
                </a:lnTo>
                <a:lnTo>
                  <a:pt x="10907" y="6141"/>
                </a:lnTo>
                <a:lnTo>
                  <a:pt x="10907" y="6152"/>
                </a:lnTo>
                <a:lnTo>
                  <a:pt x="10907" y="6160"/>
                </a:lnTo>
                <a:lnTo>
                  <a:pt x="10906" y="6167"/>
                </a:lnTo>
                <a:lnTo>
                  <a:pt x="10903" y="6171"/>
                </a:lnTo>
                <a:lnTo>
                  <a:pt x="10900" y="6174"/>
                </a:lnTo>
                <a:lnTo>
                  <a:pt x="10897" y="6174"/>
                </a:lnTo>
                <a:lnTo>
                  <a:pt x="10892" y="6174"/>
                </a:lnTo>
                <a:lnTo>
                  <a:pt x="10889" y="6171"/>
                </a:lnTo>
                <a:lnTo>
                  <a:pt x="10883" y="6167"/>
                </a:lnTo>
                <a:lnTo>
                  <a:pt x="10872" y="6154"/>
                </a:lnTo>
                <a:lnTo>
                  <a:pt x="10859" y="6136"/>
                </a:lnTo>
                <a:lnTo>
                  <a:pt x="10844" y="6113"/>
                </a:lnTo>
                <a:lnTo>
                  <a:pt x="10830" y="6087"/>
                </a:lnTo>
                <a:lnTo>
                  <a:pt x="10814" y="6056"/>
                </a:lnTo>
                <a:lnTo>
                  <a:pt x="10799" y="6022"/>
                </a:lnTo>
                <a:lnTo>
                  <a:pt x="10783" y="5987"/>
                </a:lnTo>
                <a:lnTo>
                  <a:pt x="10767" y="5949"/>
                </a:lnTo>
                <a:lnTo>
                  <a:pt x="10753" y="5910"/>
                </a:lnTo>
                <a:lnTo>
                  <a:pt x="10740" y="5870"/>
                </a:lnTo>
                <a:lnTo>
                  <a:pt x="10728" y="5832"/>
                </a:lnTo>
                <a:lnTo>
                  <a:pt x="10662" y="5609"/>
                </a:lnTo>
                <a:lnTo>
                  <a:pt x="10618" y="5460"/>
                </a:lnTo>
                <a:lnTo>
                  <a:pt x="10570" y="5295"/>
                </a:lnTo>
                <a:lnTo>
                  <a:pt x="10521" y="5126"/>
                </a:lnTo>
                <a:lnTo>
                  <a:pt x="10475" y="4957"/>
                </a:lnTo>
                <a:lnTo>
                  <a:pt x="10454" y="4877"/>
                </a:lnTo>
                <a:lnTo>
                  <a:pt x="10435" y="4799"/>
                </a:lnTo>
                <a:lnTo>
                  <a:pt x="10417" y="4727"/>
                </a:lnTo>
                <a:lnTo>
                  <a:pt x="10401" y="4659"/>
                </a:lnTo>
                <a:lnTo>
                  <a:pt x="10386" y="4596"/>
                </a:lnTo>
                <a:lnTo>
                  <a:pt x="10371" y="4532"/>
                </a:lnTo>
                <a:lnTo>
                  <a:pt x="10354" y="4468"/>
                </a:lnTo>
                <a:lnTo>
                  <a:pt x="10337" y="4405"/>
                </a:lnTo>
                <a:lnTo>
                  <a:pt x="10300" y="4282"/>
                </a:lnTo>
                <a:lnTo>
                  <a:pt x="10264" y="4162"/>
                </a:lnTo>
                <a:lnTo>
                  <a:pt x="10229" y="4048"/>
                </a:lnTo>
                <a:lnTo>
                  <a:pt x="10197" y="3941"/>
                </a:lnTo>
                <a:lnTo>
                  <a:pt x="10182" y="3890"/>
                </a:lnTo>
                <a:lnTo>
                  <a:pt x="10170" y="3842"/>
                </a:lnTo>
                <a:lnTo>
                  <a:pt x="10158" y="3797"/>
                </a:lnTo>
                <a:lnTo>
                  <a:pt x="10149" y="3753"/>
                </a:lnTo>
                <a:lnTo>
                  <a:pt x="10140" y="3715"/>
                </a:lnTo>
                <a:lnTo>
                  <a:pt x="10133" y="3681"/>
                </a:lnTo>
                <a:lnTo>
                  <a:pt x="10125" y="3652"/>
                </a:lnTo>
                <a:lnTo>
                  <a:pt x="10116" y="3630"/>
                </a:lnTo>
                <a:lnTo>
                  <a:pt x="10108" y="3610"/>
                </a:lnTo>
                <a:lnTo>
                  <a:pt x="10101" y="3595"/>
                </a:lnTo>
                <a:lnTo>
                  <a:pt x="10093" y="3585"/>
                </a:lnTo>
                <a:lnTo>
                  <a:pt x="10086" y="3578"/>
                </a:lnTo>
                <a:lnTo>
                  <a:pt x="10083" y="3576"/>
                </a:lnTo>
                <a:lnTo>
                  <a:pt x="10079" y="3574"/>
                </a:lnTo>
                <a:lnTo>
                  <a:pt x="10077" y="3574"/>
                </a:lnTo>
                <a:lnTo>
                  <a:pt x="10073" y="3576"/>
                </a:lnTo>
                <a:lnTo>
                  <a:pt x="10069" y="3577"/>
                </a:lnTo>
                <a:lnTo>
                  <a:pt x="10067" y="3579"/>
                </a:lnTo>
                <a:lnTo>
                  <a:pt x="10061" y="3585"/>
                </a:lnTo>
                <a:lnTo>
                  <a:pt x="10056" y="3595"/>
                </a:lnTo>
                <a:lnTo>
                  <a:pt x="10052" y="3606"/>
                </a:lnTo>
                <a:lnTo>
                  <a:pt x="10049" y="3620"/>
                </a:lnTo>
                <a:lnTo>
                  <a:pt x="10045" y="3636"/>
                </a:lnTo>
                <a:lnTo>
                  <a:pt x="10042" y="3654"/>
                </a:lnTo>
                <a:lnTo>
                  <a:pt x="10036" y="3675"/>
                </a:lnTo>
                <a:lnTo>
                  <a:pt x="10028" y="3698"/>
                </a:lnTo>
                <a:lnTo>
                  <a:pt x="10020" y="3722"/>
                </a:lnTo>
                <a:lnTo>
                  <a:pt x="10001" y="3774"/>
                </a:lnTo>
                <a:lnTo>
                  <a:pt x="9980" y="3823"/>
                </a:lnTo>
                <a:lnTo>
                  <a:pt x="9970" y="3845"/>
                </a:lnTo>
                <a:lnTo>
                  <a:pt x="9960" y="3864"/>
                </a:lnTo>
                <a:lnTo>
                  <a:pt x="9950" y="3880"/>
                </a:lnTo>
                <a:lnTo>
                  <a:pt x="9943" y="3892"/>
                </a:lnTo>
                <a:lnTo>
                  <a:pt x="9936" y="3900"/>
                </a:lnTo>
                <a:lnTo>
                  <a:pt x="9934" y="3901"/>
                </a:lnTo>
                <a:lnTo>
                  <a:pt x="9931" y="3902"/>
                </a:lnTo>
                <a:lnTo>
                  <a:pt x="9929" y="3901"/>
                </a:lnTo>
                <a:lnTo>
                  <a:pt x="9928" y="3898"/>
                </a:lnTo>
                <a:lnTo>
                  <a:pt x="9926" y="3894"/>
                </a:lnTo>
                <a:lnTo>
                  <a:pt x="9926" y="3888"/>
                </a:lnTo>
                <a:lnTo>
                  <a:pt x="9924" y="3793"/>
                </a:lnTo>
                <a:lnTo>
                  <a:pt x="9923" y="3723"/>
                </a:lnTo>
                <a:lnTo>
                  <a:pt x="9923" y="3645"/>
                </a:lnTo>
                <a:lnTo>
                  <a:pt x="9924" y="3561"/>
                </a:lnTo>
                <a:lnTo>
                  <a:pt x="9926" y="3477"/>
                </a:lnTo>
                <a:lnTo>
                  <a:pt x="9929" y="3436"/>
                </a:lnTo>
                <a:lnTo>
                  <a:pt x="9932" y="3397"/>
                </a:lnTo>
                <a:lnTo>
                  <a:pt x="9936" y="3359"/>
                </a:lnTo>
                <a:lnTo>
                  <a:pt x="9942" y="3324"/>
                </a:lnTo>
                <a:lnTo>
                  <a:pt x="9946" y="3291"/>
                </a:lnTo>
                <a:lnTo>
                  <a:pt x="9948" y="3258"/>
                </a:lnTo>
                <a:lnTo>
                  <a:pt x="9948" y="3227"/>
                </a:lnTo>
                <a:lnTo>
                  <a:pt x="9947" y="3196"/>
                </a:lnTo>
                <a:lnTo>
                  <a:pt x="9943" y="3166"/>
                </a:lnTo>
                <a:lnTo>
                  <a:pt x="9938" y="3135"/>
                </a:lnTo>
                <a:lnTo>
                  <a:pt x="9934" y="3103"/>
                </a:lnTo>
                <a:lnTo>
                  <a:pt x="9926" y="3071"/>
                </a:lnTo>
                <a:lnTo>
                  <a:pt x="9895" y="2935"/>
                </a:lnTo>
                <a:lnTo>
                  <a:pt x="9888" y="2898"/>
                </a:lnTo>
                <a:lnTo>
                  <a:pt x="9881" y="2859"/>
                </a:lnTo>
                <a:lnTo>
                  <a:pt x="9873" y="2819"/>
                </a:lnTo>
                <a:lnTo>
                  <a:pt x="9867" y="2775"/>
                </a:lnTo>
                <a:lnTo>
                  <a:pt x="9845" y="2583"/>
                </a:lnTo>
                <a:lnTo>
                  <a:pt x="9821" y="2373"/>
                </a:lnTo>
                <a:lnTo>
                  <a:pt x="9807" y="2265"/>
                </a:lnTo>
                <a:lnTo>
                  <a:pt x="9794" y="2159"/>
                </a:lnTo>
                <a:lnTo>
                  <a:pt x="9780" y="2057"/>
                </a:lnTo>
                <a:lnTo>
                  <a:pt x="9763" y="1958"/>
                </a:lnTo>
                <a:lnTo>
                  <a:pt x="9756" y="1917"/>
                </a:lnTo>
                <a:lnTo>
                  <a:pt x="9749" y="1890"/>
                </a:lnTo>
                <a:lnTo>
                  <a:pt x="9746" y="1880"/>
                </a:lnTo>
                <a:lnTo>
                  <a:pt x="9743" y="1873"/>
                </a:lnTo>
                <a:lnTo>
                  <a:pt x="9740" y="1869"/>
                </a:lnTo>
                <a:lnTo>
                  <a:pt x="9738" y="1867"/>
                </a:lnTo>
                <a:lnTo>
                  <a:pt x="9735" y="1868"/>
                </a:lnTo>
                <a:lnTo>
                  <a:pt x="9733" y="1871"/>
                </a:lnTo>
                <a:lnTo>
                  <a:pt x="9732" y="1875"/>
                </a:lnTo>
                <a:lnTo>
                  <a:pt x="9729" y="1881"/>
                </a:lnTo>
                <a:lnTo>
                  <a:pt x="9727" y="1898"/>
                </a:lnTo>
                <a:lnTo>
                  <a:pt x="9724" y="1921"/>
                </a:lnTo>
                <a:lnTo>
                  <a:pt x="9721" y="1978"/>
                </a:lnTo>
                <a:lnTo>
                  <a:pt x="9720" y="2042"/>
                </a:lnTo>
                <a:lnTo>
                  <a:pt x="9718" y="2152"/>
                </a:lnTo>
                <a:lnTo>
                  <a:pt x="9718" y="2244"/>
                </a:lnTo>
                <a:lnTo>
                  <a:pt x="9717" y="2301"/>
                </a:lnTo>
                <a:lnTo>
                  <a:pt x="9715" y="2361"/>
                </a:lnTo>
                <a:lnTo>
                  <a:pt x="9711" y="2426"/>
                </a:lnTo>
                <a:lnTo>
                  <a:pt x="9706" y="2492"/>
                </a:lnTo>
                <a:lnTo>
                  <a:pt x="9699" y="2559"/>
                </a:lnTo>
                <a:lnTo>
                  <a:pt x="9690" y="2626"/>
                </a:lnTo>
                <a:lnTo>
                  <a:pt x="9678" y="2696"/>
                </a:lnTo>
                <a:lnTo>
                  <a:pt x="9667" y="2769"/>
                </a:lnTo>
                <a:lnTo>
                  <a:pt x="9646" y="2921"/>
                </a:lnTo>
                <a:lnTo>
                  <a:pt x="9628" y="3071"/>
                </a:lnTo>
                <a:lnTo>
                  <a:pt x="9615" y="3205"/>
                </a:lnTo>
                <a:lnTo>
                  <a:pt x="9610" y="3274"/>
                </a:lnTo>
                <a:lnTo>
                  <a:pt x="9607" y="3356"/>
                </a:lnTo>
                <a:lnTo>
                  <a:pt x="9604" y="3445"/>
                </a:lnTo>
                <a:lnTo>
                  <a:pt x="9603" y="3535"/>
                </a:lnTo>
                <a:lnTo>
                  <a:pt x="9604" y="3621"/>
                </a:lnTo>
                <a:lnTo>
                  <a:pt x="9607" y="3697"/>
                </a:lnTo>
                <a:lnTo>
                  <a:pt x="9610" y="3758"/>
                </a:lnTo>
                <a:lnTo>
                  <a:pt x="9613" y="3781"/>
                </a:lnTo>
                <a:lnTo>
                  <a:pt x="9615" y="3799"/>
                </a:lnTo>
                <a:lnTo>
                  <a:pt x="9615" y="3803"/>
                </a:lnTo>
                <a:lnTo>
                  <a:pt x="9615" y="3804"/>
                </a:lnTo>
                <a:lnTo>
                  <a:pt x="9615" y="3803"/>
                </a:lnTo>
                <a:lnTo>
                  <a:pt x="9610" y="3788"/>
                </a:lnTo>
                <a:lnTo>
                  <a:pt x="9588" y="3713"/>
                </a:lnTo>
                <a:lnTo>
                  <a:pt x="9553" y="3586"/>
                </a:lnTo>
                <a:lnTo>
                  <a:pt x="9509" y="3424"/>
                </a:lnTo>
                <a:lnTo>
                  <a:pt x="9463" y="3240"/>
                </a:lnTo>
                <a:lnTo>
                  <a:pt x="9439" y="3147"/>
                </a:lnTo>
                <a:lnTo>
                  <a:pt x="9417" y="3052"/>
                </a:lnTo>
                <a:lnTo>
                  <a:pt x="9395" y="2959"/>
                </a:lnTo>
                <a:lnTo>
                  <a:pt x="9377" y="2871"/>
                </a:lnTo>
                <a:lnTo>
                  <a:pt x="9360" y="2790"/>
                </a:lnTo>
                <a:lnTo>
                  <a:pt x="9347" y="2715"/>
                </a:lnTo>
                <a:lnTo>
                  <a:pt x="9338" y="2648"/>
                </a:lnTo>
                <a:lnTo>
                  <a:pt x="9328" y="2583"/>
                </a:lnTo>
                <a:lnTo>
                  <a:pt x="9312" y="2464"/>
                </a:lnTo>
                <a:lnTo>
                  <a:pt x="9302" y="2355"/>
                </a:lnTo>
                <a:lnTo>
                  <a:pt x="9292" y="2254"/>
                </a:lnTo>
                <a:lnTo>
                  <a:pt x="9276" y="2062"/>
                </a:lnTo>
                <a:lnTo>
                  <a:pt x="9268" y="1968"/>
                </a:lnTo>
                <a:lnTo>
                  <a:pt x="9258" y="1869"/>
                </a:lnTo>
                <a:lnTo>
                  <a:pt x="9254" y="1820"/>
                </a:lnTo>
                <a:lnTo>
                  <a:pt x="9251" y="1771"/>
                </a:lnTo>
                <a:lnTo>
                  <a:pt x="9249" y="1724"/>
                </a:lnTo>
                <a:lnTo>
                  <a:pt x="9249" y="1678"/>
                </a:lnTo>
                <a:lnTo>
                  <a:pt x="9249" y="1634"/>
                </a:lnTo>
                <a:lnTo>
                  <a:pt x="9250" y="1592"/>
                </a:lnTo>
                <a:lnTo>
                  <a:pt x="9252" y="1553"/>
                </a:lnTo>
                <a:lnTo>
                  <a:pt x="9255" y="1517"/>
                </a:lnTo>
                <a:lnTo>
                  <a:pt x="9261" y="1454"/>
                </a:lnTo>
                <a:lnTo>
                  <a:pt x="9267" y="1406"/>
                </a:lnTo>
                <a:lnTo>
                  <a:pt x="9274" y="1365"/>
                </a:lnTo>
                <a:lnTo>
                  <a:pt x="9260" y="1395"/>
                </a:lnTo>
                <a:lnTo>
                  <a:pt x="9243" y="1430"/>
                </a:lnTo>
                <a:lnTo>
                  <a:pt x="9223" y="1474"/>
                </a:lnTo>
                <a:lnTo>
                  <a:pt x="9202" y="1526"/>
                </a:lnTo>
                <a:lnTo>
                  <a:pt x="9179" y="1583"/>
                </a:lnTo>
                <a:lnTo>
                  <a:pt x="9159" y="1645"/>
                </a:lnTo>
                <a:lnTo>
                  <a:pt x="9149" y="1675"/>
                </a:lnTo>
                <a:lnTo>
                  <a:pt x="9139" y="1706"/>
                </a:lnTo>
                <a:lnTo>
                  <a:pt x="9132" y="1737"/>
                </a:lnTo>
                <a:lnTo>
                  <a:pt x="9126" y="1770"/>
                </a:lnTo>
                <a:lnTo>
                  <a:pt x="9123" y="1802"/>
                </a:lnTo>
                <a:lnTo>
                  <a:pt x="9119" y="1837"/>
                </a:lnTo>
                <a:lnTo>
                  <a:pt x="9117" y="1873"/>
                </a:lnTo>
                <a:lnTo>
                  <a:pt x="9115" y="1911"/>
                </a:lnTo>
                <a:lnTo>
                  <a:pt x="9115" y="1996"/>
                </a:lnTo>
                <a:lnTo>
                  <a:pt x="9118" y="2090"/>
                </a:lnTo>
                <a:lnTo>
                  <a:pt x="9121" y="2199"/>
                </a:lnTo>
                <a:lnTo>
                  <a:pt x="9124" y="2322"/>
                </a:lnTo>
                <a:lnTo>
                  <a:pt x="9125" y="2463"/>
                </a:lnTo>
                <a:lnTo>
                  <a:pt x="9126" y="2589"/>
                </a:lnTo>
                <a:lnTo>
                  <a:pt x="9127" y="2674"/>
                </a:lnTo>
                <a:lnTo>
                  <a:pt x="9129" y="2728"/>
                </a:lnTo>
                <a:lnTo>
                  <a:pt x="9131" y="2762"/>
                </a:lnTo>
                <a:lnTo>
                  <a:pt x="9132" y="2785"/>
                </a:lnTo>
                <a:lnTo>
                  <a:pt x="9131" y="2808"/>
                </a:lnTo>
                <a:lnTo>
                  <a:pt x="9130" y="2840"/>
                </a:lnTo>
                <a:lnTo>
                  <a:pt x="9125" y="2893"/>
                </a:lnTo>
                <a:lnTo>
                  <a:pt x="9120" y="2948"/>
                </a:lnTo>
                <a:lnTo>
                  <a:pt x="9117" y="2969"/>
                </a:lnTo>
                <a:lnTo>
                  <a:pt x="9114" y="2984"/>
                </a:lnTo>
                <a:lnTo>
                  <a:pt x="9111" y="2996"/>
                </a:lnTo>
                <a:lnTo>
                  <a:pt x="9107" y="3005"/>
                </a:lnTo>
                <a:lnTo>
                  <a:pt x="9103" y="3012"/>
                </a:lnTo>
                <a:lnTo>
                  <a:pt x="9100" y="3018"/>
                </a:lnTo>
                <a:lnTo>
                  <a:pt x="9090" y="3026"/>
                </a:lnTo>
                <a:lnTo>
                  <a:pt x="9079" y="3037"/>
                </a:lnTo>
                <a:lnTo>
                  <a:pt x="9073" y="3046"/>
                </a:lnTo>
                <a:lnTo>
                  <a:pt x="9066" y="3055"/>
                </a:lnTo>
                <a:lnTo>
                  <a:pt x="9059" y="3070"/>
                </a:lnTo>
                <a:lnTo>
                  <a:pt x="9052" y="3087"/>
                </a:lnTo>
                <a:lnTo>
                  <a:pt x="9037" y="3121"/>
                </a:lnTo>
                <a:lnTo>
                  <a:pt x="9028" y="3150"/>
                </a:lnTo>
                <a:lnTo>
                  <a:pt x="9022" y="3173"/>
                </a:lnTo>
                <a:lnTo>
                  <a:pt x="9018" y="3192"/>
                </a:lnTo>
                <a:lnTo>
                  <a:pt x="9013" y="3226"/>
                </a:lnTo>
                <a:lnTo>
                  <a:pt x="9011" y="3244"/>
                </a:lnTo>
                <a:lnTo>
                  <a:pt x="9006" y="3264"/>
                </a:lnTo>
                <a:lnTo>
                  <a:pt x="9004" y="3282"/>
                </a:lnTo>
                <a:lnTo>
                  <a:pt x="9001" y="3312"/>
                </a:lnTo>
                <a:lnTo>
                  <a:pt x="8995" y="3403"/>
                </a:lnTo>
                <a:lnTo>
                  <a:pt x="8992" y="3520"/>
                </a:lnTo>
                <a:lnTo>
                  <a:pt x="8988" y="3654"/>
                </a:lnTo>
                <a:lnTo>
                  <a:pt x="8986" y="3788"/>
                </a:lnTo>
                <a:lnTo>
                  <a:pt x="8986" y="3911"/>
                </a:lnTo>
                <a:lnTo>
                  <a:pt x="8987" y="3964"/>
                </a:lnTo>
                <a:lnTo>
                  <a:pt x="8988" y="4008"/>
                </a:lnTo>
                <a:lnTo>
                  <a:pt x="8989" y="4043"/>
                </a:lnTo>
                <a:lnTo>
                  <a:pt x="8992" y="4066"/>
                </a:lnTo>
                <a:lnTo>
                  <a:pt x="9000" y="4109"/>
                </a:lnTo>
                <a:lnTo>
                  <a:pt x="9012" y="4167"/>
                </a:lnTo>
                <a:lnTo>
                  <a:pt x="9042" y="4308"/>
                </a:lnTo>
                <a:lnTo>
                  <a:pt x="9056" y="4382"/>
                </a:lnTo>
                <a:lnTo>
                  <a:pt x="9068" y="4448"/>
                </a:lnTo>
                <a:lnTo>
                  <a:pt x="9077" y="4503"/>
                </a:lnTo>
                <a:lnTo>
                  <a:pt x="9079" y="4524"/>
                </a:lnTo>
                <a:lnTo>
                  <a:pt x="9081" y="4540"/>
                </a:lnTo>
                <a:lnTo>
                  <a:pt x="9081" y="4569"/>
                </a:lnTo>
                <a:lnTo>
                  <a:pt x="9078" y="4600"/>
                </a:lnTo>
                <a:lnTo>
                  <a:pt x="9073" y="4633"/>
                </a:lnTo>
                <a:lnTo>
                  <a:pt x="9067" y="4667"/>
                </a:lnTo>
                <a:lnTo>
                  <a:pt x="9060" y="4700"/>
                </a:lnTo>
                <a:lnTo>
                  <a:pt x="9049" y="4733"/>
                </a:lnTo>
                <a:lnTo>
                  <a:pt x="9043" y="4748"/>
                </a:lnTo>
                <a:lnTo>
                  <a:pt x="9037" y="4764"/>
                </a:lnTo>
                <a:lnTo>
                  <a:pt x="9029" y="4778"/>
                </a:lnTo>
                <a:lnTo>
                  <a:pt x="9022" y="4793"/>
                </a:lnTo>
                <a:lnTo>
                  <a:pt x="9013" y="4808"/>
                </a:lnTo>
                <a:lnTo>
                  <a:pt x="9007" y="4829"/>
                </a:lnTo>
                <a:lnTo>
                  <a:pt x="9000" y="4852"/>
                </a:lnTo>
                <a:lnTo>
                  <a:pt x="8995" y="4878"/>
                </a:lnTo>
                <a:lnTo>
                  <a:pt x="8990" y="4906"/>
                </a:lnTo>
                <a:lnTo>
                  <a:pt x="8987" y="4937"/>
                </a:lnTo>
                <a:lnTo>
                  <a:pt x="8981" y="5003"/>
                </a:lnTo>
                <a:lnTo>
                  <a:pt x="8976" y="5071"/>
                </a:lnTo>
                <a:lnTo>
                  <a:pt x="8971" y="5141"/>
                </a:lnTo>
                <a:lnTo>
                  <a:pt x="8966" y="5207"/>
                </a:lnTo>
                <a:lnTo>
                  <a:pt x="8962" y="5267"/>
                </a:lnTo>
                <a:lnTo>
                  <a:pt x="8956" y="5347"/>
                </a:lnTo>
                <a:lnTo>
                  <a:pt x="8946" y="5462"/>
                </a:lnTo>
                <a:lnTo>
                  <a:pt x="8924" y="5754"/>
                </a:lnTo>
                <a:lnTo>
                  <a:pt x="8904" y="6040"/>
                </a:lnTo>
                <a:lnTo>
                  <a:pt x="8894" y="6149"/>
                </a:lnTo>
                <a:lnTo>
                  <a:pt x="8888" y="6218"/>
                </a:lnTo>
                <a:lnTo>
                  <a:pt x="8885" y="6238"/>
                </a:lnTo>
                <a:lnTo>
                  <a:pt x="8880" y="6256"/>
                </a:lnTo>
                <a:lnTo>
                  <a:pt x="8875" y="6271"/>
                </a:lnTo>
                <a:lnTo>
                  <a:pt x="8870" y="6283"/>
                </a:lnTo>
                <a:lnTo>
                  <a:pt x="8863" y="6291"/>
                </a:lnTo>
                <a:lnTo>
                  <a:pt x="8857" y="6298"/>
                </a:lnTo>
                <a:lnTo>
                  <a:pt x="8850" y="6302"/>
                </a:lnTo>
                <a:lnTo>
                  <a:pt x="8844" y="6303"/>
                </a:lnTo>
                <a:lnTo>
                  <a:pt x="8837" y="6302"/>
                </a:lnTo>
                <a:lnTo>
                  <a:pt x="8829" y="6298"/>
                </a:lnTo>
                <a:lnTo>
                  <a:pt x="8823" y="6292"/>
                </a:lnTo>
                <a:lnTo>
                  <a:pt x="8817" y="6284"/>
                </a:lnTo>
                <a:lnTo>
                  <a:pt x="8811" y="6274"/>
                </a:lnTo>
                <a:lnTo>
                  <a:pt x="8807" y="6262"/>
                </a:lnTo>
                <a:lnTo>
                  <a:pt x="8802" y="6248"/>
                </a:lnTo>
                <a:lnTo>
                  <a:pt x="8798" y="6232"/>
                </a:lnTo>
                <a:lnTo>
                  <a:pt x="8778" y="6114"/>
                </a:lnTo>
                <a:lnTo>
                  <a:pt x="8742" y="5925"/>
                </a:lnTo>
                <a:lnTo>
                  <a:pt x="8720" y="5816"/>
                </a:lnTo>
                <a:lnTo>
                  <a:pt x="8696" y="5706"/>
                </a:lnTo>
                <a:lnTo>
                  <a:pt x="8673" y="5601"/>
                </a:lnTo>
                <a:lnTo>
                  <a:pt x="8650" y="5505"/>
                </a:lnTo>
                <a:lnTo>
                  <a:pt x="8641" y="5462"/>
                </a:lnTo>
                <a:lnTo>
                  <a:pt x="8632" y="5422"/>
                </a:lnTo>
                <a:lnTo>
                  <a:pt x="8628" y="5384"/>
                </a:lnTo>
                <a:lnTo>
                  <a:pt x="8624" y="5349"/>
                </a:lnTo>
                <a:lnTo>
                  <a:pt x="8622" y="5315"/>
                </a:lnTo>
                <a:lnTo>
                  <a:pt x="8622" y="5283"/>
                </a:lnTo>
                <a:lnTo>
                  <a:pt x="8622" y="5252"/>
                </a:lnTo>
                <a:lnTo>
                  <a:pt x="8624" y="5222"/>
                </a:lnTo>
                <a:lnTo>
                  <a:pt x="8628" y="5192"/>
                </a:lnTo>
                <a:lnTo>
                  <a:pt x="8632" y="5163"/>
                </a:lnTo>
                <a:lnTo>
                  <a:pt x="8642" y="5103"/>
                </a:lnTo>
                <a:lnTo>
                  <a:pt x="8654" y="5040"/>
                </a:lnTo>
                <a:lnTo>
                  <a:pt x="8665" y="4972"/>
                </a:lnTo>
                <a:lnTo>
                  <a:pt x="8677" y="4900"/>
                </a:lnTo>
                <a:lnTo>
                  <a:pt x="8690" y="4829"/>
                </a:lnTo>
                <a:lnTo>
                  <a:pt x="8702" y="4761"/>
                </a:lnTo>
                <a:lnTo>
                  <a:pt x="8715" y="4699"/>
                </a:lnTo>
                <a:lnTo>
                  <a:pt x="8738" y="4593"/>
                </a:lnTo>
                <a:lnTo>
                  <a:pt x="8754" y="4526"/>
                </a:lnTo>
                <a:lnTo>
                  <a:pt x="8755" y="4516"/>
                </a:lnTo>
                <a:lnTo>
                  <a:pt x="8755" y="4513"/>
                </a:lnTo>
                <a:lnTo>
                  <a:pt x="8755" y="4509"/>
                </a:lnTo>
                <a:lnTo>
                  <a:pt x="8753" y="4508"/>
                </a:lnTo>
                <a:lnTo>
                  <a:pt x="8751" y="4506"/>
                </a:lnTo>
                <a:lnTo>
                  <a:pt x="8749" y="4506"/>
                </a:lnTo>
                <a:lnTo>
                  <a:pt x="8745" y="4504"/>
                </a:lnTo>
                <a:lnTo>
                  <a:pt x="8738" y="4507"/>
                </a:lnTo>
                <a:lnTo>
                  <a:pt x="8730" y="4510"/>
                </a:lnTo>
                <a:lnTo>
                  <a:pt x="8719" y="4516"/>
                </a:lnTo>
                <a:lnTo>
                  <a:pt x="8708" y="4524"/>
                </a:lnTo>
                <a:lnTo>
                  <a:pt x="8696" y="4534"/>
                </a:lnTo>
                <a:lnTo>
                  <a:pt x="8683" y="4545"/>
                </a:lnTo>
                <a:lnTo>
                  <a:pt x="8670" y="4560"/>
                </a:lnTo>
                <a:lnTo>
                  <a:pt x="8656" y="4574"/>
                </a:lnTo>
                <a:lnTo>
                  <a:pt x="8643" y="4590"/>
                </a:lnTo>
                <a:lnTo>
                  <a:pt x="8630" y="4608"/>
                </a:lnTo>
                <a:lnTo>
                  <a:pt x="8618" y="4626"/>
                </a:lnTo>
                <a:lnTo>
                  <a:pt x="8606" y="4645"/>
                </a:lnTo>
                <a:lnTo>
                  <a:pt x="8595" y="4667"/>
                </a:lnTo>
                <a:lnTo>
                  <a:pt x="8584" y="4691"/>
                </a:lnTo>
                <a:lnTo>
                  <a:pt x="8575" y="4718"/>
                </a:lnTo>
                <a:lnTo>
                  <a:pt x="8565" y="4749"/>
                </a:lnTo>
                <a:lnTo>
                  <a:pt x="8555" y="4782"/>
                </a:lnTo>
                <a:lnTo>
                  <a:pt x="8547" y="4817"/>
                </a:lnTo>
                <a:lnTo>
                  <a:pt x="8539" y="4854"/>
                </a:lnTo>
                <a:lnTo>
                  <a:pt x="8531" y="4891"/>
                </a:lnTo>
                <a:lnTo>
                  <a:pt x="8525" y="4930"/>
                </a:lnTo>
                <a:lnTo>
                  <a:pt x="8519" y="4969"/>
                </a:lnTo>
                <a:lnTo>
                  <a:pt x="8515" y="5008"/>
                </a:lnTo>
                <a:lnTo>
                  <a:pt x="8510" y="5047"/>
                </a:lnTo>
                <a:lnTo>
                  <a:pt x="8506" y="5086"/>
                </a:lnTo>
                <a:lnTo>
                  <a:pt x="8504" y="5123"/>
                </a:lnTo>
                <a:lnTo>
                  <a:pt x="8503" y="5159"/>
                </a:lnTo>
                <a:lnTo>
                  <a:pt x="8501" y="5194"/>
                </a:lnTo>
                <a:lnTo>
                  <a:pt x="8501" y="5225"/>
                </a:lnTo>
                <a:lnTo>
                  <a:pt x="8500" y="5257"/>
                </a:lnTo>
                <a:lnTo>
                  <a:pt x="8498" y="5284"/>
                </a:lnTo>
                <a:lnTo>
                  <a:pt x="8494" y="5308"/>
                </a:lnTo>
                <a:lnTo>
                  <a:pt x="8489" y="5331"/>
                </a:lnTo>
                <a:lnTo>
                  <a:pt x="8485" y="5350"/>
                </a:lnTo>
                <a:lnTo>
                  <a:pt x="8479" y="5366"/>
                </a:lnTo>
                <a:lnTo>
                  <a:pt x="8473" y="5379"/>
                </a:lnTo>
                <a:lnTo>
                  <a:pt x="8465" y="5389"/>
                </a:lnTo>
                <a:lnTo>
                  <a:pt x="8462" y="5391"/>
                </a:lnTo>
                <a:lnTo>
                  <a:pt x="8457" y="5393"/>
                </a:lnTo>
                <a:lnTo>
                  <a:pt x="8453" y="5396"/>
                </a:lnTo>
                <a:lnTo>
                  <a:pt x="8449" y="5396"/>
                </a:lnTo>
                <a:lnTo>
                  <a:pt x="8444" y="5396"/>
                </a:lnTo>
                <a:lnTo>
                  <a:pt x="8439" y="5393"/>
                </a:lnTo>
                <a:lnTo>
                  <a:pt x="8434" y="5391"/>
                </a:lnTo>
                <a:lnTo>
                  <a:pt x="8429" y="5387"/>
                </a:lnTo>
                <a:lnTo>
                  <a:pt x="8420" y="5377"/>
                </a:lnTo>
                <a:lnTo>
                  <a:pt x="8409" y="5362"/>
                </a:lnTo>
                <a:lnTo>
                  <a:pt x="8398" y="5342"/>
                </a:lnTo>
                <a:lnTo>
                  <a:pt x="8387" y="5319"/>
                </a:lnTo>
                <a:lnTo>
                  <a:pt x="8376" y="5293"/>
                </a:lnTo>
                <a:lnTo>
                  <a:pt x="8366" y="5266"/>
                </a:lnTo>
                <a:lnTo>
                  <a:pt x="8356" y="5237"/>
                </a:lnTo>
                <a:lnTo>
                  <a:pt x="8337" y="5177"/>
                </a:lnTo>
                <a:lnTo>
                  <a:pt x="8319" y="5116"/>
                </a:lnTo>
                <a:lnTo>
                  <a:pt x="8301" y="5056"/>
                </a:lnTo>
                <a:lnTo>
                  <a:pt x="8283" y="4999"/>
                </a:lnTo>
                <a:lnTo>
                  <a:pt x="8266" y="4950"/>
                </a:lnTo>
                <a:lnTo>
                  <a:pt x="8258" y="4930"/>
                </a:lnTo>
                <a:lnTo>
                  <a:pt x="8249" y="4912"/>
                </a:lnTo>
                <a:lnTo>
                  <a:pt x="8242" y="4894"/>
                </a:lnTo>
                <a:lnTo>
                  <a:pt x="8236" y="4872"/>
                </a:lnTo>
                <a:lnTo>
                  <a:pt x="8230" y="4849"/>
                </a:lnTo>
                <a:lnTo>
                  <a:pt x="8226" y="4824"/>
                </a:lnTo>
                <a:lnTo>
                  <a:pt x="8223" y="4796"/>
                </a:lnTo>
                <a:lnTo>
                  <a:pt x="8220" y="4767"/>
                </a:lnTo>
                <a:lnTo>
                  <a:pt x="8218" y="4707"/>
                </a:lnTo>
                <a:lnTo>
                  <a:pt x="8218" y="4646"/>
                </a:lnTo>
                <a:lnTo>
                  <a:pt x="8218" y="4586"/>
                </a:lnTo>
                <a:lnTo>
                  <a:pt x="8220" y="4482"/>
                </a:lnTo>
                <a:lnTo>
                  <a:pt x="8223" y="4333"/>
                </a:lnTo>
                <a:lnTo>
                  <a:pt x="8227" y="4108"/>
                </a:lnTo>
                <a:lnTo>
                  <a:pt x="8232" y="3870"/>
                </a:lnTo>
                <a:lnTo>
                  <a:pt x="8235" y="3765"/>
                </a:lnTo>
                <a:lnTo>
                  <a:pt x="8235" y="3680"/>
                </a:lnTo>
                <a:lnTo>
                  <a:pt x="8235" y="3609"/>
                </a:lnTo>
                <a:lnTo>
                  <a:pt x="8232" y="3543"/>
                </a:lnTo>
                <a:lnTo>
                  <a:pt x="8230" y="3483"/>
                </a:lnTo>
                <a:lnTo>
                  <a:pt x="8227" y="3430"/>
                </a:lnTo>
                <a:lnTo>
                  <a:pt x="8223" y="3352"/>
                </a:lnTo>
                <a:lnTo>
                  <a:pt x="8220" y="3324"/>
                </a:lnTo>
                <a:lnTo>
                  <a:pt x="8173" y="3485"/>
                </a:lnTo>
                <a:lnTo>
                  <a:pt x="8139" y="3606"/>
                </a:lnTo>
                <a:lnTo>
                  <a:pt x="8117" y="3680"/>
                </a:lnTo>
                <a:lnTo>
                  <a:pt x="8113" y="3692"/>
                </a:lnTo>
                <a:lnTo>
                  <a:pt x="8111" y="3709"/>
                </a:lnTo>
                <a:lnTo>
                  <a:pt x="8105" y="3758"/>
                </a:lnTo>
                <a:lnTo>
                  <a:pt x="8100" y="3822"/>
                </a:lnTo>
                <a:lnTo>
                  <a:pt x="8095" y="3893"/>
                </a:lnTo>
                <a:lnTo>
                  <a:pt x="8092" y="3967"/>
                </a:lnTo>
                <a:lnTo>
                  <a:pt x="8089" y="4037"/>
                </a:lnTo>
                <a:lnTo>
                  <a:pt x="8087" y="4096"/>
                </a:lnTo>
                <a:lnTo>
                  <a:pt x="8087" y="4140"/>
                </a:lnTo>
                <a:lnTo>
                  <a:pt x="8086" y="4158"/>
                </a:lnTo>
                <a:lnTo>
                  <a:pt x="8085" y="4180"/>
                </a:lnTo>
                <a:lnTo>
                  <a:pt x="8080" y="4229"/>
                </a:lnTo>
                <a:lnTo>
                  <a:pt x="8072" y="4282"/>
                </a:lnTo>
                <a:lnTo>
                  <a:pt x="8064" y="4337"/>
                </a:lnTo>
                <a:lnTo>
                  <a:pt x="8048" y="4429"/>
                </a:lnTo>
                <a:lnTo>
                  <a:pt x="8042" y="4467"/>
                </a:lnTo>
                <a:lnTo>
                  <a:pt x="8028" y="4426"/>
                </a:lnTo>
                <a:lnTo>
                  <a:pt x="7993" y="4333"/>
                </a:lnTo>
                <a:lnTo>
                  <a:pt x="7955" y="4228"/>
                </a:lnTo>
                <a:lnTo>
                  <a:pt x="7937" y="4185"/>
                </a:lnTo>
                <a:lnTo>
                  <a:pt x="7924" y="4155"/>
                </a:lnTo>
                <a:lnTo>
                  <a:pt x="7921" y="4149"/>
                </a:lnTo>
                <a:lnTo>
                  <a:pt x="7919" y="4140"/>
                </a:lnTo>
                <a:lnTo>
                  <a:pt x="7915" y="4119"/>
                </a:lnTo>
                <a:lnTo>
                  <a:pt x="7913" y="4091"/>
                </a:lnTo>
                <a:lnTo>
                  <a:pt x="7911" y="4059"/>
                </a:lnTo>
                <a:lnTo>
                  <a:pt x="7911" y="4023"/>
                </a:lnTo>
                <a:lnTo>
                  <a:pt x="7911" y="3982"/>
                </a:lnTo>
                <a:lnTo>
                  <a:pt x="7914" y="3941"/>
                </a:lnTo>
                <a:lnTo>
                  <a:pt x="7916" y="3896"/>
                </a:lnTo>
                <a:lnTo>
                  <a:pt x="7922" y="3810"/>
                </a:lnTo>
                <a:lnTo>
                  <a:pt x="7932" y="3727"/>
                </a:lnTo>
                <a:lnTo>
                  <a:pt x="7937" y="3690"/>
                </a:lnTo>
                <a:lnTo>
                  <a:pt x="7942" y="3656"/>
                </a:lnTo>
                <a:lnTo>
                  <a:pt x="7948" y="3628"/>
                </a:lnTo>
                <a:lnTo>
                  <a:pt x="7952" y="3606"/>
                </a:lnTo>
                <a:lnTo>
                  <a:pt x="7957" y="3585"/>
                </a:lnTo>
                <a:lnTo>
                  <a:pt x="7961" y="3564"/>
                </a:lnTo>
                <a:lnTo>
                  <a:pt x="7962" y="3540"/>
                </a:lnTo>
                <a:lnTo>
                  <a:pt x="7963" y="3515"/>
                </a:lnTo>
                <a:lnTo>
                  <a:pt x="7963" y="3491"/>
                </a:lnTo>
                <a:lnTo>
                  <a:pt x="7961" y="3466"/>
                </a:lnTo>
                <a:lnTo>
                  <a:pt x="7957" y="3418"/>
                </a:lnTo>
                <a:lnTo>
                  <a:pt x="7951" y="3375"/>
                </a:lnTo>
                <a:lnTo>
                  <a:pt x="7945" y="3340"/>
                </a:lnTo>
                <a:lnTo>
                  <a:pt x="7938" y="3309"/>
                </a:lnTo>
                <a:lnTo>
                  <a:pt x="7819" y="3620"/>
                </a:lnTo>
                <a:lnTo>
                  <a:pt x="7802" y="3669"/>
                </a:lnTo>
                <a:lnTo>
                  <a:pt x="7784" y="3726"/>
                </a:lnTo>
                <a:lnTo>
                  <a:pt x="7765" y="3786"/>
                </a:lnTo>
                <a:lnTo>
                  <a:pt x="7747" y="3848"/>
                </a:lnTo>
                <a:lnTo>
                  <a:pt x="7713" y="3970"/>
                </a:lnTo>
                <a:lnTo>
                  <a:pt x="7686" y="4066"/>
                </a:lnTo>
                <a:lnTo>
                  <a:pt x="7680" y="4089"/>
                </a:lnTo>
                <a:lnTo>
                  <a:pt x="7674" y="4116"/>
                </a:lnTo>
                <a:lnTo>
                  <a:pt x="7662" y="4184"/>
                </a:lnTo>
                <a:lnTo>
                  <a:pt x="7650" y="4262"/>
                </a:lnTo>
                <a:lnTo>
                  <a:pt x="7638" y="4342"/>
                </a:lnTo>
                <a:lnTo>
                  <a:pt x="7620" y="4482"/>
                </a:lnTo>
                <a:lnTo>
                  <a:pt x="7612" y="4540"/>
                </a:lnTo>
                <a:lnTo>
                  <a:pt x="7600" y="4414"/>
                </a:lnTo>
                <a:lnTo>
                  <a:pt x="7571" y="4121"/>
                </a:lnTo>
                <a:lnTo>
                  <a:pt x="7553" y="3952"/>
                </a:lnTo>
                <a:lnTo>
                  <a:pt x="7537" y="3789"/>
                </a:lnTo>
                <a:lnTo>
                  <a:pt x="7521" y="3649"/>
                </a:lnTo>
                <a:lnTo>
                  <a:pt x="7508" y="3547"/>
                </a:lnTo>
                <a:lnTo>
                  <a:pt x="7496" y="3470"/>
                </a:lnTo>
                <a:lnTo>
                  <a:pt x="7483" y="3394"/>
                </a:lnTo>
                <a:lnTo>
                  <a:pt x="7468" y="3321"/>
                </a:lnTo>
                <a:lnTo>
                  <a:pt x="7453" y="3250"/>
                </a:lnTo>
                <a:lnTo>
                  <a:pt x="7435" y="3181"/>
                </a:lnTo>
                <a:lnTo>
                  <a:pt x="7416" y="3117"/>
                </a:lnTo>
                <a:lnTo>
                  <a:pt x="7396" y="3055"/>
                </a:lnTo>
                <a:lnTo>
                  <a:pt x="7374" y="2998"/>
                </a:lnTo>
                <a:lnTo>
                  <a:pt x="7362" y="2971"/>
                </a:lnTo>
                <a:lnTo>
                  <a:pt x="7350" y="2946"/>
                </a:lnTo>
                <a:lnTo>
                  <a:pt x="7338" y="2923"/>
                </a:lnTo>
                <a:lnTo>
                  <a:pt x="7325" y="2901"/>
                </a:lnTo>
                <a:lnTo>
                  <a:pt x="7312" y="2881"/>
                </a:lnTo>
                <a:lnTo>
                  <a:pt x="7298" y="2863"/>
                </a:lnTo>
                <a:lnTo>
                  <a:pt x="7284" y="2846"/>
                </a:lnTo>
                <a:lnTo>
                  <a:pt x="7270" y="2831"/>
                </a:lnTo>
                <a:lnTo>
                  <a:pt x="7242" y="2802"/>
                </a:lnTo>
                <a:lnTo>
                  <a:pt x="7216" y="2775"/>
                </a:lnTo>
                <a:lnTo>
                  <a:pt x="7189" y="2753"/>
                </a:lnTo>
                <a:lnTo>
                  <a:pt x="7167" y="2730"/>
                </a:lnTo>
                <a:lnTo>
                  <a:pt x="7155" y="2719"/>
                </a:lnTo>
                <a:lnTo>
                  <a:pt x="7140" y="2708"/>
                </a:lnTo>
                <a:lnTo>
                  <a:pt x="7126" y="2698"/>
                </a:lnTo>
                <a:lnTo>
                  <a:pt x="7109" y="2689"/>
                </a:lnTo>
                <a:lnTo>
                  <a:pt x="7075" y="2671"/>
                </a:lnTo>
                <a:lnTo>
                  <a:pt x="7040" y="2656"/>
                </a:lnTo>
                <a:lnTo>
                  <a:pt x="7009" y="2643"/>
                </a:lnTo>
                <a:lnTo>
                  <a:pt x="6983" y="2634"/>
                </a:lnTo>
                <a:lnTo>
                  <a:pt x="6959" y="2626"/>
                </a:lnTo>
                <a:lnTo>
                  <a:pt x="6985" y="2664"/>
                </a:lnTo>
                <a:lnTo>
                  <a:pt x="7014" y="2703"/>
                </a:lnTo>
                <a:lnTo>
                  <a:pt x="7050" y="2750"/>
                </a:lnTo>
                <a:lnTo>
                  <a:pt x="7088" y="2799"/>
                </a:lnTo>
                <a:lnTo>
                  <a:pt x="7108" y="2823"/>
                </a:lnTo>
                <a:lnTo>
                  <a:pt x="7128" y="2845"/>
                </a:lnTo>
                <a:lnTo>
                  <a:pt x="7146" y="2865"/>
                </a:lnTo>
                <a:lnTo>
                  <a:pt x="7164" y="2883"/>
                </a:lnTo>
                <a:lnTo>
                  <a:pt x="7181" y="2898"/>
                </a:lnTo>
                <a:lnTo>
                  <a:pt x="7197" y="2909"/>
                </a:lnTo>
                <a:lnTo>
                  <a:pt x="7209" y="2918"/>
                </a:lnTo>
                <a:lnTo>
                  <a:pt x="7221" y="2929"/>
                </a:lnTo>
                <a:lnTo>
                  <a:pt x="7230" y="2942"/>
                </a:lnTo>
                <a:lnTo>
                  <a:pt x="7240" y="2956"/>
                </a:lnTo>
                <a:lnTo>
                  <a:pt x="7247" y="2971"/>
                </a:lnTo>
                <a:lnTo>
                  <a:pt x="7254" y="2988"/>
                </a:lnTo>
                <a:lnTo>
                  <a:pt x="7260" y="3005"/>
                </a:lnTo>
                <a:lnTo>
                  <a:pt x="7265" y="3023"/>
                </a:lnTo>
                <a:lnTo>
                  <a:pt x="7274" y="3060"/>
                </a:lnTo>
                <a:lnTo>
                  <a:pt x="7282" y="3096"/>
                </a:lnTo>
                <a:lnTo>
                  <a:pt x="7290" y="3130"/>
                </a:lnTo>
                <a:lnTo>
                  <a:pt x="7295" y="3145"/>
                </a:lnTo>
                <a:lnTo>
                  <a:pt x="7300" y="3160"/>
                </a:lnTo>
                <a:lnTo>
                  <a:pt x="7305" y="3178"/>
                </a:lnTo>
                <a:lnTo>
                  <a:pt x="7310" y="3201"/>
                </a:lnTo>
                <a:lnTo>
                  <a:pt x="7314" y="3230"/>
                </a:lnTo>
                <a:lnTo>
                  <a:pt x="7317" y="3262"/>
                </a:lnTo>
                <a:lnTo>
                  <a:pt x="7320" y="3299"/>
                </a:lnTo>
                <a:lnTo>
                  <a:pt x="7323" y="3340"/>
                </a:lnTo>
                <a:lnTo>
                  <a:pt x="7326" y="3428"/>
                </a:lnTo>
                <a:lnTo>
                  <a:pt x="7328" y="3521"/>
                </a:lnTo>
                <a:lnTo>
                  <a:pt x="7329" y="3615"/>
                </a:lnTo>
                <a:lnTo>
                  <a:pt x="7330" y="3785"/>
                </a:lnTo>
                <a:lnTo>
                  <a:pt x="7331" y="3824"/>
                </a:lnTo>
                <a:lnTo>
                  <a:pt x="7334" y="3871"/>
                </a:lnTo>
                <a:lnTo>
                  <a:pt x="7338" y="3924"/>
                </a:lnTo>
                <a:lnTo>
                  <a:pt x="7344" y="3983"/>
                </a:lnTo>
                <a:lnTo>
                  <a:pt x="7352" y="4044"/>
                </a:lnTo>
                <a:lnTo>
                  <a:pt x="7360" y="4110"/>
                </a:lnTo>
                <a:lnTo>
                  <a:pt x="7379" y="4247"/>
                </a:lnTo>
                <a:lnTo>
                  <a:pt x="7401" y="4387"/>
                </a:lnTo>
                <a:lnTo>
                  <a:pt x="7424" y="4519"/>
                </a:lnTo>
                <a:lnTo>
                  <a:pt x="7444" y="4637"/>
                </a:lnTo>
                <a:lnTo>
                  <a:pt x="7463" y="4734"/>
                </a:lnTo>
                <a:lnTo>
                  <a:pt x="7472" y="4778"/>
                </a:lnTo>
                <a:lnTo>
                  <a:pt x="7480" y="4829"/>
                </a:lnTo>
                <a:lnTo>
                  <a:pt x="7497" y="4944"/>
                </a:lnTo>
                <a:lnTo>
                  <a:pt x="7514" y="5073"/>
                </a:lnTo>
                <a:lnTo>
                  <a:pt x="7529" y="5208"/>
                </a:lnTo>
                <a:lnTo>
                  <a:pt x="7546" y="5343"/>
                </a:lnTo>
                <a:lnTo>
                  <a:pt x="7563" y="5472"/>
                </a:lnTo>
                <a:lnTo>
                  <a:pt x="7580" y="5587"/>
                </a:lnTo>
                <a:lnTo>
                  <a:pt x="7588" y="5639"/>
                </a:lnTo>
                <a:lnTo>
                  <a:pt x="7597" y="5683"/>
                </a:lnTo>
                <a:lnTo>
                  <a:pt x="7600" y="5706"/>
                </a:lnTo>
                <a:lnTo>
                  <a:pt x="7604" y="5732"/>
                </a:lnTo>
                <a:lnTo>
                  <a:pt x="7606" y="5761"/>
                </a:lnTo>
                <a:lnTo>
                  <a:pt x="7609" y="5794"/>
                </a:lnTo>
                <a:lnTo>
                  <a:pt x="7612" y="5864"/>
                </a:lnTo>
                <a:lnTo>
                  <a:pt x="7614" y="5944"/>
                </a:lnTo>
                <a:lnTo>
                  <a:pt x="7614" y="6029"/>
                </a:lnTo>
                <a:lnTo>
                  <a:pt x="7611" y="6119"/>
                </a:lnTo>
                <a:lnTo>
                  <a:pt x="7609" y="6211"/>
                </a:lnTo>
                <a:lnTo>
                  <a:pt x="7606" y="6301"/>
                </a:lnTo>
                <a:lnTo>
                  <a:pt x="7598" y="6472"/>
                </a:lnTo>
                <a:lnTo>
                  <a:pt x="7591" y="6617"/>
                </a:lnTo>
                <a:lnTo>
                  <a:pt x="7582" y="6751"/>
                </a:lnTo>
                <a:lnTo>
                  <a:pt x="7497" y="6221"/>
                </a:lnTo>
                <a:lnTo>
                  <a:pt x="7432" y="5825"/>
                </a:lnTo>
                <a:lnTo>
                  <a:pt x="7406" y="5672"/>
                </a:lnTo>
                <a:lnTo>
                  <a:pt x="7389" y="5580"/>
                </a:lnTo>
                <a:lnTo>
                  <a:pt x="7377" y="5520"/>
                </a:lnTo>
                <a:lnTo>
                  <a:pt x="7361" y="5454"/>
                </a:lnTo>
                <a:lnTo>
                  <a:pt x="7344" y="5381"/>
                </a:lnTo>
                <a:lnTo>
                  <a:pt x="7324" y="5307"/>
                </a:lnTo>
                <a:lnTo>
                  <a:pt x="7302" y="5229"/>
                </a:lnTo>
                <a:lnTo>
                  <a:pt x="7278" y="5152"/>
                </a:lnTo>
                <a:lnTo>
                  <a:pt x="7253" y="5075"/>
                </a:lnTo>
                <a:lnTo>
                  <a:pt x="7225" y="5001"/>
                </a:lnTo>
                <a:lnTo>
                  <a:pt x="7199" y="4933"/>
                </a:lnTo>
                <a:lnTo>
                  <a:pt x="7173" y="4873"/>
                </a:lnTo>
                <a:lnTo>
                  <a:pt x="7147" y="4822"/>
                </a:lnTo>
                <a:lnTo>
                  <a:pt x="7122" y="4775"/>
                </a:lnTo>
                <a:lnTo>
                  <a:pt x="7097" y="4731"/>
                </a:lnTo>
                <a:lnTo>
                  <a:pt x="7072" y="4692"/>
                </a:lnTo>
                <a:lnTo>
                  <a:pt x="7045" y="4653"/>
                </a:lnTo>
                <a:lnTo>
                  <a:pt x="7018" y="4615"/>
                </a:lnTo>
                <a:lnTo>
                  <a:pt x="6991" y="4576"/>
                </a:lnTo>
                <a:lnTo>
                  <a:pt x="6966" y="4538"/>
                </a:lnTo>
                <a:lnTo>
                  <a:pt x="6924" y="4472"/>
                </a:lnTo>
                <a:lnTo>
                  <a:pt x="6895" y="4425"/>
                </a:lnTo>
                <a:lnTo>
                  <a:pt x="6884" y="4407"/>
                </a:lnTo>
                <a:lnTo>
                  <a:pt x="6893" y="4449"/>
                </a:lnTo>
                <a:lnTo>
                  <a:pt x="6902" y="4494"/>
                </a:lnTo>
                <a:lnTo>
                  <a:pt x="6914" y="4548"/>
                </a:lnTo>
                <a:lnTo>
                  <a:pt x="6930" y="4609"/>
                </a:lnTo>
                <a:lnTo>
                  <a:pt x="6947" y="4670"/>
                </a:lnTo>
                <a:lnTo>
                  <a:pt x="6956" y="4700"/>
                </a:lnTo>
                <a:lnTo>
                  <a:pt x="6967" y="4728"/>
                </a:lnTo>
                <a:lnTo>
                  <a:pt x="6978" y="4754"/>
                </a:lnTo>
                <a:lnTo>
                  <a:pt x="6989" y="4778"/>
                </a:lnTo>
                <a:lnTo>
                  <a:pt x="7000" y="4801"/>
                </a:lnTo>
                <a:lnTo>
                  <a:pt x="7010" y="4826"/>
                </a:lnTo>
                <a:lnTo>
                  <a:pt x="7033" y="4882"/>
                </a:lnTo>
                <a:lnTo>
                  <a:pt x="7055" y="4943"/>
                </a:lnTo>
                <a:lnTo>
                  <a:pt x="7078" y="5008"/>
                </a:lnTo>
                <a:lnTo>
                  <a:pt x="7122" y="5145"/>
                </a:lnTo>
                <a:lnTo>
                  <a:pt x="7167" y="5282"/>
                </a:lnTo>
                <a:lnTo>
                  <a:pt x="7171" y="5300"/>
                </a:lnTo>
                <a:lnTo>
                  <a:pt x="7177" y="5320"/>
                </a:lnTo>
                <a:lnTo>
                  <a:pt x="7186" y="5365"/>
                </a:lnTo>
                <a:lnTo>
                  <a:pt x="7194" y="5416"/>
                </a:lnTo>
                <a:lnTo>
                  <a:pt x="7200" y="5474"/>
                </a:lnTo>
                <a:lnTo>
                  <a:pt x="7206" y="5536"/>
                </a:lnTo>
                <a:lnTo>
                  <a:pt x="7211" y="5601"/>
                </a:lnTo>
                <a:lnTo>
                  <a:pt x="7215" y="5670"/>
                </a:lnTo>
                <a:lnTo>
                  <a:pt x="7218" y="5738"/>
                </a:lnTo>
                <a:lnTo>
                  <a:pt x="7223" y="5878"/>
                </a:lnTo>
                <a:lnTo>
                  <a:pt x="7224" y="6009"/>
                </a:lnTo>
                <a:lnTo>
                  <a:pt x="7225" y="6125"/>
                </a:lnTo>
                <a:lnTo>
                  <a:pt x="7225" y="6218"/>
                </a:lnTo>
                <a:lnTo>
                  <a:pt x="7227" y="6262"/>
                </a:lnTo>
                <a:lnTo>
                  <a:pt x="7228" y="6316"/>
                </a:lnTo>
                <a:lnTo>
                  <a:pt x="7235" y="6446"/>
                </a:lnTo>
                <a:lnTo>
                  <a:pt x="7245" y="6595"/>
                </a:lnTo>
                <a:lnTo>
                  <a:pt x="7256" y="6748"/>
                </a:lnTo>
                <a:lnTo>
                  <a:pt x="7276" y="7011"/>
                </a:lnTo>
                <a:lnTo>
                  <a:pt x="7286" y="7122"/>
                </a:lnTo>
                <a:lnTo>
                  <a:pt x="7240" y="6856"/>
                </a:lnTo>
                <a:lnTo>
                  <a:pt x="7191" y="6573"/>
                </a:lnTo>
                <a:lnTo>
                  <a:pt x="7132" y="6236"/>
                </a:lnTo>
                <a:lnTo>
                  <a:pt x="7067" y="5878"/>
                </a:lnTo>
                <a:lnTo>
                  <a:pt x="7003" y="5533"/>
                </a:lnTo>
                <a:lnTo>
                  <a:pt x="6973" y="5375"/>
                </a:lnTo>
                <a:lnTo>
                  <a:pt x="6946" y="5234"/>
                </a:lnTo>
                <a:lnTo>
                  <a:pt x="6921" y="5112"/>
                </a:lnTo>
                <a:lnTo>
                  <a:pt x="6900" y="5015"/>
                </a:lnTo>
                <a:lnTo>
                  <a:pt x="6864" y="4862"/>
                </a:lnTo>
                <a:lnTo>
                  <a:pt x="6835" y="4734"/>
                </a:lnTo>
                <a:lnTo>
                  <a:pt x="6811" y="4624"/>
                </a:lnTo>
                <a:lnTo>
                  <a:pt x="6788" y="4531"/>
                </a:lnTo>
                <a:lnTo>
                  <a:pt x="6777" y="4489"/>
                </a:lnTo>
                <a:lnTo>
                  <a:pt x="6765" y="4448"/>
                </a:lnTo>
                <a:lnTo>
                  <a:pt x="6753" y="4409"/>
                </a:lnTo>
                <a:lnTo>
                  <a:pt x="6741" y="4371"/>
                </a:lnTo>
                <a:lnTo>
                  <a:pt x="6727" y="4333"/>
                </a:lnTo>
                <a:lnTo>
                  <a:pt x="6712" y="4294"/>
                </a:lnTo>
                <a:lnTo>
                  <a:pt x="6696" y="4254"/>
                </a:lnTo>
                <a:lnTo>
                  <a:pt x="6676" y="4214"/>
                </a:lnTo>
                <a:lnTo>
                  <a:pt x="6643" y="4143"/>
                </a:lnTo>
                <a:lnTo>
                  <a:pt x="6619" y="4096"/>
                </a:lnTo>
                <a:lnTo>
                  <a:pt x="6610" y="4080"/>
                </a:lnTo>
                <a:lnTo>
                  <a:pt x="6603" y="4069"/>
                </a:lnTo>
                <a:lnTo>
                  <a:pt x="6597" y="4062"/>
                </a:lnTo>
                <a:lnTo>
                  <a:pt x="6594" y="4060"/>
                </a:lnTo>
                <a:lnTo>
                  <a:pt x="6592" y="4060"/>
                </a:lnTo>
                <a:lnTo>
                  <a:pt x="6590" y="4061"/>
                </a:lnTo>
                <a:lnTo>
                  <a:pt x="6589" y="4066"/>
                </a:lnTo>
                <a:lnTo>
                  <a:pt x="6587" y="4073"/>
                </a:lnTo>
                <a:lnTo>
                  <a:pt x="6587" y="4083"/>
                </a:lnTo>
                <a:lnTo>
                  <a:pt x="6587" y="4140"/>
                </a:lnTo>
                <a:lnTo>
                  <a:pt x="6587" y="4156"/>
                </a:lnTo>
                <a:lnTo>
                  <a:pt x="6585" y="4172"/>
                </a:lnTo>
                <a:lnTo>
                  <a:pt x="6583" y="4186"/>
                </a:lnTo>
                <a:lnTo>
                  <a:pt x="6578" y="4199"/>
                </a:lnTo>
                <a:lnTo>
                  <a:pt x="6573" y="4211"/>
                </a:lnTo>
                <a:lnTo>
                  <a:pt x="6568" y="4222"/>
                </a:lnTo>
                <a:lnTo>
                  <a:pt x="6562" y="4232"/>
                </a:lnTo>
                <a:lnTo>
                  <a:pt x="6556" y="4239"/>
                </a:lnTo>
                <a:lnTo>
                  <a:pt x="6550" y="4244"/>
                </a:lnTo>
                <a:lnTo>
                  <a:pt x="6543" y="4247"/>
                </a:lnTo>
                <a:lnTo>
                  <a:pt x="6537" y="4248"/>
                </a:lnTo>
                <a:lnTo>
                  <a:pt x="6531" y="4246"/>
                </a:lnTo>
                <a:lnTo>
                  <a:pt x="6526" y="4242"/>
                </a:lnTo>
                <a:lnTo>
                  <a:pt x="6521" y="4236"/>
                </a:lnTo>
                <a:lnTo>
                  <a:pt x="6517" y="4227"/>
                </a:lnTo>
                <a:lnTo>
                  <a:pt x="6513" y="4214"/>
                </a:lnTo>
                <a:lnTo>
                  <a:pt x="6508" y="4196"/>
                </a:lnTo>
                <a:lnTo>
                  <a:pt x="6500" y="4167"/>
                </a:lnTo>
                <a:lnTo>
                  <a:pt x="6475" y="4089"/>
                </a:lnTo>
                <a:lnTo>
                  <a:pt x="6402" y="3878"/>
                </a:lnTo>
                <a:lnTo>
                  <a:pt x="6364" y="3767"/>
                </a:lnTo>
                <a:lnTo>
                  <a:pt x="6330" y="3666"/>
                </a:lnTo>
                <a:lnTo>
                  <a:pt x="6304" y="3583"/>
                </a:lnTo>
                <a:lnTo>
                  <a:pt x="6296" y="3553"/>
                </a:lnTo>
                <a:lnTo>
                  <a:pt x="6291" y="3531"/>
                </a:lnTo>
                <a:lnTo>
                  <a:pt x="6288" y="3513"/>
                </a:lnTo>
                <a:lnTo>
                  <a:pt x="6287" y="3491"/>
                </a:lnTo>
                <a:lnTo>
                  <a:pt x="6286" y="3466"/>
                </a:lnTo>
                <a:lnTo>
                  <a:pt x="6286" y="3437"/>
                </a:lnTo>
                <a:lnTo>
                  <a:pt x="6287" y="3374"/>
                </a:lnTo>
                <a:lnTo>
                  <a:pt x="6291" y="3304"/>
                </a:lnTo>
                <a:lnTo>
                  <a:pt x="6298" y="3227"/>
                </a:lnTo>
                <a:lnTo>
                  <a:pt x="6308" y="3150"/>
                </a:lnTo>
                <a:lnTo>
                  <a:pt x="6314" y="3111"/>
                </a:lnTo>
                <a:lnTo>
                  <a:pt x="6321" y="3072"/>
                </a:lnTo>
                <a:lnTo>
                  <a:pt x="6328" y="3035"/>
                </a:lnTo>
                <a:lnTo>
                  <a:pt x="6335" y="2998"/>
                </a:lnTo>
                <a:lnTo>
                  <a:pt x="6339" y="2980"/>
                </a:lnTo>
                <a:lnTo>
                  <a:pt x="6341" y="2962"/>
                </a:lnTo>
                <a:lnTo>
                  <a:pt x="6342" y="2944"/>
                </a:lnTo>
                <a:lnTo>
                  <a:pt x="6344" y="2926"/>
                </a:lnTo>
                <a:lnTo>
                  <a:pt x="6342" y="2909"/>
                </a:lnTo>
                <a:lnTo>
                  <a:pt x="6341" y="2892"/>
                </a:lnTo>
                <a:lnTo>
                  <a:pt x="6339" y="2875"/>
                </a:lnTo>
                <a:lnTo>
                  <a:pt x="6335" y="2858"/>
                </a:lnTo>
                <a:lnTo>
                  <a:pt x="6328" y="2826"/>
                </a:lnTo>
                <a:lnTo>
                  <a:pt x="6317" y="2795"/>
                </a:lnTo>
                <a:lnTo>
                  <a:pt x="6305" y="2766"/>
                </a:lnTo>
                <a:lnTo>
                  <a:pt x="6293" y="2739"/>
                </a:lnTo>
                <a:lnTo>
                  <a:pt x="6280" y="2715"/>
                </a:lnTo>
                <a:lnTo>
                  <a:pt x="6266" y="2692"/>
                </a:lnTo>
                <a:lnTo>
                  <a:pt x="6253" y="2673"/>
                </a:lnTo>
                <a:lnTo>
                  <a:pt x="6241" y="2656"/>
                </a:lnTo>
                <a:lnTo>
                  <a:pt x="6223" y="2635"/>
                </a:lnTo>
                <a:lnTo>
                  <a:pt x="6216" y="2626"/>
                </a:lnTo>
                <a:lnTo>
                  <a:pt x="6204" y="2710"/>
                </a:lnTo>
                <a:lnTo>
                  <a:pt x="6192" y="2796"/>
                </a:lnTo>
                <a:lnTo>
                  <a:pt x="6175" y="2892"/>
                </a:lnTo>
                <a:lnTo>
                  <a:pt x="6159" y="2983"/>
                </a:lnTo>
                <a:lnTo>
                  <a:pt x="6150" y="3024"/>
                </a:lnTo>
                <a:lnTo>
                  <a:pt x="6142" y="3058"/>
                </a:lnTo>
                <a:lnTo>
                  <a:pt x="6133" y="3085"/>
                </a:lnTo>
                <a:lnTo>
                  <a:pt x="6130" y="3095"/>
                </a:lnTo>
                <a:lnTo>
                  <a:pt x="6126" y="3102"/>
                </a:lnTo>
                <a:lnTo>
                  <a:pt x="6123" y="3107"/>
                </a:lnTo>
                <a:lnTo>
                  <a:pt x="6119" y="3108"/>
                </a:lnTo>
                <a:lnTo>
                  <a:pt x="6118" y="3107"/>
                </a:lnTo>
                <a:lnTo>
                  <a:pt x="6117" y="3106"/>
                </a:lnTo>
                <a:lnTo>
                  <a:pt x="6113" y="3101"/>
                </a:lnTo>
                <a:lnTo>
                  <a:pt x="6100" y="3064"/>
                </a:lnTo>
                <a:lnTo>
                  <a:pt x="6080" y="3011"/>
                </a:lnTo>
                <a:lnTo>
                  <a:pt x="6030" y="2868"/>
                </a:lnTo>
                <a:lnTo>
                  <a:pt x="5999" y="2784"/>
                </a:lnTo>
                <a:lnTo>
                  <a:pt x="5965" y="2696"/>
                </a:lnTo>
                <a:lnTo>
                  <a:pt x="5929" y="2608"/>
                </a:lnTo>
                <a:lnTo>
                  <a:pt x="5910" y="2565"/>
                </a:lnTo>
                <a:lnTo>
                  <a:pt x="5891" y="2522"/>
                </a:lnTo>
                <a:lnTo>
                  <a:pt x="5815" y="2361"/>
                </a:lnTo>
                <a:lnTo>
                  <a:pt x="5748" y="2213"/>
                </a:lnTo>
                <a:lnTo>
                  <a:pt x="5688" y="2077"/>
                </a:lnTo>
                <a:lnTo>
                  <a:pt x="5661" y="2016"/>
                </a:lnTo>
                <a:lnTo>
                  <a:pt x="5638" y="1958"/>
                </a:lnTo>
                <a:lnTo>
                  <a:pt x="5616" y="1898"/>
                </a:lnTo>
                <a:lnTo>
                  <a:pt x="5591" y="1830"/>
                </a:lnTo>
                <a:lnTo>
                  <a:pt x="5569" y="1758"/>
                </a:lnTo>
                <a:lnTo>
                  <a:pt x="5546" y="1684"/>
                </a:lnTo>
                <a:lnTo>
                  <a:pt x="5505" y="1550"/>
                </a:lnTo>
                <a:lnTo>
                  <a:pt x="5475" y="1454"/>
                </a:lnTo>
                <a:lnTo>
                  <a:pt x="5468" y="1437"/>
                </a:lnTo>
                <a:lnTo>
                  <a:pt x="5458" y="1419"/>
                </a:lnTo>
                <a:lnTo>
                  <a:pt x="5446" y="1401"/>
                </a:lnTo>
                <a:lnTo>
                  <a:pt x="5433" y="1382"/>
                </a:lnTo>
                <a:lnTo>
                  <a:pt x="5417" y="1364"/>
                </a:lnTo>
                <a:lnTo>
                  <a:pt x="5402" y="1347"/>
                </a:lnTo>
                <a:lnTo>
                  <a:pt x="5385" y="1330"/>
                </a:lnTo>
                <a:lnTo>
                  <a:pt x="5369" y="1314"/>
                </a:lnTo>
                <a:lnTo>
                  <a:pt x="5354" y="1301"/>
                </a:lnTo>
                <a:lnTo>
                  <a:pt x="5339" y="1289"/>
                </a:lnTo>
                <a:lnTo>
                  <a:pt x="5326" y="1279"/>
                </a:lnTo>
                <a:lnTo>
                  <a:pt x="5314" y="1272"/>
                </a:lnTo>
                <a:lnTo>
                  <a:pt x="5306" y="1269"/>
                </a:lnTo>
                <a:lnTo>
                  <a:pt x="5300" y="1267"/>
                </a:lnTo>
                <a:lnTo>
                  <a:pt x="5297" y="1267"/>
                </a:lnTo>
                <a:lnTo>
                  <a:pt x="5296" y="1270"/>
                </a:lnTo>
                <a:lnTo>
                  <a:pt x="5296" y="1272"/>
                </a:lnTo>
                <a:lnTo>
                  <a:pt x="5297" y="1276"/>
                </a:lnTo>
                <a:lnTo>
                  <a:pt x="5308" y="1312"/>
                </a:lnTo>
                <a:lnTo>
                  <a:pt x="5326" y="1382"/>
                </a:lnTo>
                <a:lnTo>
                  <a:pt x="5351" y="1474"/>
                </a:lnTo>
                <a:lnTo>
                  <a:pt x="5379" y="1583"/>
                </a:lnTo>
                <a:lnTo>
                  <a:pt x="5405" y="1700"/>
                </a:lnTo>
                <a:lnTo>
                  <a:pt x="5418" y="1758"/>
                </a:lnTo>
                <a:lnTo>
                  <a:pt x="5430" y="1814"/>
                </a:lnTo>
                <a:lnTo>
                  <a:pt x="5441" y="1868"/>
                </a:lnTo>
                <a:lnTo>
                  <a:pt x="5450" y="1919"/>
                </a:lnTo>
                <a:lnTo>
                  <a:pt x="5456" y="1964"/>
                </a:lnTo>
                <a:lnTo>
                  <a:pt x="5461" y="2003"/>
                </a:lnTo>
                <a:lnTo>
                  <a:pt x="5462" y="2022"/>
                </a:lnTo>
                <a:lnTo>
                  <a:pt x="5465" y="2041"/>
                </a:lnTo>
                <a:lnTo>
                  <a:pt x="5469" y="2063"/>
                </a:lnTo>
                <a:lnTo>
                  <a:pt x="5474" y="2084"/>
                </a:lnTo>
                <a:lnTo>
                  <a:pt x="5487" y="2130"/>
                </a:lnTo>
                <a:lnTo>
                  <a:pt x="5501" y="2179"/>
                </a:lnTo>
                <a:lnTo>
                  <a:pt x="5519" y="2231"/>
                </a:lnTo>
                <a:lnTo>
                  <a:pt x="5540" y="2283"/>
                </a:lnTo>
                <a:lnTo>
                  <a:pt x="5560" y="2336"/>
                </a:lnTo>
                <a:lnTo>
                  <a:pt x="5583" y="2388"/>
                </a:lnTo>
                <a:lnTo>
                  <a:pt x="5628" y="2493"/>
                </a:lnTo>
                <a:lnTo>
                  <a:pt x="5668" y="2588"/>
                </a:lnTo>
                <a:lnTo>
                  <a:pt x="5703" y="2668"/>
                </a:lnTo>
                <a:lnTo>
                  <a:pt x="5716" y="2702"/>
                </a:lnTo>
                <a:lnTo>
                  <a:pt x="5727" y="2730"/>
                </a:lnTo>
                <a:lnTo>
                  <a:pt x="5797" y="2933"/>
                </a:lnTo>
                <a:lnTo>
                  <a:pt x="5907" y="3248"/>
                </a:lnTo>
                <a:lnTo>
                  <a:pt x="6054" y="3664"/>
                </a:lnTo>
                <a:lnTo>
                  <a:pt x="6054" y="3888"/>
                </a:lnTo>
                <a:lnTo>
                  <a:pt x="6061" y="4157"/>
                </a:lnTo>
                <a:lnTo>
                  <a:pt x="6066" y="4370"/>
                </a:lnTo>
                <a:lnTo>
                  <a:pt x="6067" y="4460"/>
                </a:lnTo>
                <a:lnTo>
                  <a:pt x="6068" y="4526"/>
                </a:lnTo>
                <a:lnTo>
                  <a:pt x="6066" y="4718"/>
                </a:lnTo>
                <a:lnTo>
                  <a:pt x="6061" y="5034"/>
                </a:lnTo>
                <a:lnTo>
                  <a:pt x="6056" y="5378"/>
                </a:lnTo>
                <a:lnTo>
                  <a:pt x="6054" y="5529"/>
                </a:lnTo>
                <a:lnTo>
                  <a:pt x="6054" y="5653"/>
                </a:lnTo>
                <a:lnTo>
                  <a:pt x="6053" y="5709"/>
                </a:lnTo>
                <a:lnTo>
                  <a:pt x="6050" y="5773"/>
                </a:lnTo>
                <a:lnTo>
                  <a:pt x="6047" y="5840"/>
                </a:lnTo>
                <a:lnTo>
                  <a:pt x="6042" y="5911"/>
                </a:lnTo>
                <a:lnTo>
                  <a:pt x="6036" y="5983"/>
                </a:lnTo>
                <a:lnTo>
                  <a:pt x="6030" y="6057"/>
                </a:lnTo>
                <a:lnTo>
                  <a:pt x="6014" y="6199"/>
                </a:lnTo>
                <a:lnTo>
                  <a:pt x="5999" y="6326"/>
                </a:lnTo>
                <a:lnTo>
                  <a:pt x="5992" y="6380"/>
                </a:lnTo>
                <a:lnTo>
                  <a:pt x="5984" y="6426"/>
                </a:lnTo>
                <a:lnTo>
                  <a:pt x="5978" y="6462"/>
                </a:lnTo>
                <a:lnTo>
                  <a:pt x="5972" y="6487"/>
                </a:lnTo>
                <a:lnTo>
                  <a:pt x="5970" y="6495"/>
                </a:lnTo>
                <a:lnTo>
                  <a:pt x="5968" y="6500"/>
                </a:lnTo>
                <a:lnTo>
                  <a:pt x="5966" y="6501"/>
                </a:lnTo>
                <a:lnTo>
                  <a:pt x="5965" y="6499"/>
                </a:lnTo>
                <a:lnTo>
                  <a:pt x="5962" y="6486"/>
                </a:lnTo>
                <a:lnTo>
                  <a:pt x="5956" y="6460"/>
                </a:lnTo>
                <a:lnTo>
                  <a:pt x="5942" y="6384"/>
                </a:lnTo>
                <a:lnTo>
                  <a:pt x="5925" y="6281"/>
                </a:lnTo>
                <a:lnTo>
                  <a:pt x="5907" y="6166"/>
                </a:lnTo>
                <a:lnTo>
                  <a:pt x="5889" y="6046"/>
                </a:lnTo>
                <a:lnTo>
                  <a:pt x="5875" y="5937"/>
                </a:lnTo>
                <a:lnTo>
                  <a:pt x="5864" y="5845"/>
                </a:lnTo>
                <a:lnTo>
                  <a:pt x="5862" y="5812"/>
                </a:lnTo>
                <a:lnTo>
                  <a:pt x="5861" y="5788"/>
                </a:lnTo>
                <a:lnTo>
                  <a:pt x="5859" y="5762"/>
                </a:lnTo>
                <a:lnTo>
                  <a:pt x="5856" y="5729"/>
                </a:lnTo>
                <a:lnTo>
                  <a:pt x="5850" y="5688"/>
                </a:lnTo>
                <a:lnTo>
                  <a:pt x="5843" y="5641"/>
                </a:lnTo>
                <a:lnTo>
                  <a:pt x="5823" y="5536"/>
                </a:lnTo>
                <a:lnTo>
                  <a:pt x="5802" y="5430"/>
                </a:lnTo>
                <a:lnTo>
                  <a:pt x="5780" y="5332"/>
                </a:lnTo>
                <a:lnTo>
                  <a:pt x="5769" y="5291"/>
                </a:lnTo>
                <a:lnTo>
                  <a:pt x="5761" y="5259"/>
                </a:lnTo>
                <a:lnTo>
                  <a:pt x="5752" y="5236"/>
                </a:lnTo>
                <a:lnTo>
                  <a:pt x="5750" y="5228"/>
                </a:lnTo>
                <a:lnTo>
                  <a:pt x="5748" y="5223"/>
                </a:lnTo>
                <a:lnTo>
                  <a:pt x="5745" y="5222"/>
                </a:lnTo>
                <a:lnTo>
                  <a:pt x="5743" y="5224"/>
                </a:lnTo>
                <a:lnTo>
                  <a:pt x="5743" y="5229"/>
                </a:lnTo>
                <a:lnTo>
                  <a:pt x="5742" y="5238"/>
                </a:lnTo>
                <a:lnTo>
                  <a:pt x="5740" y="5379"/>
                </a:lnTo>
                <a:lnTo>
                  <a:pt x="5737" y="5587"/>
                </a:lnTo>
                <a:lnTo>
                  <a:pt x="5736" y="5699"/>
                </a:lnTo>
                <a:lnTo>
                  <a:pt x="5736" y="5806"/>
                </a:lnTo>
                <a:lnTo>
                  <a:pt x="5738" y="5902"/>
                </a:lnTo>
                <a:lnTo>
                  <a:pt x="5739" y="5944"/>
                </a:lnTo>
                <a:lnTo>
                  <a:pt x="5742" y="5980"/>
                </a:lnTo>
                <a:lnTo>
                  <a:pt x="5750" y="6063"/>
                </a:lnTo>
                <a:lnTo>
                  <a:pt x="5762" y="6171"/>
                </a:lnTo>
                <a:lnTo>
                  <a:pt x="5795" y="6429"/>
                </a:lnTo>
                <a:lnTo>
                  <a:pt x="5826" y="6682"/>
                </a:lnTo>
                <a:lnTo>
                  <a:pt x="5838" y="6782"/>
                </a:lnTo>
                <a:lnTo>
                  <a:pt x="5846" y="6856"/>
                </a:lnTo>
                <a:lnTo>
                  <a:pt x="5852" y="6942"/>
                </a:lnTo>
                <a:lnTo>
                  <a:pt x="5862" y="7077"/>
                </a:lnTo>
                <a:lnTo>
                  <a:pt x="5881" y="7422"/>
                </a:lnTo>
                <a:lnTo>
                  <a:pt x="5898" y="7747"/>
                </a:lnTo>
                <a:lnTo>
                  <a:pt x="5904" y="7858"/>
                </a:lnTo>
                <a:lnTo>
                  <a:pt x="5905" y="7909"/>
                </a:lnTo>
                <a:lnTo>
                  <a:pt x="5905" y="7912"/>
                </a:lnTo>
                <a:lnTo>
                  <a:pt x="5903" y="7912"/>
                </a:lnTo>
                <a:lnTo>
                  <a:pt x="5900" y="7909"/>
                </a:lnTo>
                <a:lnTo>
                  <a:pt x="5898" y="7905"/>
                </a:lnTo>
                <a:lnTo>
                  <a:pt x="5888" y="7889"/>
                </a:lnTo>
                <a:lnTo>
                  <a:pt x="5876" y="7864"/>
                </a:lnTo>
                <a:lnTo>
                  <a:pt x="5845" y="7794"/>
                </a:lnTo>
                <a:lnTo>
                  <a:pt x="5807" y="7703"/>
                </a:lnTo>
                <a:lnTo>
                  <a:pt x="5766" y="7600"/>
                </a:lnTo>
                <a:lnTo>
                  <a:pt x="5724" y="7490"/>
                </a:lnTo>
                <a:lnTo>
                  <a:pt x="5685" y="7383"/>
                </a:lnTo>
                <a:lnTo>
                  <a:pt x="5668" y="7333"/>
                </a:lnTo>
                <a:lnTo>
                  <a:pt x="5653" y="7286"/>
                </a:lnTo>
                <a:lnTo>
                  <a:pt x="5638" y="7238"/>
                </a:lnTo>
                <a:lnTo>
                  <a:pt x="5625" y="7184"/>
                </a:lnTo>
                <a:lnTo>
                  <a:pt x="5610" y="7126"/>
                </a:lnTo>
                <a:lnTo>
                  <a:pt x="5595" y="7062"/>
                </a:lnTo>
                <a:lnTo>
                  <a:pt x="5565" y="6929"/>
                </a:lnTo>
                <a:lnTo>
                  <a:pt x="5536" y="6791"/>
                </a:lnTo>
                <a:lnTo>
                  <a:pt x="5507" y="6656"/>
                </a:lnTo>
                <a:lnTo>
                  <a:pt x="5480" y="6533"/>
                </a:lnTo>
                <a:lnTo>
                  <a:pt x="5467" y="6477"/>
                </a:lnTo>
                <a:lnTo>
                  <a:pt x="5455" y="6428"/>
                </a:lnTo>
                <a:lnTo>
                  <a:pt x="5441" y="6386"/>
                </a:lnTo>
                <a:lnTo>
                  <a:pt x="5430" y="6351"/>
                </a:lnTo>
                <a:lnTo>
                  <a:pt x="5411" y="6295"/>
                </a:lnTo>
                <a:lnTo>
                  <a:pt x="5396" y="6244"/>
                </a:lnTo>
                <a:lnTo>
                  <a:pt x="5385" y="6199"/>
                </a:lnTo>
                <a:lnTo>
                  <a:pt x="5376" y="6154"/>
                </a:lnTo>
                <a:lnTo>
                  <a:pt x="5370" y="6108"/>
                </a:lnTo>
                <a:lnTo>
                  <a:pt x="5366" y="6059"/>
                </a:lnTo>
                <a:lnTo>
                  <a:pt x="5356" y="5935"/>
                </a:lnTo>
                <a:lnTo>
                  <a:pt x="5354" y="5899"/>
                </a:lnTo>
                <a:lnTo>
                  <a:pt x="5354" y="5864"/>
                </a:lnTo>
                <a:lnTo>
                  <a:pt x="5354" y="5831"/>
                </a:lnTo>
                <a:lnTo>
                  <a:pt x="5355" y="5798"/>
                </a:lnTo>
                <a:lnTo>
                  <a:pt x="5357" y="5765"/>
                </a:lnTo>
                <a:lnTo>
                  <a:pt x="5360" y="5734"/>
                </a:lnTo>
                <a:lnTo>
                  <a:pt x="5367" y="5670"/>
                </a:lnTo>
                <a:lnTo>
                  <a:pt x="5386" y="5545"/>
                </a:lnTo>
                <a:lnTo>
                  <a:pt x="5394" y="5481"/>
                </a:lnTo>
                <a:lnTo>
                  <a:pt x="5400" y="5416"/>
                </a:lnTo>
                <a:lnTo>
                  <a:pt x="5403" y="5381"/>
                </a:lnTo>
                <a:lnTo>
                  <a:pt x="5405" y="5347"/>
                </a:lnTo>
                <a:lnTo>
                  <a:pt x="5406" y="5273"/>
                </a:lnTo>
                <a:lnTo>
                  <a:pt x="5408" y="5195"/>
                </a:lnTo>
                <a:lnTo>
                  <a:pt x="5406" y="5116"/>
                </a:lnTo>
                <a:lnTo>
                  <a:pt x="5403" y="4953"/>
                </a:lnTo>
                <a:lnTo>
                  <a:pt x="5402" y="4872"/>
                </a:lnTo>
                <a:lnTo>
                  <a:pt x="5400" y="4793"/>
                </a:lnTo>
                <a:lnTo>
                  <a:pt x="5399" y="4753"/>
                </a:lnTo>
                <a:lnTo>
                  <a:pt x="5397" y="4711"/>
                </a:lnTo>
                <a:lnTo>
                  <a:pt x="5392" y="4668"/>
                </a:lnTo>
                <a:lnTo>
                  <a:pt x="5387" y="4624"/>
                </a:lnTo>
                <a:lnTo>
                  <a:pt x="5380" y="4581"/>
                </a:lnTo>
                <a:lnTo>
                  <a:pt x="5373" y="4539"/>
                </a:lnTo>
                <a:lnTo>
                  <a:pt x="5366" y="4501"/>
                </a:lnTo>
                <a:lnTo>
                  <a:pt x="5358" y="4465"/>
                </a:lnTo>
                <a:lnTo>
                  <a:pt x="5350" y="4432"/>
                </a:lnTo>
                <a:lnTo>
                  <a:pt x="5344" y="4406"/>
                </a:lnTo>
                <a:lnTo>
                  <a:pt x="5337" y="4384"/>
                </a:lnTo>
                <a:lnTo>
                  <a:pt x="5332" y="4370"/>
                </a:lnTo>
                <a:lnTo>
                  <a:pt x="5328" y="4361"/>
                </a:lnTo>
                <a:lnTo>
                  <a:pt x="5326" y="4361"/>
                </a:lnTo>
                <a:lnTo>
                  <a:pt x="5326" y="4363"/>
                </a:lnTo>
                <a:lnTo>
                  <a:pt x="5325" y="4372"/>
                </a:lnTo>
                <a:lnTo>
                  <a:pt x="5326" y="4393"/>
                </a:lnTo>
                <a:lnTo>
                  <a:pt x="5328" y="4420"/>
                </a:lnTo>
                <a:lnTo>
                  <a:pt x="5328" y="4454"/>
                </a:lnTo>
                <a:lnTo>
                  <a:pt x="5328" y="4491"/>
                </a:lnTo>
                <a:lnTo>
                  <a:pt x="5326" y="4533"/>
                </a:lnTo>
                <a:lnTo>
                  <a:pt x="5319" y="4626"/>
                </a:lnTo>
                <a:lnTo>
                  <a:pt x="5310" y="4722"/>
                </a:lnTo>
                <a:lnTo>
                  <a:pt x="5291" y="4906"/>
                </a:lnTo>
                <a:lnTo>
                  <a:pt x="5285" y="4979"/>
                </a:lnTo>
                <a:lnTo>
                  <a:pt x="5283" y="5008"/>
                </a:lnTo>
                <a:lnTo>
                  <a:pt x="5282" y="5031"/>
                </a:lnTo>
                <a:lnTo>
                  <a:pt x="5280" y="5051"/>
                </a:lnTo>
                <a:lnTo>
                  <a:pt x="5277" y="5074"/>
                </a:lnTo>
                <a:lnTo>
                  <a:pt x="5271" y="5098"/>
                </a:lnTo>
                <a:lnTo>
                  <a:pt x="5263" y="5122"/>
                </a:lnTo>
                <a:lnTo>
                  <a:pt x="5255" y="5146"/>
                </a:lnTo>
                <a:lnTo>
                  <a:pt x="5244" y="5169"/>
                </a:lnTo>
                <a:lnTo>
                  <a:pt x="5233" y="5190"/>
                </a:lnTo>
                <a:lnTo>
                  <a:pt x="5223" y="5208"/>
                </a:lnTo>
                <a:lnTo>
                  <a:pt x="5212" y="5223"/>
                </a:lnTo>
                <a:lnTo>
                  <a:pt x="5206" y="5229"/>
                </a:lnTo>
                <a:lnTo>
                  <a:pt x="5201" y="5234"/>
                </a:lnTo>
                <a:lnTo>
                  <a:pt x="5196" y="5237"/>
                </a:lnTo>
                <a:lnTo>
                  <a:pt x="5191" y="5240"/>
                </a:lnTo>
                <a:lnTo>
                  <a:pt x="5187" y="5240"/>
                </a:lnTo>
                <a:lnTo>
                  <a:pt x="5182" y="5238"/>
                </a:lnTo>
                <a:lnTo>
                  <a:pt x="5178" y="5236"/>
                </a:lnTo>
                <a:lnTo>
                  <a:pt x="5175" y="5232"/>
                </a:lnTo>
                <a:lnTo>
                  <a:pt x="5171" y="5225"/>
                </a:lnTo>
                <a:lnTo>
                  <a:pt x="5169" y="5218"/>
                </a:lnTo>
                <a:lnTo>
                  <a:pt x="5166" y="5207"/>
                </a:lnTo>
                <a:lnTo>
                  <a:pt x="5165" y="5195"/>
                </a:lnTo>
                <a:lnTo>
                  <a:pt x="5164" y="5181"/>
                </a:lnTo>
                <a:lnTo>
                  <a:pt x="5164" y="5164"/>
                </a:lnTo>
                <a:lnTo>
                  <a:pt x="5163" y="5124"/>
                </a:lnTo>
                <a:lnTo>
                  <a:pt x="5161" y="5079"/>
                </a:lnTo>
                <a:lnTo>
                  <a:pt x="5157" y="4973"/>
                </a:lnTo>
                <a:lnTo>
                  <a:pt x="5149" y="4853"/>
                </a:lnTo>
                <a:lnTo>
                  <a:pt x="5141" y="4724"/>
                </a:lnTo>
                <a:lnTo>
                  <a:pt x="5133" y="4596"/>
                </a:lnTo>
                <a:lnTo>
                  <a:pt x="5125" y="4473"/>
                </a:lnTo>
                <a:lnTo>
                  <a:pt x="5121" y="4364"/>
                </a:lnTo>
                <a:lnTo>
                  <a:pt x="5119" y="4316"/>
                </a:lnTo>
                <a:lnTo>
                  <a:pt x="5119" y="4274"/>
                </a:lnTo>
                <a:lnTo>
                  <a:pt x="5118" y="4230"/>
                </a:lnTo>
                <a:lnTo>
                  <a:pt x="5115" y="4181"/>
                </a:lnTo>
                <a:lnTo>
                  <a:pt x="5110" y="4125"/>
                </a:lnTo>
                <a:lnTo>
                  <a:pt x="5103" y="4066"/>
                </a:lnTo>
                <a:lnTo>
                  <a:pt x="5094" y="4002"/>
                </a:lnTo>
                <a:lnTo>
                  <a:pt x="5086" y="3938"/>
                </a:lnTo>
                <a:lnTo>
                  <a:pt x="5066" y="3810"/>
                </a:lnTo>
                <a:lnTo>
                  <a:pt x="5047" y="3691"/>
                </a:lnTo>
                <a:lnTo>
                  <a:pt x="5032" y="3594"/>
                </a:lnTo>
                <a:lnTo>
                  <a:pt x="5015" y="3502"/>
                </a:lnTo>
                <a:lnTo>
                  <a:pt x="5020" y="3572"/>
                </a:lnTo>
                <a:lnTo>
                  <a:pt x="5029" y="3743"/>
                </a:lnTo>
                <a:lnTo>
                  <a:pt x="5035" y="3847"/>
                </a:lnTo>
                <a:lnTo>
                  <a:pt x="5040" y="3953"/>
                </a:lnTo>
                <a:lnTo>
                  <a:pt x="5044" y="4053"/>
                </a:lnTo>
                <a:lnTo>
                  <a:pt x="5045" y="4140"/>
                </a:lnTo>
                <a:lnTo>
                  <a:pt x="5044" y="4180"/>
                </a:lnTo>
                <a:lnTo>
                  <a:pt x="5042" y="4222"/>
                </a:lnTo>
                <a:lnTo>
                  <a:pt x="5039" y="4266"/>
                </a:lnTo>
                <a:lnTo>
                  <a:pt x="5035" y="4312"/>
                </a:lnTo>
                <a:lnTo>
                  <a:pt x="5026" y="4403"/>
                </a:lnTo>
                <a:lnTo>
                  <a:pt x="5015" y="4492"/>
                </a:lnTo>
                <a:lnTo>
                  <a:pt x="4994" y="4645"/>
                </a:lnTo>
                <a:lnTo>
                  <a:pt x="4988" y="4699"/>
                </a:lnTo>
                <a:lnTo>
                  <a:pt x="4986" y="4719"/>
                </a:lnTo>
                <a:lnTo>
                  <a:pt x="4985" y="4734"/>
                </a:lnTo>
                <a:lnTo>
                  <a:pt x="4979" y="4951"/>
                </a:lnTo>
                <a:lnTo>
                  <a:pt x="4963" y="5372"/>
                </a:lnTo>
                <a:lnTo>
                  <a:pt x="4940" y="5965"/>
                </a:lnTo>
                <a:lnTo>
                  <a:pt x="4935" y="5949"/>
                </a:lnTo>
                <a:lnTo>
                  <a:pt x="4920" y="5902"/>
                </a:lnTo>
                <a:lnTo>
                  <a:pt x="4898" y="5831"/>
                </a:lnTo>
                <a:lnTo>
                  <a:pt x="4886" y="5786"/>
                </a:lnTo>
                <a:lnTo>
                  <a:pt x="4874" y="5738"/>
                </a:lnTo>
                <a:lnTo>
                  <a:pt x="4861" y="5687"/>
                </a:lnTo>
                <a:lnTo>
                  <a:pt x="4849" y="5631"/>
                </a:lnTo>
                <a:lnTo>
                  <a:pt x="4838" y="5574"/>
                </a:lnTo>
                <a:lnTo>
                  <a:pt x="4829" y="5515"/>
                </a:lnTo>
                <a:lnTo>
                  <a:pt x="4819" y="5454"/>
                </a:lnTo>
                <a:lnTo>
                  <a:pt x="4813" y="5391"/>
                </a:lnTo>
                <a:lnTo>
                  <a:pt x="4808" y="5330"/>
                </a:lnTo>
                <a:lnTo>
                  <a:pt x="4808" y="5299"/>
                </a:lnTo>
                <a:lnTo>
                  <a:pt x="4807" y="5267"/>
                </a:lnTo>
                <a:lnTo>
                  <a:pt x="4808" y="5148"/>
                </a:lnTo>
                <a:lnTo>
                  <a:pt x="4812" y="5037"/>
                </a:lnTo>
                <a:lnTo>
                  <a:pt x="4818" y="4930"/>
                </a:lnTo>
                <a:lnTo>
                  <a:pt x="4824" y="4830"/>
                </a:lnTo>
                <a:lnTo>
                  <a:pt x="4831" y="4735"/>
                </a:lnTo>
                <a:lnTo>
                  <a:pt x="4838" y="4646"/>
                </a:lnTo>
                <a:lnTo>
                  <a:pt x="4851" y="4482"/>
                </a:lnTo>
                <a:lnTo>
                  <a:pt x="4854" y="4443"/>
                </a:lnTo>
                <a:lnTo>
                  <a:pt x="4855" y="4406"/>
                </a:lnTo>
                <a:lnTo>
                  <a:pt x="4855" y="4372"/>
                </a:lnTo>
                <a:lnTo>
                  <a:pt x="4854" y="4339"/>
                </a:lnTo>
                <a:lnTo>
                  <a:pt x="4851" y="4308"/>
                </a:lnTo>
                <a:lnTo>
                  <a:pt x="4849" y="4281"/>
                </a:lnTo>
                <a:lnTo>
                  <a:pt x="4845" y="4257"/>
                </a:lnTo>
                <a:lnTo>
                  <a:pt x="4843" y="4234"/>
                </a:lnTo>
                <a:lnTo>
                  <a:pt x="4839" y="4216"/>
                </a:lnTo>
                <a:lnTo>
                  <a:pt x="4836" y="4202"/>
                </a:lnTo>
                <a:lnTo>
                  <a:pt x="4832" y="4190"/>
                </a:lnTo>
                <a:lnTo>
                  <a:pt x="4829" y="4182"/>
                </a:lnTo>
                <a:lnTo>
                  <a:pt x="4826" y="4180"/>
                </a:lnTo>
                <a:lnTo>
                  <a:pt x="4825" y="4180"/>
                </a:lnTo>
                <a:lnTo>
                  <a:pt x="4824" y="4181"/>
                </a:lnTo>
                <a:lnTo>
                  <a:pt x="4823" y="4188"/>
                </a:lnTo>
                <a:lnTo>
                  <a:pt x="4823" y="4199"/>
                </a:lnTo>
                <a:lnTo>
                  <a:pt x="4821" y="4217"/>
                </a:lnTo>
                <a:lnTo>
                  <a:pt x="4819" y="4240"/>
                </a:lnTo>
                <a:lnTo>
                  <a:pt x="4812" y="4304"/>
                </a:lnTo>
                <a:lnTo>
                  <a:pt x="4802" y="4383"/>
                </a:lnTo>
                <a:lnTo>
                  <a:pt x="4789" y="4470"/>
                </a:lnTo>
                <a:lnTo>
                  <a:pt x="4775" y="4558"/>
                </a:lnTo>
                <a:lnTo>
                  <a:pt x="4759" y="4641"/>
                </a:lnTo>
                <a:lnTo>
                  <a:pt x="4746" y="4712"/>
                </a:lnTo>
                <a:lnTo>
                  <a:pt x="4738" y="4741"/>
                </a:lnTo>
                <a:lnTo>
                  <a:pt x="4732" y="4763"/>
                </a:lnTo>
                <a:lnTo>
                  <a:pt x="4728" y="4787"/>
                </a:lnTo>
                <a:lnTo>
                  <a:pt x="4720" y="4818"/>
                </a:lnTo>
                <a:lnTo>
                  <a:pt x="4706" y="4897"/>
                </a:lnTo>
                <a:lnTo>
                  <a:pt x="4692" y="4992"/>
                </a:lnTo>
                <a:lnTo>
                  <a:pt x="4677" y="5092"/>
                </a:lnTo>
                <a:lnTo>
                  <a:pt x="4653" y="5266"/>
                </a:lnTo>
                <a:lnTo>
                  <a:pt x="4644" y="5342"/>
                </a:lnTo>
                <a:lnTo>
                  <a:pt x="4570" y="5069"/>
                </a:lnTo>
                <a:lnTo>
                  <a:pt x="4451" y="4629"/>
                </a:lnTo>
                <a:lnTo>
                  <a:pt x="4430" y="4546"/>
                </a:lnTo>
                <a:lnTo>
                  <a:pt x="4409" y="4461"/>
                </a:lnTo>
                <a:lnTo>
                  <a:pt x="4390" y="4373"/>
                </a:lnTo>
                <a:lnTo>
                  <a:pt x="4373" y="4283"/>
                </a:lnTo>
                <a:lnTo>
                  <a:pt x="4358" y="4187"/>
                </a:lnTo>
                <a:lnTo>
                  <a:pt x="4343" y="4085"/>
                </a:lnTo>
                <a:lnTo>
                  <a:pt x="4329" y="3976"/>
                </a:lnTo>
                <a:lnTo>
                  <a:pt x="4318" y="3858"/>
                </a:lnTo>
                <a:lnTo>
                  <a:pt x="4306" y="3747"/>
                </a:lnTo>
                <a:lnTo>
                  <a:pt x="4295" y="3660"/>
                </a:lnTo>
                <a:lnTo>
                  <a:pt x="4284" y="3586"/>
                </a:lnTo>
                <a:lnTo>
                  <a:pt x="4275" y="3526"/>
                </a:lnTo>
                <a:lnTo>
                  <a:pt x="4265" y="3471"/>
                </a:lnTo>
                <a:lnTo>
                  <a:pt x="4257" y="3417"/>
                </a:lnTo>
                <a:lnTo>
                  <a:pt x="4249" y="3360"/>
                </a:lnTo>
                <a:lnTo>
                  <a:pt x="4243" y="3294"/>
                </a:lnTo>
                <a:lnTo>
                  <a:pt x="4240" y="3260"/>
                </a:lnTo>
                <a:lnTo>
                  <a:pt x="4235" y="3228"/>
                </a:lnTo>
                <a:lnTo>
                  <a:pt x="4230" y="3202"/>
                </a:lnTo>
                <a:lnTo>
                  <a:pt x="4223" y="3179"/>
                </a:lnTo>
                <a:lnTo>
                  <a:pt x="4217" y="3160"/>
                </a:lnTo>
                <a:lnTo>
                  <a:pt x="4210" y="3144"/>
                </a:lnTo>
                <a:lnTo>
                  <a:pt x="4203" y="3133"/>
                </a:lnTo>
                <a:lnTo>
                  <a:pt x="4199" y="3130"/>
                </a:lnTo>
                <a:lnTo>
                  <a:pt x="4195" y="3127"/>
                </a:lnTo>
                <a:lnTo>
                  <a:pt x="4192" y="3125"/>
                </a:lnTo>
                <a:lnTo>
                  <a:pt x="4188" y="3125"/>
                </a:lnTo>
                <a:lnTo>
                  <a:pt x="4186" y="3126"/>
                </a:lnTo>
                <a:lnTo>
                  <a:pt x="4182" y="3127"/>
                </a:lnTo>
                <a:lnTo>
                  <a:pt x="4180" y="3131"/>
                </a:lnTo>
                <a:lnTo>
                  <a:pt x="4177" y="3136"/>
                </a:lnTo>
                <a:lnTo>
                  <a:pt x="4173" y="3148"/>
                </a:lnTo>
                <a:lnTo>
                  <a:pt x="4169" y="3166"/>
                </a:lnTo>
                <a:lnTo>
                  <a:pt x="4168" y="3187"/>
                </a:lnTo>
                <a:lnTo>
                  <a:pt x="4168" y="3216"/>
                </a:lnTo>
                <a:lnTo>
                  <a:pt x="4169" y="3250"/>
                </a:lnTo>
                <a:lnTo>
                  <a:pt x="4171" y="3286"/>
                </a:lnTo>
                <a:lnTo>
                  <a:pt x="4170" y="3322"/>
                </a:lnTo>
                <a:lnTo>
                  <a:pt x="4169" y="3359"/>
                </a:lnTo>
                <a:lnTo>
                  <a:pt x="4165" y="3398"/>
                </a:lnTo>
                <a:lnTo>
                  <a:pt x="4162" y="3436"/>
                </a:lnTo>
                <a:lnTo>
                  <a:pt x="4156" y="3475"/>
                </a:lnTo>
                <a:lnTo>
                  <a:pt x="4143" y="3554"/>
                </a:lnTo>
                <a:lnTo>
                  <a:pt x="4129" y="3636"/>
                </a:lnTo>
                <a:lnTo>
                  <a:pt x="4115" y="3721"/>
                </a:lnTo>
                <a:lnTo>
                  <a:pt x="4109" y="3765"/>
                </a:lnTo>
                <a:lnTo>
                  <a:pt x="4103" y="3810"/>
                </a:lnTo>
                <a:lnTo>
                  <a:pt x="4098" y="3856"/>
                </a:lnTo>
                <a:lnTo>
                  <a:pt x="4094" y="3902"/>
                </a:lnTo>
                <a:lnTo>
                  <a:pt x="4091" y="3992"/>
                </a:lnTo>
                <a:lnTo>
                  <a:pt x="4088" y="4073"/>
                </a:lnTo>
                <a:lnTo>
                  <a:pt x="4086" y="4198"/>
                </a:lnTo>
                <a:lnTo>
                  <a:pt x="4084" y="4239"/>
                </a:lnTo>
                <a:lnTo>
                  <a:pt x="4082" y="4253"/>
                </a:lnTo>
                <a:lnTo>
                  <a:pt x="4080" y="4263"/>
                </a:lnTo>
                <a:lnTo>
                  <a:pt x="4078" y="4269"/>
                </a:lnTo>
                <a:lnTo>
                  <a:pt x="4076" y="4270"/>
                </a:lnTo>
                <a:lnTo>
                  <a:pt x="4074" y="4270"/>
                </a:lnTo>
                <a:lnTo>
                  <a:pt x="4073" y="4270"/>
                </a:lnTo>
                <a:lnTo>
                  <a:pt x="4070" y="4268"/>
                </a:lnTo>
                <a:lnTo>
                  <a:pt x="4066" y="4258"/>
                </a:lnTo>
                <a:lnTo>
                  <a:pt x="4018" y="4162"/>
                </a:lnTo>
                <a:lnTo>
                  <a:pt x="3937" y="3999"/>
                </a:lnTo>
                <a:lnTo>
                  <a:pt x="3894" y="3910"/>
                </a:lnTo>
                <a:lnTo>
                  <a:pt x="3854" y="3824"/>
                </a:lnTo>
                <a:lnTo>
                  <a:pt x="3821" y="3751"/>
                </a:lnTo>
                <a:lnTo>
                  <a:pt x="3809" y="3720"/>
                </a:lnTo>
                <a:lnTo>
                  <a:pt x="3798" y="3695"/>
                </a:lnTo>
                <a:lnTo>
                  <a:pt x="3791" y="3673"/>
                </a:lnTo>
                <a:lnTo>
                  <a:pt x="3786" y="3650"/>
                </a:lnTo>
                <a:lnTo>
                  <a:pt x="3783" y="3627"/>
                </a:lnTo>
                <a:lnTo>
                  <a:pt x="3782" y="3604"/>
                </a:lnTo>
                <a:lnTo>
                  <a:pt x="3783" y="3582"/>
                </a:lnTo>
                <a:lnTo>
                  <a:pt x="3785" y="3558"/>
                </a:lnTo>
                <a:lnTo>
                  <a:pt x="3788" y="3534"/>
                </a:lnTo>
                <a:lnTo>
                  <a:pt x="3793" y="3509"/>
                </a:lnTo>
                <a:lnTo>
                  <a:pt x="3804" y="3458"/>
                </a:lnTo>
                <a:lnTo>
                  <a:pt x="3817" y="3403"/>
                </a:lnTo>
                <a:lnTo>
                  <a:pt x="3830" y="3344"/>
                </a:lnTo>
                <a:lnTo>
                  <a:pt x="3836" y="3312"/>
                </a:lnTo>
                <a:lnTo>
                  <a:pt x="3842" y="3280"/>
                </a:lnTo>
                <a:lnTo>
                  <a:pt x="3853" y="3214"/>
                </a:lnTo>
                <a:lnTo>
                  <a:pt x="3860" y="3149"/>
                </a:lnTo>
                <a:lnTo>
                  <a:pt x="3866" y="3084"/>
                </a:lnTo>
                <a:lnTo>
                  <a:pt x="3872" y="3018"/>
                </a:lnTo>
                <a:lnTo>
                  <a:pt x="3884" y="2873"/>
                </a:lnTo>
                <a:lnTo>
                  <a:pt x="3893" y="2791"/>
                </a:lnTo>
                <a:lnTo>
                  <a:pt x="3902" y="2701"/>
                </a:lnTo>
                <a:lnTo>
                  <a:pt x="3907" y="2655"/>
                </a:lnTo>
                <a:lnTo>
                  <a:pt x="3909" y="2613"/>
                </a:lnTo>
                <a:lnTo>
                  <a:pt x="3912" y="2576"/>
                </a:lnTo>
                <a:lnTo>
                  <a:pt x="3912" y="2541"/>
                </a:lnTo>
                <a:lnTo>
                  <a:pt x="3912" y="2510"/>
                </a:lnTo>
                <a:lnTo>
                  <a:pt x="3911" y="2482"/>
                </a:lnTo>
                <a:lnTo>
                  <a:pt x="3908" y="2457"/>
                </a:lnTo>
                <a:lnTo>
                  <a:pt x="3906" y="2435"/>
                </a:lnTo>
                <a:lnTo>
                  <a:pt x="3902" y="2416"/>
                </a:lnTo>
                <a:lnTo>
                  <a:pt x="3900" y="2400"/>
                </a:lnTo>
                <a:lnTo>
                  <a:pt x="3894" y="2378"/>
                </a:lnTo>
                <a:lnTo>
                  <a:pt x="3889" y="2363"/>
                </a:lnTo>
                <a:lnTo>
                  <a:pt x="3887" y="2360"/>
                </a:lnTo>
                <a:lnTo>
                  <a:pt x="3834" y="2552"/>
                </a:lnTo>
                <a:lnTo>
                  <a:pt x="3793" y="2697"/>
                </a:lnTo>
                <a:lnTo>
                  <a:pt x="3769" y="2790"/>
                </a:lnTo>
                <a:lnTo>
                  <a:pt x="3757" y="2833"/>
                </a:lnTo>
                <a:lnTo>
                  <a:pt x="3734" y="2912"/>
                </a:lnTo>
                <a:lnTo>
                  <a:pt x="3705" y="3010"/>
                </a:lnTo>
                <a:lnTo>
                  <a:pt x="3672" y="3112"/>
                </a:lnTo>
                <a:lnTo>
                  <a:pt x="3655" y="3161"/>
                </a:lnTo>
                <a:lnTo>
                  <a:pt x="3639" y="3205"/>
                </a:lnTo>
                <a:lnTo>
                  <a:pt x="3624" y="3244"/>
                </a:lnTo>
                <a:lnTo>
                  <a:pt x="3610" y="3274"/>
                </a:lnTo>
                <a:lnTo>
                  <a:pt x="3603" y="3285"/>
                </a:lnTo>
                <a:lnTo>
                  <a:pt x="3597" y="3294"/>
                </a:lnTo>
                <a:lnTo>
                  <a:pt x="3592" y="3300"/>
                </a:lnTo>
                <a:lnTo>
                  <a:pt x="3587" y="3303"/>
                </a:lnTo>
                <a:lnTo>
                  <a:pt x="3585" y="3304"/>
                </a:lnTo>
                <a:lnTo>
                  <a:pt x="3584" y="3303"/>
                </a:lnTo>
                <a:lnTo>
                  <a:pt x="3581" y="3302"/>
                </a:lnTo>
                <a:lnTo>
                  <a:pt x="3580" y="3299"/>
                </a:lnTo>
                <a:lnTo>
                  <a:pt x="3578" y="3291"/>
                </a:lnTo>
                <a:lnTo>
                  <a:pt x="3575" y="3280"/>
                </a:lnTo>
                <a:lnTo>
                  <a:pt x="3573" y="3243"/>
                </a:lnTo>
                <a:lnTo>
                  <a:pt x="3573" y="3187"/>
                </a:lnTo>
                <a:lnTo>
                  <a:pt x="3574" y="3118"/>
                </a:lnTo>
                <a:lnTo>
                  <a:pt x="3577" y="3036"/>
                </a:lnTo>
                <a:lnTo>
                  <a:pt x="3584" y="2841"/>
                </a:lnTo>
                <a:lnTo>
                  <a:pt x="3595" y="2623"/>
                </a:lnTo>
                <a:lnTo>
                  <a:pt x="3618" y="2182"/>
                </a:lnTo>
                <a:lnTo>
                  <a:pt x="3634" y="1855"/>
                </a:lnTo>
                <a:lnTo>
                  <a:pt x="3642" y="1732"/>
                </a:lnTo>
                <a:lnTo>
                  <a:pt x="3649" y="1591"/>
                </a:lnTo>
                <a:lnTo>
                  <a:pt x="3658" y="1438"/>
                </a:lnTo>
                <a:lnTo>
                  <a:pt x="3670" y="1279"/>
                </a:lnTo>
                <a:lnTo>
                  <a:pt x="3684" y="1123"/>
                </a:lnTo>
                <a:lnTo>
                  <a:pt x="3692" y="1048"/>
                </a:lnTo>
                <a:lnTo>
                  <a:pt x="3699" y="974"/>
                </a:lnTo>
                <a:lnTo>
                  <a:pt x="3709" y="905"/>
                </a:lnTo>
                <a:lnTo>
                  <a:pt x="3718" y="840"/>
                </a:lnTo>
                <a:lnTo>
                  <a:pt x="3728" y="781"/>
                </a:lnTo>
                <a:lnTo>
                  <a:pt x="3739" y="727"/>
                </a:lnTo>
                <a:lnTo>
                  <a:pt x="3744" y="701"/>
                </a:lnTo>
                <a:lnTo>
                  <a:pt x="3748" y="675"/>
                </a:lnTo>
                <a:lnTo>
                  <a:pt x="3752" y="647"/>
                </a:lnTo>
                <a:lnTo>
                  <a:pt x="3754" y="619"/>
                </a:lnTo>
                <a:lnTo>
                  <a:pt x="3758" y="561"/>
                </a:lnTo>
                <a:lnTo>
                  <a:pt x="3759" y="501"/>
                </a:lnTo>
                <a:lnTo>
                  <a:pt x="3758" y="440"/>
                </a:lnTo>
                <a:lnTo>
                  <a:pt x="3756" y="379"/>
                </a:lnTo>
                <a:lnTo>
                  <a:pt x="3751" y="321"/>
                </a:lnTo>
                <a:lnTo>
                  <a:pt x="3746" y="263"/>
                </a:lnTo>
                <a:lnTo>
                  <a:pt x="3740" y="209"/>
                </a:lnTo>
                <a:lnTo>
                  <a:pt x="3734" y="160"/>
                </a:lnTo>
                <a:lnTo>
                  <a:pt x="3722" y="75"/>
                </a:lnTo>
                <a:lnTo>
                  <a:pt x="3712" y="20"/>
                </a:lnTo>
                <a:lnTo>
                  <a:pt x="3709" y="0"/>
                </a:lnTo>
                <a:lnTo>
                  <a:pt x="3605" y="389"/>
                </a:lnTo>
                <a:lnTo>
                  <a:pt x="3521" y="701"/>
                </a:lnTo>
                <a:lnTo>
                  <a:pt x="3457" y="935"/>
                </a:lnTo>
                <a:lnTo>
                  <a:pt x="3447" y="973"/>
                </a:lnTo>
                <a:lnTo>
                  <a:pt x="3437" y="1009"/>
                </a:lnTo>
                <a:lnTo>
                  <a:pt x="3430" y="1045"/>
                </a:lnTo>
                <a:lnTo>
                  <a:pt x="3424" y="1081"/>
                </a:lnTo>
                <a:lnTo>
                  <a:pt x="3413" y="1152"/>
                </a:lnTo>
                <a:lnTo>
                  <a:pt x="3402" y="1225"/>
                </a:lnTo>
                <a:lnTo>
                  <a:pt x="3393" y="1306"/>
                </a:lnTo>
                <a:lnTo>
                  <a:pt x="3380" y="1396"/>
                </a:lnTo>
                <a:lnTo>
                  <a:pt x="3371" y="1445"/>
                </a:lnTo>
                <a:lnTo>
                  <a:pt x="3362" y="1498"/>
                </a:lnTo>
                <a:lnTo>
                  <a:pt x="3351" y="1556"/>
                </a:lnTo>
                <a:lnTo>
                  <a:pt x="3338" y="1617"/>
                </a:lnTo>
                <a:lnTo>
                  <a:pt x="3326" y="1681"/>
                </a:lnTo>
                <a:lnTo>
                  <a:pt x="3315" y="1744"/>
                </a:lnTo>
                <a:lnTo>
                  <a:pt x="3306" y="1808"/>
                </a:lnTo>
                <a:lnTo>
                  <a:pt x="3300" y="1871"/>
                </a:lnTo>
                <a:lnTo>
                  <a:pt x="3296" y="1933"/>
                </a:lnTo>
                <a:lnTo>
                  <a:pt x="3292" y="1993"/>
                </a:lnTo>
                <a:lnTo>
                  <a:pt x="3291" y="2053"/>
                </a:lnTo>
                <a:lnTo>
                  <a:pt x="3290" y="2111"/>
                </a:lnTo>
                <a:lnTo>
                  <a:pt x="3291" y="2167"/>
                </a:lnTo>
                <a:lnTo>
                  <a:pt x="3292" y="2221"/>
                </a:lnTo>
                <a:lnTo>
                  <a:pt x="3297" y="2322"/>
                </a:lnTo>
                <a:lnTo>
                  <a:pt x="3303" y="2414"/>
                </a:lnTo>
                <a:lnTo>
                  <a:pt x="3309" y="2493"/>
                </a:lnTo>
                <a:lnTo>
                  <a:pt x="3311" y="2537"/>
                </a:lnTo>
                <a:lnTo>
                  <a:pt x="3314" y="2598"/>
                </a:lnTo>
                <a:lnTo>
                  <a:pt x="3317" y="2755"/>
                </a:lnTo>
                <a:lnTo>
                  <a:pt x="3320" y="2944"/>
                </a:lnTo>
                <a:lnTo>
                  <a:pt x="3322" y="3144"/>
                </a:lnTo>
                <a:lnTo>
                  <a:pt x="3323" y="3496"/>
                </a:lnTo>
                <a:lnTo>
                  <a:pt x="3323" y="3650"/>
                </a:lnTo>
                <a:lnTo>
                  <a:pt x="3273" y="3476"/>
                </a:lnTo>
                <a:lnTo>
                  <a:pt x="3190" y="3190"/>
                </a:lnTo>
                <a:lnTo>
                  <a:pt x="3181" y="3159"/>
                </a:lnTo>
                <a:lnTo>
                  <a:pt x="3172" y="3120"/>
                </a:lnTo>
                <a:lnTo>
                  <a:pt x="3162" y="3076"/>
                </a:lnTo>
                <a:lnTo>
                  <a:pt x="3153" y="3026"/>
                </a:lnTo>
                <a:lnTo>
                  <a:pt x="3132" y="2915"/>
                </a:lnTo>
                <a:lnTo>
                  <a:pt x="3112" y="2793"/>
                </a:lnTo>
                <a:lnTo>
                  <a:pt x="3094" y="2667"/>
                </a:lnTo>
                <a:lnTo>
                  <a:pt x="3077" y="2543"/>
                </a:lnTo>
                <a:lnTo>
                  <a:pt x="3065" y="2428"/>
                </a:lnTo>
                <a:lnTo>
                  <a:pt x="3060" y="2376"/>
                </a:lnTo>
                <a:lnTo>
                  <a:pt x="3056" y="2330"/>
                </a:lnTo>
                <a:lnTo>
                  <a:pt x="3049" y="2221"/>
                </a:lnTo>
                <a:lnTo>
                  <a:pt x="3038" y="2083"/>
                </a:lnTo>
                <a:lnTo>
                  <a:pt x="3013" y="1773"/>
                </a:lnTo>
                <a:lnTo>
                  <a:pt x="2982" y="1395"/>
                </a:lnTo>
                <a:lnTo>
                  <a:pt x="2954" y="1521"/>
                </a:lnTo>
                <a:lnTo>
                  <a:pt x="2925" y="1658"/>
                </a:lnTo>
                <a:lnTo>
                  <a:pt x="2893" y="1825"/>
                </a:lnTo>
                <a:lnTo>
                  <a:pt x="2886" y="1871"/>
                </a:lnTo>
                <a:lnTo>
                  <a:pt x="2880" y="1917"/>
                </a:lnTo>
                <a:lnTo>
                  <a:pt x="2875" y="1966"/>
                </a:lnTo>
                <a:lnTo>
                  <a:pt x="2873" y="2016"/>
                </a:lnTo>
                <a:lnTo>
                  <a:pt x="2870" y="2065"/>
                </a:lnTo>
                <a:lnTo>
                  <a:pt x="2870" y="2116"/>
                </a:lnTo>
                <a:lnTo>
                  <a:pt x="2871" y="2166"/>
                </a:lnTo>
                <a:lnTo>
                  <a:pt x="2873" y="2217"/>
                </a:lnTo>
                <a:lnTo>
                  <a:pt x="2875" y="2265"/>
                </a:lnTo>
                <a:lnTo>
                  <a:pt x="2879" y="2313"/>
                </a:lnTo>
                <a:lnTo>
                  <a:pt x="2882" y="2358"/>
                </a:lnTo>
                <a:lnTo>
                  <a:pt x="2887" y="2403"/>
                </a:lnTo>
                <a:lnTo>
                  <a:pt x="2897" y="2483"/>
                </a:lnTo>
                <a:lnTo>
                  <a:pt x="2907" y="2552"/>
                </a:lnTo>
                <a:lnTo>
                  <a:pt x="2935" y="2701"/>
                </a:lnTo>
                <a:lnTo>
                  <a:pt x="2971" y="2888"/>
                </a:lnTo>
                <a:lnTo>
                  <a:pt x="2992" y="2988"/>
                </a:lnTo>
                <a:lnTo>
                  <a:pt x="3012" y="3089"/>
                </a:lnTo>
                <a:lnTo>
                  <a:pt x="3034" y="3186"/>
                </a:lnTo>
                <a:lnTo>
                  <a:pt x="3056" y="3280"/>
                </a:lnTo>
                <a:lnTo>
                  <a:pt x="3067" y="3326"/>
                </a:lnTo>
                <a:lnTo>
                  <a:pt x="3078" y="3374"/>
                </a:lnTo>
                <a:lnTo>
                  <a:pt x="3098" y="3476"/>
                </a:lnTo>
                <a:lnTo>
                  <a:pt x="3118" y="3585"/>
                </a:lnTo>
                <a:lnTo>
                  <a:pt x="3138" y="3697"/>
                </a:lnTo>
                <a:lnTo>
                  <a:pt x="3157" y="3809"/>
                </a:lnTo>
                <a:lnTo>
                  <a:pt x="3177" y="3919"/>
                </a:lnTo>
                <a:lnTo>
                  <a:pt x="3198" y="4026"/>
                </a:lnTo>
                <a:lnTo>
                  <a:pt x="3208" y="4077"/>
                </a:lnTo>
                <a:lnTo>
                  <a:pt x="3220" y="4125"/>
                </a:lnTo>
                <a:lnTo>
                  <a:pt x="3229" y="4174"/>
                </a:lnTo>
                <a:lnTo>
                  <a:pt x="3238" y="4227"/>
                </a:lnTo>
                <a:lnTo>
                  <a:pt x="3245" y="4281"/>
                </a:lnTo>
                <a:lnTo>
                  <a:pt x="3251" y="4337"/>
                </a:lnTo>
                <a:lnTo>
                  <a:pt x="3256" y="4393"/>
                </a:lnTo>
                <a:lnTo>
                  <a:pt x="3259" y="4448"/>
                </a:lnTo>
                <a:lnTo>
                  <a:pt x="3262" y="4501"/>
                </a:lnTo>
                <a:lnTo>
                  <a:pt x="3264" y="4551"/>
                </a:lnTo>
                <a:lnTo>
                  <a:pt x="3265" y="4640"/>
                </a:lnTo>
                <a:lnTo>
                  <a:pt x="3265" y="4705"/>
                </a:lnTo>
                <a:lnTo>
                  <a:pt x="3264" y="4739"/>
                </a:lnTo>
                <a:lnTo>
                  <a:pt x="3264" y="4741"/>
                </a:lnTo>
                <a:lnTo>
                  <a:pt x="3264" y="4734"/>
                </a:lnTo>
                <a:lnTo>
                  <a:pt x="3263" y="4725"/>
                </a:lnTo>
                <a:lnTo>
                  <a:pt x="3261" y="4715"/>
                </a:lnTo>
                <a:lnTo>
                  <a:pt x="3253" y="4685"/>
                </a:lnTo>
                <a:lnTo>
                  <a:pt x="3243" y="4647"/>
                </a:lnTo>
                <a:lnTo>
                  <a:pt x="3227" y="4603"/>
                </a:lnTo>
                <a:lnTo>
                  <a:pt x="3209" y="4555"/>
                </a:lnTo>
                <a:lnTo>
                  <a:pt x="3190" y="4502"/>
                </a:lnTo>
                <a:lnTo>
                  <a:pt x="3147" y="4394"/>
                </a:lnTo>
                <a:lnTo>
                  <a:pt x="3106" y="4292"/>
                </a:lnTo>
                <a:lnTo>
                  <a:pt x="3070" y="4210"/>
                </a:lnTo>
                <a:lnTo>
                  <a:pt x="3047" y="4160"/>
                </a:lnTo>
                <a:lnTo>
                  <a:pt x="3041" y="4151"/>
                </a:lnTo>
                <a:lnTo>
                  <a:pt x="3041" y="4150"/>
                </a:lnTo>
                <a:lnTo>
                  <a:pt x="3041" y="4151"/>
                </a:lnTo>
                <a:lnTo>
                  <a:pt x="3041" y="4155"/>
                </a:lnTo>
                <a:lnTo>
                  <a:pt x="3044" y="4173"/>
                </a:lnTo>
                <a:lnTo>
                  <a:pt x="3048" y="4203"/>
                </a:lnTo>
                <a:lnTo>
                  <a:pt x="3056" y="4294"/>
                </a:lnTo>
                <a:lnTo>
                  <a:pt x="3067" y="4415"/>
                </a:lnTo>
                <a:lnTo>
                  <a:pt x="3077" y="4554"/>
                </a:lnTo>
                <a:lnTo>
                  <a:pt x="3086" y="4698"/>
                </a:lnTo>
                <a:lnTo>
                  <a:pt x="3094" y="4834"/>
                </a:lnTo>
                <a:lnTo>
                  <a:pt x="3098" y="4949"/>
                </a:lnTo>
                <a:lnTo>
                  <a:pt x="3101" y="4995"/>
                </a:lnTo>
                <a:lnTo>
                  <a:pt x="3101" y="5031"/>
                </a:lnTo>
                <a:lnTo>
                  <a:pt x="3101" y="5063"/>
                </a:lnTo>
                <a:lnTo>
                  <a:pt x="3103" y="5098"/>
                </a:lnTo>
                <a:lnTo>
                  <a:pt x="3108" y="5178"/>
                </a:lnTo>
                <a:lnTo>
                  <a:pt x="3118" y="5265"/>
                </a:lnTo>
                <a:lnTo>
                  <a:pt x="3129" y="5355"/>
                </a:lnTo>
                <a:lnTo>
                  <a:pt x="3142" y="5444"/>
                </a:lnTo>
                <a:lnTo>
                  <a:pt x="3157" y="5529"/>
                </a:lnTo>
                <a:lnTo>
                  <a:pt x="3165" y="5569"/>
                </a:lnTo>
                <a:lnTo>
                  <a:pt x="3173" y="5605"/>
                </a:lnTo>
                <a:lnTo>
                  <a:pt x="3181" y="5639"/>
                </a:lnTo>
                <a:lnTo>
                  <a:pt x="3190" y="5669"/>
                </a:lnTo>
                <a:lnTo>
                  <a:pt x="3197" y="5699"/>
                </a:lnTo>
                <a:lnTo>
                  <a:pt x="3204" y="5735"/>
                </a:lnTo>
                <a:lnTo>
                  <a:pt x="3209" y="5774"/>
                </a:lnTo>
                <a:lnTo>
                  <a:pt x="3213" y="5819"/>
                </a:lnTo>
                <a:lnTo>
                  <a:pt x="3216" y="5866"/>
                </a:lnTo>
                <a:lnTo>
                  <a:pt x="3219" y="5916"/>
                </a:lnTo>
                <a:lnTo>
                  <a:pt x="3221" y="6023"/>
                </a:lnTo>
                <a:lnTo>
                  <a:pt x="3222" y="6135"/>
                </a:lnTo>
                <a:lnTo>
                  <a:pt x="3221" y="6247"/>
                </a:lnTo>
                <a:lnTo>
                  <a:pt x="3220" y="6355"/>
                </a:lnTo>
                <a:lnTo>
                  <a:pt x="3220" y="6454"/>
                </a:lnTo>
                <a:lnTo>
                  <a:pt x="3219" y="6500"/>
                </a:lnTo>
                <a:lnTo>
                  <a:pt x="3215" y="6541"/>
                </a:lnTo>
                <a:lnTo>
                  <a:pt x="3210" y="6579"/>
                </a:lnTo>
                <a:lnTo>
                  <a:pt x="3204" y="6614"/>
                </a:lnTo>
                <a:lnTo>
                  <a:pt x="3197" y="6647"/>
                </a:lnTo>
                <a:lnTo>
                  <a:pt x="3187" y="6677"/>
                </a:lnTo>
                <a:lnTo>
                  <a:pt x="3177" y="6707"/>
                </a:lnTo>
                <a:lnTo>
                  <a:pt x="3166" y="6736"/>
                </a:lnTo>
                <a:lnTo>
                  <a:pt x="3141" y="6792"/>
                </a:lnTo>
                <a:lnTo>
                  <a:pt x="3113" y="6853"/>
                </a:lnTo>
                <a:lnTo>
                  <a:pt x="3098" y="6887"/>
                </a:lnTo>
                <a:lnTo>
                  <a:pt x="3084" y="6923"/>
                </a:lnTo>
                <a:lnTo>
                  <a:pt x="3070" y="6961"/>
                </a:lnTo>
                <a:lnTo>
                  <a:pt x="3056" y="7004"/>
                </a:lnTo>
                <a:lnTo>
                  <a:pt x="3049" y="7024"/>
                </a:lnTo>
                <a:lnTo>
                  <a:pt x="3043" y="7042"/>
                </a:lnTo>
                <a:lnTo>
                  <a:pt x="3037" y="7055"/>
                </a:lnTo>
                <a:lnTo>
                  <a:pt x="3031" y="7066"/>
                </a:lnTo>
                <a:lnTo>
                  <a:pt x="3025" y="7073"/>
                </a:lnTo>
                <a:lnTo>
                  <a:pt x="3020" y="7078"/>
                </a:lnTo>
                <a:lnTo>
                  <a:pt x="3016" y="7080"/>
                </a:lnTo>
                <a:lnTo>
                  <a:pt x="3011" y="7080"/>
                </a:lnTo>
                <a:lnTo>
                  <a:pt x="3007" y="7077"/>
                </a:lnTo>
                <a:lnTo>
                  <a:pt x="3002" y="7072"/>
                </a:lnTo>
                <a:lnTo>
                  <a:pt x="2999" y="7065"/>
                </a:lnTo>
                <a:lnTo>
                  <a:pt x="2995" y="7055"/>
                </a:lnTo>
                <a:lnTo>
                  <a:pt x="2989" y="7031"/>
                </a:lnTo>
                <a:lnTo>
                  <a:pt x="2984" y="7000"/>
                </a:lnTo>
                <a:lnTo>
                  <a:pt x="2980" y="6965"/>
                </a:lnTo>
                <a:lnTo>
                  <a:pt x="2976" y="6924"/>
                </a:lnTo>
                <a:lnTo>
                  <a:pt x="2972" y="6882"/>
                </a:lnTo>
                <a:lnTo>
                  <a:pt x="2971" y="6837"/>
                </a:lnTo>
                <a:lnTo>
                  <a:pt x="2968" y="6746"/>
                </a:lnTo>
                <a:lnTo>
                  <a:pt x="2968" y="6662"/>
                </a:lnTo>
                <a:lnTo>
                  <a:pt x="2968" y="6591"/>
                </a:lnTo>
                <a:lnTo>
                  <a:pt x="2970" y="6530"/>
                </a:lnTo>
                <a:lnTo>
                  <a:pt x="2974" y="6475"/>
                </a:lnTo>
                <a:lnTo>
                  <a:pt x="2980" y="6423"/>
                </a:lnTo>
                <a:lnTo>
                  <a:pt x="2988" y="6372"/>
                </a:lnTo>
                <a:lnTo>
                  <a:pt x="2999" y="6314"/>
                </a:lnTo>
                <a:lnTo>
                  <a:pt x="3026" y="6173"/>
                </a:lnTo>
                <a:lnTo>
                  <a:pt x="3040" y="6102"/>
                </a:lnTo>
                <a:lnTo>
                  <a:pt x="3044" y="6076"/>
                </a:lnTo>
                <a:lnTo>
                  <a:pt x="3047" y="6054"/>
                </a:lnTo>
                <a:lnTo>
                  <a:pt x="3048" y="6036"/>
                </a:lnTo>
                <a:lnTo>
                  <a:pt x="3048" y="6021"/>
                </a:lnTo>
                <a:lnTo>
                  <a:pt x="3047" y="6009"/>
                </a:lnTo>
                <a:lnTo>
                  <a:pt x="3046" y="5999"/>
                </a:lnTo>
                <a:lnTo>
                  <a:pt x="3042" y="5989"/>
                </a:lnTo>
                <a:lnTo>
                  <a:pt x="3037" y="5980"/>
                </a:lnTo>
                <a:lnTo>
                  <a:pt x="3026" y="5961"/>
                </a:lnTo>
                <a:lnTo>
                  <a:pt x="3020" y="5947"/>
                </a:lnTo>
                <a:lnTo>
                  <a:pt x="3013" y="5932"/>
                </a:lnTo>
                <a:lnTo>
                  <a:pt x="3005" y="5914"/>
                </a:lnTo>
                <a:lnTo>
                  <a:pt x="2996" y="5891"/>
                </a:lnTo>
                <a:lnTo>
                  <a:pt x="2994" y="5885"/>
                </a:lnTo>
                <a:lnTo>
                  <a:pt x="2992" y="5881"/>
                </a:lnTo>
                <a:lnTo>
                  <a:pt x="2988" y="5881"/>
                </a:lnTo>
                <a:lnTo>
                  <a:pt x="2984" y="5883"/>
                </a:lnTo>
                <a:lnTo>
                  <a:pt x="2982" y="5887"/>
                </a:lnTo>
                <a:lnTo>
                  <a:pt x="2978" y="5895"/>
                </a:lnTo>
                <a:lnTo>
                  <a:pt x="2971" y="5915"/>
                </a:lnTo>
                <a:lnTo>
                  <a:pt x="2964" y="5943"/>
                </a:lnTo>
                <a:lnTo>
                  <a:pt x="2957" y="5975"/>
                </a:lnTo>
                <a:lnTo>
                  <a:pt x="2941" y="6052"/>
                </a:lnTo>
                <a:lnTo>
                  <a:pt x="2928" y="6132"/>
                </a:lnTo>
                <a:lnTo>
                  <a:pt x="2918" y="6205"/>
                </a:lnTo>
                <a:lnTo>
                  <a:pt x="2907" y="6277"/>
                </a:lnTo>
                <a:lnTo>
                  <a:pt x="2900" y="6237"/>
                </a:lnTo>
                <a:lnTo>
                  <a:pt x="2883" y="6136"/>
                </a:lnTo>
                <a:lnTo>
                  <a:pt x="2874" y="6071"/>
                </a:lnTo>
                <a:lnTo>
                  <a:pt x="2864" y="6001"/>
                </a:lnTo>
                <a:lnTo>
                  <a:pt x="2856" y="5931"/>
                </a:lnTo>
                <a:lnTo>
                  <a:pt x="2849" y="5861"/>
                </a:lnTo>
                <a:lnTo>
                  <a:pt x="2846" y="5830"/>
                </a:lnTo>
                <a:lnTo>
                  <a:pt x="2846" y="5801"/>
                </a:lnTo>
                <a:lnTo>
                  <a:pt x="2846" y="5776"/>
                </a:lnTo>
                <a:lnTo>
                  <a:pt x="2847" y="5752"/>
                </a:lnTo>
                <a:lnTo>
                  <a:pt x="2850" y="5730"/>
                </a:lnTo>
                <a:lnTo>
                  <a:pt x="2853" y="5709"/>
                </a:lnTo>
                <a:lnTo>
                  <a:pt x="2858" y="5690"/>
                </a:lnTo>
                <a:lnTo>
                  <a:pt x="2863" y="5672"/>
                </a:lnTo>
                <a:lnTo>
                  <a:pt x="2876" y="5636"/>
                </a:lnTo>
                <a:lnTo>
                  <a:pt x="2891" y="5599"/>
                </a:lnTo>
                <a:lnTo>
                  <a:pt x="2906" y="5556"/>
                </a:lnTo>
                <a:lnTo>
                  <a:pt x="2915" y="5532"/>
                </a:lnTo>
                <a:lnTo>
                  <a:pt x="2923" y="5505"/>
                </a:lnTo>
                <a:lnTo>
                  <a:pt x="2930" y="5479"/>
                </a:lnTo>
                <a:lnTo>
                  <a:pt x="2936" y="5456"/>
                </a:lnTo>
                <a:lnTo>
                  <a:pt x="2941" y="5436"/>
                </a:lnTo>
                <a:lnTo>
                  <a:pt x="2945" y="5416"/>
                </a:lnTo>
                <a:lnTo>
                  <a:pt x="2948" y="5381"/>
                </a:lnTo>
                <a:lnTo>
                  <a:pt x="2951" y="5349"/>
                </a:lnTo>
                <a:lnTo>
                  <a:pt x="2952" y="5314"/>
                </a:lnTo>
                <a:lnTo>
                  <a:pt x="2954" y="5271"/>
                </a:lnTo>
                <a:lnTo>
                  <a:pt x="2959" y="5218"/>
                </a:lnTo>
                <a:lnTo>
                  <a:pt x="2968" y="5150"/>
                </a:lnTo>
                <a:lnTo>
                  <a:pt x="2972" y="5111"/>
                </a:lnTo>
                <a:lnTo>
                  <a:pt x="2976" y="5074"/>
                </a:lnTo>
                <a:lnTo>
                  <a:pt x="2978" y="5039"/>
                </a:lnTo>
                <a:lnTo>
                  <a:pt x="2980" y="5005"/>
                </a:lnTo>
                <a:lnTo>
                  <a:pt x="2981" y="4974"/>
                </a:lnTo>
                <a:lnTo>
                  <a:pt x="2980" y="4945"/>
                </a:lnTo>
                <a:lnTo>
                  <a:pt x="2978" y="4892"/>
                </a:lnTo>
                <a:lnTo>
                  <a:pt x="2975" y="4850"/>
                </a:lnTo>
                <a:lnTo>
                  <a:pt x="2971" y="4819"/>
                </a:lnTo>
                <a:lnTo>
                  <a:pt x="2968" y="4793"/>
                </a:lnTo>
                <a:lnTo>
                  <a:pt x="2962" y="4837"/>
                </a:lnTo>
                <a:lnTo>
                  <a:pt x="2956" y="4884"/>
                </a:lnTo>
                <a:lnTo>
                  <a:pt x="2947" y="4943"/>
                </a:lnTo>
                <a:lnTo>
                  <a:pt x="2936" y="5008"/>
                </a:lnTo>
                <a:lnTo>
                  <a:pt x="2923" y="5074"/>
                </a:lnTo>
                <a:lnTo>
                  <a:pt x="2916" y="5106"/>
                </a:lnTo>
                <a:lnTo>
                  <a:pt x="2909" y="5138"/>
                </a:lnTo>
                <a:lnTo>
                  <a:pt x="2901" y="5166"/>
                </a:lnTo>
                <a:lnTo>
                  <a:pt x="2893" y="5194"/>
                </a:lnTo>
                <a:lnTo>
                  <a:pt x="2876" y="5241"/>
                </a:lnTo>
                <a:lnTo>
                  <a:pt x="2861" y="5284"/>
                </a:lnTo>
                <a:lnTo>
                  <a:pt x="2845" y="5323"/>
                </a:lnTo>
                <a:lnTo>
                  <a:pt x="2832" y="5355"/>
                </a:lnTo>
                <a:lnTo>
                  <a:pt x="2811" y="5401"/>
                </a:lnTo>
                <a:lnTo>
                  <a:pt x="2804" y="5416"/>
                </a:lnTo>
                <a:lnTo>
                  <a:pt x="2799" y="5375"/>
                </a:lnTo>
                <a:lnTo>
                  <a:pt x="2789" y="5271"/>
                </a:lnTo>
                <a:lnTo>
                  <a:pt x="2784" y="5204"/>
                </a:lnTo>
                <a:lnTo>
                  <a:pt x="2779" y="5128"/>
                </a:lnTo>
                <a:lnTo>
                  <a:pt x="2775" y="5050"/>
                </a:lnTo>
                <a:lnTo>
                  <a:pt x="2774" y="4972"/>
                </a:lnTo>
                <a:lnTo>
                  <a:pt x="2774" y="4866"/>
                </a:lnTo>
                <a:lnTo>
                  <a:pt x="2772" y="4718"/>
                </a:lnTo>
                <a:lnTo>
                  <a:pt x="2768" y="4542"/>
                </a:lnTo>
                <a:lnTo>
                  <a:pt x="2763" y="4352"/>
                </a:lnTo>
                <a:lnTo>
                  <a:pt x="2757" y="4163"/>
                </a:lnTo>
                <a:lnTo>
                  <a:pt x="2749" y="3990"/>
                </a:lnTo>
                <a:lnTo>
                  <a:pt x="2745" y="3914"/>
                </a:lnTo>
                <a:lnTo>
                  <a:pt x="2740" y="3848"/>
                </a:lnTo>
                <a:lnTo>
                  <a:pt x="2736" y="3794"/>
                </a:lnTo>
                <a:lnTo>
                  <a:pt x="2730" y="3753"/>
                </a:lnTo>
                <a:lnTo>
                  <a:pt x="2718" y="3689"/>
                </a:lnTo>
                <a:lnTo>
                  <a:pt x="2706" y="3628"/>
                </a:lnTo>
                <a:lnTo>
                  <a:pt x="2694" y="3577"/>
                </a:lnTo>
                <a:lnTo>
                  <a:pt x="2682" y="3534"/>
                </a:lnTo>
                <a:lnTo>
                  <a:pt x="2671" y="3502"/>
                </a:lnTo>
                <a:lnTo>
                  <a:pt x="2667" y="3491"/>
                </a:lnTo>
                <a:lnTo>
                  <a:pt x="2662" y="3485"/>
                </a:lnTo>
                <a:lnTo>
                  <a:pt x="2660" y="3482"/>
                </a:lnTo>
                <a:lnTo>
                  <a:pt x="2659" y="3483"/>
                </a:lnTo>
                <a:lnTo>
                  <a:pt x="2658" y="3484"/>
                </a:lnTo>
                <a:lnTo>
                  <a:pt x="2656" y="3490"/>
                </a:lnTo>
                <a:lnTo>
                  <a:pt x="2655" y="3502"/>
                </a:lnTo>
                <a:lnTo>
                  <a:pt x="2653" y="3634"/>
                </a:lnTo>
                <a:lnTo>
                  <a:pt x="2647" y="3860"/>
                </a:lnTo>
                <a:lnTo>
                  <a:pt x="2642" y="3979"/>
                </a:lnTo>
                <a:lnTo>
                  <a:pt x="2637" y="4089"/>
                </a:lnTo>
                <a:lnTo>
                  <a:pt x="2631" y="4175"/>
                </a:lnTo>
                <a:lnTo>
                  <a:pt x="2629" y="4208"/>
                </a:lnTo>
                <a:lnTo>
                  <a:pt x="2626" y="4229"/>
                </a:lnTo>
                <a:lnTo>
                  <a:pt x="2620" y="4271"/>
                </a:lnTo>
                <a:lnTo>
                  <a:pt x="2615" y="4327"/>
                </a:lnTo>
                <a:lnTo>
                  <a:pt x="2609" y="4390"/>
                </a:lnTo>
                <a:lnTo>
                  <a:pt x="2606" y="4455"/>
                </a:lnTo>
                <a:lnTo>
                  <a:pt x="2599" y="4567"/>
                </a:lnTo>
                <a:lnTo>
                  <a:pt x="2596" y="4615"/>
                </a:lnTo>
                <a:lnTo>
                  <a:pt x="2576" y="4546"/>
                </a:lnTo>
                <a:lnTo>
                  <a:pt x="2554" y="4478"/>
                </a:lnTo>
                <a:lnTo>
                  <a:pt x="2529" y="4401"/>
                </a:lnTo>
                <a:lnTo>
                  <a:pt x="2505" y="4329"/>
                </a:lnTo>
                <a:lnTo>
                  <a:pt x="2483" y="4270"/>
                </a:lnTo>
                <a:lnTo>
                  <a:pt x="2475" y="4251"/>
                </a:lnTo>
                <a:lnTo>
                  <a:pt x="2468" y="4239"/>
                </a:lnTo>
                <a:lnTo>
                  <a:pt x="2465" y="4236"/>
                </a:lnTo>
                <a:lnTo>
                  <a:pt x="2464" y="4236"/>
                </a:lnTo>
                <a:lnTo>
                  <a:pt x="2463" y="4239"/>
                </a:lnTo>
                <a:lnTo>
                  <a:pt x="2463" y="4244"/>
                </a:lnTo>
                <a:lnTo>
                  <a:pt x="2465" y="4396"/>
                </a:lnTo>
                <a:lnTo>
                  <a:pt x="2470" y="4657"/>
                </a:lnTo>
                <a:lnTo>
                  <a:pt x="2477" y="5015"/>
                </a:lnTo>
                <a:lnTo>
                  <a:pt x="2438" y="4890"/>
                </a:lnTo>
                <a:lnTo>
                  <a:pt x="2348" y="4604"/>
                </a:lnTo>
                <a:lnTo>
                  <a:pt x="2298" y="4442"/>
                </a:lnTo>
                <a:lnTo>
                  <a:pt x="2253" y="4289"/>
                </a:lnTo>
                <a:lnTo>
                  <a:pt x="2217" y="4163"/>
                </a:lnTo>
                <a:lnTo>
                  <a:pt x="2203" y="4115"/>
                </a:lnTo>
                <a:lnTo>
                  <a:pt x="2196" y="4080"/>
                </a:lnTo>
                <a:lnTo>
                  <a:pt x="2191" y="4054"/>
                </a:lnTo>
                <a:lnTo>
                  <a:pt x="2189" y="4031"/>
                </a:lnTo>
                <a:lnTo>
                  <a:pt x="2189" y="4009"/>
                </a:lnTo>
                <a:lnTo>
                  <a:pt x="2190" y="3991"/>
                </a:lnTo>
                <a:lnTo>
                  <a:pt x="2194" y="3974"/>
                </a:lnTo>
                <a:lnTo>
                  <a:pt x="2199" y="3959"/>
                </a:lnTo>
                <a:lnTo>
                  <a:pt x="2205" y="3944"/>
                </a:lnTo>
                <a:lnTo>
                  <a:pt x="2212" y="3932"/>
                </a:lnTo>
                <a:lnTo>
                  <a:pt x="2220" y="3920"/>
                </a:lnTo>
                <a:lnTo>
                  <a:pt x="2229" y="3908"/>
                </a:lnTo>
                <a:lnTo>
                  <a:pt x="2248" y="3884"/>
                </a:lnTo>
                <a:lnTo>
                  <a:pt x="2267" y="3859"/>
                </a:lnTo>
                <a:lnTo>
                  <a:pt x="2275" y="3845"/>
                </a:lnTo>
                <a:lnTo>
                  <a:pt x="2285" y="3829"/>
                </a:lnTo>
                <a:lnTo>
                  <a:pt x="2292" y="3812"/>
                </a:lnTo>
                <a:lnTo>
                  <a:pt x="2300" y="3794"/>
                </a:lnTo>
                <a:lnTo>
                  <a:pt x="2313" y="3761"/>
                </a:lnTo>
                <a:lnTo>
                  <a:pt x="2324" y="3728"/>
                </a:lnTo>
                <a:lnTo>
                  <a:pt x="2331" y="3698"/>
                </a:lnTo>
                <a:lnTo>
                  <a:pt x="2337" y="3673"/>
                </a:lnTo>
                <a:lnTo>
                  <a:pt x="2340" y="3652"/>
                </a:lnTo>
                <a:lnTo>
                  <a:pt x="2344" y="3636"/>
                </a:lnTo>
                <a:lnTo>
                  <a:pt x="2318" y="3638"/>
                </a:lnTo>
                <a:lnTo>
                  <a:pt x="2289" y="3643"/>
                </a:lnTo>
                <a:lnTo>
                  <a:pt x="2253" y="3648"/>
                </a:lnTo>
                <a:lnTo>
                  <a:pt x="2214" y="3656"/>
                </a:lnTo>
                <a:lnTo>
                  <a:pt x="2175" y="3667"/>
                </a:lnTo>
                <a:lnTo>
                  <a:pt x="2157" y="3673"/>
                </a:lnTo>
                <a:lnTo>
                  <a:pt x="2139" y="3679"/>
                </a:lnTo>
                <a:lnTo>
                  <a:pt x="2122" y="3686"/>
                </a:lnTo>
                <a:lnTo>
                  <a:pt x="2106" y="3695"/>
                </a:lnTo>
                <a:lnTo>
                  <a:pt x="2081" y="3711"/>
                </a:lnTo>
                <a:lnTo>
                  <a:pt x="2062" y="3727"/>
                </a:lnTo>
                <a:lnTo>
                  <a:pt x="2046" y="3743"/>
                </a:lnTo>
                <a:lnTo>
                  <a:pt x="2034" y="3756"/>
                </a:lnTo>
                <a:lnTo>
                  <a:pt x="2026" y="3768"/>
                </a:lnTo>
                <a:lnTo>
                  <a:pt x="2021" y="3776"/>
                </a:lnTo>
                <a:lnTo>
                  <a:pt x="2017" y="3785"/>
                </a:lnTo>
                <a:lnTo>
                  <a:pt x="1966" y="3643"/>
                </a:lnTo>
                <a:lnTo>
                  <a:pt x="1917" y="3508"/>
                </a:lnTo>
                <a:lnTo>
                  <a:pt x="1869" y="3369"/>
                </a:lnTo>
                <a:lnTo>
                  <a:pt x="1847" y="3302"/>
                </a:lnTo>
                <a:lnTo>
                  <a:pt x="1821" y="3233"/>
                </a:lnTo>
                <a:lnTo>
                  <a:pt x="1794" y="3162"/>
                </a:lnTo>
                <a:lnTo>
                  <a:pt x="1764" y="3087"/>
                </a:lnTo>
                <a:lnTo>
                  <a:pt x="1730" y="3005"/>
                </a:lnTo>
                <a:lnTo>
                  <a:pt x="1692" y="2917"/>
                </a:lnTo>
                <a:lnTo>
                  <a:pt x="1603" y="2715"/>
                </a:lnTo>
                <a:lnTo>
                  <a:pt x="1579" y="2662"/>
                </a:lnTo>
                <a:lnTo>
                  <a:pt x="1559" y="2616"/>
                </a:lnTo>
                <a:lnTo>
                  <a:pt x="1543" y="2573"/>
                </a:lnTo>
                <a:lnTo>
                  <a:pt x="1529" y="2536"/>
                </a:lnTo>
                <a:lnTo>
                  <a:pt x="1517" y="2501"/>
                </a:lnTo>
                <a:lnTo>
                  <a:pt x="1509" y="2470"/>
                </a:lnTo>
                <a:lnTo>
                  <a:pt x="1502" y="2441"/>
                </a:lnTo>
                <a:lnTo>
                  <a:pt x="1496" y="2415"/>
                </a:lnTo>
                <a:lnTo>
                  <a:pt x="1492" y="2388"/>
                </a:lnTo>
                <a:lnTo>
                  <a:pt x="1489" y="2363"/>
                </a:lnTo>
                <a:lnTo>
                  <a:pt x="1483" y="2310"/>
                </a:lnTo>
                <a:lnTo>
                  <a:pt x="1477" y="2251"/>
                </a:lnTo>
                <a:lnTo>
                  <a:pt x="1468" y="2181"/>
                </a:lnTo>
                <a:lnTo>
                  <a:pt x="1463" y="2137"/>
                </a:lnTo>
                <a:lnTo>
                  <a:pt x="1460" y="2086"/>
                </a:lnTo>
                <a:lnTo>
                  <a:pt x="1456" y="2028"/>
                </a:lnTo>
                <a:lnTo>
                  <a:pt x="1454" y="1966"/>
                </a:lnTo>
                <a:lnTo>
                  <a:pt x="1450" y="1831"/>
                </a:lnTo>
                <a:lnTo>
                  <a:pt x="1450" y="1695"/>
                </a:lnTo>
                <a:lnTo>
                  <a:pt x="1450" y="1568"/>
                </a:lnTo>
                <a:lnTo>
                  <a:pt x="1451" y="1463"/>
                </a:lnTo>
                <a:lnTo>
                  <a:pt x="1454" y="1365"/>
                </a:lnTo>
                <a:lnTo>
                  <a:pt x="1430" y="1451"/>
                </a:lnTo>
                <a:lnTo>
                  <a:pt x="1376" y="1656"/>
                </a:lnTo>
                <a:lnTo>
                  <a:pt x="1346" y="1777"/>
                </a:lnTo>
                <a:lnTo>
                  <a:pt x="1316" y="1897"/>
                </a:lnTo>
                <a:lnTo>
                  <a:pt x="1291" y="2005"/>
                </a:lnTo>
                <a:lnTo>
                  <a:pt x="1283" y="2052"/>
                </a:lnTo>
                <a:lnTo>
                  <a:pt x="1276" y="2092"/>
                </a:lnTo>
                <a:lnTo>
                  <a:pt x="1271" y="2128"/>
                </a:lnTo>
                <a:lnTo>
                  <a:pt x="1267" y="2164"/>
                </a:lnTo>
                <a:lnTo>
                  <a:pt x="1266" y="2199"/>
                </a:lnTo>
                <a:lnTo>
                  <a:pt x="1265" y="2233"/>
                </a:lnTo>
                <a:lnTo>
                  <a:pt x="1266" y="2267"/>
                </a:lnTo>
                <a:lnTo>
                  <a:pt x="1267" y="2301"/>
                </a:lnTo>
                <a:lnTo>
                  <a:pt x="1271" y="2334"/>
                </a:lnTo>
                <a:lnTo>
                  <a:pt x="1273" y="2367"/>
                </a:lnTo>
                <a:lnTo>
                  <a:pt x="1282" y="2429"/>
                </a:lnTo>
                <a:lnTo>
                  <a:pt x="1290" y="2488"/>
                </a:lnTo>
                <a:lnTo>
                  <a:pt x="1299" y="2545"/>
                </a:lnTo>
                <a:lnTo>
                  <a:pt x="1305" y="2596"/>
                </a:lnTo>
                <a:lnTo>
                  <a:pt x="1307" y="2611"/>
                </a:lnTo>
                <a:lnTo>
                  <a:pt x="1311" y="2626"/>
                </a:lnTo>
                <a:lnTo>
                  <a:pt x="1320" y="2662"/>
                </a:lnTo>
                <a:lnTo>
                  <a:pt x="1334" y="2704"/>
                </a:lnTo>
                <a:lnTo>
                  <a:pt x="1350" y="2753"/>
                </a:lnTo>
                <a:lnTo>
                  <a:pt x="1370" y="2805"/>
                </a:lnTo>
                <a:lnTo>
                  <a:pt x="1391" y="2861"/>
                </a:lnTo>
                <a:lnTo>
                  <a:pt x="1439" y="2977"/>
                </a:lnTo>
                <a:lnTo>
                  <a:pt x="1490" y="3094"/>
                </a:lnTo>
                <a:lnTo>
                  <a:pt x="1539" y="3204"/>
                </a:lnTo>
                <a:lnTo>
                  <a:pt x="1582" y="3298"/>
                </a:lnTo>
                <a:lnTo>
                  <a:pt x="1617" y="3369"/>
                </a:lnTo>
                <a:lnTo>
                  <a:pt x="1632" y="3399"/>
                </a:lnTo>
                <a:lnTo>
                  <a:pt x="1647" y="3435"/>
                </a:lnTo>
                <a:lnTo>
                  <a:pt x="1665" y="3475"/>
                </a:lnTo>
                <a:lnTo>
                  <a:pt x="1683" y="3518"/>
                </a:lnTo>
                <a:lnTo>
                  <a:pt x="1701" y="3565"/>
                </a:lnTo>
                <a:lnTo>
                  <a:pt x="1719" y="3615"/>
                </a:lnTo>
                <a:lnTo>
                  <a:pt x="1737" y="3667"/>
                </a:lnTo>
                <a:lnTo>
                  <a:pt x="1754" y="3721"/>
                </a:lnTo>
                <a:lnTo>
                  <a:pt x="1770" y="3775"/>
                </a:lnTo>
                <a:lnTo>
                  <a:pt x="1785" y="3830"/>
                </a:lnTo>
                <a:lnTo>
                  <a:pt x="1799" y="3886"/>
                </a:lnTo>
                <a:lnTo>
                  <a:pt x="1809" y="3940"/>
                </a:lnTo>
                <a:lnTo>
                  <a:pt x="1818" y="3994"/>
                </a:lnTo>
                <a:lnTo>
                  <a:pt x="1823" y="4044"/>
                </a:lnTo>
                <a:lnTo>
                  <a:pt x="1825" y="4069"/>
                </a:lnTo>
                <a:lnTo>
                  <a:pt x="1826" y="4093"/>
                </a:lnTo>
                <a:lnTo>
                  <a:pt x="1826" y="4117"/>
                </a:lnTo>
                <a:lnTo>
                  <a:pt x="1825" y="4140"/>
                </a:lnTo>
                <a:lnTo>
                  <a:pt x="1820" y="4223"/>
                </a:lnTo>
                <a:lnTo>
                  <a:pt x="1818" y="4296"/>
                </a:lnTo>
                <a:lnTo>
                  <a:pt x="1818" y="4363"/>
                </a:lnTo>
                <a:lnTo>
                  <a:pt x="1818" y="4424"/>
                </a:lnTo>
                <a:lnTo>
                  <a:pt x="1817" y="4483"/>
                </a:lnTo>
                <a:lnTo>
                  <a:pt x="1817" y="4543"/>
                </a:lnTo>
                <a:lnTo>
                  <a:pt x="1814" y="4605"/>
                </a:lnTo>
                <a:lnTo>
                  <a:pt x="1809" y="4674"/>
                </a:lnTo>
                <a:lnTo>
                  <a:pt x="1808" y="4713"/>
                </a:lnTo>
                <a:lnTo>
                  <a:pt x="1809" y="4760"/>
                </a:lnTo>
                <a:lnTo>
                  <a:pt x="1812" y="4812"/>
                </a:lnTo>
                <a:lnTo>
                  <a:pt x="1815" y="4867"/>
                </a:lnTo>
                <a:lnTo>
                  <a:pt x="1821" y="4927"/>
                </a:lnTo>
                <a:lnTo>
                  <a:pt x="1829" y="4990"/>
                </a:lnTo>
                <a:lnTo>
                  <a:pt x="1845" y="5118"/>
                </a:lnTo>
                <a:lnTo>
                  <a:pt x="1863" y="5246"/>
                </a:lnTo>
                <a:lnTo>
                  <a:pt x="1883" y="5365"/>
                </a:lnTo>
                <a:lnTo>
                  <a:pt x="1914" y="5550"/>
                </a:lnTo>
                <a:lnTo>
                  <a:pt x="1919" y="5589"/>
                </a:lnTo>
                <a:lnTo>
                  <a:pt x="1925" y="5642"/>
                </a:lnTo>
                <a:lnTo>
                  <a:pt x="1931" y="5705"/>
                </a:lnTo>
                <a:lnTo>
                  <a:pt x="1935" y="5776"/>
                </a:lnTo>
                <a:lnTo>
                  <a:pt x="1945" y="5933"/>
                </a:lnTo>
                <a:lnTo>
                  <a:pt x="1955" y="6099"/>
                </a:lnTo>
                <a:lnTo>
                  <a:pt x="1962" y="6256"/>
                </a:lnTo>
                <a:lnTo>
                  <a:pt x="1968" y="6388"/>
                </a:lnTo>
                <a:lnTo>
                  <a:pt x="1973" y="6515"/>
                </a:lnTo>
                <a:lnTo>
                  <a:pt x="1921" y="6339"/>
                </a:lnTo>
                <a:lnTo>
                  <a:pt x="1801" y="5941"/>
                </a:lnTo>
                <a:lnTo>
                  <a:pt x="1731" y="5717"/>
                </a:lnTo>
                <a:lnTo>
                  <a:pt x="1666" y="5506"/>
                </a:lnTo>
                <a:lnTo>
                  <a:pt x="1611" y="5335"/>
                </a:lnTo>
                <a:lnTo>
                  <a:pt x="1589" y="5270"/>
                </a:lnTo>
                <a:lnTo>
                  <a:pt x="1573" y="5223"/>
                </a:lnTo>
                <a:lnTo>
                  <a:pt x="1558" y="5187"/>
                </a:lnTo>
                <a:lnTo>
                  <a:pt x="1541" y="5148"/>
                </a:lnTo>
                <a:lnTo>
                  <a:pt x="1507" y="5073"/>
                </a:lnTo>
                <a:lnTo>
                  <a:pt x="1469" y="4997"/>
                </a:lnTo>
                <a:lnTo>
                  <a:pt x="1433" y="4928"/>
                </a:lnTo>
                <a:lnTo>
                  <a:pt x="1401" y="4868"/>
                </a:lnTo>
                <a:lnTo>
                  <a:pt x="1374" y="4820"/>
                </a:lnTo>
                <a:lnTo>
                  <a:pt x="1350" y="4778"/>
                </a:lnTo>
                <a:lnTo>
                  <a:pt x="1346" y="4806"/>
                </a:lnTo>
                <a:lnTo>
                  <a:pt x="1341" y="4837"/>
                </a:lnTo>
                <a:lnTo>
                  <a:pt x="1337" y="4878"/>
                </a:lnTo>
                <a:lnTo>
                  <a:pt x="1334" y="4926"/>
                </a:lnTo>
                <a:lnTo>
                  <a:pt x="1331" y="4978"/>
                </a:lnTo>
                <a:lnTo>
                  <a:pt x="1331" y="5005"/>
                </a:lnTo>
                <a:lnTo>
                  <a:pt x="1331" y="5034"/>
                </a:lnTo>
                <a:lnTo>
                  <a:pt x="1332" y="5062"/>
                </a:lnTo>
                <a:lnTo>
                  <a:pt x="1335" y="5089"/>
                </a:lnTo>
                <a:lnTo>
                  <a:pt x="1338" y="5118"/>
                </a:lnTo>
                <a:lnTo>
                  <a:pt x="1343" y="5146"/>
                </a:lnTo>
                <a:lnTo>
                  <a:pt x="1349" y="5176"/>
                </a:lnTo>
                <a:lnTo>
                  <a:pt x="1355" y="5205"/>
                </a:lnTo>
                <a:lnTo>
                  <a:pt x="1364" y="5234"/>
                </a:lnTo>
                <a:lnTo>
                  <a:pt x="1372" y="5264"/>
                </a:lnTo>
                <a:lnTo>
                  <a:pt x="1390" y="5321"/>
                </a:lnTo>
                <a:lnTo>
                  <a:pt x="1410" y="5378"/>
                </a:lnTo>
                <a:lnTo>
                  <a:pt x="1431" y="5430"/>
                </a:lnTo>
                <a:lnTo>
                  <a:pt x="1450" y="5478"/>
                </a:lnTo>
                <a:lnTo>
                  <a:pt x="1468" y="5520"/>
                </a:lnTo>
                <a:lnTo>
                  <a:pt x="1505" y="5610"/>
                </a:lnTo>
                <a:lnTo>
                  <a:pt x="1526" y="5659"/>
                </a:lnTo>
                <a:lnTo>
                  <a:pt x="1545" y="5711"/>
                </a:lnTo>
                <a:lnTo>
                  <a:pt x="1562" y="5762"/>
                </a:lnTo>
                <a:lnTo>
                  <a:pt x="1569" y="5786"/>
                </a:lnTo>
                <a:lnTo>
                  <a:pt x="1575" y="5810"/>
                </a:lnTo>
                <a:lnTo>
                  <a:pt x="1580" y="5832"/>
                </a:lnTo>
                <a:lnTo>
                  <a:pt x="1583" y="5854"/>
                </a:lnTo>
                <a:lnTo>
                  <a:pt x="1586" y="5873"/>
                </a:lnTo>
                <a:lnTo>
                  <a:pt x="1587" y="5891"/>
                </a:lnTo>
                <a:lnTo>
                  <a:pt x="1587" y="5908"/>
                </a:lnTo>
                <a:lnTo>
                  <a:pt x="1585" y="5922"/>
                </a:lnTo>
                <a:lnTo>
                  <a:pt x="1582" y="5937"/>
                </a:lnTo>
                <a:lnTo>
                  <a:pt x="1580" y="5951"/>
                </a:lnTo>
                <a:lnTo>
                  <a:pt x="1575" y="5964"/>
                </a:lnTo>
                <a:lnTo>
                  <a:pt x="1570" y="5977"/>
                </a:lnTo>
                <a:lnTo>
                  <a:pt x="1559" y="6004"/>
                </a:lnTo>
                <a:lnTo>
                  <a:pt x="1546" y="6031"/>
                </a:lnTo>
                <a:lnTo>
                  <a:pt x="1531" y="6060"/>
                </a:lnTo>
                <a:lnTo>
                  <a:pt x="1515" y="6092"/>
                </a:lnTo>
                <a:lnTo>
                  <a:pt x="1498" y="6129"/>
                </a:lnTo>
                <a:lnTo>
                  <a:pt x="1490" y="6152"/>
                </a:lnTo>
                <a:lnTo>
                  <a:pt x="1480" y="6179"/>
                </a:lnTo>
                <a:lnTo>
                  <a:pt x="1458" y="6249"/>
                </a:lnTo>
                <a:lnTo>
                  <a:pt x="1437" y="6328"/>
                </a:lnTo>
                <a:lnTo>
                  <a:pt x="1414" y="6406"/>
                </a:lnTo>
                <a:lnTo>
                  <a:pt x="1395" y="6475"/>
                </a:lnTo>
                <a:lnTo>
                  <a:pt x="1386" y="6502"/>
                </a:lnTo>
                <a:lnTo>
                  <a:pt x="1379" y="6525"/>
                </a:lnTo>
                <a:lnTo>
                  <a:pt x="1373" y="6540"/>
                </a:lnTo>
                <a:lnTo>
                  <a:pt x="1371" y="6543"/>
                </a:lnTo>
                <a:lnTo>
                  <a:pt x="1368" y="6546"/>
                </a:lnTo>
                <a:lnTo>
                  <a:pt x="1367" y="6546"/>
                </a:lnTo>
                <a:lnTo>
                  <a:pt x="1366" y="6542"/>
                </a:lnTo>
                <a:lnTo>
                  <a:pt x="1365" y="6529"/>
                </a:lnTo>
                <a:lnTo>
                  <a:pt x="1365" y="6483"/>
                </a:lnTo>
                <a:lnTo>
                  <a:pt x="1367" y="6426"/>
                </a:lnTo>
                <a:lnTo>
                  <a:pt x="1372" y="6289"/>
                </a:lnTo>
                <a:lnTo>
                  <a:pt x="1377" y="6146"/>
                </a:lnTo>
                <a:lnTo>
                  <a:pt x="1379" y="6081"/>
                </a:lnTo>
                <a:lnTo>
                  <a:pt x="1379" y="6024"/>
                </a:lnTo>
                <a:lnTo>
                  <a:pt x="1379" y="6011"/>
                </a:lnTo>
                <a:lnTo>
                  <a:pt x="1378" y="5997"/>
                </a:lnTo>
                <a:lnTo>
                  <a:pt x="1372" y="5965"/>
                </a:lnTo>
                <a:lnTo>
                  <a:pt x="1365" y="5929"/>
                </a:lnTo>
                <a:lnTo>
                  <a:pt x="1354" y="5892"/>
                </a:lnTo>
                <a:lnTo>
                  <a:pt x="1342" y="5851"/>
                </a:lnTo>
                <a:lnTo>
                  <a:pt x="1328" y="5810"/>
                </a:lnTo>
                <a:lnTo>
                  <a:pt x="1313" y="5770"/>
                </a:lnTo>
                <a:lnTo>
                  <a:pt x="1298" y="5730"/>
                </a:lnTo>
                <a:lnTo>
                  <a:pt x="1267" y="5654"/>
                </a:lnTo>
                <a:lnTo>
                  <a:pt x="1242" y="5593"/>
                </a:lnTo>
                <a:lnTo>
                  <a:pt x="1216" y="5535"/>
                </a:lnTo>
                <a:lnTo>
                  <a:pt x="1210" y="5562"/>
                </a:lnTo>
                <a:lnTo>
                  <a:pt x="1203" y="5592"/>
                </a:lnTo>
                <a:lnTo>
                  <a:pt x="1194" y="5629"/>
                </a:lnTo>
                <a:lnTo>
                  <a:pt x="1186" y="5671"/>
                </a:lnTo>
                <a:lnTo>
                  <a:pt x="1179" y="5717"/>
                </a:lnTo>
                <a:lnTo>
                  <a:pt x="1174" y="5760"/>
                </a:lnTo>
                <a:lnTo>
                  <a:pt x="1173" y="5782"/>
                </a:lnTo>
                <a:lnTo>
                  <a:pt x="1171" y="5802"/>
                </a:lnTo>
                <a:lnTo>
                  <a:pt x="1171" y="5824"/>
                </a:lnTo>
                <a:lnTo>
                  <a:pt x="1170" y="5849"/>
                </a:lnTo>
                <a:lnTo>
                  <a:pt x="1165" y="5910"/>
                </a:lnTo>
                <a:lnTo>
                  <a:pt x="1151" y="6054"/>
                </a:lnTo>
                <a:lnTo>
                  <a:pt x="1145" y="6129"/>
                </a:lnTo>
                <a:lnTo>
                  <a:pt x="1140" y="6199"/>
                </a:lnTo>
                <a:lnTo>
                  <a:pt x="1139" y="6230"/>
                </a:lnTo>
                <a:lnTo>
                  <a:pt x="1139" y="6260"/>
                </a:lnTo>
                <a:lnTo>
                  <a:pt x="1140" y="6285"/>
                </a:lnTo>
                <a:lnTo>
                  <a:pt x="1143" y="6307"/>
                </a:lnTo>
                <a:lnTo>
                  <a:pt x="1147" y="6357"/>
                </a:lnTo>
                <a:lnTo>
                  <a:pt x="1152" y="6423"/>
                </a:lnTo>
                <a:lnTo>
                  <a:pt x="1156" y="6498"/>
                </a:lnTo>
                <a:lnTo>
                  <a:pt x="1157" y="6572"/>
                </a:lnTo>
                <a:lnTo>
                  <a:pt x="1157" y="6606"/>
                </a:lnTo>
                <a:lnTo>
                  <a:pt x="1156" y="6637"/>
                </a:lnTo>
                <a:lnTo>
                  <a:pt x="1153" y="6664"/>
                </a:lnTo>
                <a:lnTo>
                  <a:pt x="1150" y="6684"/>
                </a:lnTo>
                <a:lnTo>
                  <a:pt x="1149" y="6692"/>
                </a:lnTo>
                <a:lnTo>
                  <a:pt x="1146" y="6698"/>
                </a:lnTo>
                <a:lnTo>
                  <a:pt x="1144" y="6703"/>
                </a:lnTo>
                <a:lnTo>
                  <a:pt x="1141" y="6706"/>
                </a:lnTo>
                <a:lnTo>
                  <a:pt x="1138" y="6706"/>
                </a:lnTo>
                <a:lnTo>
                  <a:pt x="1135" y="6704"/>
                </a:lnTo>
                <a:lnTo>
                  <a:pt x="1131" y="6700"/>
                </a:lnTo>
                <a:lnTo>
                  <a:pt x="1127" y="6692"/>
                </a:lnTo>
                <a:lnTo>
                  <a:pt x="1123" y="6683"/>
                </a:lnTo>
                <a:lnTo>
                  <a:pt x="1118" y="6672"/>
                </a:lnTo>
                <a:lnTo>
                  <a:pt x="1110" y="6643"/>
                </a:lnTo>
                <a:lnTo>
                  <a:pt x="1102" y="6607"/>
                </a:lnTo>
                <a:lnTo>
                  <a:pt x="1093" y="6565"/>
                </a:lnTo>
                <a:lnTo>
                  <a:pt x="1085" y="6518"/>
                </a:lnTo>
                <a:lnTo>
                  <a:pt x="1076" y="6466"/>
                </a:lnTo>
                <a:lnTo>
                  <a:pt x="1061" y="6352"/>
                </a:lnTo>
                <a:lnTo>
                  <a:pt x="1027" y="6110"/>
                </a:lnTo>
                <a:lnTo>
                  <a:pt x="1010" y="5994"/>
                </a:lnTo>
                <a:lnTo>
                  <a:pt x="994" y="5891"/>
                </a:lnTo>
                <a:lnTo>
                  <a:pt x="986" y="5843"/>
                </a:lnTo>
                <a:lnTo>
                  <a:pt x="979" y="5794"/>
                </a:lnTo>
                <a:lnTo>
                  <a:pt x="973" y="5742"/>
                </a:lnTo>
                <a:lnTo>
                  <a:pt x="968" y="5690"/>
                </a:lnTo>
                <a:lnTo>
                  <a:pt x="964" y="5637"/>
                </a:lnTo>
                <a:lnTo>
                  <a:pt x="960" y="5583"/>
                </a:lnTo>
                <a:lnTo>
                  <a:pt x="955" y="5474"/>
                </a:lnTo>
                <a:lnTo>
                  <a:pt x="951" y="5363"/>
                </a:lnTo>
                <a:lnTo>
                  <a:pt x="950" y="5254"/>
                </a:lnTo>
                <a:lnTo>
                  <a:pt x="949" y="5045"/>
                </a:lnTo>
                <a:lnTo>
                  <a:pt x="949" y="4997"/>
                </a:lnTo>
                <a:lnTo>
                  <a:pt x="947" y="4950"/>
                </a:lnTo>
                <a:lnTo>
                  <a:pt x="945" y="4908"/>
                </a:lnTo>
                <a:lnTo>
                  <a:pt x="942" y="4867"/>
                </a:lnTo>
                <a:lnTo>
                  <a:pt x="938" y="4830"/>
                </a:lnTo>
                <a:lnTo>
                  <a:pt x="935" y="4796"/>
                </a:lnTo>
                <a:lnTo>
                  <a:pt x="926" y="4737"/>
                </a:lnTo>
                <a:lnTo>
                  <a:pt x="919" y="4691"/>
                </a:lnTo>
                <a:lnTo>
                  <a:pt x="912" y="4657"/>
                </a:lnTo>
                <a:lnTo>
                  <a:pt x="905" y="4629"/>
                </a:lnTo>
                <a:lnTo>
                  <a:pt x="861" y="4731"/>
                </a:lnTo>
                <a:lnTo>
                  <a:pt x="786" y="4912"/>
                </a:lnTo>
                <a:lnTo>
                  <a:pt x="778" y="4933"/>
                </a:lnTo>
                <a:lnTo>
                  <a:pt x="771" y="4959"/>
                </a:lnTo>
                <a:lnTo>
                  <a:pt x="765" y="4987"/>
                </a:lnTo>
                <a:lnTo>
                  <a:pt x="760" y="5017"/>
                </a:lnTo>
                <a:lnTo>
                  <a:pt x="756" y="5051"/>
                </a:lnTo>
                <a:lnTo>
                  <a:pt x="752" y="5083"/>
                </a:lnTo>
                <a:lnTo>
                  <a:pt x="747" y="5151"/>
                </a:lnTo>
                <a:lnTo>
                  <a:pt x="744" y="5213"/>
                </a:lnTo>
                <a:lnTo>
                  <a:pt x="742" y="5264"/>
                </a:lnTo>
                <a:lnTo>
                  <a:pt x="741" y="5312"/>
                </a:lnTo>
                <a:lnTo>
                  <a:pt x="622" y="4956"/>
                </a:lnTo>
                <a:lnTo>
                  <a:pt x="609" y="4915"/>
                </a:lnTo>
                <a:lnTo>
                  <a:pt x="598" y="4876"/>
                </a:lnTo>
                <a:lnTo>
                  <a:pt x="578" y="4800"/>
                </a:lnTo>
                <a:lnTo>
                  <a:pt x="559" y="4727"/>
                </a:lnTo>
                <a:lnTo>
                  <a:pt x="539" y="4653"/>
                </a:lnTo>
                <a:lnTo>
                  <a:pt x="529" y="4616"/>
                </a:lnTo>
                <a:lnTo>
                  <a:pt x="517" y="4579"/>
                </a:lnTo>
                <a:lnTo>
                  <a:pt x="502" y="4539"/>
                </a:lnTo>
                <a:lnTo>
                  <a:pt x="487" y="4500"/>
                </a:lnTo>
                <a:lnTo>
                  <a:pt x="470" y="4457"/>
                </a:lnTo>
                <a:lnTo>
                  <a:pt x="449" y="4413"/>
                </a:lnTo>
                <a:lnTo>
                  <a:pt x="426" y="4366"/>
                </a:lnTo>
                <a:lnTo>
                  <a:pt x="400" y="4318"/>
                </a:lnTo>
                <a:lnTo>
                  <a:pt x="374" y="4270"/>
                </a:lnTo>
                <a:lnTo>
                  <a:pt x="352" y="4226"/>
                </a:lnTo>
                <a:lnTo>
                  <a:pt x="333" y="4185"/>
                </a:lnTo>
                <a:lnTo>
                  <a:pt x="316" y="4149"/>
                </a:lnTo>
                <a:lnTo>
                  <a:pt x="303" y="4114"/>
                </a:lnTo>
                <a:lnTo>
                  <a:pt x="291" y="4084"/>
                </a:lnTo>
                <a:lnTo>
                  <a:pt x="282" y="4055"/>
                </a:lnTo>
                <a:lnTo>
                  <a:pt x="274" y="4029"/>
                </a:lnTo>
                <a:lnTo>
                  <a:pt x="263" y="3983"/>
                </a:lnTo>
                <a:lnTo>
                  <a:pt x="255" y="3942"/>
                </a:lnTo>
                <a:lnTo>
                  <a:pt x="246" y="3906"/>
                </a:lnTo>
                <a:lnTo>
                  <a:pt x="241" y="3889"/>
                </a:lnTo>
                <a:lnTo>
                  <a:pt x="237" y="3872"/>
                </a:lnTo>
                <a:lnTo>
                  <a:pt x="222" y="3824"/>
                </a:lnTo>
                <a:lnTo>
                  <a:pt x="203" y="3751"/>
                </a:lnTo>
                <a:lnTo>
                  <a:pt x="159" y="3577"/>
                </a:lnTo>
                <a:lnTo>
                  <a:pt x="138" y="3496"/>
                </a:lnTo>
                <a:lnTo>
                  <a:pt x="120" y="3435"/>
                </a:lnTo>
                <a:lnTo>
                  <a:pt x="113" y="3415"/>
                </a:lnTo>
                <a:lnTo>
                  <a:pt x="108" y="3404"/>
                </a:lnTo>
                <a:lnTo>
                  <a:pt x="106" y="3401"/>
                </a:lnTo>
                <a:lnTo>
                  <a:pt x="104" y="3403"/>
                </a:lnTo>
                <a:lnTo>
                  <a:pt x="103" y="3406"/>
                </a:lnTo>
                <a:lnTo>
                  <a:pt x="103" y="3412"/>
                </a:lnTo>
                <a:lnTo>
                  <a:pt x="104" y="3464"/>
                </a:lnTo>
                <a:lnTo>
                  <a:pt x="107" y="3548"/>
                </a:lnTo>
                <a:lnTo>
                  <a:pt x="112" y="3654"/>
                </a:lnTo>
                <a:lnTo>
                  <a:pt x="118" y="3776"/>
                </a:lnTo>
                <a:lnTo>
                  <a:pt x="128" y="3907"/>
                </a:lnTo>
                <a:lnTo>
                  <a:pt x="134" y="3973"/>
                </a:lnTo>
                <a:lnTo>
                  <a:pt x="141" y="4039"/>
                </a:lnTo>
                <a:lnTo>
                  <a:pt x="149" y="4103"/>
                </a:lnTo>
                <a:lnTo>
                  <a:pt x="157" y="4163"/>
                </a:lnTo>
                <a:lnTo>
                  <a:pt x="167" y="4221"/>
                </a:lnTo>
                <a:lnTo>
                  <a:pt x="178" y="4274"/>
                </a:lnTo>
                <a:lnTo>
                  <a:pt x="190" y="4322"/>
                </a:lnTo>
                <a:lnTo>
                  <a:pt x="203" y="4369"/>
                </a:lnTo>
                <a:lnTo>
                  <a:pt x="216" y="4414"/>
                </a:lnTo>
                <a:lnTo>
                  <a:pt x="232" y="4456"/>
                </a:lnTo>
                <a:lnTo>
                  <a:pt x="249" y="4498"/>
                </a:lnTo>
                <a:lnTo>
                  <a:pt x="265" y="4539"/>
                </a:lnTo>
                <a:lnTo>
                  <a:pt x="283" y="4578"/>
                </a:lnTo>
                <a:lnTo>
                  <a:pt x="302" y="4617"/>
                </a:lnTo>
                <a:lnTo>
                  <a:pt x="340" y="4693"/>
                </a:lnTo>
                <a:lnTo>
                  <a:pt x="380" y="4769"/>
                </a:lnTo>
                <a:lnTo>
                  <a:pt x="420" y="4846"/>
                </a:lnTo>
                <a:lnTo>
                  <a:pt x="440" y="4885"/>
                </a:lnTo>
                <a:lnTo>
                  <a:pt x="459" y="4926"/>
                </a:lnTo>
                <a:lnTo>
                  <a:pt x="469" y="4948"/>
                </a:lnTo>
                <a:lnTo>
                  <a:pt x="478" y="4971"/>
                </a:lnTo>
                <a:lnTo>
                  <a:pt x="497" y="5021"/>
                </a:lnTo>
                <a:lnTo>
                  <a:pt x="514" y="5076"/>
                </a:lnTo>
                <a:lnTo>
                  <a:pt x="531" y="5135"/>
                </a:lnTo>
                <a:lnTo>
                  <a:pt x="548" y="5196"/>
                </a:lnTo>
                <a:lnTo>
                  <a:pt x="563" y="5261"/>
                </a:lnTo>
                <a:lnTo>
                  <a:pt x="578" y="5327"/>
                </a:lnTo>
                <a:lnTo>
                  <a:pt x="591" y="5393"/>
                </a:lnTo>
                <a:lnTo>
                  <a:pt x="604" y="5461"/>
                </a:lnTo>
                <a:lnTo>
                  <a:pt x="616" y="5527"/>
                </a:lnTo>
                <a:lnTo>
                  <a:pt x="637" y="5653"/>
                </a:lnTo>
                <a:lnTo>
                  <a:pt x="654" y="5766"/>
                </a:lnTo>
                <a:lnTo>
                  <a:pt x="667" y="5861"/>
                </a:lnTo>
                <a:lnTo>
                  <a:pt x="678" y="5944"/>
                </a:lnTo>
                <a:lnTo>
                  <a:pt x="687" y="6022"/>
                </a:lnTo>
                <a:lnTo>
                  <a:pt x="694" y="6095"/>
                </a:lnTo>
                <a:lnTo>
                  <a:pt x="700" y="6162"/>
                </a:lnTo>
                <a:lnTo>
                  <a:pt x="705" y="6223"/>
                </a:lnTo>
                <a:lnTo>
                  <a:pt x="709" y="6274"/>
                </a:lnTo>
                <a:lnTo>
                  <a:pt x="711" y="6317"/>
                </a:lnTo>
                <a:lnTo>
                  <a:pt x="711" y="6351"/>
                </a:lnTo>
                <a:lnTo>
                  <a:pt x="716" y="6436"/>
                </a:lnTo>
                <a:lnTo>
                  <a:pt x="726" y="6617"/>
                </a:lnTo>
                <a:lnTo>
                  <a:pt x="756" y="7128"/>
                </a:lnTo>
                <a:lnTo>
                  <a:pt x="801" y="7849"/>
                </a:lnTo>
                <a:lnTo>
                  <a:pt x="751" y="7565"/>
                </a:lnTo>
                <a:lnTo>
                  <a:pt x="706" y="7311"/>
                </a:lnTo>
                <a:lnTo>
                  <a:pt x="667" y="7078"/>
                </a:lnTo>
                <a:lnTo>
                  <a:pt x="660" y="7024"/>
                </a:lnTo>
                <a:lnTo>
                  <a:pt x="651" y="6960"/>
                </a:lnTo>
                <a:lnTo>
                  <a:pt x="644" y="6891"/>
                </a:lnTo>
                <a:lnTo>
                  <a:pt x="636" y="6815"/>
                </a:lnTo>
                <a:lnTo>
                  <a:pt x="622" y="6648"/>
                </a:lnTo>
                <a:lnTo>
                  <a:pt x="608" y="6470"/>
                </a:lnTo>
                <a:lnTo>
                  <a:pt x="593" y="6289"/>
                </a:lnTo>
                <a:lnTo>
                  <a:pt x="579" y="6114"/>
                </a:lnTo>
                <a:lnTo>
                  <a:pt x="565" y="5953"/>
                </a:lnTo>
                <a:lnTo>
                  <a:pt x="556" y="5881"/>
                </a:lnTo>
                <a:lnTo>
                  <a:pt x="549" y="5816"/>
                </a:lnTo>
                <a:lnTo>
                  <a:pt x="539" y="5756"/>
                </a:lnTo>
                <a:lnTo>
                  <a:pt x="529" y="5697"/>
                </a:lnTo>
                <a:lnTo>
                  <a:pt x="517" y="5640"/>
                </a:lnTo>
                <a:lnTo>
                  <a:pt x="505" y="5585"/>
                </a:lnTo>
                <a:lnTo>
                  <a:pt x="491" y="5530"/>
                </a:lnTo>
                <a:lnTo>
                  <a:pt x="477" y="5481"/>
                </a:lnTo>
                <a:lnTo>
                  <a:pt x="464" y="5433"/>
                </a:lnTo>
                <a:lnTo>
                  <a:pt x="450" y="5390"/>
                </a:lnTo>
                <a:lnTo>
                  <a:pt x="425" y="5314"/>
                </a:lnTo>
                <a:lnTo>
                  <a:pt x="405" y="5258"/>
                </a:lnTo>
                <a:lnTo>
                  <a:pt x="390" y="5222"/>
                </a:lnTo>
                <a:lnTo>
                  <a:pt x="386" y="5208"/>
                </a:lnTo>
                <a:lnTo>
                  <a:pt x="402" y="5788"/>
                </a:lnTo>
                <a:lnTo>
                  <a:pt x="417" y="6248"/>
                </a:lnTo>
                <a:lnTo>
                  <a:pt x="424" y="6444"/>
                </a:lnTo>
                <a:lnTo>
                  <a:pt x="430" y="6589"/>
                </a:lnTo>
                <a:lnTo>
                  <a:pt x="434" y="6645"/>
                </a:lnTo>
                <a:lnTo>
                  <a:pt x="438" y="6703"/>
                </a:lnTo>
                <a:lnTo>
                  <a:pt x="444" y="6761"/>
                </a:lnTo>
                <a:lnTo>
                  <a:pt x="450" y="6819"/>
                </a:lnTo>
                <a:lnTo>
                  <a:pt x="465" y="6925"/>
                </a:lnTo>
                <a:lnTo>
                  <a:pt x="478" y="7016"/>
                </a:lnTo>
                <a:lnTo>
                  <a:pt x="487" y="7078"/>
                </a:lnTo>
                <a:lnTo>
                  <a:pt x="489" y="7097"/>
                </a:lnTo>
                <a:lnTo>
                  <a:pt x="488" y="7106"/>
                </a:lnTo>
                <a:lnTo>
                  <a:pt x="488" y="7107"/>
                </a:lnTo>
                <a:lnTo>
                  <a:pt x="487" y="7107"/>
                </a:lnTo>
                <a:lnTo>
                  <a:pt x="485" y="7103"/>
                </a:lnTo>
                <a:lnTo>
                  <a:pt x="481" y="7089"/>
                </a:lnTo>
                <a:lnTo>
                  <a:pt x="471" y="7061"/>
                </a:lnTo>
                <a:lnTo>
                  <a:pt x="459" y="7019"/>
                </a:lnTo>
                <a:lnTo>
                  <a:pt x="446" y="6969"/>
                </a:lnTo>
                <a:lnTo>
                  <a:pt x="434" y="6918"/>
                </a:lnTo>
                <a:lnTo>
                  <a:pt x="410" y="6820"/>
                </a:lnTo>
                <a:lnTo>
                  <a:pt x="388" y="6721"/>
                </a:lnTo>
                <a:lnTo>
                  <a:pt x="365" y="6624"/>
                </a:lnTo>
                <a:lnTo>
                  <a:pt x="353" y="6576"/>
                </a:lnTo>
                <a:lnTo>
                  <a:pt x="340" y="6529"/>
                </a:lnTo>
                <a:lnTo>
                  <a:pt x="327" y="6482"/>
                </a:lnTo>
                <a:lnTo>
                  <a:pt x="311" y="6436"/>
                </a:lnTo>
                <a:lnTo>
                  <a:pt x="295" y="6392"/>
                </a:lnTo>
                <a:lnTo>
                  <a:pt x="277" y="6348"/>
                </a:lnTo>
                <a:lnTo>
                  <a:pt x="258" y="6304"/>
                </a:lnTo>
                <a:lnTo>
                  <a:pt x="237" y="6262"/>
                </a:lnTo>
                <a:lnTo>
                  <a:pt x="215" y="6219"/>
                </a:lnTo>
                <a:lnTo>
                  <a:pt x="193" y="6171"/>
                </a:lnTo>
                <a:lnTo>
                  <a:pt x="172" y="6120"/>
                </a:lnTo>
                <a:lnTo>
                  <a:pt x="153" y="6069"/>
                </a:lnTo>
                <a:lnTo>
                  <a:pt x="132" y="6016"/>
                </a:lnTo>
                <a:lnTo>
                  <a:pt x="114" y="5962"/>
                </a:lnTo>
                <a:lnTo>
                  <a:pt x="97" y="5910"/>
                </a:lnTo>
                <a:lnTo>
                  <a:pt x="82" y="5860"/>
                </a:lnTo>
                <a:lnTo>
                  <a:pt x="54" y="5767"/>
                </a:lnTo>
                <a:lnTo>
                  <a:pt x="32" y="5693"/>
                </a:lnTo>
                <a:lnTo>
                  <a:pt x="14" y="5624"/>
                </a:lnTo>
                <a:lnTo>
                  <a:pt x="12" y="5690"/>
                </a:lnTo>
                <a:lnTo>
                  <a:pt x="7" y="5854"/>
                </a:lnTo>
                <a:lnTo>
                  <a:pt x="2" y="6063"/>
                </a:lnTo>
                <a:lnTo>
                  <a:pt x="0" y="6167"/>
                </a:lnTo>
                <a:lnTo>
                  <a:pt x="0" y="6262"/>
                </a:lnTo>
                <a:lnTo>
                  <a:pt x="1" y="6311"/>
                </a:lnTo>
                <a:lnTo>
                  <a:pt x="5" y="6368"/>
                </a:lnTo>
                <a:lnTo>
                  <a:pt x="11" y="6430"/>
                </a:lnTo>
                <a:lnTo>
                  <a:pt x="19" y="6499"/>
                </a:lnTo>
                <a:lnTo>
                  <a:pt x="29" y="6572"/>
                </a:lnTo>
                <a:lnTo>
                  <a:pt x="41" y="6650"/>
                </a:lnTo>
                <a:lnTo>
                  <a:pt x="54" y="6730"/>
                </a:lnTo>
                <a:lnTo>
                  <a:pt x="68" y="6811"/>
                </a:lnTo>
                <a:lnTo>
                  <a:pt x="98" y="6976"/>
                </a:lnTo>
                <a:lnTo>
                  <a:pt x="131" y="7135"/>
                </a:lnTo>
                <a:lnTo>
                  <a:pt x="162" y="7280"/>
                </a:lnTo>
                <a:lnTo>
                  <a:pt x="192" y="7405"/>
                </a:lnTo>
                <a:lnTo>
                  <a:pt x="207" y="7463"/>
                </a:lnTo>
                <a:lnTo>
                  <a:pt x="220" y="7524"/>
                </a:lnTo>
                <a:lnTo>
                  <a:pt x="247" y="7652"/>
                </a:lnTo>
                <a:lnTo>
                  <a:pt x="302" y="7920"/>
                </a:lnTo>
                <a:lnTo>
                  <a:pt x="328" y="8046"/>
                </a:lnTo>
                <a:lnTo>
                  <a:pt x="353" y="8159"/>
                </a:lnTo>
                <a:lnTo>
                  <a:pt x="365" y="8210"/>
                </a:lnTo>
                <a:lnTo>
                  <a:pt x="377" y="8254"/>
                </a:lnTo>
                <a:lnTo>
                  <a:pt x="389" y="8293"/>
                </a:lnTo>
                <a:lnTo>
                  <a:pt x="400" y="8325"/>
                </a:lnTo>
                <a:lnTo>
                  <a:pt x="405" y="8338"/>
                </a:lnTo>
                <a:lnTo>
                  <a:pt x="410" y="8354"/>
                </a:lnTo>
                <a:lnTo>
                  <a:pt x="417" y="8384"/>
                </a:lnTo>
                <a:lnTo>
                  <a:pt x="423" y="8417"/>
                </a:lnTo>
                <a:lnTo>
                  <a:pt x="425" y="8450"/>
                </a:lnTo>
                <a:lnTo>
                  <a:pt x="428" y="8485"/>
                </a:lnTo>
                <a:lnTo>
                  <a:pt x="429" y="8520"/>
                </a:lnTo>
                <a:lnTo>
                  <a:pt x="428" y="8592"/>
                </a:lnTo>
                <a:lnTo>
                  <a:pt x="426" y="8664"/>
                </a:lnTo>
                <a:lnTo>
                  <a:pt x="426" y="8699"/>
                </a:lnTo>
                <a:lnTo>
                  <a:pt x="428" y="8734"/>
                </a:lnTo>
                <a:lnTo>
                  <a:pt x="429" y="8767"/>
                </a:lnTo>
                <a:lnTo>
                  <a:pt x="432" y="8800"/>
                </a:lnTo>
                <a:lnTo>
                  <a:pt x="437" y="8830"/>
                </a:lnTo>
                <a:lnTo>
                  <a:pt x="444" y="8859"/>
                </a:lnTo>
                <a:lnTo>
                  <a:pt x="453" y="8891"/>
                </a:lnTo>
                <a:lnTo>
                  <a:pt x="464" y="8931"/>
                </a:lnTo>
                <a:lnTo>
                  <a:pt x="484" y="9026"/>
                </a:lnTo>
                <a:lnTo>
                  <a:pt x="507" y="9135"/>
                </a:lnTo>
                <a:lnTo>
                  <a:pt x="527" y="9249"/>
                </a:lnTo>
                <a:lnTo>
                  <a:pt x="563" y="9444"/>
                </a:lnTo>
                <a:lnTo>
                  <a:pt x="578" y="9527"/>
                </a:lnTo>
                <a:lnTo>
                  <a:pt x="14942" y="9527"/>
                </a:lnTo>
                <a:lnTo>
                  <a:pt x="14935" y="9178"/>
                </a:lnTo>
                <a:lnTo>
                  <a:pt x="14922" y="8390"/>
                </a:lnTo>
                <a:lnTo>
                  <a:pt x="14915" y="7949"/>
                </a:lnTo>
                <a:lnTo>
                  <a:pt x="14911" y="7542"/>
                </a:lnTo>
                <a:lnTo>
                  <a:pt x="14910" y="7366"/>
                </a:lnTo>
                <a:lnTo>
                  <a:pt x="14910" y="7216"/>
                </a:lnTo>
                <a:lnTo>
                  <a:pt x="14910" y="7098"/>
                </a:lnTo>
                <a:lnTo>
                  <a:pt x="14912" y="7019"/>
                </a:lnTo>
                <a:lnTo>
                  <a:pt x="14916" y="6963"/>
                </a:lnTo>
                <a:lnTo>
                  <a:pt x="14920" y="6912"/>
                </a:lnTo>
                <a:lnTo>
                  <a:pt x="14926" y="6865"/>
                </a:lnTo>
                <a:lnTo>
                  <a:pt x="14932" y="6822"/>
                </a:lnTo>
                <a:lnTo>
                  <a:pt x="14939" y="6781"/>
                </a:lnTo>
                <a:lnTo>
                  <a:pt x="14946" y="6743"/>
                </a:lnTo>
                <a:lnTo>
                  <a:pt x="14954" y="6706"/>
                </a:lnTo>
                <a:lnTo>
                  <a:pt x="14964" y="6668"/>
                </a:lnTo>
                <a:lnTo>
                  <a:pt x="14984" y="6594"/>
                </a:lnTo>
                <a:lnTo>
                  <a:pt x="15008" y="6512"/>
                </a:lnTo>
                <a:lnTo>
                  <a:pt x="15034" y="6418"/>
                </a:lnTo>
                <a:lnTo>
                  <a:pt x="15047" y="6364"/>
                </a:lnTo>
                <a:lnTo>
                  <a:pt x="15060" y="6307"/>
                </a:lnTo>
                <a:lnTo>
                  <a:pt x="15073" y="6247"/>
                </a:lnTo>
                <a:lnTo>
                  <a:pt x="15085" y="6190"/>
                </a:lnTo>
                <a:lnTo>
                  <a:pt x="15095" y="6135"/>
                </a:lnTo>
                <a:lnTo>
                  <a:pt x="15105" y="6083"/>
                </a:lnTo>
                <a:lnTo>
                  <a:pt x="15112" y="6033"/>
                </a:lnTo>
                <a:lnTo>
                  <a:pt x="15118" y="5983"/>
                </a:lnTo>
                <a:lnTo>
                  <a:pt x="15130" y="5887"/>
                </a:lnTo>
                <a:lnTo>
                  <a:pt x="15138" y="5792"/>
                </a:lnTo>
                <a:lnTo>
                  <a:pt x="15147" y="5697"/>
                </a:lnTo>
                <a:lnTo>
                  <a:pt x="15155" y="5598"/>
                </a:lnTo>
                <a:lnTo>
                  <a:pt x="15165" y="5491"/>
                </a:lnTo>
                <a:lnTo>
                  <a:pt x="15177" y="5381"/>
                </a:lnTo>
                <a:lnTo>
                  <a:pt x="15189" y="5281"/>
                </a:lnTo>
                <a:lnTo>
                  <a:pt x="15210" y="5106"/>
                </a:lnTo>
                <a:lnTo>
                  <a:pt x="15220" y="5035"/>
                </a:lnTo>
                <a:lnTo>
                  <a:pt x="15225" y="4979"/>
                </a:lnTo>
                <a:lnTo>
                  <a:pt x="15226" y="4956"/>
                </a:lnTo>
                <a:lnTo>
                  <a:pt x="15227" y="4937"/>
                </a:lnTo>
                <a:lnTo>
                  <a:pt x="15226" y="4922"/>
                </a:lnTo>
                <a:lnTo>
                  <a:pt x="15224" y="4912"/>
                </a:lnTo>
                <a:close/>
                <a:moveTo>
                  <a:pt x="667" y="8622"/>
                </a:moveTo>
                <a:lnTo>
                  <a:pt x="667" y="8622"/>
                </a:lnTo>
                <a:lnTo>
                  <a:pt x="658" y="8606"/>
                </a:lnTo>
                <a:lnTo>
                  <a:pt x="649" y="8587"/>
                </a:lnTo>
                <a:lnTo>
                  <a:pt x="627" y="8542"/>
                </a:lnTo>
                <a:lnTo>
                  <a:pt x="604" y="8489"/>
                </a:lnTo>
                <a:lnTo>
                  <a:pt x="580" y="8429"/>
                </a:lnTo>
                <a:lnTo>
                  <a:pt x="556" y="8366"/>
                </a:lnTo>
                <a:lnTo>
                  <a:pt x="536" y="8305"/>
                </a:lnTo>
                <a:lnTo>
                  <a:pt x="518" y="8245"/>
                </a:lnTo>
                <a:lnTo>
                  <a:pt x="511" y="8217"/>
                </a:lnTo>
                <a:lnTo>
                  <a:pt x="505" y="8192"/>
                </a:lnTo>
                <a:lnTo>
                  <a:pt x="493" y="8139"/>
                </a:lnTo>
                <a:lnTo>
                  <a:pt x="482" y="8085"/>
                </a:lnTo>
                <a:lnTo>
                  <a:pt x="472" y="8027"/>
                </a:lnTo>
                <a:lnTo>
                  <a:pt x="464" y="7971"/>
                </a:lnTo>
                <a:lnTo>
                  <a:pt x="455" y="7914"/>
                </a:lnTo>
                <a:lnTo>
                  <a:pt x="449" y="7859"/>
                </a:lnTo>
                <a:lnTo>
                  <a:pt x="446" y="7809"/>
                </a:lnTo>
                <a:lnTo>
                  <a:pt x="444" y="7761"/>
                </a:lnTo>
                <a:lnTo>
                  <a:pt x="444" y="7708"/>
                </a:lnTo>
                <a:lnTo>
                  <a:pt x="442" y="7642"/>
                </a:lnTo>
                <a:lnTo>
                  <a:pt x="437" y="7494"/>
                </a:lnTo>
                <a:lnTo>
                  <a:pt x="430" y="7316"/>
                </a:lnTo>
                <a:lnTo>
                  <a:pt x="447" y="7358"/>
                </a:lnTo>
                <a:lnTo>
                  <a:pt x="465" y="7405"/>
                </a:lnTo>
                <a:lnTo>
                  <a:pt x="488" y="7464"/>
                </a:lnTo>
                <a:lnTo>
                  <a:pt x="512" y="7532"/>
                </a:lnTo>
                <a:lnTo>
                  <a:pt x="536" y="7603"/>
                </a:lnTo>
                <a:lnTo>
                  <a:pt x="559" y="7676"/>
                </a:lnTo>
                <a:lnTo>
                  <a:pt x="569" y="7711"/>
                </a:lnTo>
                <a:lnTo>
                  <a:pt x="578" y="7746"/>
                </a:lnTo>
                <a:lnTo>
                  <a:pt x="593" y="7807"/>
                </a:lnTo>
                <a:lnTo>
                  <a:pt x="609" y="7860"/>
                </a:lnTo>
                <a:lnTo>
                  <a:pt x="633" y="7952"/>
                </a:lnTo>
                <a:lnTo>
                  <a:pt x="644" y="7995"/>
                </a:lnTo>
                <a:lnTo>
                  <a:pt x="654" y="8040"/>
                </a:lnTo>
                <a:lnTo>
                  <a:pt x="661" y="8090"/>
                </a:lnTo>
                <a:lnTo>
                  <a:pt x="667" y="8146"/>
                </a:lnTo>
                <a:lnTo>
                  <a:pt x="669" y="8179"/>
                </a:lnTo>
                <a:lnTo>
                  <a:pt x="672" y="8213"/>
                </a:lnTo>
                <a:lnTo>
                  <a:pt x="674" y="8290"/>
                </a:lnTo>
                <a:lnTo>
                  <a:pt x="674" y="8368"/>
                </a:lnTo>
                <a:lnTo>
                  <a:pt x="673" y="8445"/>
                </a:lnTo>
                <a:lnTo>
                  <a:pt x="669" y="8570"/>
                </a:lnTo>
                <a:lnTo>
                  <a:pt x="667" y="8622"/>
                </a:lnTo>
                <a:close/>
                <a:moveTo>
                  <a:pt x="1024" y="8830"/>
                </a:moveTo>
                <a:lnTo>
                  <a:pt x="1024" y="8830"/>
                </a:lnTo>
                <a:lnTo>
                  <a:pt x="1016" y="8765"/>
                </a:lnTo>
                <a:lnTo>
                  <a:pt x="1008" y="8694"/>
                </a:lnTo>
                <a:lnTo>
                  <a:pt x="988" y="8548"/>
                </a:lnTo>
                <a:lnTo>
                  <a:pt x="979" y="8477"/>
                </a:lnTo>
                <a:lnTo>
                  <a:pt x="971" y="8412"/>
                </a:lnTo>
                <a:lnTo>
                  <a:pt x="966" y="8355"/>
                </a:lnTo>
                <a:lnTo>
                  <a:pt x="965" y="8331"/>
                </a:lnTo>
                <a:lnTo>
                  <a:pt x="964" y="8310"/>
                </a:lnTo>
                <a:lnTo>
                  <a:pt x="965" y="8262"/>
                </a:lnTo>
                <a:lnTo>
                  <a:pt x="966" y="8198"/>
                </a:lnTo>
                <a:lnTo>
                  <a:pt x="970" y="8046"/>
                </a:lnTo>
                <a:lnTo>
                  <a:pt x="971" y="7971"/>
                </a:lnTo>
                <a:lnTo>
                  <a:pt x="971" y="7901"/>
                </a:lnTo>
                <a:lnTo>
                  <a:pt x="968" y="7845"/>
                </a:lnTo>
                <a:lnTo>
                  <a:pt x="966" y="7822"/>
                </a:lnTo>
                <a:lnTo>
                  <a:pt x="964" y="7805"/>
                </a:lnTo>
                <a:lnTo>
                  <a:pt x="962" y="7795"/>
                </a:lnTo>
                <a:lnTo>
                  <a:pt x="962" y="7793"/>
                </a:lnTo>
                <a:lnTo>
                  <a:pt x="964" y="7792"/>
                </a:lnTo>
                <a:lnTo>
                  <a:pt x="966" y="7795"/>
                </a:lnTo>
                <a:lnTo>
                  <a:pt x="970" y="7804"/>
                </a:lnTo>
                <a:lnTo>
                  <a:pt x="982" y="7835"/>
                </a:lnTo>
                <a:lnTo>
                  <a:pt x="996" y="7882"/>
                </a:lnTo>
                <a:lnTo>
                  <a:pt x="1010" y="7937"/>
                </a:lnTo>
                <a:lnTo>
                  <a:pt x="1018" y="7966"/>
                </a:lnTo>
                <a:lnTo>
                  <a:pt x="1025" y="7995"/>
                </a:lnTo>
                <a:lnTo>
                  <a:pt x="1030" y="8025"/>
                </a:lnTo>
                <a:lnTo>
                  <a:pt x="1034" y="8052"/>
                </a:lnTo>
                <a:lnTo>
                  <a:pt x="1037" y="8079"/>
                </a:lnTo>
                <a:lnTo>
                  <a:pt x="1038" y="8102"/>
                </a:lnTo>
                <a:lnTo>
                  <a:pt x="1040" y="8187"/>
                </a:lnTo>
                <a:lnTo>
                  <a:pt x="1045" y="8337"/>
                </a:lnTo>
                <a:lnTo>
                  <a:pt x="1061" y="8740"/>
                </a:lnTo>
                <a:lnTo>
                  <a:pt x="1082" y="9289"/>
                </a:lnTo>
                <a:lnTo>
                  <a:pt x="1078" y="9268"/>
                </a:lnTo>
                <a:lnTo>
                  <a:pt x="1072" y="9247"/>
                </a:lnTo>
                <a:lnTo>
                  <a:pt x="1063" y="9196"/>
                </a:lnTo>
                <a:lnTo>
                  <a:pt x="1055" y="9141"/>
                </a:lnTo>
                <a:lnTo>
                  <a:pt x="1048" y="9081"/>
                </a:lnTo>
                <a:lnTo>
                  <a:pt x="1040" y="9020"/>
                </a:lnTo>
                <a:lnTo>
                  <a:pt x="1034" y="8956"/>
                </a:lnTo>
                <a:lnTo>
                  <a:pt x="1024" y="8830"/>
                </a:lnTo>
                <a:close/>
                <a:moveTo>
                  <a:pt x="1187" y="9008"/>
                </a:moveTo>
                <a:lnTo>
                  <a:pt x="1187" y="9008"/>
                </a:lnTo>
                <a:lnTo>
                  <a:pt x="1171" y="8928"/>
                </a:lnTo>
                <a:lnTo>
                  <a:pt x="1162" y="8877"/>
                </a:lnTo>
                <a:lnTo>
                  <a:pt x="1153" y="8821"/>
                </a:lnTo>
                <a:lnTo>
                  <a:pt x="1146" y="8767"/>
                </a:lnTo>
                <a:lnTo>
                  <a:pt x="1140" y="8716"/>
                </a:lnTo>
                <a:lnTo>
                  <a:pt x="1139" y="8692"/>
                </a:lnTo>
                <a:lnTo>
                  <a:pt x="1139" y="8670"/>
                </a:lnTo>
                <a:lnTo>
                  <a:pt x="1140" y="8652"/>
                </a:lnTo>
                <a:lnTo>
                  <a:pt x="1143" y="8636"/>
                </a:lnTo>
                <a:lnTo>
                  <a:pt x="1153" y="8573"/>
                </a:lnTo>
                <a:lnTo>
                  <a:pt x="1159" y="8533"/>
                </a:lnTo>
                <a:lnTo>
                  <a:pt x="1165" y="8493"/>
                </a:lnTo>
                <a:lnTo>
                  <a:pt x="1170" y="8454"/>
                </a:lnTo>
                <a:lnTo>
                  <a:pt x="1174" y="8417"/>
                </a:lnTo>
                <a:lnTo>
                  <a:pt x="1174" y="8383"/>
                </a:lnTo>
                <a:lnTo>
                  <a:pt x="1174" y="8370"/>
                </a:lnTo>
                <a:lnTo>
                  <a:pt x="1173" y="8358"/>
                </a:lnTo>
                <a:lnTo>
                  <a:pt x="1170" y="8338"/>
                </a:lnTo>
                <a:lnTo>
                  <a:pt x="1170" y="8336"/>
                </a:lnTo>
                <a:lnTo>
                  <a:pt x="1171" y="8340"/>
                </a:lnTo>
                <a:lnTo>
                  <a:pt x="1173" y="8348"/>
                </a:lnTo>
                <a:lnTo>
                  <a:pt x="1173" y="8358"/>
                </a:lnTo>
                <a:lnTo>
                  <a:pt x="1187" y="8432"/>
                </a:lnTo>
                <a:lnTo>
                  <a:pt x="1206" y="8533"/>
                </a:lnTo>
                <a:lnTo>
                  <a:pt x="1216" y="8585"/>
                </a:lnTo>
                <a:lnTo>
                  <a:pt x="1224" y="8632"/>
                </a:lnTo>
                <a:lnTo>
                  <a:pt x="1229" y="8670"/>
                </a:lnTo>
                <a:lnTo>
                  <a:pt x="1231" y="8695"/>
                </a:lnTo>
                <a:lnTo>
                  <a:pt x="1229" y="8727"/>
                </a:lnTo>
                <a:lnTo>
                  <a:pt x="1224" y="8770"/>
                </a:lnTo>
                <a:lnTo>
                  <a:pt x="1217" y="8820"/>
                </a:lnTo>
                <a:lnTo>
                  <a:pt x="1209" y="8874"/>
                </a:lnTo>
                <a:lnTo>
                  <a:pt x="1193" y="8967"/>
                </a:lnTo>
                <a:lnTo>
                  <a:pt x="1187" y="9008"/>
                </a:lnTo>
                <a:close/>
                <a:moveTo>
                  <a:pt x="2003" y="8265"/>
                </a:moveTo>
                <a:lnTo>
                  <a:pt x="2003" y="8265"/>
                </a:lnTo>
                <a:lnTo>
                  <a:pt x="2005" y="8289"/>
                </a:lnTo>
                <a:lnTo>
                  <a:pt x="2006" y="8317"/>
                </a:lnTo>
                <a:lnTo>
                  <a:pt x="2009" y="8379"/>
                </a:lnTo>
                <a:lnTo>
                  <a:pt x="2008" y="8453"/>
                </a:lnTo>
                <a:lnTo>
                  <a:pt x="2006" y="8533"/>
                </a:lnTo>
                <a:lnTo>
                  <a:pt x="2002" y="8618"/>
                </a:lnTo>
                <a:lnTo>
                  <a:pt x="1997" y="8707"/>
                </a:lnTo>
                <a:lnTo>
                  <a:pt x="1991" y="8799"/>
                </a:lnTo>
                <a:lnTo>
                  <a:pt x="1984" y="8889"/>
                </a:lnTo>
                <a:lnTo>
                  <a:pt x="1970" y="9058"/>
                </a:lnTo>
                <a:lnTo>
                  <a:pt x="1957" y="9200"/>
                </a:lnTo>
                <a:lnTo>
                  <a:pt x="1944" y="9335"/>
                </a:lnTo>
                <a:lnTo>
                  <a:pt x="1937" y="9316"/>
                </a:lnTo>
                <a:lnTo>
                  <a:pt x="1926" y="9285"/>
                </a:lnTo>
                <a:lnTo>
                  <a:pt x="1897" y="9192"/>
                </a:lnTo>
                <a:lnTo>
                  <a:pt x="1861" y="9064"/>
                </a:lnTo>
                <a:lnTo>
                  <a:pt x="1821" y="8915"/>
                </a:lnTo>
                <a:lnTo>
                  <a:pt x="1779" y="8757"/>
                </a:lnTo>
                <a:lnTo>
                  <a:pt x="1738" y="8599"/>
                </a:lnTo>
                <a:lnTo>
                  <a:pt x="1704" y="8456"/>
                </a:lnTo>
                <a:lnTo>
                  <a:pt x="1676" y="8340"/>
                </a:lnTo>
                <a:lnTo>
                  <a:pt x="1653" y="8232"/>
                </a:lnTo>
                <a:lnTo>
                  <a:pt x="1628" y="8110"/>
                </a:lnTo>
                <a:lnTo>
                  <a:pt x="1603" y="7980"/>
                </a:lnTo>
                <a:lnTo>
                  <a:pt x="1580" y="7848"/>
                </a:lnTo>
                <a:lnTo>
                  <a:pt x="1559" y="7717"/>
                </a:lnTo>
                <a:lnTo>
                  <a:pt x="1550" y="7655"/>
                </a:lnTo>
                <a:lnTo>
                  <a:pt x="1543" y="7595"/>
                </a:lnTo>
                <a:lnTo>
                  <a:pt x="1537" y="7537"/>
                </a:lnTo>
                <a:lnTo>
                  <a:pt x="1532" y="7483"/>
                </a:lnTo>
                <a:lnTo>
                  <a:pt x="1529" y="7434"/>
                </a:lnTo>
                <a:lnTo>
                  <a:pt x="1528" y="7389"/>
                </a:lnTo>
                <a:lnTo>
                  <a:pt x="1527" y="7296"/>
                </a:lnTo>
                <a:lnTo>
                  <a:pt x="1523" y="7185"/>
                </a:lnTo>
                <a:lnTo>
                  <a:pt x="1520" y="7064"/>
                </a:lnTo>
                <a:lnTo>
                  <a:pt x="1516" y="6939"/>
                </a:lnTo>
                <a:lnTo>
                  <a:pt x="1515" y="6819"/>
                </a:lnTo>
                <a:lnTo>
                  <a:pt x="1515" y="6761"/>
                </a:lnTo>
                <a:lnTo>
                  <a:pt x="1515" y="6708"/>
                </a:lnTo>
                <a:lnTo>
                  <a:pt x="1517" y="6657"/>
                </a:lnTo>
                <a:lnTo>
                  <a:pt x="1520" y="6614"/>
                </a:lnTo>
                <a:lnTo>
                  <a:pt x="1523" y="6576"/>
                </a:lnTo>
                <a:lnTo>
                  <a:pt x="1528" y="6545"/>
                </a:lnTo>
                <a:lnTo>
                  <a:pt x="1541" y="6480"/>
                </a:lnTo>
                <a:lnTo>
                  <a:pt x="1559" y="6403"/>
                </a:lnTo>
                <a:lnTo>
                  <a:pt x="1598" y="6236"/>
                </a:lnTo>
                <a:lnTo>
                  <a:pt x="1647" y="6040"/>
                </a:lnTo>
                <a:lnTo>
                  <a:pt x="1664" y="6072"/>
                </a:lnTo>
                <a:lnTo>
                  <a:pt x="1683" y="6112"/>
                </a:lnTo>
                <a:lnTo>
                  <a:pt x="1707" y="6161"/>
                </a:lnTo>
                <a:lnTo>
                  <a:pt x="1736" y="6223"/>
                </a:lnTo>
                <a:lnTo>
                  <a:pt x="1765" y="6290"/>
                </a:lnTo>
                <a:lnTo>
                  <a:pt x="1796" y="6363"/>
                </a:lnTo>
                <a:lnTo>
                  <a:pt x="1825" y="6440"/>
                </a:lnTo>
                <a:lnTo>
                  <a:pt x="1839" y="6478"/>
                </a:lnTo>
                <a:lnTo>
                  <a:pt x="1855" y="6513"/>
                </a:lnTo>
                <a:lnTo>
                  <a:pt x="1872" y="6548"/>
                </a:lnTo>
                <a:lnTo>
                  <a:pt x="1889" y="6583"/>
                </a:lnTo>
                <a:lnTo>
                  <a:pt x="1923" y="6650"/>
                </a:lnTo>
                <a:lnTo>
                  <a:pt x="1941" y="6685"/>
                </a:lnTo>
                <a:lnTo>
                  <a:pt x="1958" y="6722"/>
                </a:lnTo>
                <a:lnTo>
                  <a:pt x="1974" y="6761"/>
                </a:lnTo>
                <a:lnTo>
                  <a:pt x="1990" y="6802"/>
                </a:lnTo>
                <a:lnTo>
                  <a:pt x="2004" y="6846"/>
                </a:lnTo>
                <a:lnTo>
                  <a:pt x="2016" y="6895"/>
                </a:lnTo>
                <a:lnTo>
                  <a:pt x="2028" y="6948"/>
                </a:lnTo>
                <a:lnTo>
                  <a:pt x="2032" y="6976"/>
                </a:lnTo>
                <a:lnTo>
                  <a:pt x="2036" y="7006"/>
                </a:lnTo>
                <a:lnTo>
                  <a:pt x="2040" y="7036"/>
                </a:lnTo>
                <a:lnTo>
                  <a:pt x="2044" y="7068"/>
                </a:lnTo>
                <a:lnTo>
                  <a:pt x="2046" y="7102"/>
                </a:lnTo>
                <a:lnTo>
                  <a:pt x="2047" y="7138"/>
                </a:lnTo>
                <a:lnTo>
                  <a:pt x="2048" y="7211"/>
                </a:lnTo>
                <a:lnTo>
                  <a:pt x="2048" y="7287"/>
                </a:lnTo>
                <a:lnTo>
                  <a:pt x="2046" y="7365"/>
                </a:lnTo>
                <a:lnTo>
                  <a:pt x="2042" y="7443"/>
                </a:lnTo>
                <a:lnTo>
                  <a:pt x="2038" y="7523"/>
                </a:lnTo>
                <a:lnTo>
                  <a:pt x="2032" y="7602"/>
                </a:lnTo>
                <a:lnTo>
                  <a:pt x="2020" y="7757"/>
                </a:lnTo>
                <a:lnTo>
                  <a:pt x="2008" y="7906"/>
                </a:lnTo>
                <a:lnTo>
                  <a:pt x="2003" y="7977"/>
                </a:lnTo>
                <a:lnTo>
                  <a:pt x="1999" y="8043"/>
                </a:lnTo>
                <a:lnTo>
                  <a:pt x="1997" y="8107"/>
                </a:lnTo>
                <a:lnTo>
                  <a:pt x="1997" y="8164"/>
                </a:lnTo>
                <a:lnTo>
                  <a:pt x="1998" y="8218"/>
                </a:lnTo>
                <a:lnTo>
                  <a:pt x="2000" y="8242"/>
                </a:lnTo>
                <a:lnTo>
                  <a:pt x="2003" y="8265"/>
                </a:lnTo>
                <a:close/>
                <a:moveTo>
                  <a:pt x="2255" y="6692"/>
                </a:moveTo>
                <a:lnTo>
                  <a:pt x="2255" y="6692"/>
                </a:lnTo>
                <a:lnTo>
                  <a:pt x="2249" y="6629"/>
                </a:lnTo>
                <a:lnTo>
                  <a:pt x="2242" y="6545"/>
                </a:lnTo>
                <a:lnTo>
                  <a:pt x="2225" y="6344"/>
                </a:lnTo>
                <a:lnTo>
                  <a:pt x="2209" y="6154"/>
                </a:lnTo>
                <a:lnTo>
                  <a:pt x="2202" y="6083"/>
                </a:lnTo>
                <a:lnTo>
                  <a:pt x="2199" y="6058"/>
                </a:lnTo>
                <a:lnTo>
                  <a:pt x="2196" y="6040"/>
                </a:lnTo>
                <a:lnTo>
                  <a:pt x="2189" y="6009"/>
                </a:lnTo>
                <a:lnTo>
                  <a:pt x="2181" y="5973"/>
                </a:lnTo>
                <a:lnTo>
                  <a:pt x="2170" y="5929"/>
                </a:lnTo>
                <a:lnTo>
                  <a:pt x="2160" y="5880"/>
                </a:lnTo>
                <a:lnTo>
                  <a:pt x="2152" y="5824"/>
                </a:lnTo>
                <a:lnTo>
                  <a:pt x="2147" y="5792"/>
                </a:lnTo>
                <a:lnTo>
                  <a:pt x="2143" y="5760"/>
                </a:lnTo>
                <a:lnTo>
                  <a:pt x="2141" y="5725"/>
                </a:lnTo>
                <a:lnTo>
                  <a:pt x="2139" y="5688"/>
                </a:lnTo>
                <a:lnTo>
                  <a:pt x="2137" y="5649"/>
                </a:lnTo>
                <a:lnTo>
                  <a:pt x="2136" y="5609"/>
                </a:lnTo>
                <a:lnTo>
                  <a:pt x="2136" y="5559"/>
                </a:lnTo>
                <a:lnTo>
                  <a:pt x="2134" y="5497"/>
                </a:lnTo>
                <a:lnTo>
                  <a:pt x="2128" y="5339"/>
                </a:lnTo>
                <a:lnTo>
                  <a:pt x="2111" y="4967"/>
                </a:lnTo>
                <a:lnTo>
                  <a:pt x="2102" y="4790"/>
                </a:lnTo>
                <a:lnTo>
                  <a:pt x="2100" y="4712"/>
                </a:lnTo>
                <a:lnTo>
                  <a:pt x="2099" y="4645"/>
                </a:lnTo>
                <a:lnTo>
                  <a:pt x="2099" y="4590"/>
                </a:lnTo>
                <a:lnTo>
                  <a:pt x="2099" y="4550"/>
                </a:lnTo>
                <a:lnTo>
                  <a:pt x="2100" y="4537"/>
                </a:lnTo>
                <a:lnTo>
                  <a:pt x="2102" y="4528"/>
                </a:lnTo>
                <a:lnTo>
                  <a:pt x="2104" y="4525"/>
                </a:lnTo>
                <a:lnTo>
                  <a:pt x="2105" y="4525"/>
                </a:lnTo>
                <a:lnTo>
                  <a:pt x="2106" y="4526"/>
                </a:lnTo>
                <a:lnTo>
                  <a:pt x="2113" y="4539"/>
                </a:lnTo>
                <a:lnTo>
                  <a:pt x="2123" y="4564"/>
                </a:lnTo>
                <a:lnTo>
                  <a:pt x="2136" y="4598"/>
                </a:lnTo>
                <a:lnTo>
                  <a:pt x="2149" y="4639"/>
                </a:lnTo>
                <a:lnTo>
                  <a:pt x="2182" y="4740"/>
                </a:lnTo>
                <a:lnTo>
                  <a:pt x="2218" y="4854"/>
                </a:lnTo>
                <a:lnTo>
                  <a:pt x="2254" y="4972"/>
                </a:lnTo>
                <a:lnTo>
                  <a:pt x="2286" y="5083"/>
                </a:lnTo>
                <a:lnTo>
                  <a:pt x="2313" y="5175"/>
                </a:lnTo>
                <a:lnTo>
                  <a:pt x="2330" y="5238"/>
                </a:lnTo>
                <a:lnTo>
                  <a:pt x="2340" y="5282"/>
                </a:lnTo>
                <a:lnTo>
                  <a:pt x="2354" y="5325"/>
                </a:lnTo>
                <a:lnTo>
                  <a:pt x="2379" y="5410"/>
                </a:lnTo>
                <a:lnTo>
                  <a:pt x="2391" y="5454"/>
                </a:lnTo>
                <a:lnTo>
                  <a:pt x="2403" y="5499"/>
                </a:lnTo>
                <a:lnTo>
                  <a:pt x="2411" y="5545"/>
                </a:lnTo>
                <a:lnTo>
                  <a:pt x="2415" y="5569"/>
                </a:lnTo>
                <a:lnTo>
                  <a:pt x="2418" y="5594"/>
                </a:lnTo>
                <a:lnTo>
                  <a:pt x="2421" y="5621"/>
                </a:lnTo>
                <a:lnTo>
                  <a:pt x="2422" y="5648"/>
                </a:lnTo>
                <a:lnTo>
                  <a:pt x="2424" y="5711"/>
                </a:lnTo>
                <a:lnTo>
                  <a:pt x="2424" y="5779"/>
                </a:lnTo>
                <a:lnTo>
                  <a:pt x="2422" y="5850"/>
                </a:lnTo>
                <a:lnTo>
                  <a:pt x="2418" y="5923"/>
                </a:lnTo>
                <a:lnTo>
                  <a:pt x="2414" y="5995"/>
                </a:lnTo>
                <a:lnTo>
                  <a:pt x="2409" y="6064"/>
                </a:lnTo>
                <a:lnTo>
                  <a:pt x="2403" y="6129"/>
                </a:lnTo>
                <a:lnTo>
                  <a:pt x="2393" y="6224"/>
                </a:lnTo>
                <a:lnTo>
                  <a:pt x="2376" y="6372"/>
                </a:lnTo>
                <a:lnTo>
                  <a:pt x="2331" y="6746"/>
                </a:lnTo>
                <a:lnTo>
                  <a:pt x="2269" y="7241"/>
                </a:lnTo>
                <a:lnTo>
                  <a:pt x="2269" y="7156"/>
                </a:lnTo>
                <a:lnTo>
                  <a:pt x="2268" y="7000"/>
                </a:lnTo>
                <a:lnTo>
                  <a:pt x="2266" y="6913"/>
                </a:lnTo>
                <a:lnTo>
                  <a:pt x="2263" y="6828"/>
                </a:lnTo>
                <a:lnTo>
                  <a:pt x="2260" y="6752"/>
                </a:lnTo>
                <a:lnTo>
                  <a:pt x="2257" y="6720"/>
                </a:lnTo>
                <a:lnTo>
                  <a:pt x="2255" y="6692"/>
                </a:lnTo>
                <a:close/>
                <a:moveTo>
                  <a:pt x="2566" y="8741"/>
                </a:moveTo>
                <a:lnTo>
                  <a:pt x="2566" y="8741"/>
                </a:lnTo>
                <a:lnTo>
                  <a:pt x="2563" y="8772"/>
                </a:lnTo>
                <a:lnTo>
                  <a:pt x="2558" y="8808"/>
                </a:lnTo>
                <a:lnTo>
                  <a:pt x="2552" y="8847"/>
                </a:lnTo>
                <a:lnTo>
                  <a:pt x="2545" y="8885"/>
                </a:lnTo>
                <a:lnTo>
                  <a:pt x="2527" y="8967"/>
                </a:lnTo>
                <a:lnTo>
                  <a:pt x="2509" y="9046"/>
                </a:lnTo>
                <a:lnTo>
                  <a:pt x="2492" y="9118"/>
                </a:lnTo>
                <a:lnTo>
                  <a:pt x="2476" y="9177"/>
                </a:lnTo>
                <a:lnTo>
                  <a:pt x="2463" y="9230"/>
                </a:lnTo>
                <a:lnTo>
                  <a:pt x="2445" y="9189"/>
                </a:lnTo>
                <a:lnTo>
                  <a:pt x="2428" y="9143"/>
                </a:lnTo>
                <a:lnTo>
                  <a:pt x="2410" y="9095"/>
                </a:lnTo>
                <a:lnTo>
                  <a:pt x="2394" y="9043"/>
                </a:lnTo>
                <a:lnTo>
                  <a:pt x="2387" y="9015"/>
                </a:lnTo>
                <a:lnTo>
                  <a:pt x="2380" y="8987"/>
                </a:lnTo>
                <a:lnTo>
                  <a:pt x="2374" y="8957"/>
                </a:lnTo>
                <a:lnTo>
                  <a:pt x="2369" y="8927"/>
                </a:lnTo>
                <a:lnTo>
                  <a:pt x="2364" y="8897"/>
                </a:lnTo>
                <a:lnTo>
                  <a:pt x="2362" y="8865"/>
                </a:lnTo>
                <a:lnTo>
                  <a:pt x="2360" y="8832"/>
                </a:lnTo>
                <a:lnTo>
                  <a:pt x="2358" y="8800"/>
                </a:lnTo>
                <a:lnTo>
                  <a:pt x="2360" y="8730"/>
                </a:lnTo>
                <a:lnTo>
                  <a:pt x="2361" y="8658"/>
                </a:lnTo>
                <a:lnTo>
                  <a:pt x="2366" y="8514"/>
                </a:lnTo>
                <a:lnTo>
                  <a:pt x="2372" y="8387"/>
                </a:lnTo>
                <a:lnTo>
                  <a:pt x="2373" y="8335"/>
                </a:lnTo>
                <a:lnTo>
                  <a:pt x="2374" y="8295"/>
                </a:lnTo>
                <a:lnTo>
                  <a:pt x="2374" y="8277"/>
                </a:lnTo>
                <a:lnTo>
                  <a:pt x="2375" y="8257"/>
                </a:lnTo>
                <a:lnTo>
                  <a:pt x="2380" y="8211"/>
                </a:lnTo>
                <a:lnTo>
                  <a:pt x="2387" y="8162"/>
                </a:lnTo>
                <a:lnTo>
                  <a:pt x="2396" y="8113"/>
                </a:lnTo>
                <a:lnTo>
                  <a:pt x="2411" y="8032"/>
                </a:lnTo>
                <a:lnTo>
                  <a:pt x="2418" y="7998"/>
                </a:lnTo>
                <a:lnTo>
                  <a:pt x="2426" y="8037"/>
                </a:lnTo>
                <a:lnTo>
                  <a:pt x="2446" y="8133"/>
                </a:lnTo>
                <a:lnTo>
                  <a:pt x="2459" y="8193"/>
                </a:lnTo>
                <a:lnTo>
                  <a:pt x="2475" y="8256"/>
                </a:lnTo>
                <a:lnTo>
                  <a:pt x="2491" y="8316"/>
                </a:lnTo>
                <a:lnTo>
                  <a:pt x="2507" y="8370"/>
                </a:lnTo>
                <a:lnTo>
                  <a:pt x="2523" y="8417"/>
                </a:lnTo>
                <a:lnTo>
                  <a:pt x="2537" y="8461"/>
                </a:lnTo>
                <a:lnTo>
                  <a:pt x="2549" y="8502"/>
                </a:lnTo>
                <a:lnTo>
                  <a:pt x="2559" y="8544"/>
                </a:lnTo>
                <a:lnTo>
                  <a:pt x="2563" y="8564"/>
                </a:lnTo>
                <a:lnTo>
                  <a:pt x="2566" y="8586"/>
                </a:lnTo>
                <a:lnTo>
                  <a:pt x="2569" y="8609"/>
                </a:lnTo>
                <a:lnTo>
                  <a:pt x="2570" y="8633"/>
                </a:lnTo>
                <a:lnTo>
                  <a:pt x="2570" y="8657"/>
                </a:lnTo>
                <a:lnTo>
                  <a:pt x="2570" y="8683"/>
                </a:lnTo>
                <a:lnTo>
                  <a:pt x="2569" y="8711"/>
                </a:lnTo>
                <a:lnTo>
                  <a:pt x="2566" y="8741"/>
                </a:lnTo>
                <a:close/>
                <a:moveTo>
                  <a:pt x="2582" y="7672"/>
                </a:moveTo>
                <a:lnTo>
                  <a:pt x="2582" y="7672"/>
                </a:lnTo>
                <a:lnTo>
                  <a:pt x="2542" y="7595"/>
                </a:lnTo>
                <a:lnTo>
                  <a:pt x="2521" y="7550"/>
                </a:lnTo>
                <a:lnTo>
                  <a:pt x="2510" y="7526"/>
                </a:lnTo>
                <a:lnTo>
                  <a:pt x="2500" y="7501"/>
                </a:lnTo>
                <a:lnTo>
                  <a:pt x="2491" y="7476"/>
                </a:lnTo>
                <a:lnTo>
                  <a:pt x="2482" y="7449"/>
                </a:lnTo>
                <a:lnTo>
                  <a:pt x="2475" y="7423"/>
                </a:lnTo>
                <a:lnTo>
                  <a:pt x="2469" y="7396"/>
                </a:lnTo>
                <a:lnTo>
                  <a:pt x="2464" y="7369"/>
                </a:lnTo>
                <a:lnTo>
                  <a:pt x="2462" y="7341"/>
                </a:lnTo>
                <a:lnTo>
                  <a:pt x="2461" y="7314"/>
                </a:lnTo>
                <a:lnTo>
                  <a:pt x="2463" y="7286"/>
                </a:lnTo>
                <a:lnTo>
                  <a:pt x="2469" y="7227"/>
                </a:lnTo>
                <a:lnTo>
                  <a:pt x="2479" y="7162"/>
                </a:lnTo>
                <a:lnTo>
                  <a:pt x="2489" y="7094"/>
                </a:lnTo>
                <a:lnTo>
                  <a:pt x="2500" y="7026"/>
                </a:lnTo>
                <a:lnTo>
                  <a:pt x="2521" y="6901"/>
                </a:lnTo>
                <a:lnTo>
                  <a:pt x="2537" y="6811"/>
                </a:lnTo>
                <a:lnTo>
                  <a:pt x="2540" y="6798"/>
                </a:lnTo>
                <a:lnTo>
                  <a:pt x="2543" y="6791"/>
                </a:lnTo>
                <a:lnTo>
                  <a:pt x="2545" y="6790"/>
                </a:lnTo>
                <a:lnTo>
                  <a:pt x="2547" y="6790"/>
                </a:lnTo>
                <a:lnTo>
                  <a:pt x="2548" y="6791"/>
                </a:lnTo>
                <a:lnTo>
                  <a:pt x="2551" y="6793"/>
                </a:lnTo>
                <a:lnTo>
                  <a:pt x="2554" y="6802"/>
                </a:lnTo>
                <a:lnTo>
                  <a:pt x="2558" y="6814"/>
                </a:lnTo>
                <a:lnTo>
                  <a:pt x="2566" y="6849"/>
                </a:lnTo>
                <a:lnTo>
                  <a:pt x="2575" y="6891"/>
                </a:lnTo>
                <a:lnTo>
                  <a:pt x="2583" y="6936"/>
                </a:lnTo>
                <a:lnTo>
                  <a:pt x="2596" y="7019"/>
                </a:lnTo>
                <a:lnTo>
                  <a:pt x="2599" y="7041"/>
                </a:lnTo>
                <a:lnTo>
                  <a:pt x="2600" y="7072"/>
                </a:lnTo>
                <a:lnTo>
                  <a:pt x="2600" y="7112"/>
                </a:lnTo>
                <a:lnTo>
                  <a:pt x="2600" y="7159"/>
                </a:lnTo>
                <a:lnTo>
                  <a:pt x="2597" y="7264"/>
                </a:lnTo>
                <a:lnTo>
                  <a:pt x="2594" y="7378"/>
                </a:lnTo>
                <a:lnTo>
                  <a:pt x="2585" y="7581"/>
                </a:lnTo>
                <a:lnTo>
                  <a:pt x="2582" y="7672"/>
                </a:lnTo>
                <a:close/>
                <a:moveTo>
                  <a:pt x="3279" y="7167"/>
                </a:moveTo>
                <a:lnTo>
                  <a:pt x="3279" y="7167"/>
                </a:lnTo>
                <a:lnTo>
                  <a:pt x="3275" y="7207"/>
                </a:lnTo>
                <a:lnTo>
                  <a:pt x="3268" y="7258"/>
                </a:lnTo>
                <a:lnTo>
                  <a:pt x="3250" y="7386"/>
                </a:lnTo>
                <a:lnTo>
                  <a:pt x="3226" y="7537"/>
                </a:lnTo>
                <a:lnTo>
                  <a:pt x="3199" y="7694"/>
                </a:lnTo>
                <a:lnTo>
                  <a:pt x="3151" y="7968"/>
                </a:lnTo>
                <a:lnTo>
                  <a:pt x="3131" y="8087"/>
                </a:lnTo>
                <a:lnTo>
                  <a:pt x="3125" y="8071"/>
                </a:lnTo>
                <a:lnTo>
                  <a:pt x="3120" y="8051"/>
                </a:lnTo>
                <a:lnTo>
                  <a:pt x="3117" y="8031"/>
                </a:lnTo>
                <a:lnTo>
                  <a:pt x="3113" y="8010"/>
                </a:lnTo>
                <a:lnTo>
                  <a:pt x="3107" y="7965"/>
                </a:lnTo>
                <a:lnTo>
                  <a:pt x="3102" y="7914"/>
                </a:lnTo>
                <a:lnTo>
                  <a:pt x="3095" y="7806"/>
                </a:lnTo>
                <a:lnTo>
                  <a:pt x="3091" y="7747"/>
                </a:lnTo>
                <a:lnTo>
                  <a:pt x="3085" y="7687"/>
                </a:lnTo>
                <a:lnTo>
                  <a:pt x="3083" y="7656"/>
                </a:lnTo>
                <a:lnTo>
                  <a:pt x="3078" y="7626"/>
                </a:lnTo>
                <a:lnTo>
                  <a:pt x="3067" y="7565"/>
                </a:lnTo>
                <a:lnTo>
                  <a:pt x="3055" y="7505"/>
                </a:lnTo>
                <a:lnTo>
                  <a:pt x="3049" y="7475"/>
                </a:lnTo>
                <a:lnTo>
                  <a:pt x="3046" y="7446"/>
                </a:lnTo>
                <a:lnTo>
                  <a:pt x="3042" y="7417"/>
                </a:lnTo>
                <a:lnTo>
                  <a:pt x="3040" y="7388"/>
                </a:lnTo>
                <a:lnTo>
                  <a:pt x="3038" y="7359"/>
                </a:lnTo>
                <a:lnTo>
                  <a:pt x="3040" y="7332"/>
                </a:lnTo>
                <a:lnTo>
                  <a:pt x="3043" y="7305"/>
                </a:lnTo>
                <a:lnTo>
                  <a:pt x="3050" y="7277"/>
                </a:lnTo>
                <a:lnTo>
                  <a:pt x="3054" y="7265"/>
                </a:lnTo>
                <a:lnTo>
                  <a:pt x="3059" y="7252"/>
                </a:lnTo>
                <a:lnTo>
                  <a:pt x="3065" y="7239"/>
                </a:lnTo>
                <a:lnTo>
                  <a:pt x="3071" y="7227"/>
                </a:lnTo>
                <a:lnTo>
                  <a:pt x="3187" y="7013"/>
                </a:lnTo>
                <a:lnTo>
                  <a:pt x="3249" y="6900"/>
                </a:lnTo>
                <a:lnTo>
                  <a:pt x="3251" y="6904"/>
                </a:lnTo>
                <a:lnTo>
                  <a:pt x="3256" y="6917"/>
                </a:lnTo>
                <a:lnTo>
                  <a:pt x="3262" y="6937"/>
                </a:lnTo>
                <a:lnTo>
                  <a:pt x="3269" y="6967"/>
                </a:lnTo>
                <a:lnTo>
                  <a:pt x="3273" y="6984"/>
                </a:lnTo>
                <a:lnTo>
                  <a:pt x="3276" y="7005"/>
                </a:lnTo>
                <a:lnTo>
                  <a:pt x="3279" y="7026"/>
                </a:lnTo>
                <a:lnTo>
                  <a:pt x="3280" y="7050"/>
                </a:lnTo>
                <a:lnTo>
                  <a:pt x="3281" y="7077"/>
                </a:lnTo>
                <a:lnTo>
                  <a:pt x="3282" y="7104"/>
                </a:lnTo>
                <a:lnTo>
                  <a:pt x="3281" y="7135"/>
                </a:lnTo>
                <a:lnTo>
                  <a:pt x="3279" y="7167"/>
                </a:lnTo>
                <a:close/>
                <a:moveTo>
                  <a:pt x="3694" y="7984"/>
                </a:moveTo>
                <a:lnTo>
                  <a:pt x="3694" y="7984"/>
                </a:lnTo>
                <a:lnTo>
                  <a:pt x="3692" y="7948"/>
                </a:lnTo>
                <a:lnTo>
                  <a:pt x="3692" y="7895"/>
                </a:lnTo>
                <a:lnTo>
                  <a:pt x="3693" y="7827"/>
                </a:lnTo>
                <a:lnTo>
                  <a:pt x="3694" y="7746"/>
                </a:lnTo>
                <a:lnTo>
                  <a:pt x="3702" y="7559"/>
                </a:lnTo>
                <a:lnTo>
                  <a:pt x="3711" y="7354"/>
                </a:lnTo>
                <a:lnTo>
                  <a:pt x="3721" y="7157"/>
                </a:lnTo>
                <a:lnTo>
                  <a:pt x="3730" y="6988"/>
                </a:lnTo>
                <a:lnTo>
                  <a:pt x="3739" y="6826"/>
                </a:lnTo>
                <a:lnTo>
                  <a:pt x="3741" y="6925"/>
                </a:lnTo>
                <a:lnTo>
                  <a:pt x="3745" y="7031"/>
                </a:lnTo>
                <a:lnTo>
                  <a:pt x="3750" y="7159"/>
                </a:lnTo>
                <a:lnTo>
                  <a:pt x="3756" y="7292"/>
                </a:lnTo>
                <a:lnTo>
                  <a:pt x="3764" y="7420"/>
                </a:lnTo>
                <a:lnTo>
                  <a:pt x="3768" y="7479"/>
                </a:lnTo>
                <a:lnTo>
                  <a:pt x="3772" y="7532"/>
                </a:lnTo>
                <a:lnTo>
                  <a:pt x="3777" y="7577"/>
                </a:lnTo>
                <a:lnTo>
                  <a:pt x="3783" y="7613"/>
                </a:lnTo>
                <a:lnTo>
                  <a:pt x="3788" y="7649"/>
                </a:lnTo>
                <a:lnTo>
                  <a:pt x="3793" y="7696"/>
                </a:lnTo>
                <a:lnTo>
                  <a:pt x="3797" y="7751"/>
                </a:lnTo>
                <a:lnTo>
                  <a:pt x="3800" y="7813"/>
                </a:lnTo>
                <a:lnTo>
                  <a:pt x="3806" y="7952"/>
                </a:lnTo>
                <a:lnTo>
                  <a:pt x="3810" y="8096"/>
                </a:lnTo>
                <a:lnTo>
                  <a:pt x="3812" y="8234"/>
                </a:lnTo>
                <a:lnTo>
                  <a:pt x="3812" y="8349"/>
                </a:lnTo>
                <a:lnTo>
                  <a:pt x="3813" y="8457"/>
                </a:lnTo>
                <a:lnTo>
                  <a:pt x="3803" y="8439"/>
                </a:lnTo>
                <a:lnTo>
                  <a:pt x="3792" y="8418"/>
                </a:lnTo>
                <a:lnTo>
                  <a:pt x="3781" y="8393"/>
                </a:lnTo>
                <a:lnTo>
                  <a:pt x="3771" y="8365"/>
                </a:lnTo>
                <a:lnTo>
                  <a:pt x="3762" y="8336"/>
                </a:lnTo>
                <a:lnTo>
                  <a:pt x="3753" y="8304"/>
                </a:lnTo>
                <a:lnTo>
                  <a:pt x="3745" y="8271"/>
                </a:lnTo>
                <a:lnTo>
                  <a:pt x="3736" y="8238"/>
                </a:lnTo>
                <a:lnTo>
                  <a:pt x="3723" y="8169"/>
                </a:lnTo>
                <a:lnTo>
                  <a:pt x="3711" y="8102"/>
                </a:lnTo>
                <a:lnTo>
                  <a:pt x="3702" y="8038"/>
                </a:lnTo>
                <a:lnTo>
                  <a:pt x="3694" y="7984"/>
                </a:lnTo>
                <a:close/>
                <a:moveTo>
                  <a:pt x="4480" y="7568"/>
                </a:moveTo>
                <a:lnTo>
                  <a:pt x="4480" y="7568"/>
                </a:lnTo>
                <a:lnTo>
                  <a:pt x="4479" y="7603"/>
                </a:lnTo>
                <a:lnTo>
                  <a:pt x="4475" y="7644"/>
                </a:lnTo>
                <a:lnTo>
                  <a:pt x="4469" y="7692"/>
                </a:lnTo>
                <a:lnTo>
                  <a:pt x="4462" y="7745"/>
                </a:lnTo>
                <a:lnTo>
                  <a:pt x="4443" y="7859"/>
                </a:lnTo>
                <a:lnTo>
                  <a:pt x="4421" y="7979"/>
                </a:lnTo>
                <a:lnTo>
                  <a:pt x="4380" y="8198"/>
                </a:lnTo>
                <a:lnTo>
                  <a:pt x="4367" y="8277"/>
                </a:lnTo>
                <a:lnTo>
                  <a:pt x="4364" y="8306"/>
                </a:lnTo>
                <a:lnTo>
                  <a:pt x="4362" y="8325"/>
                </a:lnTo>
                <a:lnTo>
                  <a:pt x="4361" y="8365"/>
                </a:lnTo>
                <a:lnTo>
                  <a:pt x="4358" y="8426"/>
                </a:lnTo>
                <a:lnTo>
                  <a:pt x="4347" y="8575"/>
                </a:lnTo>
                <a:lnTo>
                  <a:pt x="4332" y="8770"/>
                </a:lnTo>
                <a:lnTo>
                  <a:pt x="4320" y="8747"/>
                </a:lnTo>
                <a:lnTo>
                  <a:pt x="4292" y="8692"/>
                </a:lnTo>
                <a:lnTo>
                  <a:pt x="4275" y="8657"/>
                </a:lnTo>
                <a:lnTo>
                  <a:pt x="4257" y="8620"/>
                </a:lnTo>
                <a:lnTo>
                  <a:pt x="4241" y="8582"/>
                </a:lnTo>
                <a:lnTo>
                  <a:pt x="4228" y="8548"/>
                </a:lnTo>
                <a:lnTo>
                  <a:pt x="4222" y="8529"/>
                </a:lnTo>
                <a:lnTo>
                  <a:pt x="4215" y="8510"/>
                </a:lnTo>
                <a:lnTo>
                  <a:pt x="4195" y="8465"/>
                </a:lnTo>
                <a:lnTo>
                  <a:pt x="4173" y="8412"/>
                </a:lnTo>
                <a:lnTo>
                  <a:pt x="4162" y="8383"/>
                </a:lnTo>
                <a:lnTo>
                  <a:pt x="4151" y="8353"/>
                </a:lnTo>
                <a:lnTo>
                  <a:pt x="4140" y="8320"/>
                </a:lnTo>
                <a:lnTo>
                  <a:pt x="4129" y="8287"/>
                </a:lnTo>
                <a:lnTo>
                  <a:pt x="4120" y="8252"/>
                </a:lnTo>
                <a:lnTo>
                  <a:pt x="4111" y="8216"/>
                </a:lnTo>
                <a:lnTo>
                  <a:pt x="4104" y="8177"/>
                </a:lnTo>
                <a:lnTo>
                  <a:pt x="4099" y="8139"/>
                </a:lnTo>
                <a:lnTo>
                  <a:pt x="4096" y="8099"/>
                </a:lnTo>
                <a:lnTo>
                  <a:pt x="4094" y="8057"/>
                </a:lnTo>
                <a:lnTo>
                  <a:pt x="4096" y="8015"/>
                </a:lnTo>
                <a:lnTo>
                  <a:pt x="4097" y="7973"/>
                </a:lnTo>
                <a:lnTo>
                  <a:pt x="4099" y="7930"/>
                </a:lnTo>
                <a:lnTo>
                  <a:pt x="4103" y="7888"/>
                </a:lnTo>
                <a:lnTo>
                  <a:pt x="4110" y="7803"/>
                </a:lnTo>
                <a:lnTo>
                  <a:pt x="4121" y="7720"/>
                </a:lnTo>
                <a:lnTo>
                  <a:pt x="4133" y="7642"/>
                </a:lnTo>
                <a:lnTo>
                  <a:pt x="4145" y="7569"/>
                </a:lnTo>
                <a:lnTo>
                  <a:pt x="4157" y="7505"/>
                </a:lnTo>
                <a:lnTo>
                  <a:pt x="4169" y="7449"/>
                </a:lnTo>
                <a:lnTo>
                  <a:pt x="4185" y="7386"/>
                </a:lnTo>
                <a:lnTo>
                  <a:pt x="4207" y="7299"/>
                </a:lnTo>
                <a:lnTo>
                  <a:pt x="4233" y="7198"/>
                </a:lnTo>
                <a:lnTo>
                  <a:pt x="4260" y="7091"/>
                </a:lnTo>
                <a:lnTo>
                  <a:pt x="4284" y="6987"/>
                </a:lnTo>
                <a:lnTo>
                  <a:pt x="4295" y="6937"/>
                </a:lnTo>
                <a:lnTo>
                  <a:pt x="4305" y="6892"/>
                </a:lnTo>
                <a:lnTo>
                  <a:pt x="4312" y="6851"/>
                </a:lnTo>
                <a:lnTo>
                  <a:pt x="4317" y="6816"/>
                </a:lnTo>
                <a:lnTo>
                  <a:pt x="4318" y="6787"/>
                </a:lnTo>
                <a:lnTo>
                  <a:pt x="4318" y="6776"/>
                </a:lnTo>
                <a:lnTo>
                  <a:pt x="4318" y="6767"/>
                </a:lnTo>
                <a:lnTo>
                  <a:pt x="4258" y="6410"/>
                </a:lnTo>
                <a:lnTo>
                  <a:pt x="4224" y="6539"/>
                </a:lnTo>
                <a:lnTo>
                  <a:pt x="4195" y="6655"/>
                </a:lnTo>
                <a:lnTo>
                  <a:pt x="4169" y="6767"/>
                </a:lnTo>
                <a:lnTo>
                  <a:pt x="4158" y="6820"/>
                </a:lnTo>
                <a:lnTo>
                  <a:pt x="4147" y="6877"/>
                </a:lnTo>
                <a:lnTo>
                  <a:pt x="4127" y="6999"/>
                </a:lnTo>
                <a:lnTo>
                  <a:pt x="4094" y="7197"/>
                </a:lnTo>
                <a:lnTo>
                  <a:pt x="4079" y="7281"/>
                </a:lnTo>
                <a:lnTo>
                  <a:pt x="4060" y="7378"/>
                </a:lnTo>
                <a:lnTo>
                  <a:pt x="4036" y="7494"/>
                </a:lnTo>
                <a:lnTo>
                  <a:pt x="4019" y="7239"/>
                </a:lnTo>
                <a:lnTo>
                  <a:pt x="4004" y="7036"/>
                </a:lnTo>
                <a:lnTo>
                  <a:pt x="3997" y="6949"/>
                </a:lnTo>
                <a:lnTo>
                  <a:pt x="3991" y="6885"/>
                </a:lnTo>
                <a:lnTo>
                  <a:pt x="3986" y="6828"/>
                </a:lnTo>
                <a:lnTo>
                  <a:pt x="3982" y="6761"/>
                </a:lnTo>
                <a:lnTo>
                  <a:pt x="3977" y="6685"/>
                </a:lnTo>
                <a:lnTo>
                  <a:pt x="3971" y="6603"/>
                </a:lnTo>
                <a:lnTo>
                  <a:pt x="3962" y="6519"/>
                </a:lnTo>
                <a:lnTo>
                  <a:pt x="3958" y="6476"/>
                </a:lnTo>
                <a:lnTo>
                  <a:pt x="3952" y="6434"/>
                </a:lnTo>
                <a:lnTo>
                  <a:pt x="3944" y="6393"/>
                </a:lnTo>
                <a:lnTo>
                  <a:pt x="3936" y="6354"/>
                </a:lnTo>
                <a:lnTo>
                  <a:pt x="3927" y="6314"/>
                </a:lnTo>
                <a:lnTo>
                  <a:pt x="3917" y="6277"/>
                </a:lnTo>
                <a:lnTo>
                  <a:pt x="3871" y="6125"/>
                </a:lnTo>
                <a:lnTo>
                  <a:pt x="3848" y="6047"/>
                </a:lnTo>
                <a:lnTo>
                  <a:pt x="3828" y="5971"/>
                </a:lnTo>
                <a:lnTo>
                  <a:pt x="3810" y="5899"/>
                </a:lnTo>
                <a:lnTo>
                  <a:pt x="3795" y="5837"/>
                </a:lnTo>
                <a:lnTo>
                  <a:pt x="3791" y="5808"/>
                </a:lnTo>
                <a:lnTo>
                  <a:pt x="3787" y="5783"/>
                </a:lnTo>
                <a:lnTo>
                  <a:pt x="3785" y="5761"/>
                </a:lnTo>
                <a:lnTo>
                  <a:pt x="3783" y="5742"/>
                </a:lnTo>
                <a:lnTo>
                  <a:pt x="3782" y="5706"/>
                </a:lnTo>
                <a:lnTo>
                  <a:pt x="3781" y="5665"/>
                </a:lnTo>
                <a:lnTo>
                  <a:pt x="3777" y="5568"/>
                </a:lnTo>
                <a:lnTo>
                  <a:pt x="3777" y="5514"/>
                </a:lnTo>
                <a:lnTo>
                  <a:pt x="3777" y="5455"/>
                </a:lnTo>
                <a:lnTo>
                  <a:pt x="3779" y="5392"/>
                </a:lnTo>
                <a:lnTo>
                  <a:pt x="3783" y="5327"/>
                </a:lnTo>
                <a:lnTo>
                  <a:pt x="3791" y="5249"/>
                </a:lnTo>
                <a:lnTo>
                  <a:pt x="3801" y="5154"/>
                </a:lnTo>
                <a:lnTo>
                  <a:pt x="3827" y="4949"/>
                </a:lnTo>
                <a:lnTo>
                  <a:pt x="3848" y="4776"/>
                </a:lnTo>
                <a:lnTo>
                  <a:pt x="3858" y="4704"/>
                </a:lnTo>
                <a:lnTo>
                  <a:pt x="3634" y="5015"/>
                </a:lnTo>
                <a:lnTo>
                  <a:pt x="3694" y="4021"/>
                </a:lnTo>
                <a:lnTo>
                  <a:pt x="3705" y="4030"/>
                </a:lnTo>
                <a:lnTo>
                  <a:pt x="3733" y="4055"/>
                </a:lnTo>
                <a:lnTo>
                  <a:pt x="3753" y="4073"/>
                </a:lnTo>
                <a:lnTo>
                  <a:pt x="3776" y="4096"/>
                </a:lnTo>
                <a:lnTo>
                  <a:pt x="3801" y="4123"/>
                </a:lnTo>
                <a:lnTo>
                  <a:pt x="3828" y="4155"/>
                </a:lnTo>
                <a:lnTo>
                  <a:pt x="3858" y="4193"/>
                </a:lnTo>
                <a:lnTo>
                  <a:pt x="3893" y="4239"/>
                </a:lnTo>
                <a:lnTo>
                  <a:pt x="3929" y="4292"/>
                </a:lnTo>
                <a:lnTo>
                  <a:pt x="3967" y="4349"/>
                </a:lnTo>
                <a:lnTo>
                  <a:pt x="4004" y="4411"/>
                </a:lnTo>
                <a:lnTo>
                  <a:pt x="4021" y="4442"/>
                </a:lnTo>
                <a:lnTo>
                  <a:pt x="4038" y="4474"/>
                </a:lnTo>
                <a:lnTo>
                  <a:pt x="4055" y="4506"/>
                </a:lnTo>
                <a:lnTo>
                  <a:pt x="4069" y="4538"/>
                </a:lnTo>
                <a:lnTo>
                  <a:pt x="4082" y="4569"/>
                </a:lnTo>
                <a:lnTo>
                  <a:pt x="4094" y="4600"/>
                </a:lnTo>
                <a:lnTo>
                  <a:pt x="4119" y="4667"/>
                </a:lnTo>
                <a:lnTo>
                  <a:pt x="4144" y="4741"/>
                </a:lnTo>
                <a:lnTo>
                  <a:pt x="4169" y="4820"/>
                </a:lnTo>
                <a:lnTo>
                  <a:pt x="4195" y="4902"/>
                </a:lnTo>
                <a:lnTo>
                  <a:pt x="4219" y="4984"/>
                </a:lnTo>
                <a:lnTo>
                  <a:pt x="4241" y="5061"/>
                </a:lnTo>
                <a:lnTo>
                  <a:pt x="4259" y="5132"/>
                </a:lnTo>
                <a:lnTo>
                  <a:pt x="4273" y="5194"/>
                </a:lnTo>
                <a:lnTo>
                  <a:pt x="4302" y="5338"/>
                </a:lnTo>
                <a:lnTo>
                  <a:pt x="4319" y="5430"/>
                </a:lnTo>
                <a:lnTo>
                  <a:pt x="4338" y="5527"/>
                </a:lnTo>
                <a:lnTo>
                  <a:pt x="4355" y="5628"/>
                </a:lnTo>
                <a:lnTo>
                  <a:pt x="4371" y="5728"/>
                </a:lnTo>
                <a:lnTo>
                  <a:pt x="4384" y="5821"/>
                </a:lnTo>
                <a:lnTo>
                  <a:pt x="4388" y="5866"/>
                </a:lnTo>
                <a:lnTo>
                  <a:pt x="4391" y="5905"/>
                </a:lnTo>
                <a:lnTo>
                  <a:pt x="4395" y="5944"/>
                </a:lnTo>
                <a:lnTo>
                  <a:pt x="4401" y="5982"/>
                </a:lnTo>
                <a:lnTo>
                  <a:pt x="4407" y="6018"/>
                </a:lnTo>
                <a:lnTo>
                  <a:pt x="4414" y="6056"/>
                </a:lnTo>
                <a:lnTo>
                  <a:pt x="4431" y="6126"/>
                </a:lnTo>
                <a:lnTo>
                  <a:pt x="4449" y="6197"/>
                </a:lnTo>
                <a:lnTo>
                  <a:pt x="4467" y="6268"/>
                </a:lnTo>
                <a:lnTo>
                  <a:pt x="4474" y="6305"/>
                </a:lnTo>
                <a:lnTo>
                  <a:pt x="4481" y="6341"/>
                </a:lnTo>
                <a:lnTo>
                  <a:pt x="4487" y="6380"/>
                </a:lnTo>
                <a:lnTo>
                  <a:pt x="4492" y="6418"/>
                </a:lnTo>
                <a:lnTo>
                  <a:pt x="4495" y="6458"/>
                </a:lnTo>
                <a:lnTo>
                  <a:pt x="4496" y="6499"/>
                </a:lnTo>
                <a:lnTo>
                  <a:pt x="4495" y="6602"/>
                </a:lnTo>
                <a:lnTo>
                  <a:pt x="4493" y="6737"/>
                </a:lnTo>
                <a:lnTo>
                  <a:pt x="4489" y="7056"/>
                </a:lnTo>
                <a:lnTo>
                  <a:pt x="4483" y="7364"/>
                </a:lnTo>
                <a:lnTo>
                  <a:pt x="4480" y="7568"/>
                </a:lnTo>
                <a:close/>
                <a:moveTo>
                  <a:pt x="4688" y="8192"/>
                </a:moveTo>
                <a:lnTo>
                  <a:pt x="4688" y="8192"/>
                </a:lnTo>
                <a:lnTo>
                  <a:pt x="4684" y="8213"/>
                </a:lnTo>
                <a:lnTo>
                  <a:pt x="4680" y="8240"/>
                </a:lnTo>
                <a:lnTo>
                  <a:pt x="4664" y="8305"/>
                </a:lnTo>
                <a:lnTo>
                  <a:pt x="4645" y="8378"/>
                </a:lnTo>
                <a:lnTo>
                  <a:pt x="4623" y="8453"/>
                </a:lnTo>
                <a:lnTo>
                  <a:pt x="4586" y="8581"/>
                </a:lnTo>
                <a:lnTo>
                  <a:pt x="4570" y="8636"/>
                </a:lnTo>
                <a:lnTo>
                  <a:pt x="4570" y="8413"/>
                </a:lnTo>
                <a:lnTo>
                  <a:pt x="4568" y="8389"/>
                </a:lnTo>
                <a:lnTo>
                  <a:pt x="4567" y="8358"/>
                </a:lnTo>
                <a:lnTo>
                  <a:pt x="4565" y="8323"/>
                </a:lnTo>
                <a:lnTo>
                  <a:pt x="4565" y="8284"/>
                </a:lnTo>
                <a:lnTo>
                  <a:pt x="4568" y="8199"/>
                </a:lnTo>
                <a:lnTo>
                  <a:pt x="4571" y="8105"/>
                </a:lnTo>
                <a:lnTo>
                  <a:pt x="4580" y="7922"/>
                </a:lnTo>
                <a:lnTo>
                  <a:pt x="4583" y="7841"/>
                </a:lnTo>
                <a:lnTo>
                  <a:pt x="4585" y="7775"/>
                </a:lnTo>
                <a:lnTo>
                  <a:pt x="4586" y="7724"/>
                </a:lnTo>
                <a:lnTo>
                  <a:pt x="4591" y="7655"/>
                </a:lnTo>
                <a:lnTo>
                  <a:pt x="4597" y="7573"/>
                </a:lnTo>
                <a:lnTo>
                  <a:pt x="4605" y="7482"/>
                </a:lnTo>
                <a:lnTo>
                  <a:pt x="4639" y="7141"/>
                </a:lnTo>
                <a:lnTo>
                  <a:pt x="4640" y="7083"/>
                </a:lnTo>
                <a:lnTo>
                  <a:pt x="4641" y="7062"/>
                </a:lnTo>
                <a:lnTo>
                  <a:pt x="4644" y="7048"/>
                </a:lnTo>
                <a:lnTo>
                  <a:pt x="4645" y="7044"/>
                </a:lnTo>
                <a:lnTo>
                  <a:pt x="4646" y="7047"/>
                </a:lnTo>
                <a:lnTo>
                  <a:pt x="4645" y="7062"/>
                </a:lnTo>
                <a:lnTo>
                  <a:pt x="4639" y="7141"/>
                </a:lnTo>
                <a:lnTo>
                  <a:pt x="4639" y="7202"/>
                </a:lnTo>
                <a:lnTo>
                  <a:pt x="4641" y="7271"/>
                </a:lnTo>
                <a:lnTo>
                  <a:pt x="4645" y="7348"/>
                </a:lnTo>
                <a:lnTo>
                  <a:pt x="4651" y="7428"/>
                </a:lnTo>
                <a:lnTo>
                  <a:pt x="4658" y="7508"/>
                </a:lnTo>
                <a:lnTo>
                  <a:pt x="4666" y="7584"/>
                </a:lnTo>
                <a:lnTo>
                  <a:pt x="4676" y="7655"/>
                </a:lnTo>
                <a:lnTo>
                  <a:pt x="4682" y="7687"/>
                </a:lnTo>
                <a:lnTo>
                  <a:pt x="4688" y="7716"/>
                </a:lnTo>
                <a:lnTo>
                  <a:pt x="4696" y="7752"/>
                </a:lnTo>
                <a:lnTo>
                  <a:pt x="4702" y="7788"/>
                </a:lnTo>
                <a:lnTo>
                  <a:pt x="4706" y="7823"/>
                </a:lnTo>
                <a:lnTo>
                  <a:pt x="4710" y="7857"/>
                </a:lnTo>
                <a:lnTo>
                  <a:pt x="4711" y="7891"/>
                </a:lnTo>
                <a:lnTo>
                  <a:pt x="4712" y="7924"/>
                </a:lnTo>
                <a:lnTo>
                  <a:pt x="4712" y="7956"/>
                </a:lnTo>
                <a:lnTo>
                  <a:pt x="4711" y="7988"/>
                </a:lnTo>
                <a:lnTo>
                  <a:pt x="4707" y="8046"/>
                </a:lnTo>
                <a:lnTo>
                  <a:pt x="4701" y="8101"/>
                </a:lnTo>
                <a:lnTo>
                  <a:pt x="4694" y="8149"/>
                </a:lnTo>
                <a:lnTo>
                  <a:pt x="4688" y="8192"/>
                </a:lnTo>
                <a:close/>
                <a:moveTo>
                  <a:pt x="5000" y="7642"/>
                </a:moveTo>
                <a:lnTo>
                  <a:pt x="4911" y="7865"/>
                </a:lnTo>
                <a:lnTo>
                  <a:pt x="4855" y="7279"/>
                </a:lnTo>
                <a:lnTo>
                  <a:pt x="4811" y="6812"/>
                </a:lnTo>
                <a:lnTo>
                  <a:pt x="4777" y="6470"/>
                </a:lnTo>
                <a:lnTo>
                  <a:pt x="4773" y="6415"/>
                </a:lnTo>
                <a:lnTo>
                  <a:pt x="4770" y="6362"/>
                </a:lnTo>
                <a:lnTo>
                  <a:pt x="4767" y="6311"/>
                </a:lnTo>
                <a:lnTo>
                  <a:pt x="4767" y="6263"/>
                </a:lnTo>
                <a:lnTo>
                  <a:pt x="4767" y="6218"/>
                </a:lnTo>
                <a:lnTo>
                  <a:pt x="4770" y="6174"/>
                </a:lnTo>
                <a:lnTo>
                  <a:pt x="4771" y="6135"/>
                </a:lnTo>
                <a:lnTo>
                  <a:pt x="4773" y="6099"/>
                </a:lnTo>
                <a:lnTo>
                  <a:pt x="4779" y="6036"/>
                </a:lnTo>
                <a:lnTo>
                  <a:pt x="4785" y="5989"/>
                </a:lnTo>
                <a:lnTo>
                  <a:pt x="4790" y="5961"/>
                </a:lnTo>
                <a:lnTo>
                  <a:pt x="4793" y="5950"/>
                </a:lnTo>
                <a:lnTo>
                  <a:pt x="4817" y="6119"/>
                </a:lnTo>
                <a:lnTo>
                  <a:pt x="4842" y="6293"/>
                </a:lnTo>
                <a:lnTo>
                  <a:pt x="4872" y="6498"/>
                </a:lnTo>
                <a:lnTo>
                  <a:pt x="4904" y="6706"/>
                </a:lnTo>
                <a:lnTo>
                  <a:pt x="4921" y="6805"/>
                </a:lnTo>
                <a:lnTo>
                  <a:pt x="4937" y="6895"/>
                </a:lnTo>
                <a:lnTo>
                  <a:pt x="4951" y="6976"/>
                </a:lnTo>
                <a:lnTo>
                  <a:pt x="4964" y="7042"/>
                </a:lnTo>
                <a:lnTo>
                  <a:pt x="4975" y="7092"/>
                </a:lnTo>
                <a:lnTo>
                  <a:pt x="4981" y="7110"/>
                </a:lnTo>
                <a:lnTo>
                  <a:pt x="4985" y="7122"/>
                </a:lnTo>
                <a:lnTo>
                  <a:pt x="4990" y="7133"/>
                </a:lnTo>
                <a:lnTo>
                  <a:pt x="4993" y="7145"/>
                </a:lnTo>
                <a:lnTo>
                  <a:pt x="4998" y="7172"/>
                </a:lnTo>
                <a:lnTo>
                  <a:pt x="5002" y="7203"/>
                </a:lnTo>
                <a:lnTo>
                  <a:pt x="5004" y="7238"/>
                </a:lnTo>
                <a:lnTo>
                  <a:pt x="5005" y="7274"/>
                </a:lnTo>
                <a:lnTo>
                  <a:pt x="5005" y="7314"/>
                </a:lnTo>
                <a:lnTo>
                  <a:pt x="5004" y="7394"/>
                </a:lnTo>
                <a:lnTo>
                  <a:pt x="4998" y="7544"/>
                </a:lnTo>
                <a:lnTo>
                  <a:pt x="4997" y="7575"/>
                </a:lnTo>
                <a:lnTo>
                  <a:pt x="4997" y="7603"/>
                </a:lnTo>
                <a:lnTo>
                  <a:pt x="4998" y="7625"/>
                </a:lnTo>
                <a:lnTo>
                  <a:pt x="5000" y="7642"/>
                </a:lnTo>
                <a:close/>
                <a:moveTo>
                  <a:pt x="6648" y="7583"/>
                </a:moveTo>
                <a:lnTo>
                  <a:pt x="6648" y="7583"/>
                </a:lnTo>
                <a:lnTo>
                  <a:pt x="6624" y="7470"/>
                </a:lnTo>
                <a:lnTo>
                  <a:pt x="6601" y="7351"/>
                </a:lnTo>
                <a:lnTo>
                  <a:pt x="6573" y="7210"/>
                </a:lnTo>
                <a:lnTo>
                  <a:pt x="6545" y="7064"/>
                </a:lnTo>
                <a:lnTo>
                  <a:pt x="6523" y="6925"/>
                </a:lnTo>
                <a:lnTo>
                  <a:pt x="6513" y="6864"/>
                </a:lnTo>
                <a:lnTo>
                  <a:pt x="6506" y="6811"/>
                </a:lnTo>
                <a:lnTo>
                  <a:pt x="6501" y="6768"/>
                </a:lnTo>
                <a:lnTo>
                  <a:pt x="6499" y="6737"/>
                </a:lnTo>
                <a:lnTo>
                  <a:pt x="6497" y="6664"/>
                </a:lnTo>
                <a:lnTo>
                  <a:pt x="6491" y="6553"/>
                </a:lnTo>
                <a:lnTo>
                  <a:pt x="6477" y="6279"/>
                </a:lnTo>
                <a:lnTo>
                  <a:pt x="6461" y="6029"/>
                </a:lnTo>
                <a:lnTo>
                  <a:pt x="6454" y="5921"/>
                </a:lnTo>
                <a:lnTo>
                  <a:pt x="6454" y="6559"/>
                </a:lnTo>
                <a:lnTo>
                  <a:pt x="6453" y="6583"/>
                </a:lnTo>
                <a:lnTo>
                  <a:pt x="6451" y="6615"/>
                </a:lnTo>
                <a:lnTo>
                  <a:pt x="6440" y="6698"/>
                </a:lnTo>
                <a:lnTo>
                  <a:pt x="6425" y="6799"/>
                </a:lnTo>
                <a:lnTo>
                  <a:pt x="6407" y="6907"/>
                </a:lnTo>
                <a:lnTo>
                  <a:pt x="6389" y="7013"/>
                </a:lnTo>
                <a:lnTo>
                  <a:pt x="6372" y="7106"/>
                </a:lnTo>
                <a:lnTo>
                  <a:pt x="6359" y="7175"/>
                </a:lnTo>
                <a:lnTo>
                  <a:pt x="6354" y="7198"/>
                </a:lnTo>
                <a:lnTo>
                  <a:pt x="6351" y="7211"/>
                </a:lnTo>
                <a:lnTo>
                  <a:pt x="6350" y="7214"/>
                </a:lnTo>
                <a:lnTo>
                  <a:pt x="6347" y="7211"/>
                </a:lnTo>
                <a:lnTo>
                  <a:pt x="6345" y="7193"/>
                </a:lnTo>
                <a:lnTo>
                  <a:pt x="6341" y="7162"/>
                </a:lnTo>
                <a:lnTo>
                  <a:pt x="6338" y="7119"/>
                </a:lnTo>
                <a:lnTo>
                  <a:pt x="6330" y="7000"/>
                </a:lnTo>
                <a:lnTo>
                  <a:pt x="6323" y="6856"/>
                </a:lnTo>
                <a:lnTo>
                  <a:pt x="6316" y="6700"/>
                </a:lnTo>
                <a:lnTo>
                  <a:pt x="6311" y="6548"/>
                </a:lnTo>
                <a:lnTo>
                  <a:pt x="6308" y="6417"/>
                </a:lnTo>
                <a:lnTo>
                  <a:pt x="6306" y="6321"/>
                </a:lnTo>
                <a:lnTo>
                  <a:pt x="6304" y="5945"/>
                </a:lnTo>
                <a:lnTo>
                  <a:pt x="6298" y="5307"/>
                </a:lnTo>
                <a:lnTo>
                  <a:pt x="6291" y="4437"/>
                </a:lnTo>
                <a:lnTo>
                  <a:pt x="6327" y="4581"/>
                </a:lnTo>
                <a:lnTo>
                  <a:pt x="6411" y="4915"/>
                </a:lnTo>
                <a:lnTo>
                  <a:pt x="6461" y="5106"/>
                </a:lnTo>
                <a:lnTo>
                  <a:pt x="6509" y="5288"/>
                </a:lnTo>
                <a:lnTo>
                  <a:pt x="6532" y="5369"/>
                </a:lnTo>
                <a:lnTo>
                  <a:pt x="6554" y="5443"/>
                </a:lnTo>
                <a:lnTo>
                  <a:pt x="6572" y="5503"/>
                </a:lnTo>
                <a:lnTo>
                  <a:pt x="6587" y="5550"/>
                </a:lnTo>
                <a:lnTo>
                  <a:pt x="6595" y="5569"/>
                </a:lnTo>
                <a:lnTo>
                  <a:pt x="6600" y="5589"/>
                </a:lnTo>
                <a:lnTo>
                  <a:pt x="6606" y="5611"/>
                </a:lnTo>
                <a:lnTo>
                  <a:pt x="6609" y="5631"/>
                </a:lnTo>
                <a:lnTo>
                  <a:pt x="6616" y="5675"/>
                </a:lnTo>
                <a:lnTo>
                  <a:pt x="6621" y="5719"/>
                </a:lnTo>
                <a:lnTo>
                  <a:pt x="6625" y="5764"/>
                </a:lnTo>
                <a:lnTo>
                  <a:pt x="6626" y="5809"/>
                </a:lnTo>
                <a:lnTo>
                  <a:pt x="6626" y="5855"/>
                </a:lnTo>
                <a:lnTo>
                  <a:pt x="6625" y="5901"/>
                </a:lnTo>
                <a:lnTo>
                  <a:pt x="6621" y="5989"/>
                </a:lnTo>
                <a:lnTo>
                  <a:pt x="6618" y="6074"/>
                </a:lnTo>
                <a:lnTo>
                  <a:pt x="6615" y="6113"/>
                </a:lnTo>
                <a:lnTo>
                  <a:pt x="6615" y="6150"/>
                </a:lnTo>
                <a:lnTo>
                  <a:pt x="6615" y="6185"/>
                </a:lnTo>
                <a:lnTo>
                  <a:pt x="6618" y="6218"/>
                </a:lnTo>
                <a:lnTo>
                  <a:pt x="6622" y="6290"/>
                </a:lnTo>
                <a:lnTo>
                  <a:pt x="6627" y="6379"/>
                </a:lnTo>
                <a:lnTo>
                  <a:pt x="6634" y="6587"/>
                </a:lnTo>
                <a:lnTo>
                  <a:pt x="6639" y="6692"/>
                </a:lnTo>
                <a:lnTo>
                  <a:pt x="6645" y="6791"/>
                </a:lnTo>
                <a:lnTo>
                  <a:pt x="6648" y="6837"/>
                </a:lnTo>
                <a:lnTo>
                  <a:pt x="6652" y="6877"/>
                </a:lnTo>
                <a:lnTo>
                  <a:pt x="6657" y="6913"/>
                </a:lnTo>
                <a:lnTo>
                  <a:pt x="6662" y="6945"/>
                </a:lnTo>
                <a:lnTo>
                  <a:pt x="6667" y="6975"/>
                </a:lnTo>
                <a:lnTo>
                  <a:pt x="6669" y="7010"/>
                </a:lnTo>
                <a:lnTo>
                  <a:pt x="6670" y="7048"/>
                </a:lnTo>
                <a:lnTo>
                  <a:pt x="6670" y="7090"/>
                </a:lnTo>
                <a:lnTo>
                  <a:pt x="6669" y="7135"/>
                </a:lnTo>
                <a:lnTo>
                  <a:pt x="6667" y="7180"/>
                </a:lnTo>
                <a:lnTo>
                  <a:pt x="6661" y="7275"/>
                </a:lnTo>
                <a:lnTo>
                  <a:pt x="6654" y="7368"/>
                </a:lnTo>
                <a:lnTo>
                  <a:pt x="6648" y="7454"/>
                </a:lnTo>
                <a:lnTo>
                  <a:pt x="6645" y="7493"/>
                </a:lnTo>
                <a:lnTo>
                  <a:pt x="6645" y="7527"/>
                </a:lnTo>
                <a:lnTo>
                  <a:pt x="6645" y="7557"/>
                </a:lnTo>
                <a:lnTo>
                  <a:pt x="6648" y="7583"/>
                </a:lnTo>
                <a:close/>
                <a:moveTo>
                  <a:pt x="7982" y="5891"/>
                </a:moveTo>
                <a:lnTo>
                  <a:pt x="7982" y="5891"/>
                </a:lnTo>
                <a:lnTo>
                  <a:pt x="7974" y="6040"/>
                </a:lnTo>
                <a:lnTo>
                  <a:pt x="7961" y="6259"/>
                </a:lnTo>
                <a:lnTo>
                  <a:pt x="7925" y="6791"/>
                </a:lnTo>
                <a:lnTo>
                  <a:pt x="7879" y="7479"/>
                </a:lnTo>
                <a:lnTo>
                  <a:pt x="7878" y="7239"/>
                </a:lnTo>
                <a:lnTo>
                  <a:pt x="7877" y="6990"/>
                </a:lnTo>
                <a:lnTo>
                  <a:pt x="7875" y="6702"/>
                </a:lnTo>
                <a:lnTo>
                  <a:pt x="7872" y="6409"/>
                </a:lnTo>
                <a:lnTo>
                  <a:pt x="7869" y="6271"/>
                </a:lnTo>
                <a:lnTo>
                  <a:pt x="7866" y="6146"/>
                </a:lnTo>
                <a:lnTo>
                  <a:pt x="7862" y="6035"/>
                </a:lnTo>
                <a:lnTo>
                  <a:pt x="7859" y="5946"/>
                </a:lnTo>
                <a:lnTo>
                  <a:pt x="7854" y="5883"/>
                </a:lnTo>
                <a:lnTo>
                  <a:pt x="7851" y="5861"/>
                </a:lnTo>
                <a:lnTo>
                  <a:pt x="7849" y="5846"/>
                </a:lnTo>
                <a:lnTo>
                  <a:pt x="7847" y="5833"/>
                </a:lnTo>
                <a:lnTo>
                  <a:pt x="7844" y="5814"/>
                </a:lnTo>
                <a:lnTo>
                  <a:pt x="7841" y="5759"/>
                </a:lnTo>
                <a:lnTo>
                  <a:pt x="7839" y="5683"/>
                </a:lnTo>
                <a:lnTo>
                  <a:pt x="7839" y="5592"/>
                </a:lnTo>
                <a:lnTo>
                  <a:pt x="7839" y="5487"/>
                </a:lnTo>
                <a:lnTo>
                  <a:pt x="7841" y="5373"/>
                </a:lnTo>
                <a:lnTo>
                  <a:pt x="7845" y="5132"/>
                </a:lnTo>
                <a:lnTo>
                  <a:pt x="7851" y="4896"/>
                </a:lnTo>
                <a:lnTo>
                  <a:pt x="7857" y="4692"/>
                </a:lnTo>
                <a:lnTo>
                  <a:pt x="7865" y="4496"/>
                </a:lnTo>
                <a:lnTo>
                  <a:pt x="7868" y="4506"/>
                </a:lnTo>
                <a:lnTo>
                  <a:pt x="7874" y="4519"/>
                </a:lnTo>
                <a:lnTo>
                  <a:pt x="7891" y="4552"/>
                </a:lnTo>
                <a:lnTo>
                  <a:pt x="7914" y="4596"/>
                </a:lnTo>
                <a:lnTo>
                  <a:pt x="7938" y="4646"/>
                </a:lnTo>
                <a:lnTo>
                  <a:pt x="7951" y="4674"/>
                </a:lnTo>
                <a:lnTo>
                  <a:pt x="7963" y="4704"/>
                </a:lnTo>
                <a:lnTo>
                  <a:pt x="7974" y="4734"/>
                </a:lnTo>
                <a:lnTo>
                  <a:pt x="7985" y="4765"/>
                </a:lnTo>
                <a:lnTo>
                  <a:pt x="7994" y="4798"/>
                </a:lnTo>
                <a:lnTo>
                  <a:pt x="8003" y="4830"/>
                </a:lnTo>
                <a:lnTo>
                  <a:pt x="8009" y="4864"/>
                </a:lnTo>
                <a:lnTo>
                  <a:pt x="8012" y="4897"/>
                </a:lnTo>
                <a:lnTo>
                  <a:pt x="8015" y="4934"/>
                </a:lnTo>
                <a:lnTo>
                  <a:pt x="8016" y="4979"/>
                </a:lnTo>
                <a:lnTo>
                  <a:pt x="8016" y="5031"/>
                </a:lnTo>
                <a:lnTo>
                  <a:pt x="8016" y="5087"/>
                </a:lnTo>
                <a:lnTo>
                  <a:pt x="8014" y="5216"/>
                </a:lnTo>
                <a:lnTo>
                  <a:pt x="8009" y="5355"/>
                </a:lnTo>
                <a:lnTo>
                  <a:pt x="8003" y="5499"/>
                </a:lnTo>
                <a:lnTo>
                  <a:pt x="7996" y="5642"/>
                </a:lnTo>
                <a:lnTo>
                  <a:pt x="7982" y="5891"/>
                </a:lnTo>
                <a:close/>
                <a:moveTo>
                  <a:pt x="8576" y="7389"/>
                </a:moveTo>
                <a:lnTo>
                  <a:pt x="8576" y="7389"/>
                </a:lnTo>
                <a:lnTo>
                  <a:pt x="8557" y="7506"/>
                </a:lnTo>
                <a:lnTo>
                  <a:pt x="8531" y="7638"/>
                </a:lnTo>
                <a:lnTo>
                  <a:pt x="8505" y="7776"/>
                </a:lnTo>
                <a:lnTo>
                  <a:pt x="8477" y="7911"/>
                </a:lnTo>
                <a:lnTo>
                  <a:pt x="8432" y="8131"/>
                </a:lnTo>
                <a:lnTo>
                  <a:pt x="8412" y="8221"/>
                </a:lnTo>
                <a:lnTo>
                  <a:pt x="8220" y="7924"/>
                </a:lnTo>
                <a:lnTo>
                  <a:pt x="8215" y="7918"/>
                </a:lnTo>
                <a:lnTo>
                  <a:pt x="8203" y="7900"/>
                </a:lnTo>
                <a:lnTo>
                  <a:pt x="8188" y="7872"/>
                </a:lnTo>
                <a:lnTo>
                  <a:pt x="8179" y="7855"/>
                </a:lnTo>
                <a:lnTo>
                  <a:pt x="8170" y="7835"/>
                </a:lnTo>
                <a:lnTo>
                  <a:pt x="8161" y="7813"/>
                </a:lnTo>
                <a:lnTo>
                  <a:pt x="8153" y="7789"/>
                </a:lnTo>
                <a:lnTo>
                  <a:pt x="8145" y="7764"/>
                </a:lnTo>
                <a:lnTo>
                  <a:pt x="8139" y="7736"/>
                </a:lnTo>
                <a:lnTo>
                  <a:pt x="8134" y="7708"/>
                </a:lnTo>
                <a:lnTo>
                  <a:pt x="8130" y="7678"/>
                </a:lnTo>
                <a:lnTo>
                  <a:pt x="8129" y="7645"/>
                </a:lnTo>
                <a:lnTo>
                  <a:pt x="8131" y="7613"/>
                </a:lnTo>
                <a:lnTo>
                  <a:pt x="8136" y="7539"/>
                </a:lnTo>
                <a:lnTo>
                  <a:pt x="8142" y="7459"/>
                </a:lnTo>
                <a:lnTo>
                  <a:pt x="8152" y="7293"/>
                </a:lnTo>
                <a:lnTo>
                  <a:pt x="8161" y="7108"/>
                </a:lnTo>
                <a:lnTo>
                  <a:pt x="8087" y="7270"/>
                </a:lnTo>
                <a:lnTo>
                  <a:pt x="8095" y="6961"/>
                </a:lnTo>
                <a:lnTo>
                  <a:pt x="8105" y="6689"/>
                </a:lnTo>
                <a:lnTo>
                  <a:pt x="8111" y="6557"/>
                </a:lnTo>
                <a:lnTo>
                  <a:pt x="8117" y="6440"/>
                </a:lnTo>
                <a:lnTo>
                  <a:pt x="8121" y="6382"/>
                </a:lnTo>
                <a:lnTo>
                  <a:pt x="8125" y="6315"/>
                </a:lnTo>
                <a:lnTo>
                  <a:pt x="8141" y="6159"/>
                </a:lnTo>
                <a:lnTo>
                  <a:pt x="8160" y="5988"/>
                </a:lnTo>
                <a:lnTo>
                  <a:pt x="8181" y="5815"/>
                </a:lnTo>
                <a:lnTo>
                  <a:pt x="8201" y="5655"/>
                </a:lnTo>
                <a:lnTo>
                  <a:pt x="8219" y="5524"/>
                </a:lnTo>
                <a:lnTo>
                  <a:pt x="8235" y="5401"/>
                </a:lnTo>
                <a:lnTo>
                  <a:pt x="8244" y="5426"/>
                </a:lnTo>
                <a:lnTo>
                  <a:pt x="8260" y="5464"/>
                </a:lnTo>
                <a:lnTo>
                  <a:pt x="8278" y="5515"/>
                </a:lnTo>
                <a:lnTo>
                  <a:pt x="8298" y="5574"/>
                </a:lnTo>
                <a:lnTo>
                  <a:pt x="8308" y="5606"/>
                </a:lnTo>
                <a:lnTo>
                  <a:pt x="8316" y="5639"/>
                </a:lnTo>
                <a:lnTo>
                  <a:pt x="8324" y="5673"/>
                </a:lnTo>
                <a:lnTo>
                  <a:pt x="8331" y="5708"/>
                </a:lnTo>
                <a:lnTo>
                  <a:pt x="8336" y="5743"/>
                </a:lnTo>
                <a:lnTo>
                  <a:pt x="8339" y="5778"/>
                </a:lnTo>
                <a:lnTo>
                  <a:pt x="8340" y="5813"/>
                </a:lnTo>
                <a:lnTo>
                  <a:pt x="8339" y="5846"/>
                </a:lnTo>
                <a:lnTo>
                  <a:pt x="8337" y="5880"/>
                </a:lnTo>
                <a:lnTo>
                  <a:pt x="8334" y="5916"/>
                </a:lnTo>
                <a:lnTo>
                  <a:pt x="8333" y="5988"/>
                </a:lnTo>
                <a:lnTo>
                  <a:pt x="8333" y="6064"/>
                </a:lnTo>
                <a:lnTo>
                  <a:pt x="8337" y="6138"/>
                </a:lnTo>
                <a:lnTo>
                  <a:pt x="8342" y="6211"/>
                </a:lnTo>
                <a:lnTo>
                  <a:pt x="8349" y="6279"/>
                </a:lnTo>
                <a:lnTo>
                  <a:pt x="8358" y="6341"/>
                </a:lnTo>
                <a:lnTo>
                  <a:pt x="8363" y="6369"/>
                </a:lnTo>
                <a:lnTo>
                  <a:pt x="8368" y="6396"/>
                </a:lnTo>
                <a:lnTo>
                  <a:pt x="8382" y="6454"/>
                </a:lnTo>
                <a:lnTo>
                  <a:pt x="8402" y="6528"/>
                </a:lnTo>
                <a:lnTo>
                  <a:pt x="8446" y="6690"/>
                </a:lnTo>
                <a:lnTo>
                  <a:pt x="8486" y="6827"/>
                </a:lnTo>
                <a:lnTo>
                  <a:pt x="8501" y="6885"/>
                </a:lnTo>
                <a:lnTo>
                  <a:pt x="8524" y="6929"/>
                </a:lnTo>
                <a:lnTo>
                  <a:pt x="8545" y="6975"/>
                </a:lnTo>
                <a:lnTo>
                  <a:pt x="8554" y="6998"/>
                </a:lnTo>
                <a:lnTo>
                  <a:pt x="8563" y="7023"/>
                </a:lnTo>
                <a:lnTo>
                  <a:pt x="8571" y="7049"/>
                </a:lnTo>
                <a:lnTo>
                  <a:pt x="8578" y="7077"/>
                </a:lnTo>
                <a:lnTo>
                  <a:pt x="8583" y="7106"/>
                </a:lnTo>
                <a:lnTo>
                  <a:pt x="8588" y="7137"/>
                </a:lnTo>
                <a:lnTo>
                  <a:pt x="8590" y="7172"/>
                </a:lnTo>
                <a:lnTo>
                  <a:pt x="8592" y="7209"/>
                </a:lnTo>
                <a:lnTo>
                  <a:pt x="8592" y="7249"/>
                </a:lnTo>
                <a:lnTo>
                  <a:pt x="8588" y="7292"/>
                </a:lnTo>
                <a:lnTo>
                  <a:pt x="8583" y="7339"/>
                </a:lnTo>
                <a:lnTo>
                  <a:pt x="8576" y="7389"/>
                </a:lnTo>
                <a:close/>
                <a:moveTo>
                  <a:pt x="9363" y="5327"/>
                </a:moveTo>
                <a:lnTo>
                  <a:pt x="9363" y="5327"/>
                </a:lnTo>
                <a:lnTo>
                  <a:pt x="9362" y="5341"/>
                </a:lnTo>
                <a:lnTo>
                  <a:pt x="9359" y="5360"/>
                </a:lnTo>
                <a:lnTo>
                  <a:pt x="9351" y="5410"/>
                </a:lnTo>
                <a:lnTo>
                  <a:pt x="9339" y="5470"/>
                </a:lnTo>
                <a:lnTo>
                  <a:pt x="9326" y="5534"/>
                </a:lnTo>
                <a:lnTo>
                  <a:pt x="9300" y="5648"/>
                </a:lnTo>
                <a:lnTo>
                  <a:pt x="9288" y="5697"/>
                </a:lnTo>
                <a:lnTo>
                  <a:pt x="9291" y="5655"/>
                </a:lnTo>
                <a:lnTo>
                  <a:pt x="9296" y="5553"/>
                </a:lnTo>
                <a:lnTo>
                  <a:pt x="9300" y="5422"/>
                </a:lnTo>
                <a:lnTo>
                  <a:pt x="9303" y="5357"/>
                </a:lnTo>
                <a:lnTo>
                  <a:pt x="9303" y="5297"/>
                </a:lnTo>
                <a:lnTo>
                  <a:pt x="9304" y="5269"/>
                </a:lnTo>
                <a:lnTo>
                  <a:pt x="9306" y="5237"/>
                </a:lnTo>
                <a:lnTo>
                  <a:pt x="9309" y="5205"/>
                </a:lnTo>
                <a:lnTo>
                  <a:pt x="9312" y="5172"/>
                </a:lnTo>
                <a:lnTo>
                  <a:pt x="9322" y="5105"/>
                </a:lnTo>
                <a:lnTo>
                  <a:pt x="9333" y="5041"/>
                </a:lnTo>
                <a:lnTo>
                  <a:pt x="9344" y="4984"/>
                </a:lnTo>
                <a:lnTo>
                  <a:pt x="9353" y="4938"/>
                </a:lnTo>
                <a:lnTo>
                  <a:pt x="9363" y="4897"/>
                </a:lnTo>
                <a:lnTo>
                  <a:pt x="9363" y="5327"/>
                </a:lnTo>
                <a:close/>
                <a:moveTo>
                  <a:pt x="9482" y="7256"/>
                </a:moveTo>
                <a:lnTo>
                  <a:pt x="9482" y="7256"/>
                </a:lnTo>
                <a:lnTo>
                  <a:pt x="9475" y="7219"/>
                </a:lnTo>
                <a:lnTo>
                  <a:pt x="9467" y="7184"/>
                </a:lnTo>
                <a:lnTo>
                  <a:pt x="9459" y="7148"/>
                </a:lnTo>
                <a:lnTo>
                  <a:pt x="9448" y="7108"/>
                </a:lnTo>
                <a:lnTo>
                  <a:pt x="9436" y="7062"/>
                </a:lnTo>
                <a:lnTo>
                  <a:pt x="9423" y="7010"/>
                </a:lnTo>
                <a:lnTo>
                  <a:pt x="9409" y="6947"/>
                </a:lnTo>
                <a:lnTo>
                  <a:pt x="9393" y="6870"/>
                </a:lnTo>
                <a:lnTo>
                  <a:pt x="9384" y="6829"/>
                </a:lnTo>
                <a:lnTo>
                  <a:pt x="9380" y="6791"/>
                </a:lnTo>
                <a:lnTo>
                  <a:pt x="9376" y="6755"/>
                </a:lnTo>
                <a:lnTo>
                  <a:pt x="9374" y="6720"/>
                </a:lnTo>
                <a:lnTo>
                  <a:pt x="9372" y="6685"/>
                </a:lnTo>
                <a:lnTo>
                  <a:pt x="9374" y="6651"/>
                </a:lnTo>
                <a:lnTo>
                  <a:pt x="9375" y="6619"/>
                </a:lnTo>
                <a:lnTo>
                  <a:pt x="9377" y="6587"/>
                </a:lnTo>
                <a:lnTo>
                  <a:pt x="9384" y="6521"/>
                </a:lnTo>
                <a:lnTo>
                  <a:pt x="9393" y="6451"/>
                </a:lnTo>
                <a:lnTo>
                  <a:pt x="9400" y="6375"/>
                </a:lnTo>
                <a:lnTo>
                  <a:pt x="9404" y="6334"/>
                </a:lnTo>
                <a:lnTo>
                  <a:pt x="9407" y="6292"/>
                </a:lnTo>
                <a:lnTo>
                  <a:pt x="9413" y="6208"/>
                </a:lnTo>
                <a:lnTo>
                  <a:pt x="9421" y="6134"/>
                </a:lnTo>
                <a:lnTo>
                  <a:pt x="9428" y="6070"/>
                </a:lnTo>
                <a:lnTo>
                  <a:pt x="9435" y="6017"/>
                </a:lnTo>
                <a:lnTo>
                  <a:pt x="9442" y="5975"/>
                </a:lnTo>
                <a:lnTo>
                  <a:pt x="9447" y="5945"/>
                </a:lnTo>
                <a:lnTo>
                  <a:pt x="9452" y="5921"/>
                </a:lnTo>
                <a:lnTo>
                  <a:pt x="9454" y="5988"/>
                </a:lnTo>
                <a:lnTo>
                  <a:pt x="9461" y="6146"/>
                </a:lnTo>
                <a:lnTo>
                  <a:pt x="9471" y="6327"/>
                </a:lnTo>
                <a:lnTo>
                  <a:pt x="9476" y="6408"/>
                </a:lnTo>
                <a:lnTo>
                  <a:pt x="9482" y="6470"/>
                </a:lnTo>
                <a:lnTo>
                  <a:pt x="9490" y="6533"/>
                </a:lnTo>
                <a:lnTo>
                  <a:pt x="9505" y="6618"/>
                </a:lnTo>
                <a:lnTo>
                  <a:pt x="9521" y="6715"/>
                </a:lnTo>
                <a:lnTo>
                  <a:pt x="9541" y="6819"/>
                </a:lnTo>
                <a:lnTo>
                  <a:pt x="9577" y="7008"/>
                </a:lnTo>
                <a:lnTo>
                  <a:pt x="9600" y="7122"/>
                </a:lnTo>
                <a:lnTo>
                  <a:pt x="9603" y="7142"/>
                </a:lnTo>
                <a:lnTo>
                  <a:pt x="9606" y="7169"/>
                </a:lnTo>
                <a:lnTo>
                  <a:pt x="9612" y="7246"/>
                </a:lnTo>
                <a:lnTo>
                  <a:pt x="9616" y="7346"/>
                </a:lnTo>
                <a:lnTo>
                  <a:pt x="9622" y="7457"/>
                </a:lnTo>
                <a:lnTo>
                  <a:pt x="9633" y="7678"/>
                </a:lnTo>
                <a:lnTo>
                  <a:pt x="9639" y="7769"/>
                </a:lnTo>
                <a:lnTo>
                  <a:pt x="9645" y="7835"/>
                </a:lnTo>
                <a:lnTo>
                  <a:pt x="9621" y="7759"/>
                </a:lnTo>
                <a:lnTo>
                  <a:pt x="9568" y="7585"/>
                </a:lnTo>
                <a:lnTo>
                  <a:pt x="9539" y="7485"/>
                </a:lnTo>
                <a:lnTo>
                  <a:pt x="9513" y="7390"/>
                </a:lnTo>
                <a:lnTo>
                  <a:pt x="9493" y="7311"/>
                </a:lnTo>
                <a:lnTo>
                  <a:pt x="9485" y="7280"/>
                </a:lnTo>
                <a:lnTo>
                  <a:pt x="9482" y="7256"/>
                </a:lnTo>
                <a:close/>
                <a:moveTo>
                  <a:pt x="10356" y="6084"/>
                </a:moveTo>
                <a:lnTo>
                  <a:pt x="10356" y="6084"/>
                </a:lnTo>
                <a:lnTo>
                  <a:pt x="10360" y="6090"/>
                </a:lnTo>
                <a:lnTo>
                  <a:pt x="10364" y="6100"/>
                </a:lnTo>
                <a:lnTo>
                  <a:pt x="10374" y="6128"/>
                </a:lnTo>
                <a:lnTo>
                  <a:pt x="10386" y="6166"/>
                </a:lnTo>
                <a:lnTo>
                  <a:pt x="10402" y="6214"/>
                </a:lnTo>
                <a:lnTo>
                  <a:pt x="10435" y="6331"/>
                </a:lnTo>
                <a:lnTo>
                  <a:pt x="10469" y="6464"/>
                </a:lnTo>
                <a:lnTo>
                  <a:pt x="10487" y="6534"/>
                </a:lnTo>
                <a:lnTo>
                  <a:pt x="10503" y="6601"/>
                </a:lnTo>
                <a:lnTo>
                  <a:pt x="10517" y="6667"/>
                </a:lnTo>
                <a:lnTo>
                  <a:pt x="10529" y="6728"/>
                </a:lnTo>
                <a:lnTo>
                  <a:pt x="10540" y="6785"/>
                </a:lnTo>
                <a:lnTo>
                  <a:pt x="10547" y="6833"/>
                </a:lnTo>
                <a:lnTo>
                  <a:pt x="10549" y="6853"/>
                </a:lnTo>
                <a:lnTo>
                  <a:pt x="10550" y="6871"/>
                </a:lnTo>
                <a:lnTo>
                  <a:pt x="10551" y="6887"/>
                </a:lnTo>
                <a:lnTo>
                  <a:pt x="10550" y="6900"/>
                </a:lnTo>
                <a:lnTo>
                  <a:pt x="10547" y="6923"/>
                </a:lnTo>
                <a:lnTo>
                  <a:pt x="10546" y="6948"/>
                </a:lnTo>
                <a:lnTo>
                  <a:pt x="10545" y="7001"/>
                </a:lnTo>
                <a:lnTo>
                  <a:pt x="10547" y="7058"/>
                </a:lnTo>
                <a:lnTo>
                  <a:pt x="10550" y="7116"/>
                </a:lnTo>
                <a:lnTo>
                  <a:pt x="10552" y="7177"/>
                </a:lnTo>
                <a:lnTo>
                  <a:pt x="10553" y="7235"/>
                </a:lnTo>
                <a:lnTo>
                  <a:pt x="10553" y="7293"/>
                </a:lnTo>
                <a:lnTo>
                  <a:pt x="10552" y="7320"/>
                </a:lnTo>
                <a:lnTo>
                  <a:pt x="10550" y="7345"/>
                </a:lnTo>
                <a:lnTo>
                  <a:pt x="10546" y="7369"/>
                </a:lnTo>
                <a:lnTo>
                  <a:pt x="10543" y="7390"/>
                </a:lnTo>
                <a:lnTo>
                  <a:pt x="10538" y="7410"/>
                </a:lnTo>
                <a:lnTo>
                  <a:pt x="10532" y="7428"/>
                </a:lnTo>
                <a:lnTo>
                  <a:pt x="10526" y="7442"/>
                </a:lnTo>
                <a:lnTo>
                  <a:pt x="10520" y="7455"/>
                </a:lnTo>
                <a:lnTo>
                  <a:pt x="10514" y="7467"/>
                </a:lnTo>
                <a:lnTo>
                  <a:pt x="10507" y="7477"/>
                </a:lnTo>
                <a:lnTo>
                  <a:pt x="10495" y="7493"/>
                </a:lnTo>
                <a:lnTo>
                  <a:pt x="10485" y="7502"/>
                </a:lnTo>
                <a:lnTo>
                  <a:pt x="10478" y="7507"/>
                </a:lnTo>
                <a:lnTo>
                  <a:pt x="10475" y="7508"/>
                </a:lnTo>
                <a:lnTo>
                  <a:pt x="10475" y="7494"/>
                </a:lnTo>
                <a:lnTo>
                  <a:pt x="10473" y="7475"/>
                </a:lnTo>
                <a:lnTo>
                  <a:pt x="10468" y="7431"/>
                </a:lnTo>
                <a:lnTo>
                  <a:pt x="10453" y="7324"/>
                </a:lnTo>
                <a:lnTo>
                  <a:pt x="10445" y="7268"/>
                </a:lnTo>
                <a:lnTo>
                  <a:pt x="10438" y="7210"/>
                </a:lnTo>
                <a:lnTo>
                  <a:pt x="10433" y="7156"/>
                </a:lnTo>
                <a:lnTo>
                  <a:pt x="10431" y="7131"/>
                </a:lnTo>
                <a:lnTo>
                  <a:pt x="10431" y="7108"/>
                </a:lnTo>
                <a:lnTo>
                  <a:pt x="10430" y="7077"/>
                </a:lnTo>
                <a:lnTo>
                  <a:pt x="10426" y="7028"/>
                </a:lnTo>
                <a:lnTo>
                  <a:pt x="10415" y="6892"/>
                </a:lnTo>
                <a:lnTo>
                  <a:pt x="10383" y="6535"/>
                </a:lnTo>
                <a:lnTo>
                  <a:pt x="10367" y="6357"/>
                </a:lnTo>
                <a:lnTo>
                  <a:pt x="10355" y="6208"/>
                </a:lnTo>
                <a:lnTo>
                  <a:pt x="10353" y="6152"/>
                </a:lnTo>
                <a:lnTo>
                  <a:pt x="10352" y="6111"/>
                </a:lnTo>
                <a:lnTo>
                  <a:pt x="10352" y="6096"/>
                </a:lnTo>
                <a:lnTo>
                  <a:pt x="10353" y="6087"/>
                </a:lnTo>
                <a:lnTo>
                  <a:pt x="10354" y="6083"/>
                </a:lnTo>
                <a:lnTo>
                  <a:pt x="10355" y="6083"/>
                </a:lnTo>
                <a:lnTo>
                  <a:pt x="10356" y="6084"/>
                </a:lnTo>
                <a:close/>
                <a:moveTo>
                  <a:pt x="10461" y="8711"/>
                </a:moveTo>
                <a:lnTo>
                  <a:pt x="10461" y="8711"/>
                </a:lnTo>
                <a:lnTo>
                  <a:pt x="10454" y="8674"/>
                </a:lnTo>
                <a:lnTo>
                  <a:pt x="10445" y="8632"/>
                </a:lnTo>
                <a:lnTo>
                  <a:pt x="10425" y="8534"/>
                </a:lnTo>
                <a:lnTo>
                  <a:pt x="10417" y="8481"/>
                </a:lnTo>
                <a:lnTo>
                  <a:pt x="10408" y="8429"/>
                </a:lnTo>
                <a:lnTo>
                  <a:pt x="10406" y="8402"/>
                </a:lnTo>
                <a:lnTo>
                  <a:pt x="10403" y="8376"/>
                </a:lnTo>
                <a:lnTo>
                  <a:pt x="10402" y="8350"/>
                </a:lnTo>
                <a:lnTo>
                  <a:pt x="10401" y="8325"/>
                </a:lnTo>
                <a:lnTo>
                  <a:pt x="10402" y="8224"/>
                </a:lnTo>
                <a:lnTo>
                  <a:pt x="10403" y="8175"/>
                </a:lnTo>
                <a:lnTo>
                  <a:pt x="10407" y="8131"/>
                </a:lnTo>
                <a:lnTo>
                  <a:pt x="10409" y="8109"/>
                </a:lnTo>
                <a:lnTo>
                  <a:pt x="10412" y="8090"/>
                </a:lnTo>
                <a:lnTo>
                  <a:pt x="10415" y="8072"/>
                </a:lnTo>
                <a:lnTo>
                  <a:pt x="10420" y="8056"/>
                </a:lnTo>
                <a:lnTo>
                  <a:pt x="10425" y="8042"/>
                </a:lnTo>
                <a:lnTo>
                  <a:pt x="10431" y="8030"/>
                </a:lnTo>
                <a:lnTo>
                  <a:pt x="10438" y="8020"/>
                </a:lnTo>
                <a:lnTo>
                  <a:pt x="10445" y="8013"/>
                </a:lnTo>
                <a:lnTo>
                  <a:pt x="10450" y="8012"/>
                </a:lnTo>
                <a:lnTo>
                  <a:pt x="10455" y="8010"/>
                </a:lnTo>
                <a:lnTo>
                  <a:pt x="10460" y="8012"/>
                </a:lnTo>
                <a:lnTo>
                  <a:pt x="10463" y="8014"/>
                </a:lnTo>
                <a:lnTo>
                  <a:pt x="10468" y="8018"/>
                </a:lnTo>
                <a:lnTo>
                  <a:pt x="10474" y="8024"/>
                </a:lnTo>
                <a:lnTo>
                  <a:pt x="10484" y="8037"/>
                </a:lnTo>
                <a:lnTo>
                  <a:pt x="10495" y="8054"/>
                </a:lnTo>
                <a:lnTo>
                  <a:pt x="10505" y="8074"/>
                </a:lnTo>
                <a:lnTo>
                  <a:pt x="10516" y="8098"/>
                </a:lnTo>
                <a:lnTo>
                  <a:pt x="10527" y="8122"/>
                </a:lnTo>
                <a:lnTo>
                  <a:pt x="10550" y="8175"/>
                </a:lnTo>
                <a:lnTo>
                  <a:pt x="10572" y="8228"/>
                </a:lnTo>
                <a:lnTo>
                  <a:pt x="10591" y="8275"/>
                </a:lnTo>
                <a:lnTo>
                  <a:pt x="10600" y="8294"/>
                </a:lnTo>
                <a:lnTo>
                  <a:pt x="10609" y="8310"/>
                </a:lnTo>
                <a:lnTo>
                  <a:pt x="10588" y="8385"/>
                </a:lnTo>
                <a:lnTo>
                  <a:pt x="10565" y="8460"/>
                </a:lnTo>
                <a:lnTo>
                  <a:pt x="10540" y="8544"/>
                </a:lnTo>
                <a:lnTo>
                  <a:pt x="10514" y="8623"/>
                </a:lnTo>
                <a:lnTo>
                  <a:pt x="10502" y="8657"/>
                </a:lnTo>
                <a:lnTo>
                  <a:pt x="10490" y="8686"/>
                </a:lnTo>
                <a:lnTo>
                  <a:pt x="10480" y="8707"/>
                </a:lnTo>
                <a:lnTo>
                  <a:pt x="10475" y="8715"/>
                </a:lnTo>
                <a:lnTo>
                  <a:pt x="10472" y="8719"/>
                </a:lnTo>
                <a:lnTo>
                  <a:pt x="10468" y="8722"/>
                </a:lnTo>
                <a:lnTo>
                  <a:pt x="10466" y="8722"/>
                </a:lnTo>
                <a:lnTo>
                  <a:pt x="10465" y="8721"/>
                </a:lnTo>
                <a:lnTo>
                  <a:pt x="10462" y="8717"/>
                </a:lnTo>
                <a:lnTo>
                  <a:pt x="10461" y="8711"/>
                </a:lnTo>
                <a:close/>
                <a:moveTo>
                  <a:pt x="10669" y="8013"/>
                </a:moveTo>
                <a:lnTo>
                  <a:pt x="10609" y="8087"/>
                </a:lnTo>
                <a:lnTo>
                  <a:pt x="10600" y="8043"/>
                </a:lnTo>
                <a:lnTo>
                  <a:pt x="10591" y="8000"/>
                </a:lnTo>
                <a:lnTo>
                  <a:pt x="10580" y="7954"/>
                </a:lnTo>
                <a:lnTo>
                  <a:pt x="10578" y="7942"/>
                </a:lnTo>
                <a:lnTo>
                  <a:pt x="10576" y="7930"/>
                </a:lnTo>
                <a:lnTo>
                  <a:pt x="10576" y="7918"/>
                </a:lnTo>
                <a:lnTo>
                  <a:pt x="10578" y="7906"/>
                </a:lnTo>
                <a:lnTo>
                  <a:pt x="10582" y="7881"/>
                </a:lnTo>
                <a:lnTo>
                  <a:pt x="10588" y="7858"/>
                </a:lnTo>
                <a:lnTo>
                  <a:pt x="10596" y="7836"/>
                </a:lnTo>
                <a:lnTo>
                  <a:pt x="10603" y="7821"/>
                </a:lnTo>
                <a:lnTo>
                  <a:pt x="10609" y="7805"/>
                </a:lnTo>
                <a:lnTo>
                  <a:pt x="10698" y="7672"/>
                </a:lnTo>
                <a:lnTo>
                  <a:pt x="10695" y="7715"/>
                </a:lnTo>
                <a:lnTo>
                  <a:pt x="10689" y="7815"/>
                </a:lnTo>
                <a:lnTo>
                  <a:pt x="10684" y="7872"/>
                </a:lnTo>
                <a:lnTo>
                  <a:pt x="10680" y="7929"/>
                </a:lnTo>
                <a:lnTo>
                  <a:pt x="10674" y="7977"/>
                </a:lnTo>
                <a:lnTo>
                  <a:pt x="10669" y="8013"/>
                </a:lnTo>
                <a:close/>
                <a:moveTo>
                  <a:pt x="11099" y="7761"/>
                </a:moveTo>
                <a:lnTo>
                  <a:pt x="11099" y="7761"/>
                </a:lnTo>
                <a:lnTo>
                  <a:pt x="11093" y="7789"/>
                </a:lnTo>
                <a:lnTo>
                  <a:pt x="11085" y="7819"/>
                </a:lnTo>
                <a:lnTo>
                  <a:pt x="11068" y="7879"/>
                </a:lnTo>
                <a:lnTo>
                  <a:pt x="11048" y="7938"/>
                </a:lnTo>
                <a:lnTo>
                  <a:pt x="11028" y="7995"/>
                </a:lnTo>
                <a:lnTo>
                  <a:pt x="11010" y="8044"/>
                </a:lnTo>
                <a:lnTo>
                  <a:pt x="10994" y="8083"/>
                </a:lnTo>
                <a:lnTo>
                  <a:pt x="10980" y="8117"/>
                </a:lnTo>
                <a:lnTo>
                  <a:pt x="11113" y="7316"/>
                </a:lnTo>
                <a:lnTo>
                  <a:pt x="11111" y="7329"/>
                </a:lnTo>
                <a:lnTo>
                  <a:pt x="11110" y="7346"/>
                </a:lnTo>
                <a:lnTo>
                  <a:pt x="11110" y="7389"/>
                </a:lnTo>
                <a:lnTo>
                  <a:pt x="11110" y="7443"/>
                </a:lnTo>
                <a:lnTo>
                  <a:pt x="11112" y="7505"/>
                </a:lnTo>
                <a:lnTo>
                  <a:pt x="11112" y="7571"/>
                </a:lnTo>
                <a:lnTo>
                  <a:pt x="11111" y="7637"/>
                </a:lnTo>
                <a:lnTo>
                  <a:pt x="11110" y="7669"/>
                </a:lnTo>
                <a:lnTo>
                  <a:pt x="11107" y="7702"/>
                </a:lnTo>
                <a:lnTo>
                  <a:pt x="11104" y="7732"/>
                </a:lnTo>
                <a:lnTo>
                  <a:pt x="11099" y="7761"/>
                </a:lnTo>
                <a:close/>
                <a:moveTo>
                  <a:pt x="11559" y="8741"/>
                </a:moveTo>
                <a:lnTo>
                  <a:pt x="11499" y="6975"/>
                </a:lnTo>
                <a:lnTo>
                  <a:pt x="11500" y="6989"/>
                </a:lnTo>
                <a:lnTo>
                  <a:pt x="11503" y="7010"/>
                </a:lnTo>
                <a:lnTo>
                  <a:pt x="11511" y="7066"/>
                </a:lnTo>
                <a:lnTo>
                  <a:pt x="11536" y="7219"/>
                </a:lnTo>
                <a:lnTo>
                  <a:pt x="11551" y="7303"/>
                </a:lnTo>
                <a:lnTo>
                  <a:pt x="11562" y="7383"/>
                </a:lnTo>
                <a:lnTo>
                  <a:pt x="11566" y="7420"/>
                </a:lnTo>
                <a:lnTo>
                  <a:pt x="11570" y="7454"/>
                </a:lnTo>
                <a:lnTo>
                  <a:pt x="11572" y="7484"/>
                </a:lnTo>
                <a:lnTo>
                  <a:pt x="11574" y="7508"/>
                </a:lnTo>
                <a:lnTo>
                  <a:pt x="11575" y="7533"/>
                </a:lnTo>
                <a:lnTo>
                  <a:pt x="11576" y="7561"/>
                </a:lnTo>
                <a:lnTo>
                  <a:pt x="11581" y="7627"/>
                </a:lnTo>
                <a:lnTo>
                  <a:pt x="11588" y="7702"/>
                </a:lnTo>
                <a:lnTo>
                  <a:pt x="11598" y="7780"/>
                </a:lnTo>
                <a:lnTo>
                  <a:pt x="11607" y="7855"/>
                </a:lnTo>
                <a:lnTo>
                  <a:pt x="11617" y="7926"/>
                </a:lnTo>
                <a:lnTo>
                  <a:pt x="11632" y="8028"/>
                </a:lnTo>
                <a:lnTo>
                  <a:pt x="11638" y="8064"/>
                </a:lnTo>
                <a:lnTo>
                  <a:pt x="11642" y="8105"/>
                </a:lnTo>
                <a:lnTo>
                  <a:pt x="11644" y="8150"/>
                </a:lnTo>
                <a:lnTo>
                  <a:pt x="11646" y="8193"/>
                </a:lnTo>
                <a:lnTo>
                  <a:pt x="11648" y="8272"/>
                </a:lnTo>
                <a:lnTo>
                  <a:pt x="11648" y="8325"/>
                </a:lnTo>
                <a:lnTo>
                  <a:pt x="11647" y="8337"/>
                </a:lnTo>
                <a:lnTo>
                  <a:pt x="11644" y="8355"/>
                </a:lnTo>
                <a:lnTo>
                  <a:pt x="11634" y="8408"/>
                </a:lnTo>
                <a:lnTo>
                  <a:pt x="11619" y="8475"/>
                </a:lnTo>
                <a:lnTo>
                  <a:pt x="11604" y="8549"/>
                </a:lnTo>
                <a:lnTo>
                  <a:pt x="11572" y="8682"/>
                </a:lnTo>
                <a:lnTo>
                  <a:pt x="11559" y="8741"/>
                </a:lnTo>
                <a:close/>
                <a:moveTo>
                  <a:pt x="11945" y="6722"/>
                </a:moveTo>
                <a:lnTo>
                  <a:pt x="11945" y="6722"/>
                </a:lnTo>
                <a:lnTo>
                  <a:pt x="11932" y="6607"/>
                </a:lnTo>
                <a:lnTo>
                  <a:pt x="11918" y="6486"/>
                </a:lnTo>
                <a:lnTo>
                  <a:pt x="11900" y="6344"/>
                </a:lnTo>
                <a:lnTo>
                  <a:pt x="11879" y="6196"/>
                </a:lnTo>
                <a:lnTo>
                  <a:pt x="11868" y="6125"/>
                </a:lnTo>
                <a:lnTo>
                  <a:pt x="11857" y="6058"/>
                </a:lnTo>
                <a:lnTo>
                  <a:pt x="11845" y="5998"/>
                </a:lnTo>
                <a:lnTo>
                  <a:pt x="11834" y="5946"/>
                </a:lnTo>
                <a:lnTo>
                  <a:pt x="11828" y="5925"/>
                </a:lnTo>
                <a:lnTo>
                  <a:pt x="11822" y="5905"/>
                </a:lnTo>
                <a:lnTo>
                  <a:pt x="11816" y="5889"/>
                </a:lnTo>
                <a:lnTo>
                  <a:pt x="11811" y="5876"/>
                </a:lnTo>
                <a:lnTo>
                  <a:pt x="11799" y="5852"/>
                </a:lnTo>
                <a:lnTo>
                  <a:pt x="11790" y="5827"/>
                </a:lnTo>
                <a:lnTo>
                  <a:pt x="11779" y="5800"/>
                </a:lnTo>
                <a:lnTo>
                  <a:pt x="11769" y="5771"/>
                </a:lnTo>
                <a:lnTo>
                  <a:pt x="11750" y="5709"/>
                </a:lnTo>
                <a:lnTo>
                  <a:pt x="11733" y="5646"/>
                </a:lnTo>
                <a:lnTo>
                  <a:pt x="11716" y="5582"/>
                </a:lnTo>
                <a:lnTo>
                  <a:pt x="11702" y="5521"/>
                </a:lnTo>
                <a:lnTo>
                  <a:pt x="11678" y="5416"/>
                </a:lnTo>
                <a:lnTo>
                  <a:pt x="11673" y="5393"/>
                </a:lnTo>
                <a:lnTo>
                  <a:pt x="11670" y="5369"/>
                </a:lnTo>
                <a:lnTo>
                  <a:pt x="11668" y="5345"/>
                </a:lnTo>
                <a:lnTo>
                  <a:pt x="11667" y="5321"/>
                </a:lnTo>
                <a:lnTo>
                  <a:pt x="11667" y="5299"/>
                </a:lnTo>
                <a:lnTo>
                  <a:pt x="11670" y="5275"/>
                </a:lnTo>
                <a:lnTo>
                  <a:pt x="11673" y="5230"/>
                </a:lnTo>
                <a:lnTo>
                  <a:pt x="11679" y="5192"/>
                </a:lnTo>
                <a:lnTo>
                  <a:pt x="11685" y="5162"/>
                </a:lnTo>
                <a:lnTo>
                  <a:pt x="11692" y="5134"/>
                </a:lnTo>
                <a:lnTo>
                  <a:pt x="11805" y="5505"/>
                </a:lnTo>
                <a:lnTo>
                  <a:pt x="11886" y="5773"/>
                </a:lnTo>
                <a:lnTo>
                  <a:pt x="11915" y="5869"/>
                </a:lnTo>
                <a:lnTo>
                  <a:pt x="11929" y="5921"/>
                </a:lnTo>
                <a:lnTo>
                  <a:pt x="11974" y="6106"/>
                </a:lnTo>
                <a:lnTo>
                  <a:pt x="12019" y="6292"/>
                </a:lnTo>
                <a:lnTo>
                  <a:pt x="12019" y="6298"/>
                </a:lnTo>
                <a:lnTo>
                  <a:pt x="12020" y="6305"/>
                </a:lnTo>
                <a:lnTo>
                  <a:pt x="12019" y="6323"/>
                </a:lnTo>
                <a:lnTo>
                  <a:pt x="12017" y="6345"/>
                </a:lnTo>
                <a:lnTo>
                  <a:pt x="12013" y="6369"/>
                </a:lnTo>
                <a:lnTo>
                  <a:pt x="12001" y="6427"/>
                </a:lnTo>
                <a:lnTo>
                  <a:pt x="11987" y="6490"/>
                </a:lnTo>
                <a:lnTo>
                  <a:pt x="11972" y="6557"/>
                </a:lnTo>
                <a:lnTo>
                  <a:pt x="11958" y="6619"/>
                </a:lnTo>
                <a:lnTo>
                  <a:pt x="11953" y="6649"/>
                </a:lnTo>
                <a:lnTo>
                  <a:pt x="11948" y="6677"/>
                </a:lnTo>
                <a:lnTo>
                  <a:pt x="11946" y="6701"/>
                </a:lnTo>
                <a:lnTo>
                  <a:pt x="11945" y="6722"/>
                </a:lnTo>
                <a:close/>
                <a:moveTo>
                  <a:pt x="12938" y="8844"/>
                </a:moveTo>
                <a:lnTo>
                  <a:pt x="12938" y="8844"/>
                </a:lnTo>
                <a:lnTo>
                  <a:pt x="12901" y="8940"/>
                </a:lnTo>
                <a:lnTo>
                  <a:pt x="12863" y="9037"/>
                </a:lnTo>
                <a:lnTo>
                  <a:pt x="12819" y="9141"/>
                </a:lnTo>
                <a:lnTo>
                  <a:pt x="12821" y="9099"/>
                </a:lnTo>
                <a:lnTo>
                  <a:pt x="12821" y="9051"/>
                </a:lnTo>
                <a:lnTo>
                  <a:pt x="12824" y="8998"/>
                </a:lnTo>
                <a:lnTo>
                  <a:pt x="12827" y="8970"/>
                </a:lnTo>
                <a:lnTo>
                  <a:pt x="12829" y="8943"/>
                </a:lnTo>
                <a:lnTo>
                  <a:pt x="12833" y="8914"/>
                </a:lnTo>
                <a:lnTo>
                  <a:pt x="12839" y="8885"/>
                </a:lnTo>
                <a:lnTo>
                  <a:pt x="12845" y="8855"/>
                </a:lnTo>
                <a:lnTo>
                  <a:pt x="12852" y="8826"/>
                </a:lnTo>
                <a:lnTo>
                  <a:pt x="12860" y="8796"/>
                </a:lnTo>
                <a:lnTo>
                  <a:pt x="12870" y="8767"/>
                </a:lnTo>
                <a:lnTo>
                  <a:pt x="12881" y="8739"/>
                </a:lnTo>
                <a:lnTo>
                  <a:pt x="12894" y="8711"/>
                </a:lnTo>
                <a:lnTo>
                  <a:pt x="12922" y="8657"/>
                </a:lnTo>
                <a:lnTo>
                  <a:pt x="12949" y="8609"/>
                </a:lnTo>
                <a:lnTo>
                  <a:pt x="12973" y="8566"/>
                </a:lnTo>
                <a:lnTo>
                  <a:pt x="12996" y="8528"/>
                </a:lnTo>
                <a:lnTo>
                  <a:pt x="13030" y="8477"/>
                </a:lnTo>
                <a:lnTo>
                  <a:pt x="13043" y="8457"/>
                </a:lnTo>
                <a:lnTo>
                  <a:pt x="13032" y="8502"/>
                </a:lnTo>
                <a:lnTo>
                  <a:pt x="13007" y="8606"/>
                </a:lnTo>
                <a:lnTo>
                  <a:pt x="12991" y="8670"/>
                </a:lnTo>
                <a:lnTo>
                  <a:pt x="12973" y="8734"/>
                </a:lnTo>
                <a:lnTo>
                  <a:pt x="12956" y="8794"/>
                </a:lnTo>
                <a:lnTo>
                  <a:pt x="12947" y="8820"/>
                </a:lnTo>
                <a:lnTo>
                  <a:pt x="12938" y="8844"/>
                </a:lnTo>
                <a:close/>
                <a:moveTo>
                  <a:pt x="13606" y="7211"/>
                </a:moveTo>
                <a:lnTo>
                  <a:pt x="13606" y="7211"/>
                </a:lnTo>
                <a:lnTo>
                  <a:pt x="13600" y="7241"/>
                </a:lnTo>
                <a:lnTo>
                  <a:pt x="13594" y="7271"/>
                </a:lnTo>
                <a:lnTo>
                  <a:pt x="13580" y="7327"/>
                </a:lnTo>
                <a:lnTo>
                  <a:pt x="13566" y="7377"/>
                </a:lnTo>
                <a:lnTo>
                  <a:pt x="13551" y="7422"/>
                </a:lnTo>
                <a:lnTo>
                  <a:pt x="13538" y="7458"/>
                </a:lnTo>
                <a:lnTo>
                  <a:pt x="13527" y="7485"/>
                </a:lnTo>
                <a:lnTo>
                  <a:pt x="13517" y="7508"/>
                </a:lnTo>
                <a:lnTo>
                  <a:pt x="13592" y="6292"/>
                </a:lnTo>
                <a:lnTo>
                  <a:pt x="13590" y="6315"/>
                </a:lnTo>
                <a:lnTo>
                  <a:pt x="13590" y="6344"/>
                </a:lnTo>
                <a:lnTo>
                  <a:pt x="13591" y="6378"/>
                </a:lnTo>
                <a:lnTo>
                  <a:pt x="13593" y="6416"/>
                </a:lnTo>
                <a:lnTo>
                  <a:pt x="13600" y="6504"/>
                </a:lnTo>
                <a:lnTo>
                  <a:pt x="13610" y="6600"/>
                </a:lnTo>
                <a:lnTo>
                  <a:pt x="13622" y="6697"/>
                </a:lnTo>
                <a:lnTo>
                  <a:pt x="13633" y="6788"/>
                </a:lnTo>
                <a:lnTo>
                  <a:pt x="13651" y="6930"/>
                </a:lnTo>
                <a:lnTo>
                  <a:pt x="13653" y="6953"/>
                </a:lnTo>
                <a:lnTo>
                  <a:pt x="13654" y="6974"/>
                </a:lnTo>
                <a:lnTo>
                  <a:pt x="13654" y="6992"/>
                </a:lnTo>
                <a:lnTo>
                  <a:pt x="13654" y="7007"/>
                </a:lnTo>
                <a:lnTo>
                  <a:pt x="13653" y="7022"/>
                </a:lnTo>
                <a:lnTo>
                  <a:pt x="13651" y="7035"/>
                </a:lnTo>
                <a:lnTo>
                  <a:pt x="13646" y="7060"/>
                </a:lnTo>
                <a:lnTo>
                  <a:pt x="13628" y="7118"/>
                </a:lnTo>
                <a:lnTo>
                  <a:pt x="13617" y="7159"/>
                </a:lnTo>
                <a:lnTo>
                  <a:pt x="13612" y="7183"/>
                </a:lnTo>
                <a:lnTo>
                  <a:pt x="13606" y="7211"/>
                </a:lnTo>
                <a:close/>
                <a:moveTo>
                  <a:pt x="13666" y="9260"/>
                </a:moveTo>
                <a:lnTo>
                  <a:pt x="13666" y="9260"/>
                </a:lnTo>
                <a:lnTo>
                  <a:pt x="13670" y="9238"/>
                </a:lnTo>
                <a:lnTo>
                  <a:pt x="13675" y="9206"/>
                </a:lnTo>
                <a:lnTo>
                  <a:pt x="13684" y="9118"/>
                </a:lnTo>
                <a:lnTo>
                  <a:pt x="13695" y="9004"/>
                </a:lnTo>
                <a:lnTo>
                  <a:pt x="13706" y="8874"/>
                </a:lnTo>
                <a:lnTo>
                  <a:pt x="13716" y="8735"/>
                </a:lnTo>
                <a:lnTo>
                  <a:pt x="13725" y="8598"/>
                </a:lnTo>
                <a:lnTo>
                  <a:pt x="13733" y="8471"/>
                </a:lnTo>
                <a:lnTo>
                  <a:pt x="13739" y="8362"/>
                </a:lnTo>
                <a:lnTo>
                  <a:pt x="13737" y="8319"/>
                </a:lnTo>
                <a:lnTo>
                  <a:pt x="13737" y="8282"/>
                </a:lnTo>
                <a:lnTo>
                  <a:pt x="13739" y="8254"/>
                </a:lnTo>
                <a:lnTo>
                  <a:pt x="13740" y="8236"/>
                </a:lnTo>
                <a:lnTo>
                  <a:pt x="13741" y="8232"/>
                </a:lnTo>
                <a:lnTo>
                  <a:pt x="13742" y="8234"/>
                </a:lnTo>
                <a:lnTo>
                  <a:pt x="13742" y="8257"/>
                </a:lnTo>
                <a:lnTo>
                  <a:pt x="13739" y="8362"/>
                </a:lnTo>
                <a:lnTo>
                  <a:pt x="13741" y="8449"/>
                </a:lnTo>
                <a:lnTo>
                  <a:pt x="13746" y="8546"/>
                </a:lnTo>
                <a:lnTo>
                  <a:pt x="13755" y="8753"/>
                </a:lnTo>
                <a:lnTo>
                  <a:pt x="13765" y="8932"/>
                </a:lnTo>
                <a:lnTo>
                  <a:pt x="13769" y="8997"/>
                </a:lnTo>
                <a:lnTo>
                  <a:pt x="13770" y="9038"/>
                </a:lnTo>
                <a:lnTo>
                  <a:pt x="13769" y="9055"/>
                </a:lnTo>
                <a:lnTo>
                  <a:pt x="13765" y="9073"/>
                </a:lnTo>
                <a:lnTo>
                  <a:pt x="13760" y="9091"/>
                </a:lnTo>
                <a:lnTo>
                  <a:pt x="13753" y="9110"/>
                </a:lnTo>
                <a:lnTo>
                  <a:pt x="13746" y="9128"/>
                </a:lnTo>
                <a:lnTo>
                  <a:pt x="13737" y="9147"/>
                </a:lnTo>
                <a:lnTo>
                  <a:pt x="13718" y="9182"/>
                </a:lnTo>
                <a:lnTo>
                  <a:pt x="13699" y="9213"/>
                </a:lnTo>
                <a:lnTo>
                  <a:pt x="13682" y="9237"/>
                </a:lnTo>
                <a:lnTo>
                  <a:pt x="13666" y="9260"/>
                </a:lnTo>
                <a:close/>
                <a:moveTo>
                  <a:pt x="14363" y="6840"/>
                </a:moveTo>
                <a:lnTo>
                  <a:pt x="14363" y="6840"/>
                </a:lnTo>
                <a:lnTo>
                  <a:pt x="14357" y="6873"/>
                </a:lnTo>
                <a:lnTo>
                  <a:pt x="14351" y="6904"/>
                </a:lnTo>
                <a:lnTo>
                  <a:pt x="14344" y="6934"/>
                </a:lnTo>
                <a:lnTo>
                  <a:pt x="14337" y="6961"/>
                </a:lnTo>
                <a:lnTo>
                  <a:pt x="14320" y="7016"/>
                </a:lnTo>
                <a:lnTo>
                  <a:pt x="14304" y="7065"/>
                </a:lnTo>
                <a:lnTo>
                  <a:pt x="14288" y="7113"/>
                </a:lnTo>
                <a:lnTo>
                  <a:pt x="14272" y="7160"/>
                </a:lnTo>
                <a:lnTo>
                  <a:pt x="14256" y="7208"/>
                </a:lnTo>
                <a:lnTo>
                  <a:pt x="14250" y="7232"/>
                </a:lnTo>
                <a:lnTo>
                  <a:pt x="14244" y="7256"/>
                </a:lnTo>
                <a:lnTo>
                  <a:pt x="14230" y="7316"/>
                </a:lnTo>
                <a:lnTo>
                  <a:pt x="14208" y="7389"/>
                </a:lnTo>
                <a:lnTo>
                  <a:pt x="14184" y="7470"/>
                </a:lnTo>
                <a:lnTo>
                  <a:pt x="14159" y="7551"/>
                </a:lnTo>
                <a:lnTo>
                  <a:pt x="14116" y="7688"/>
                </a:lnTo>
                <a:lnTo>
                  <a:pt x="14097" y="7746"/>
                </a:lnTo>
                <a:lnTo>
                  <a:pt x="14080" y="7693"/>
                </a:lnTo>
                <a:lnTo>
                  <a:pt x="14042" y="7569"/>
                </a:lnTo>
                <a:lnTo>
                  <a:pt x="14022" y="7497"/>
                </a:lnTo>
                <a:lnTo>
                  <a:pt x="14003" y="7426"/>
                </a:lnTo>
                <a:lnTo>
                  <a:pt x="13987" y="7364"/>
                </a:lnTo>
                <a:lnTo>
                  <a:pt x="13981" y="7338"/>
                </a:lnTo>
                <a:lnTo>
                  <a:pt x="13978" y="7316"/>
                </a:lnTo>
                <a:lnTo>
                  <a:pt x="13963" y="7221"/>
                </a:lnTo>
                <a:lnTo>
                  <a:pt x="13955" y="7162"/>
                </a:lnTo>
                <a:lnTo>
                  <a:pt x="13952" y="7132"/>
                </a:lnTo>
                <a:lnTo>
                  <a:pt x="13950" y="7101"/>
                </a:lnTo>
                <a:lnTo>
                  <a:pt x="13948" y="7068"/>
                </a:lnTo>
                <a:lnTo>
                  <a:pt x="13948" y="7035"/>
                </a:lnTo>
                <a:lnTo>
                  <a:pt x="13948" y="7002"/>
                </a:lnTo>
                <a:lnTo>
                  <a:pt x="13950" y="6969"/>
                </a:lnTo>
                <a:lnTo>
                  <a:pt x="13954" y="6936"/>
                </a:lnTo>
                <a:lnTo>
                  <a:pt x="13960" y="6904"/>
                </a:lnTo>
                <a:lnTo>
                  <a:pt x="13968" y="6871"/>
                </a:lnTo>
                <a:lnTo>
                  <a:pt x="13978" y="6840"/>
                </a:lnTo>
                <a:lnTo>
                  <a:pt x="13988" y="6809"/>
                </a:lnTo>
                <a:lnTo>
                  <a:pt x="13999" y="6775"/>
                </a:lnTo>
                <a:lnTo>
                  <a:pt x="14022" y="6703"/>
                </a:lnTo>
                <a:lnTo>
                  <a:pt x="14042" y="6629"/>
                </a:lnTo>
                <a:lnTo>
                  <a:pt x="14063" y="6553"/>
                </a:lnTo>
                <a:lnTo>
                  <a:pt x="14099" y="6417"/>
                </a:lnTo>
                <a:lnTo>
                  <a:pt x="14113" y="6363"/>
                </a:lnTo>
                <a:lnTo>
                  <a:pt x="14125" y="6321"/>
                </a:lnTo>
                <a:lnTo>
                  <a:pt x="14333" y="5697"/>
                </a:lnTo>
                <a:lnTo>
                  <a:pt x="14328" y="5723"/>
                </a:lnTo>
                <a:lnTo>
                  <a:pt x="14325" y="5753"/>
                </a:lnTo>
                <a:lnTo>
                  <a:pt x="14322" y="5786"/>
                </a:lnTo>
                <a:lnTo>
                  <a:pt x="14321" y="5825"/>
                </a:lnTo>
                <a:lnTo>
                  <a:pt x="14321" y="5866"/>
                </a:lnTo>
                <a:lnTo>
                  <a:pt x="14321" y="5909"/>
                </a:lnTo>
                <a:lnTo>
                  <a:pt x="14325" y="6000"/>
                </a:lnTo>
                <a:lnTo>
                  <a:pt x="14330" y="6094"/>
                </a:lnTo>
                <a:lnTo>
                  <a:pt x="14336" y="6184"/>
                </a:lnTo>
                <a:lnTo>
                  <a:pt x="14348" y="6337"/>
                </a:lnTo>
                <a:lnTo>
                  <a:pt x="14355" y="6398"/>
                </a:lnTo>
                <a:lnTo>
                  <a:pt x="14361" y="6459"/>
                </a:lnTo>
                <a:lnTo>
                  <a:pt x="14367" y="6521"/>
                </a:lnTo>
                <a:lnTo>
                  <a:pt x="14373" y="6583"/>
                </a:lnTo>
                <a:lnTo>
                  <a:pt x="14375" y="6645"/>
                </a:lnTo>
                <a:lnTo>
                  <a:pt x="14375" y="6678"/>
                </a:lnTo>
                <a:lnTo>
                  <a:pt x="14375" y="6709"/>
                </a:lnTo>
                <a:lnTo>
                  <a:pt x="14374" y="6742"/>
                </a:lnTo>
                <a:lnTo>
                  <a:pt x="14372" y="6774"/>
                </a:lnTo>
                <a:lnTo>
                  <a:pt x="14368" y="6808"/>
                </a:lnTo>
                <a:lnTo>
                  <a:pt x="14363" y="6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草"/>
          <p:cNvSpPr/>
          <p:nvPr/>
        </p:nvSpPr>
        <p:spPr bwMode="auto">
          <a:xfrm>
            <a:off x="10668000" y="5004435"/>
            <a:ext cx="1524000" cy="1181100"/>
          </a:xfrm>
          <a:custGeom>
            <a:avLst/>
            <a:gdLst>
              <a:gd name="T0" fmla="*/ 231222487 w 15227"/>
              <a:gd name="T1" fmla="*/ 71172885 h 9527"/>
              <a:gd name="T2" fmla="*/ 223631387 w 15227"/>
              <a:gd name="T3" fmla="*/ 65777666 h 9527"/>
              <a:gd name="T4" fmla="*/ 218028107 w 15227"/>
              <a:gd name="T5" fmla="*/ 77132737 h 9527"/>
              <a:gd name="T6" fmla="*/ 207024971 w 15227"/>
              <a:gd name="T7" fmla="*/ 78638301 h 9527"/>
              <a:gd name="T8" fmla="*/ 197399135 w 15227"/>
              <a:gd name="T9" fmla="*/ 100972023 h 9527"/>
              <a:gd name="T10" fmla="*/ 193611404 w 15227"/>
              <a:gd name="T11" fmla="*/ 74811550 h 9527"/>
              <a:gd name="T12" fmla="*/ 186255129 w 15227"/>
              <a:gd name="T13" fmla="*/ 78497206 h 9527"/>
              <a:gd name="T14" fmla="*/ 186380361 w 15227"/>
              <a:gd name="T15" fmla="*/ 50360516 h 9527"/>
              <a:gd name="T16" fmla="*/ 173248534 w 15227"/>
              <a:gd name="T17" fmla="*/ 52697367 h 9527"/>
              <a:gd name="T18" fmla="*/ 167316599 w 15227"/>
              <a:gd name="T19" fmla="*/ 50391843 h 9527"/>
              <a:gd name="T20" fmla="*/ 170368703 w 15227"/>
              <a:gd name="T21" fmla="*/ 92455656 h 9527"/>
              <a:gd name="T22" fmla="*/ 156203870 w 15227"/>
              <a:gd name="T23" fmla="*/ 59959034 h 9527"/>
              <a:gd name="T24" fmla="*/ 150412805 w 15227"/>
              <a:gd name="T25" fmla="*/ 51348562 h 9527"/>
              <a:gd name="T26" fmla="*/ 142821705 w 15227"/>
              <a:gd name="T27" fmla="*/ 45373046 h 9527"/>
              <a:gd name="T28" fmla="*/ 139112290 w 15227"/>
              <a:gd name="T29" fmla="*/ 97521568 h 9527"/>
              <a:gd name="T30" fmla="*/ 133430694 w 15227"/>
              <a:gd name="T31" fmla="*/ 77320949 h 9527"/>
              <a:gd name="T32" fmla="*/ 126700453 w 15227"/>
              <a:gd name="T33" fmla="*/ 61056849 h 9527"/>
              <a:gd name="T34" fmla="*/ 116652006 w 15227"/>
              <a:gd name="T35" fmla="*/ 50972140 h 9527"/>
              <a:gd name="T36" fmla="*/ 116511136 w 15227"/>
              <a:gd name="T37" fmla="*/ 72725564 h 9527"/>
              <a:gd name="T38" fmla="*/ 112175688 w 15227"/>
              <a:gd name="T39" fmla="*/ 82841600 h 9527"/>
              <a:gd name="T40" fmla="*/ 101939456 w 15227"/>
              <a:gd name="T41" fmla="*/ 66091309 h 9527"/>
              <a:gd name="T42" fmla="*/ 87899855 w 15227"/>
              <a:gd name="T43" fmla="*/ 29767811 h 9527"/>
              <a:gd name="T44" fmla="*/ 94473588 w 15227"/>
              <a:gd name="T45" fmla="*/ 93835913 h 9527"/>
              <a:gd name="T46" fmla="*/ 88713800 w 15227"/>
              <a:gd name="T47" fmla="*/ 115008915 h 9527"/>
              <a:gd name="T48" fmla="*/ 82593954 w 15227"/>
              <a:gd name="T49" fmla="*/ 79579357 h 9527"/>
              <a:gd name="T50" fmla="*/ 75722843 w 15227"/>
              <a:gd name="T51" fmla="*/ 87421196 h 9527"/>
              <a:gd name="T52" fmla="*/ 66363109 w 15227"/>
              <a:gd name="T53" fmla="*/ 51129024 h 9527"/>
              <a:gd name="T54" fmla="*/ 60791106 w 15227"/>
              <a:gd name="T55" fmla="*/ 45059403 h 9527"/>
              <a:gd name="T56" fmla="*/ 58255568 w 15227"/>
              <a:gd name="T57" fmla="*/ 1176257 h 9527"/>
              <a:gd name="T58" fmla="*/ 44967358 w 15227"/>
              <a:gd name="T59" fmla="*/ 34770819 h 9527"/>
              <a:gd name="T60" fmla="*/ 49537632 w 15227"/>
              <a:gd name="T61" fmla="*/ 87342754 h 9527"/>
              <a:gd name="T62" fmla="*/ 46892500 w 15227"/>
              <a:gd name="T63" fmla="*/ 92393003 h 9527"/>
              <a:gd name="T64" fmla="*/ 43887312 w 15227"/>
              <a:gd name="T65" fmla="*/ 84943249 h 9527"/>
              <a:gd name="T66" fmla="*/ 34261601 w 15227"/>
              <a:gd name="T67" fmla="*/ 62876182 h 9527"/>
              <a:gd name="T68" fmla="*/ 22757538 w 15227"/>
              <a:gd name="T69" fmla="*/ 21408329 h 9527"/>
              <a:gd name="T70" fmla="*/ 29957304 w 15227"/>
              <a:gd name="T71" fmla="*/ 87044774 h 9527"/>
              <a:gd name="T72" fmla="*/ 23164510 w 15227"/>
              <a:gd name="T73" fmla="*/ 96909945 h 9527"/>
              <a:gd name="T74" fmla="*/ 17248213 w 15227"/>
              <a:gd name="T75" fmla="*/ 103622517 h 9527"/>
              <a:gd name="T76" fmla="*/ 3709414 w 15227"/>
              <a:gd name="T77" fmla="*/ 60727542 h 9527"/>
              <a:gd name="T78" fmla="*/ 10079723 w 15227"/>
              <a:gd name="T79" fmla="*/ 108076680 h 9527"/>
              <a:gd name="T80" fmla="*/ 0 w 15227"/>
              <a:gd name="T81" fmla="*/ 98211634 h 9527"/>
              <a:gd name="T82" fmla="*/ 235917992 w 15227"/>
              <a:gd name="T83" fmla="*/ 97976433 h 9527"/>
              <a:gd name="T84" fmla="*/ 16027297 w 15227"/>
              <a:gd name="T85" fmla="*/ 138487567 h 9527"/>
              <a:gd name="T86" fmla="*/ 18359411 w 15227"/>
              <a:gd name="T87" fmla="*/ 130927919 h 9527"/>
              <a:gd name="T88" fmla="*/ 27171303 w 15227"/>
              <a:gd name="T89" fmla="*/ 97600011 h 9527"/>
              <a:gd name="T90" fmla="*/ 32946854 w 15227"/>
              <a:gd name="T91" fmla="*/ 70969010 h 9527"/>
              <a:gd name="T92" fmla="*/ 37125794 w 15227"/>
              <a:gd name="T93" fmla="*/ 131539668 h 9527"/>
              <a:gd name="T94" fmla="*/ 40412723 w 15227"/>
              <a:gd name="T95" fmla="*/ 120325692 h 9527"/>
              <a:gd name="T96" fmla="*/ 59116427 w 15227"/>
              <a:gd name="T97" fmla="*/ 118835792 h 9527"/>
              <a:gd name="T98" fmla="*/ 65064126 w 15227"/>
              <a:gd name="T99" fmla="*/ 117706525 h 9527"/>
              <a:gd name="T100" fmla="*/ 57989466 w 15227"/>
              <a:gd name="T101" fmla="*/ 63205489 h 9527"/>
              <a:gd name="T102" fmla="*/ 71684773 w 15227"/>
              <a:gd name="T103" fmla="*/ 124246674 h 9527"/>
              <a:gd name="T104" fmla="*/ 78101997 w 15227"/>
              <a:gd name="T105" fmla="*/ 111872230 h 9527"/>
              <a:gd name="T106" fmla="*/ 103551581 w 15227"/>
              <a:gd name="T107" fmla="*/ 89005327 h 9527"/>
              <a:gd name="T108" fmla="*/ 124634440 w 15227"/>
              <a:gd name="T109" fmla="*/ 73776389 h 9527"/>
              <a:gd name="T110" fmla="*/ 130519460 w 15227"/>
              <a:gd name="T111" fmla="*/ 91687273 h 9527"/>
              <a:gd name="T112" fmla="*/ 146750306 w 15227"/>
              <a:gd name="T113" fmla="*/ 105943704 h 9527"/>
              <a:gd name="T114" fmla="*/ 165125355 w 15227"/>
              <a:gd name="T115" fmla="*/ 111605576 h 9527"/>
              <a:gd name="T116" fmla="*/ 164092349 w 15227"/>
              <a:gd name="T117" fmla="*/ 126050343 h 9527"/>
              <a:gd name="T118" fmla="*/ 173718060 w 15227"/>
              <a:gd name="T119" fmla="*/ 121721612 h 9527"/>
              <a:gd name="T120" fmla="*/ 182999602 w 15227"/>
              <a:gd name="T121" fmla="*/ 80520413 h 9527"/>
              <a:gd name="T122" fmla="*/ 212862951 w 15227"/>
              <a:gd name="T123" fmla="*/ 102007059 h 9527"/>
              <a:gd name="T124" fmla="*/ 222003623 w 15227"/>
              <a:gd name="T125" fmla="*/ 117157680 h 95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227" h="9527">
                <a:moveTo>
                  <a:pt x="15224" y="4912"/>
                </a:moveTo>
                <a:lnTo>
                  <a:pt x="15224" y="4912"/>
                </a:lnTo>
                <a:lnTo>
                  <a:pt x="15222" y="4908"/>
                </a:lnTo>
                <a:lnTo>
                  <a:pt x="15220" y="4906"/>
                </a:lnTo>
                <a:lnTo>
                  <a:pt x="15218" y="4903"/>
                </a:lnTo>
                <a:lnTo>
                  <a:pt x="15215" y="4903"/>
                </a:lnTo>
                <a:lnTo>
                  <a:pt x="15212" y="4903"/>
                </a:lnTo>
                <a:lnTo>
                  <a:pt x="15208" y="4904"/>
                </a:lnTo>
                <a:lnTo>
                  <a:pt x="15201" y="4909"/>
                </a:lnTo>
                <a:lnTo>
                  <a:pt x="15191" y="4919"/>
                </a:lnTo>
                <a:lnTo>
                  <a:pt x="15180" y="4933"/>
                </a:lnTo>
                <a:lnTo>
                  <a:pt x="15169" y="4951"/>
                </a:lnTo>
                <a:lnTo>
                  <a:pt x="15157" y="4973"/>
                </a:lnTo>
                <a:lnTo>
                  <a:pt x="15144" y="4999"/>
                </a:lnTo>
                <a:lnTo>
                  <a:pt x="15131" y="5031"/>
                </a:lnTo>
                <a:lnTo>
                  <a:pt x="15117" y="5065"/>
                </a:lnTo>
                <a:lnTo>
                  <a:pt x="15103" y="5105"/>
                </a:lnTo>
                <a:lnTo>
                  <a:pt x="15089" y="5151"/>
                </a:lnTo>
                <a:lnTo>
                  <a:pt x="15075" y="5200"/>
                </a:lnTo>
                <a:lnTo>
                  <a:pt x="15060" y="5253"/>
                </a:lnTo>
                <a:lnTo>
                  <a:pt x="15046" y="5312"/>
                </a:lnTo>
                <a:lnTo>
                  <a:pt x="15019" y="5436"/>
                </a:lnTo>
                <a:lnTo>
                  <a:pt x="14995" y="5557"/>
                </a:lnTo>
                <a:lnTo>
                  <a:pt x="14974" y="5677"/>
                </a:lnTo>
                <a:lnTo>
                  <a:pt x="14954" y="5792"/>
                </a:lnTo>
                <a:lnTo>
                  <a:pt x="14938" y="5902"/>
                </a:lnTo>
                <a:lnTo>
                  <a:pt x="14923" y="6003"/>
                </a:lnTo>
                <a:lnTo>
                  <a:pt x="14898" y="6173"/>
                </a:lnTo>
                <a:lnTo>
                  <a:pt x="14891" y="6208"/>
                </a:lnTo>
                <a:lnTo>
                  <a:pt x="14884" y="6239"/>
                </a:lnTo>
                <a:lnTo>
                  <a:pt x="14874" y="6267"/>
                </a:lnTo>
                <a:lnTo>
                  <a:pt x="14864" y="6291"/>
                </a:lnTo>
                <a:lnTo>
                  <a:pt x="14853" y="6311"/>
                </a:lnTo>
                <a:lnTo>
                  <a:pt x="14841" y="6328"/>
                </a:lnTo>
                <a:lnTo>
                  <a:pt x="14835" y="6335"/>
                </a:lnTo>
                <a:lnTo>
                  <a:pt x="14829" y="6340"/>
                </a:lnTo>
                <a:lnTo>
                  <a:pt x="14823" y="6345"/>
                </a:lnTo>
                <a:lnTo>
                  <a:pt x="14817" y="6349"/>
                </a:lnTo>
                <a:lnTo>
                  <a:pt x="14811" y="6352"/>
                </a:lnTo>
                <a:lnTo>
                  <a:pt x="14807" y="6354"/>
                </a:lnTo>
                <a:lnTo>
                  <a:pt x="14801" y="6354"/>
                </a:lnTo>
                <a:lnTo>
                  <a:pt x="14795" y="6352"/>
                </a:lnTo>
                <a:lnTo>
                  <a:pt x="14790" y="6351"/>
                </a:lnTo>
                <a:lnTo>
                  <a:pt x="14784" y="6348"/>
                </a:lnTo>
                <a:lnTo>
                  <a:pt x="14779" y="6343"/>
                </a:lnTo>
                <a:lnTo>
                  <a:pt x="14774" y="6338"/>
                </a:lnTo>
                <a:lnTo>
                  <a:pt x="14769" y="6331"/>
                </a:lnTo>
                <a:lnTo>
                  <a:pt x="14766" y="6322"/>
                </a:lnTo>
                <a:lnTo>
                  <a:pt x="14762" y="6314"/>
                </a:lnTo>
                <a:lnTo>
                  <a:pt x="14759" y="6303"/>
                </a:lnTo>
                <a:lnTo>
                  <a:pt x="14755" y="6291"/>
                </a:lnTo>
                <a:lnTo>
                  <a:pt x="14753" y="6278"/>
                </a:lnTo>
                <a:lnTo>
                  <a:pt x="14749" y="6247"/>
                </a:lnTo>
                <a:lnTo>
                  <a:pt x="14733" y="6050"/>
                </a:lnTo>
                <a:lnTo>
                  <a:pt x="14712" y="5762"/>
                </a:lnTo>
                <a:lnTo>
                  <a:pt x="14701" y="5603"/>
                </a:lnTo>
                <a:lnTo>
                  <a:pt x="14690" y="5439"/>
                </a:lnTo>
                <a:lnTo>
                  <a:pt x="14682" y="5282"/>
                </a:lnTo>
                <a:lnTo>
                  <a:pt x="14674" y="5134"/>
                </a:lnTo>
                <a:lnTo>
                  <a:pt x="14673" y="5068"/>
                </a:lnTo>
                <a:lnTo>
                  <a:pt x="14674" y="5005"/>
                </a:lnTo>
                <a:lnTo>
                  <a:pt x="14677" y="4949"/>
                </a:lnTo>
                <a:lnTo>
                  <a:pt x="14682" y="4896"/>
                </a:lnTo>
                <a:lnTo>
                  <a:pt x="14688" y="4847"/>
                </a:lnTo>
                <a:lnTo>
                  <a:pt x="14696" y="4800"/>
                </a:lnTo>
                <a:lnTo>
                  <a:pt x="14707" y="4755"/>
                </a:lnTo>
                <a:lnTo>
                  <a:pt x="14718" y="4711"/>
                </a:lnTo>
                <a:lnTo>
                  <a:pt x="14730" y="4669"/>
                </a:lnTo>
                <a:lnTo>
                  <a:pt x="14743" y="4626"/>
                </a:lnTo>
                <a:lnTo>
                  <a:pt x="14773" y="4538"/>
                </a:lnTo>
                <a:lnTo>
                  <a:pt x="14805" y="4442"/>
                </a:lnTo>
                <a:lnTo>
                  <a:pt x="14821" y="4389"/>
                </a:lnTo>
                <a:lnTo>
                  <a:pt x="14838" y="4334"/>
                </a:lnTo>
                <a:lnTo>
                  <a:pt x="14867" y="4228"/>
                </a:lnTo>
                <a:lnTo>
                  <a:pt x="14888" y="4145"/>
                </a:lnTo>
                <a:lnTo>
                  <a:pt x="14904" y="4077"/>
                </a:lnTo>
                <a:lnTo>
                  <a:pt x="14916" y="4018"/>
                </a:lnTo>
                <a:lnTo>
                  <a:pt x="14927" y="3962"/>
                </a:lnTo>
                <a:lnTo>
                  <a:pt x="14939" y="3907"/>
                </a:lnTo>
                <a:lnTo>
                  <a:pt x="14952" y="3845"/>
                </a:lnTo>
                <a:lnTo>
                  <a:pt x="14971" y="3769"/>
                </a:lnTo>
                <a:lnTo>
                  <a:pt x="14982" y="3727"/>
                </a:lnTo>
                <a:lnTo>
                  <a:pt x="14990" y="3687"/>
                </a:lnTo>
                <a:lnTo>
                  <a:pt x="14998" y="3648"/>
                </a:lnTo>
                <a:lnTo>
                  <a:pt x="15004" y="3610"/>
                </a:lnTo>
                <a:lnTo>
                  <a:pt x="15008" y="3574"/>
                </a:lnTo>
                <a:lnTo>
                  <a:pt x="15012" y="3540"/>
                </a:lnTo>
                <a:lnTo>
                  <a:pt x="15016" y="3478"/>
                </a:lnTo>
                <a:lnTo>
                  <a:pt x="15018" y="3427"/>
                </a:lnTo>
                <a:lnTo>
                  <a:pt x="15018" y="3387"/>
                </a:lnTo>
                <a:lnTo>
                  <a:pt x="15016" y="3353"/>
                </a:lnTo>
                <a:lnTo>
                  <a:pt x="14959" y="3448"/>
                </a:lnTo>
                <a:lnTo>
                  <a:pt x="14897" y="3548"/>
                </a:lnTo>
                <a:lnTo>
                  <a:pt x="14823" y="3664"/>
                </a:lnTo>
                <a:lnTo>
                  <a:pt x="14785" y="3727"/>
                </a:lnTo>
                <a:lnTo>
                  <a:pt x="14749" y="3791"/>
                </a:lnTo>
                <a:lnTo>
                  <a:pt x="14713" y="3856"/>
                </a:lnTo>
                <a:lnTo>
                  <a:pt x="14680" y="3923"/>
                </a:lnTo>
                <a:lnTo>
                  <a:pt x="14665" y="3958"/>
                </a:lnTo>
                <a:lnTo>
                  <a:pt x="14649" y="3992"/>
                </a:lnTo>
                <a:lnTo>
                  <a:pt x="14635" y="4027"/>
                </a:lnTo>
                <a:lnTo>
                  <a:pt x="14620" y="4063"/>
                </a:lnTo>
                <a:lnTo>
                  <a:pt x="14607" y="4101"/>
                </a:lnTo>
                <a:lnTo>
                  <a:pt x="14595" y="4138"/>
                </a:lnTo>
                <a:lnTo>
                  <a:pt x="14582" y="4175"/>
                </a:lnTo>
                <a:lnTo>
                  <a:pt x="14571" y="4214"/>
                </a:lnTo>
                <a:lnTo>
                  <a:pt x="14560" y="4250"/>
                </a:lnTo>
                <a:lnTo>
                  <a:pt x="14550" y="4280"/>
                </a:lnTo>
                <a:lnTo>
                  <a:pt x="14539" y="4304"/>
                </a:lnTo>
                <a:lnTo>
                  <a:pt x="14529" y="4322"/>
                </a:lnTo>
                <a:lnTo>
                  <a:pt x="14524" y="4329"/>
                </a:lnTo>
                <a:lnTo>
                  <a:pt x="14519" y="4334"/>
                </a:lnTo>
                <a:lnTo>
                  <a:pt x="14515" y="4339"/>
                </a:lnTo>
                <a:lnTo>
                  <a:pt x="14510" y="4341"/>
                </a:lnTo>
                <a:lnTo>
                  <a:pt x="14505" y="4342"/>
                </a:lnTo>
                <a:lnTo>
                  <a:pt x="14500" y="4342"/>
                </a:lnTo>
                <a:lnTo>
                  <a:pt x="14495" y="4341"/>
                </a:lnTo>
                <a:lnTo>
                  <a:pt x="14491" y="4339"/>
                </a:lnTo>
                <a:lnTo>
                  <a:pt x="14487" y="4335"/>
                </a:lnTo>
                <a:lnTo>
                  <a:pt x="14482" y="4330"/>
                </a:lnTo>
                <a:lnTo>
                  <a:pt x="14474" y="4316"/>
                </a:lnTo>
                <a:lnTo>
                  <a:pt x="14464" y="4298"/>
                </a:lnTo>
                <a:lnTo>
                  <a:pt x="14456" y="4275"/>
                </a:lnTo>
                <a:lnTo>
                  <a:pt x="14447" y="4247"/>
                </a:lnTo>
                <a:lnTo>
                  <a:pt x="14439" y="4216"/>
                </a:lnTo>
                <a:lnTo>
                  <a:pt x="14431" y="4180"/>
                </a:lnTo>
                <a:lnTo>
                  <a:pt x="14422" y="4140"/>
                </a:lnTo>
                <a:lnTo>
                  <a:pt x="14408" y="4065"/>
                </a:lnTo>
                <a:lnTo>
                  <a:pt x="14395" y="4007"/>
                </a:lnTo>
                <a:lnTo>
                  <a:pt x="14384" y="3962"/>
                </a:lnTo>
                <a:lnTo>
                  <a:pt x="14377" y="3930"/>
                </a:lnTo>
                <a:lnTo>
                  <a:pt x="14367" y="3895"/>
                </a:lnTo>
                <a:lnTo>
                  <a:pt x="14363" y="3888"/>
                </a:lnTo>
                <a:lnTo>
                  <a:pt x="14351" y="3932"/>
                </a:lnTo>
                <a:lnTo>
                  <a:pt x="14322" y="4045"/>
                </a:lnTo>
                <a:lnTo>
                  <a:pt x="14306" y="4117"/>
                </a:lnTo>
                <a:lnTo>
                  <a:pt x="14288" y="4194"/>
                </a:lnTo>
                <a:lnTo>
                  <a:pt x="14272" y="4272"/>
                </a:lnTo>
                <a:lnTo>
                  <a:pt x="14260" y="4348"/>
                </a:lnTo>
                <a:lnTo>
                  <a:pt x="14254" y="4385"/>
                </a:lnTo>
                <a:lnTo>
                  <a:pt x="14250" y="4426"/>
                </a:lnTo>
                <a:lnTo>
                  <a:pt x="14248" y="4468"/>
                </a:lnTo>
                <a:lnTo>
                  <a:pt x="14247" y="4514"/>
                </a:lnTo>
                <a:lnTo>
                  <a:pt x="14244" y="4609"/>
                </a:lnTo>
                <a:lnTo>
                  <a:pt x="14244" y="4710"/>
                </a:lnTo>
                <a:lnTo>
                  <a:pt x="14244" y="4812"/>
                </a:lnTo>
                <a:lnTo>
                  <a:pt x="14243" y="4913"/>
                </a:lnTo>
                <a:lnTo>
                  <a:pt x="14241" y="4963"/>
                </a:lnTo>
                <a:lnTo>
                  <a:pt x="14238" y="5011"/>
                </a:lnTo>
                <a:lnTo>
                  <a:pt x="14235" y="5059"/>
                </a:lnTo>
                <a:lnTo>
                  <a:pt x="14230" y="5104"/>
                </a:lnTo>
                <a:lnTo>
                  <a:pt x="14223" y="5150"/>
                </a:lnTo>
                <a:lnTo>
                  <a:pt x="14213" y="5196"/>
                </a:lnTo>
                <a:lnTo>
                  <a:pt x="14202" y="5243"/>
                </a:lnTo>
                <a:lnTo>
                  <a:pt x="14188" y="5291"/>
                </a:lnTo>
                <a:lnTo>
                  <a:pt x="14173" y="5341"/>
                </a:lnTo>
                <a:lnTo>
                  <a:pt x="14157" y="5390"/>
                </a:lnTo>
                <a:lnTo>
                  <a:pt x="14122" y="5488"/>
                </a:lnTo>
                <a:lnTo>
                  <a:pt x="14086" y="5587"/>
                </a:lnTo>
                <a:lnTo>
                  <a:pt x="14050" y="5683"/>
                </a:lnTo>
                <a:lnTo>
                  <a:pt x="14034" y="5729"/>
                </a:lnTo>
                <a:lnTo>
                  <a:pt x="14018" y="5774"/>
                </a:lnTo>
                <a:lnTo>
                  <a:pt x="14004" y="5819"/>
                </a:lnTo>
                <a:lnTo>
                  <a:pt x="13992" y="5861"/>
                </a:lnTo>
                <a:lnTo>
                  <a:pt x="13981" y="5898"/>
                </a:lnTo>
                <a:lnTo>
                  <a:pt x="13972" y="5927"/>
                </a:lnTo>
                <a:lnTo>
                  <a:pt x="13963" y="5947"/>
                </a:lnTo>
                <a:lnTo>
                  <a:pt x="13960" y="5955"/>
                </a:lnTo>
                <a:lnTo>
                  <a:pt x="13956" y="5961"/>
                </a:lnTo>
                <a:lnTo>
                  <a:pt x="13952" y="5964"/>
                </a:lnTo>
                <a:lnTo>
                  <a:pt x="13949" y="5968"/>
                </a:lnTo>
                <a:lnTo>
                  <a:pt x="13945" y="5968"/>
                </a:lnTo>
                <a:lnTo>
                  <a:pt x="13942" y="5968"/>
                </a:lnTo>
                <a:lnTo>
                  <a:pt x="13939" y="5967"/>
                </a:lnTo>
                <a:lnTo>
                  <a:pt x="13937" y="5963"/>
                </a:lnTo>
                <a:lnTo>
                  <a:pt x="13931" y="5955"/>
                </a:lnTo>
                <a:lnTo>
                  <a:pt x="13926" y="5941"/>
                </a:lnTo>
                <a:lnTo>
                  <a:pt x="13922" y="5926"/>
                </a:lnTo>
                <a:lnTo>
                  <a:pt x="13915" y="5886"/>
                </a:lnTo>
                <a:lnTo>
                  <a:pt x="13909" y="5844"/>
                </a:lnTo>
                <a:lnTo>
                  <a:pt x="13903" y="5802"/>
                </a:lnTo>
                <a:lnTo>
                  <a:pt x="13896" y="5761"/>
                </a:lnTo>
                <a:lnTo>
                  <a:pt x="13889" y="5717"/>
                </a:lnTo>
                <a:lnTo>
                  <a:pt x="13879" y="5670"/>
                </a:lnTo>
                <a:lnTo>
                  <a:pt x="13872" y="5621"/>
                </a:lnTo>
                <a:lnTo>
                  <a:pt x="13868" y="5595"/>
                </a:lnTo>
                <a:lnTo>
                  <a:pt x="13866" y="5569"/>
                </a:lnTo>
                <a:lnTo>
                  <a:pt x="13865" y="5544"/>
                </a:lnTo>
                <a:lnTo>
                  <a:pt x="13863" y="5518"/>
                </a:lnTo>
                <a:lnTo>
                  <a:pt x="13863" y="5492"/>
                </a:lnTo>
                <a:lnTo>
                  <a:pt x="13866" y="5467"/>
                </a:lnTo>
                <a:lnTo>
                  <a:pt x="13868" y="5442"/>
                </a:lnTo>
                <a:lnTo>
                  <a:pt x="13873" y="5416"/>
                </a:lnTo>
                <a:lnTo>
                  <a:pt x="13884" y="5367"/>
                </a:lnTo>
                <a:lnTo>
                  <a:pt x="13894" y="5320"/>
                </a:lnTo>
                <a:lnTo>
                  <a:pt x="13902" y="5272"/>
                </a:lnTo>
                <a:lnTo>
                  <a:pt x="13909" y="5225"/>
                </a:lnTo>
                <a:lnTo>
                  <a:pt x="13915" y="5175"/>
                </a:lnTo>
                <a:lnTo>
                  <a:pt x="13921" y="5122"/>
                </a:lnTo>
                <a:lnTo>
                  <a:pt x="13927" y="5064"/>
                </a:lnTo>
                <a:lnTo>
                  <a:pt x="13933" y="5001"/>
                </a:lnTo>
                <a:lnTo>
                  <a:pt x="13934" y="4971"/>
                </a:lnTo>
                <a:lnTo>
                  <a:pt x="13934" y="4947"/>
                </a:lnTo>
                <a:lnTo>
                  <a:pt x="13933" y="4930"/>
                </a:lnTo>
                <a:lnTo>
                  <a:pt x="13930" y="4918"/>
                </a:lnTo>
                <a:lnTo>
                  <a:pt x="13927" y="4914"/>
                </a:lnTo>
                <a:lnTo>
                  <a:pt x="13925" y="4910"/>
                </a:lnTo>
                <a:lnTo>
                  <a:pt x="13922" y="4909"/>
                </a:lnTo>
                <a:lnTo>
                  <a:pt x="13919" y="4908"/>
                </a:lnTo>
                <a:lnTo>
                  <a:pt x="13916" y="4908"/>
                </a:lnTo>
                <a:lnTo>
                  <a:pt x="13913" y="4910"/>
                </a:lnTo>
                <a:lnTo>
                  <a:pt x="13906" y="4915"/>
                </a:lnTo>
                <a:lnTo>
                  <a:pt x="13897" y="4924"/>
                </a:lnTo>
                <a:lnTo>
                  <a:pt x="13889" y="4934"/>
                </a:lnTo>
                <a:lnTo>
                  <a:pt x="13880" y="4948"/>
                </a:lnTo>
                <a:lnTo>
                  <a:pt x="13872" y="4963"/>
                </a:lnTo>
                <a:lnTo>
                  <a:pt x="13865" y="4979"/>
                </a:lnTo>
                <a:lnTo>
                  <a:pt x="13856" y="4996"/>
                </a:lnTo>
                <a:lnTo>
                  <a:pt x="13844" y="5031"/>
                </a:lnTo>
                <a:lnTo>
                  <a:pt x="13811" y="5138"/>
                </a:lnTo>
                <a:lnTo>
                  <a:pt x="13766" y="5287"/>
                </a:lnTo>
                <a:lnTo>
                  <a:pt x="13710" y="5476"/>
                </a:lnTo>
                <a:lnTo>
                  <a:pt x="13698" y="5395"/>
                </a:lnTo>
                <a:lnTo>
                  <a:pt x="13669" y="5190"/>
                </a:lnTo>
                <a:lnTo>
                  <a:pt x="13652" y="5061"/>
                </a:lnTo>
                <a:lnTo>
                  <a:pt x="13635" y="4925"/>
                </a:lnTo>
                <a:lnTo>
                  <a:pt x="13620" y="4788"/>
                </a:lnTo>
                <a:lnTo>
                  <a:pt x="13606" y="4659"/>
                </a:lnTo>
                <a:lnTo>
                  <a:pt x="13602" y="4597"/>
                </a:lnTo>
                <a:lnTo>
                  <a:pt x="13597" y="4531"/>
                </a:lnTo>
                <a:lnTo>
                  <a:pt x="13594" y="4463"/>
                </a:lnTo>
                <a:lnTo>
                  <a:pt x="13592" y="4394"/>
                </a:lnTo>
                <a:lnTo>
                  <a:pt x="13588" y="4252"/>
                </a:lnTo>
                <a:lnTo>
                  <a:pt x="13586" y="4109"/>
                </a:lnTo>
                <a:lnTo>
                  <a:pt x="13584" y="3830"/>
                </a:lnTo>
                <a:lnTo>
                  <a:pt x="13581" y="3704"/>
                </a:lnTo>
                <a:lnTo>
                  <a:pt x="13579" y="3645"/>
                </a:lnTo>
                <a:lnTo>
                  <a:pt x="13576" y="3591"/>
                </a:lnTo>
                <a:lnTo>
                  <a:pt x="13573" y="3534"/>
                </a:lnTo>
                <a:lnTo>
                  <a:pt x="13568" y="3469"/>
                </a:lnTo>
                <a:lnTo>
                  <a:pt x="13555" y="3323"/>
                </a:lnTo>
                <a:lnTo>
                  <a:pt x="13538" y="3171"/>
                </a:lnTo>
                <a:lnTo>
                  <a:pt x="13520" y="3023"/>
                </a:lnTo>
                <a:lnTo>
                  <a:pt x="13502" y="2897"/>
                </a:lnTo>
                <a:lnTo>
                  <a:pt x="13493" y="2846"/>
                </a:lnTo>
                <a:lnTo>
                  <a:pt x="13487" y="2807"/>
                </a:lnTo>
                <a:lnTo>
                  <a:pt x="13481" y="2779"/>
                </a:lnTo>
                <a:lnTo>
                  <a:pt x="13479" y="2771"/>
                </a:lnTo>
                <a:lnTo>
                  <a:pt x="13477" y="2766"/>
                </a:lnTo>
                <a:lnTo>
                  <a:pt x="13475" y="2765"/>
                </a:lnTo>
                <a:lnTo>
                  <a:pt x="13474" y="2768"/>
                </a:lnTo>
                <a:lnTo>
                  <a:pt x="13473" y="2777"/>
                </a:lnTo>
                <a:lnTo>
                  <a:pt x="13473" y="2790"/>
                </a:lnTo>
                <a:lnTo>
                  <a:pt x="13471" y="2895"/>
                </a:lnTo>
                <a:lnTo>
                  <a:pt x="13466" y="3077"/>
                </a:lnTo>
                <a:lnTo>
                  <a:pt x="13457" y="3310"/>
                </a:lnTo>
                <a:lnTo>
                  <a:pt x="13447" y="3568"/>
                </a:lnTo>
                <a:lnTo>
                  <a:pt x="13436" y="3830"/>
                </a:lnTo>
                <a:lnTo>
                  <a:pt x="13423" y="4071"/>
                </a:lnTo>
                <a:lnTo>
                  <a:pt x="13417" y="4175"/>
                </a:lnTo>
                <a:lnTo>
                  <a:pt x="13411" y="4266"/>
                </a:lnTo>
                <a:lnTo>
                  <a:pt x="13405" y="4340"/>
                </a:lnTo>
                <a:lnTo>
                  <a:pt x="13399" y="4393"/>
                </a:lnTo>
                <a:lnTo>
                  <a:pt x="13391" y="4435"/>
                </a:lnTo>
                <a:lnTo>
                  <a:pt x="13383" y="4479"/>
                </a:lnTo>
                <a:lnTo>
                  <a:pt x="13371" y="4526"/>
                </a:lnTo>
                <a:lnTo>
                  <a:pt x="13356" y="4575"/>
                </a:lnTo>
                <a:lnTo>
                  <a:pt x="13325" y="4683"/>
                </a:lnTo>
                <a:lnTo>
                  <a:pt x="13288" y="4804"/>
                </a:lnTo>
                <a:lnTo>
                  <a:pt x="13268" y="4870"/>
                </a:lnTo>
                <a:lnTo>
                  <a:pt x="13247" y="4939"/>
                </a:lnTo>
                <a:lnTo>
                  <a:pt x="13227" y="5014"/>
                </a:lnTo>
                <a:lnTo>
                  <a:pt x="13206" y="5093"/>
                </a:lnTo>
                <a:lnTo>
                  <a:pt x="13187" y="5177"/>
                </a:lnTo>
                <a:lnTo>
                  <a:pt x="13168" y="5266"/>
                </a:lnTo>
                <a:lnTo>
                  <a:pt x="13149" y="5360"/>
                </a:lnTo>
                <a:lnTo>
                  <a:pt x="13132" y="5461"/>
                </a:lnTo>
                <a:lnTo>
                  <a:pt x="13117" y="5557"/>
                </a:lnTo>
                <a:lnTo>
                  <a:pt x="13105" y="5642"/>
                </a:lnTo>
                <a:lnTo>
                  <a:pt x="13096" y="5718"/>
                </a:lnTo>
                <a:lnTo>
                  <a:pt x="13090" y="5784"/>
                </a:lnTo>
                <a:lnTo>
                  <a:pt x="13086" y="5842"/>
                </a:lnTo>
                <a:lnTo>
                  <a:pt x="13084" y="5892"/>
                </a:lnTo>
                <a:lnTo>
                  <a:pt x="13084" y="5937"/>
                </a:lnTo>
                <a:lnTo>
                  <a:pt x="13085" y="5976"/>
                </a:lnTo>
                <a:lnTo>
                  <a:pt x="13087" y="6012"/>
                </a:lnTo>
                <a:lnTo>
                  <a:pt x="13091" y="6045"/>
                </a:lnTo>
                <a:lnTo>
                  <a:pt x="13101" y="6107"/>
                </a:lnTo>
                <a:lnTo>
                  <a:pt x="13109" y="6172"/>
                </a:lnTo>
                <a:lnTo>
                  <a:pt x="13114" y="6207"/>
                </a:lnTo>
                <a:lnTo>
                  <a:pt x="13116" y="6247"/>
                </a:lnTo>
                <a:lnTo>
                  <a:pt x="13117" y="6268"/>
                </a:lnTo>
                <a:lnTo>
                  <a:pt x="13117" y="6290"/>
                </a:lnTo>
                <a:lnTo>
                  <a:pt x="13116" y="6313"/>
                </a:lnTo>
                <a:lnTo>
                  <a:pt x="13115" y="6335"/>
                </a:lnTo>
                <a:lnTo>
                  <a:pt x="13111" y="6360"/>
                </a:lnTo>
                <a:lnTo>
                  <a:pt x="13108" y="6384"/>
                </a:lnTo>
                <a:lnTo>
                  <a:pt x="13099" y="6433"/>
                </a:lnTo>
                <a:lnTo>
                  <a:pt x="13087" y="6483"/>
                </a:lnTo>
                <a:lnTo>
                  <a:pt x="13073" y="6535"/>
                </a:lnTo>
                <a:lnTo>
                  <a:pt x="13057" y="6588"/>
                </a:lnTo>
                <a:lnTo>
                  <a:pt x="13040" y="6641"/>
                </a:lnTo>
                <a:lnTo>
                  <a:pt x="13004" y="6745"/>
                </a:lnTo>
                <a:lnTo>
                  <a:pt x="12968" y="6849"/>
                </a:lnTo>
                <a:lnTo>
                  <a:pt x="12936" y="6945"/>
                </a:lnTo>
                <a:lnTo>
                  <a:pt x="12922" y="6990"/>
                </a:lnTo>
                <a:lnTo>
                  <a:pt x="12910" y="7034"/>
                </a:lnTo>
                <a:lnTo>
                  <a:pt x="12898" y="7074"/>
                </a:lnTo>
                <a:lnTo>
                  <a:pt x="12886" y="7115"/>
                </a:lnTo>
                <a:lnTo>
                  <a:pt x="12860" y="7193"/>
                </a:lnTo>
                <a:lnTo>
                  <a:pt x="12834" y="7268"/>
                </a:lnTo>
                <a:lnTo>
                  <a:pt x="12807" y="7341"/>
                </a:lnTo>
                <a:lnTo>
                  <a:pt x="12781" y="7413"/>
                </a:lnTo>
                <a:lnTo>
                  <a:pt x="12757" y="7484"/>
                </a:lnTo>
                <a:lnTo>
                  <a:pt x="12745" y="7520"/>
                </a:lnTo>
                <a:lnTo>
                  <a:pt x="12735" y="7555"/>
                </a:lnTo>
                <a:lnTo>
                  <a:pt x="12725" y="7591"/>
                </a:lnTo>
                <a:lnTo>
                  <a:pt x="12716" y="7627"/>
                </a:lnTo>
                <a:lnTo>
                  <a:pt x="12712" y="7643"/>
                </a:lnTo>
                <a:lnTo>
                  <a:pt x="12709" y="7655"/>
                </a:lnTo>
                <a:lnTo>
                  <a:pt x="12705" y="7662"/>
                </a:lnTo>
                <a:lnTo>
                  <a:pt x="12702" y="7667"/>
                </a:lnTo>
                <a:lnTo>
                  <a:pt x="12700" y="7667"/>
                </a:lnTo>
                <a:lnTo>
                  <a:pt x="12699" y="7667"/>
                </a:lnTo>
                <a:lnTo>
                  <a:pt x="12697" y="7663"/>
                </a:lnTo>
                <a:lnTo>
                  <a:pt x="12694" y="7656"/>
                </a:lnTo>
                <a:lnTo>
                  <a:pt x="12692" y="7646"/>
                </a:lnTo>
                <a:lnTo>
                  <a:pt x="12688" y="7618"/>
                </a:lnTo>
                <a:lnTo>
                  <a:pt x="12685" y="7578"/>
                </a:lnTo>
                <a:lnTo>
                  <a:pt x="12679" y="7470"/>
                </a:lnTo>
                <a:lnTo>
                  <a:pt x="12673" y="7333"/>
                </a:lnTo>
                <a:lnTo>
                  <a:pt x="12666" y="7179"/>
                </a:lnTo>
                <a:lnTo>
                  <a:pt x="12662" y="7097"/>
                </a:lnTo>
                <a:lnTo>
                  <a:pt x="12656" y="7016"/>
                </a:lnTo>
                <a:lnTo>
                  <a:pt x="12650" y="6935"/>
                </a:lnTo>
                <a:lnTo>
                  <a:pt x="12642" y="6856"/>
                </a:lnTo>
                <a:lnTo>
                  <a:pt x="12634" y="6779"/>
                </a:lnTo>
                <a:lnTo>
                  <a:pt x="12628" y="6706"/>
                </a:lnTo>
                <a:lnTo>
                  <a:pt x="12622" y="6635"/>
                </a:lnTo>
                <a:lnTo>
                  <a:pt x="12618" y="6566"/>
                </a:lnTo>
                <a:lnTo>
                  <a:pt x="12612" y="6438"/>
                </a:lnTo>
                <a:lnTo>
                  <a:pt x="12607" y="6320"/>
                </a:lnTo>
                <a:lnTo>
                  <a:pt x="12603" y="6212"/>
                </a:lnTo>
                <a:lnTo>
                  <a:pt x="12598" y="6114"/>
                </a:lnTo>
                <a:lnTo>
                  <a:pt x="12595" y="6070"/>
                </a:lnTo>
                <a:lnTo>
                  <a:pt x="12592" y="6028"/>
                </a:lnTo>
                <a:lnTo>
                  <a:pt x="12588" y="5988"/>
                </a:lnTo>
                <a:lnTo>
                  <a:pt x="12583" y="5950"/>
                </a:lnTo>
                <a:lnTo>
                  <a:pt x="12577" y="5916"/>
                </a:lnTo>
                <a:lnTo>
                  <a:pt x="12570" y="5885"/>
                </a:lnTo>
                <a:lnTo>
                  <a:pt x="12562" y="5857"/>
                </a:lnTo>
                <a:lnTo>
                  <a:pt x="12554" y="5833"/>
                </a:lnTo>
                <a:lnTo>
                  <a:pt x="12545" y="5812"/>
                </a:lnTo>
                <a:lnTo>
                  <a:pt x="12537" y="5791"/>
                </a:lnTo>
                <a:lnTo>
                  <a:pt x="12519" y="5758"/>
                </a:lnTo>
                <a:lnTo>
                  <a:pt x="12503" y="5730"/>
                </a:lnTo>
                <a:lnTo>
                  <a:pt x="12490" y="5705"/>
                </a:lnTo>
                <a:lnTo>
                  <a:pt x="12485" y="5691"/>
                </a:lnTo>
                <a:lnTo>
                  <a:pt x="12482" y="5679"/>
                </a:lnTo>
                <a:lnTo>
                  <a:pt x="12479" y="5667"/>
                </a:lnTo>
                <a:lnTo>
                  <a:pt x="12478" y="5653"/>
                </a:lnTo>
                <a:lnTo>
                  <a:pt x="12479" y="5625"/>
                </a:lnTo>
                <a:lnTo>
                  <a:pt x="12482" y="5593"/>
                </a:lnTo>
                <a:lnTo>
                  <a:pt x="12485" y="5557"/>
                </a:lnTo>
                <a:lnTo>
                  <a:pt x="12490" y="5515"/>
                </a:lnTo>
                <a:lnTo>
                  <a:pt x="12523" y="5253"/>
                </a:lnTo>
                <a:lnTo>
                  <a:pt x="12529" y="5211"/>
                </a:lnTo>
                <a:lnTo>
                  <a:pt x="12532" y="5174"/>
                </a:lnTo>
                <a:lnTo>
                  <a:pt x="12535" y="5140"/>
                </a:lnTo>
                <a:lnTo>
                  <a:pt x="12536" y="5109"/>
                </a:lnTo>
                <a:lnTo>
                  <a:pt x="12536" y="5082"/>
                </a:lnTo>
                <a:lnTo>
                  <a:pt x="12536" y="5057"/>
                </a:lnTo>
                <a:lnTo>
                  <a:pt x="12535" y="5014"/>
                </a:lnTo>
                <a:lnTo>
                  <a:pt x="12531" y="4975"/>
                </a:lnTo>
                <a:lnTo>
                  <a:pt x="12527" y="4938"/>
                </a:lnTo>
                <a:lnTo>
                  <a:pt x="12524" y="4898"/>
                </a:lnTo>
                <a:lnTo>
                  <a:pt x="12523" y="4852"/>
                </a:lnTo>
                <a:lnTo>
                  <a:pt x="12523" y="4829"/>
                </a:lnTo>
                <a:lnTo>
                  <a:pt x="12521" y="4810"/>
                </a:lnTo>
                <a:lnTo>
                  <a:pt x="12519" y="4793"/>
                </a:lnTo>
                <a:lnTo>
                  <a:pt x="12515" y="4781"/>
                </a:lnTo>
                <a:lnTo>
                  <a:pt x="12512" y="4770"/>
                </a:lnTo>
                <a:lnTo>
                  <a:pt x="12508" y="4763"/>
                </a:lnTo>
                <a:lnTo>
                  <a:pt x="12503" y="4758"/>
                </a:lnTo>
                <a:lnTo>
                  <a:pt x="12499" y="4755"/>
                </a:lnTo>
                <a:lnTo>
                  <a:pt x="12494" y="4755"/>
                </a:lnTo>
                <a:lnTo>
                  <a:pt x="12489" y="4757"/>
                </a:lnTo>
                <a:lnTo>
                  <a:pt x="12484" y="4760"/>
                </a:lnTo>
                <a:lnTo>
                  <a:pt x="12479" y="4765"/>
                </a:lnTo>
                <a:lnTo>
                  <a:pt x="12475" y="4770"/>
                </a:lnTo>
                <a:lnTo>
                  <a:pt x="12471" y="4777"/>
                </a:lnTo>
                <a:lnTo>
                  <a:pt x="12467" y="4784"/>
                </a:lnTo>
                <a:lnTo>
                  <a:pt x="12464" y="4793"/>
                </a:lnTo>
                <a:lnTo>
                  <a:pt x="12460" y="4801"/>
                </a:lnTo>
                <a:lnTo>
                  <a:pt x="12454" y="4810"/>
                </a:lnTo>
                <a:lnTo>
                  <a:pt x="12448" y="4817"/>
                </a:lnTo>
                <a:lnTo>
                  <a:pt x="12440" y="4823"/>
                </a:lnTo>
                <a:lnTo>
                  <a:pt x="12430" y="4829"/>
                </a:lnTo>
                <a:lnTo>
                  <a:pt x="12422" y="4832"/>
                </a:lnTo>
                <a:lnTo>
                  <a:pt x="12412" y="4834"/>
                </a:lnTo>
                <a:lnTo>
                  <a:pt x="12403" y="4834"/>
                </a:lnTo>
                <a:lnTo>
                  <a:pt x="12394" y="4831"/>
                </a:lnTo>
                <a:lnTo>
                  <a:pt x="12389" y="4829"/>
                </a:lnTo>
                <a:lnTo>
                  <a:pt x="12386" y="4825"/>
                </a:lnTo>
                <a:lnTo>
                  <a:pt x="12382" y="4822"/>
                </a:lnTo>
                <a:lnTo>
                  <a:pt x="12380" y="4817"/>
                </a:lnTo>
                <a:lnTo>
                  <a:pt x="12376" y="4812"/>
                </a:lnTo>
                <a:lnTo>
                  <a:pt x="12374" y="4805"/>
                </a:lnTo>
                <a:lnTo>
                  <a:pt x="12371" y="4790"/>
                </a:lnTo>
                <a:lnTo>
                  <a:pt x="12370" y="4770"/>
                </a:lnTo>
                <a:lnTo>
                  <a:pt x="12371" y="4747"/>
                </a:lnTo>
                <a:lnTo>
                  <a:pt x="12375" y="4718"/>
                </a:lnTo>
                <a:lnTo>
                  <a:pt x="12380" y="4688"/>
                </a:lnTo>
                <a:lnTo>
                  <a:pt x="12383" y="4659"/>
                </a:lnTo>
                <a:lnTo>
                  <a:pt x="12384" y="4632"/>
                </a:lnTo>
                <a:lnTo>
                  <a:pt x="12386" y="4605"/>
                </a:lnTo>
                <a:lnTo>
                  <a:pt x="12384" y="4579"/>
                </a:lnTo>
                <a:lnTo>
                  <a:pt x="12384" y="4552"/>
                </a:lnTo>
                <a:lnTo>
                  <a:pt x="12381" y="4500"/>
                </a:lnTo>
                <a:lnTo>
                  <a:pt x="12376" y="4445"/>
                </a:lnTo>
                <a:lnTo>
                  <a:pt x="12372" y="4389"/>
                </a:lnTo>
                <a:lnTo>
                  <a:pt x="12371" y="4359"/>
                </a:lnTo>
                <a:lnTo>
                  <a:pt x="12371" y="4327"/>
                </a:lnTo>
                <a:lnTo>
                  <a:pt x="12372" y="4294"/>
                </a:lnTo>
                <a:lnTo>
                  <a:pt x="12375" y="4258"/>
                </a:lnTo>
                <a:lnTo>
                  <a:pt x="12377" y="4221"/>
                </a:lnTo>
                <a:lnTo>
                  <a:pt x="12377" y="4182"/>
                </a:lnTo>
                <a:lnTo>
                  <a:pt x="12376" y="4143"/>
                </a:lnTo>
                <a:lnTo>
                  <a:pt x="12374" y="4102"/>
                </a:lnTo>
                <a:lnTo>
                  <a:pt x="12370" y="4062"/>
                </a:lnTo>
                <a:lnTo>
                  <a:pt x="12365" y="4023"/>
                </a:lnTo>
                <a:lnTo>
                  <a:pt x="12360" y="3985"/>
                </a:lnTo>
                <a:lnTo>
                  <a:pt x="12354" y="3950"/>
                </a:lnTo>
                <a:lnTo>
                  <a:pt x="12348" y="3919"/>
                </a:lnTo>
                <a:lnTo>
                  <a:pt x="12341" y="3892"/>
                </a:lnTo>
                <a:lnTo>
                  <a:pt x="12334" y="3868"/>
                </a:lnTo>
                <a:lnTo>
                  <a:pt x="12327" y="3850"/>
                </a:lnTo>
                <a:lnTo>
                  <a:pt x="12323" y="3842"/>
                </a:lnTo>
                <a:lnTo>
                  <a:pt x="12320" y="3837"/>
                </a:lnTo>
                <a:lnTo>
                  <a:pt x="12316" y="3834"/>
                </a:lnTo>
                <a:lnTo>
                  <a:pt x="12312" y="3831"/>
                </a:lnTo>
                <a:lnTo>
                  <a:pt x="12310" y="3831"/>
                </a:lnTo>
                <a:lnTo>
                  <a:pt x="12306" y="3834"/>
                </a:lnTo>
                <a:lnTo>
                  <a:pt x="12304" y="3837"/>
                </a:lnTo>
                <a:lnTo>
                  <a:pt x="12300" y="3844"/>
                </a:lnTo>
                <a:lnTo>
                  <a:pt x="12288" y="3878"/>
                </a:lnTo>
                <a:lnTo>
                  <a:pt x="12274" y="3926"/>
                </a:lnTo>
                <a:lnTo>
                  <a:pt x="12260" y="3984"/>
                </a:lnTo>
                <a:lnTo>
                  <a:pt x="12245" y="4047"/>
                </a:lnTo>
                <a:lnTo>
                  <a:pt x="12232" y="4111"/>
                </a:lnTo>
                <a:lnTo>
                  <a:pt x="12221" y="4173"/>
                </a:lnTo>
                <a:lnTo>
                  <a:pt x="12217" y="4202"/>
                </a:lnTo>
                <a:lnTo>
                  <a:pt x="12214" y="4228"/>
                </a:lnTo>
                <a:lnTo>
                  <a:pt x="12213" y="4252"/>
                </a:lnTo>
                <a:lnTo>
                  <a:pt x="12211" y="4274"/>
                </a:lnTo>
                <a:lnTo>
                  <a:pt x="12209" y="4412"/>
                </a:lnTo>
                <a:lnTo>
                  <a:pt x="12204" y="4621"/>
                </a:lnTo>
                <a:lnTo>
                  <a:pt x="12199" y="4826"/>
                </a:lnTo>
                <a:lnTo>
                  <a:pt x="12197" y="4956"/>
                </a:lnTo>
                <a:lnTo>
                  <a:pt x="12195" y="5011"/>
                </a:lnTo>
                <a:lnTo>
                  <a:pt x="12190" y="5103"/>
                </a:lnTo>
                <a:lnTo>
                  <a:pt x="12174" y="5338"/>
                </a:lnTo>
                <a:lnTo>
                  <a:pt x="12153" y="5653"/>
                </a:lnTo>
                <a:lnTo>
                  <a:pt x="12126" y="5579"/>
                </a:lnTo>
                <a:lnTo>
                  <a:pt x="12099" y="5500"/>
                </a:lnTo>
                <a:lnTo>
                  <a:pt x="12065" y="5409"/>
                </a:lnTo>
                <a:lnTo>
                  <a:pt x="12030" y="5314"/>
                </a:lnTo>
                <a:lnTo>
                  <a:pt x="11995" y="5228"/>
                </a:lnTo>
                <a:lnTo>
                  <a:pt x="11980" y="5190"/>
                </a:lnTo>
                <a:lnTo>
                  <a:pt x="11966" y="5159"/>
                </a:lnTo>
                <a:lnTo>
                  <a:pt x="11954" y="5135"/>
                </a:lnTo>
                <a:lnTo>
                  <a:pt x="11945" y="5120"/>
                </a:lnTo>
                <a:lnTo>
                  <a:pt x="11936" y="5105"/>
                </a:lnTo>
                <a:lnTo>
                  <a:pt x="11927" y="5086"/>
                </a:lnTo>
                <a:lnTo>
                  <a:pt x="11918" y="5063"/>
                </a:lnTo>
                <a:lnTo>
                  <a:pt x="11909" y="5035"/>
                </a:lnTo>
                <a:lnTo>
                  <a:pt x="11900" y="5005"/>
                </a:lnTo>
                <a:lnTo>
                  <a:pt x="11891" y="4973"/>
                </a:lnTo>
                <a:lnTo>
                  <a:pt x="11874" y="4904"/>
                </a:lnTo>
                <a:lnTo>
                  <a:pt x="11858" y="4836"/>
                </a:lnTo>
                <a:lnTo>
                  <a:pt x="11844" y="4773"/>
                </a:lnTo>
                <a:lnTo>
                  <a:pt x="11826" y="4689"/>
                </a:lnTo>
                <a:lnTo>
                  <a:pt x="11823" y="4676"/>
                </a:lnTo>
                <a:lnTo>
                  <a:pt x="11823" y="4658"/>
                </a:lnTo>
                <a:lnTo>
                  <a:pt x="11825" y="4638"/>
                </a:lnTo>
                <a:lnTo>
                  <a:pt x="11827" y="4614"/>
                </a:lnTo>
                <a:lnTo>
                  <a:pt x="11834" y="4556"/>
                </a:lnTo>
                <a:lnTo>
                  <a:pt x="11844" y="4489"/>
                </a:lnTo>
                <a:lnTo>
                  <a:pt x="11856" y="4412"/>
                </a:lnTo>
                <a:lnTo>
                  <a:pt x="11868" y="4330"/>
                </a:lnTo>
                <a:lnTo>
                  <a:pt x="11877" y="4244"/>
                </a:lnTo>
                <a:lnTo>
                  <a:pt x="11882" y="4199"/>
                </a:lnTo>
                <a:lnTo>
                  <a:pt x="11885" y="4155"/>
                </a:lnTo>
                <a:lnTo>
                  <a:pt x="11888" y="4110"/>
                </a:lnTo>
                <a:lnTo>
                  <a:pt x="11892" y="4066"/>
                </a:lnTo>
                <a:lnTo>
                  <a:pt x="11897" y="4021"/>
                </a:lnTo>
                <a:lnTo>
                  <a:pt x="11902" y="3977"/>
                </a:lnTo>
                <a:lnTo>
                  <a:pt x="11909" y="3931"/>
                </a:lnTo>
                <a:lnTo>
                  <a:pt x="11915" y="3887"/>
                </a:lnTo>
                <a:lnTo>
                  <a:pt x="11923" y="3842"/>
                </a:lnTo>
                <a:lnTo>
                  <a:pt x="11932" y="3797"/>
                </a:lnTo>
                <a:lnTo>
                  <a:pt x="11941" y="3751"/>
                </a:lnTo>
                <a:lnTo>
                  <a:pt x="11952" y="3707"/>
                </a:lnTo>
                <a:lnTo>
                  <a:pt x="11963" y="3661"/>
                </a:lnTo>
                <a:lnTo>
                  <a:pt x="11975" y="3614"/>
                </a:lnTo>
                <a:lnTo>
                  <a:pt x="11988" y="3568"/>
                </a:lnTo>
                <a:lnTo>
                  <a:pt x="12002" y="3521"/>
                </a:lnTo>
                <a:lnTo>
                  <a:pt x="12018" y="3475"/>
                </a:lnTo>
                <a:lnTo>
                  <a:pt x="12034" y="3428"/>
                </a:lnTo>
                <a:lnTo>
                  <a:pt x="12070" y="3328"/>
                </a:lnTo>
                <a:lnTo>
                  <a:pt x="12112" y="3222"/>
                </a:lnTo>
                <a:lnTo>
                  <a:pt x="12156" y="3113"/>
                </a:lnTo>
                <a:lnTo>
                  <a:pt x="12201" y="3006"/>
                </a:lnTo>
                <a:lnTo>
                  <a:pt x="12244" y="2906"/>
                </a:lnTo>
                <a:lnTo>
                  <a:pt x="12284" y="2816"/>
                </a:lnTo>
                <a:lnTo>
                  <a:pt x="12318" y="2742"/>
                </a:lnTo>
                <a:lnTo>
                  <a:pt x="12345" y="2685"/>
                </a:lnTo>
                <a:lnTo>
                  <a:pt x="12354" y="2662"/>
                </a:lnTo>
                <a:lnTo>
                  <a:pt x="12362" y="2640"/>
                </a:lnTo>
                <a:lnTo>
                  <a:pt x="12368" y="2617"/>
                </a:lnTo>
                <a:lnTo>
                  <a:pt x="12370" y="2594"/>
                </a:lnTo>
                <a:lnTo>
                  <a:pt x="12371" y="2571"/>
                </a:lnTo>
                <a:lnTo>
                  <a:pt x="12371" y="2548"/>
                </a:lnTo>
                <a:lnTo>
                  <a:pt x="12370" y="2528"/>
                </a:lnTo>
                <a:lnTo>
                  <a:pt x="12368" y="2507"/>
                </a:lnTo>
                <a:lnTo>
                  <a:pt x="12364" y="2488"/>
                </a:lnTo>
                <a:lnTo>
                  <a:pt x="12360" y="2471"/>
                </a:lnTo>
                <a:lnTo>
                  <a:pt x="12353" y="2444"/>
                </a:lnTo>
                <a:lnTo>
                  <a:pt x="12347" y="2424"/>
                </a:lnTo>
                <a:lnTo>
                  <a:pt x="12345" y="2418"/>
                </a:lnTo>
                <a:lnTo>
                  <a:pt x="12291" y="2488"/>
                </a:lnTo>
                <a:lnTo>
                  <a:pt x="12234" y="2564"/>
                </a:lnTo>
                <a:lnTo>
                  <a:pt x="12169" y="2656"/>
                </a:lnTo>
                <a:lnTo>
                  <a:pt x="12135" y="2706"/>
                </a:lnTo>
                <a:lnTo>
                  <a:pt x="12101" y="2756"/>
                </a:lnTo>
                <a:lnTo>
                  <a:pt x="12069" y="2807"/>
                </a:lnTo>
                <a:lnTo>
                  <a:pt x="12038" y="2857"/>
                </a:lnTo>
                <a:lnTo>
                  <a:pt x="12012" y="2905"/>
                </a:lnTo>
                <a:lnTo>
                  <a:pt x="11989" y="2950"/>
                </a:lnTo>
                <a:lnTo>
                  <a:pt x="11980" y="2971"/>
                </a:lnTo>
                <a:lnTo>
                  <a:pt x="11971" y="2990"/>
                </a:lnTo>
                <a:lnTo>
                  <a:pt x="11964" y="3010"/>
                </a:lnTo>
                <a:lnTo>
                  <a:pt x="11959" y="3026"/>
                </a:lnTo>
                <a:lnTo>
                  <a:pt x="11938" y="3108"/>
                </a:lnTo>
                <a:lnTo>
                  <a:pt x="11908" y="3211"/>
                </a:lnTo>
                <a:lnTo>
                  <a:pt x="11837" y="3453"/>
                </a:lnTo>
                <a:lnTo>
                  <a:pt x="11802" y="3577"/>
                </a:lnTo>
                <a:lnTo>
                  <a:pt x="11772" y="3691"/>
                </a:lnTo>
                <a:lnTo>
                  <a:pt x="11759" y="3741"/>
                </a:lnTo>
                <a:lnTo>
                  <a:pt x="11749" y="3787"/>
                </a:lnTo>
                <a:lnTo>
                  <a:pt x="11742" y="3825"/>
                </a:lnTo>
                <a:lnTo>
                  <a:pt x="11737" y="3858"/>
                </a:lnTo>
                <a:lnTo>
                  <a:pt x="11733" y="3887"/>
                </a:lnTo>
                <a:lnTo>
                  <a:pt x="11727" y="3917"/>
                </a:lnTo>
                <a:lnTo>
                  <a:pt x="11719" y="3949"/>
                </a:lnTo>
                <a:lnTo>
                  <a:pt x="11709" y="3980"/>
                </a:lnTo>
                <a:lnTo>
                  <a:pt x="11700" y="4013"/>
                </a:lnTo>
                <a:lnTo>
                  <a:pt x="11688" y="4045"/>
                </a:lnTo>
                <a:lnTo>
                  <a:pt x="11665" y="4107"/>
                </a:lnTo>
                <a:lnTo>
                  <a:pt x="11642" y="4161"/>
                </a:lnTo>
                <a:lnTo>
                  <a:pt x="11622" y="4205"/>
                </a:lnTo>
                <a:lnTo>
                  <a:pt x="11604" y="4244"/>
                </a:lnTo>
                <a:lnTo>
                  <a:pt x="11277" y="3458"/>
                </a:lnTo>
                <a:lnTo>
                  <a:pt x="11214" y="3309"/>
                </a:lnTo>
                <a:lnTo>
                  <a:pt x="11140" y="3141"/>
                </a:lnTo>
                <a:lnTo>
                  <a:pt x="11059" y="2963"/>
                </a:lnTo>
                <a:lnTo>
                  <a:pt x="10980" y="2790"/>
                </a:lnTo>
                <a:lnTo>
                  <a:pt x="10960" y="2749"/>
                </a:lnTo>
                <a:lnTo>
                  <a:pt x="10939" y="2709"/>
                </a:lnTo>
                <a:lnTo>
                  <a:pt x="10918" y="2672"/>
                </a:lnTo>
                <a:lnTo>
                  <a:pt x="10896" y="2636"/>
                </a:lnTo>
                <a:lnTo>
                  <a:pt x="10874" y="2602"/>
                </a:lnTo>
                <a:lnTo>
                  <a:pt x="10851" y="2570"/>
                </a:lnTo>
                <a:lnTo>
                  <a:pt x="10830" y="2540"/>
                </a:lnTo>
                <a:lnTo>
                  <a:pt x="10807" y="2511"/>
                </a:lnTo>
                <a:lnTo>
                  <a:pt x="10766" y="2459"/>
                </a:lnTo>
                <a:lnTo>
                  <a:pt x="10728" y="2414"/>
                </a:lnTo>
                <a:lnTo>
                  <a:pt x="10694" y="2375"/>
                </a:lnTo>
                <a:lnTo>
                  <a:pt x="10669" y="2344"/>
                </a:lnTo>
                <a:lnTo>
                  <a:pt x="10658" y="2332"/>
                </a:lnTo>
                <a:lnTo>
                  <a:pt x="10647" y="2322"/>
                </a:lnTo>
                <a:lnTo>
                  <a:pt x="10636" y="2316"/>
                </a:lnTo>
                <a:lnTo>
                  <a:pt x="10628" y="2314"/>
                </a:lnTo>
                <a:lnTo>
                  <a:pt x="10618" y="2313"/>
                </a:lnTo>
                <a:lnTo>
                  <a:pt x="10610" y="2314"/>
                </a:lnTo>
                <a:lnTo>
                  <a:pt x="10603" y="2318"/>
                </a:lnTo>
                <a:lnTo>
                  <a:pt x="10596" y="2322"/>
                </a:lnTo>
                <a:lnTo>
                  <a:pt x="10591" y="2328"/>
                </a:lnTo>
                <a:lnTo>
                  <a:pt x="10586" y="2336"/>
                </a:lnTo>
                <a:lnTo>
                  <a:pt x="10581" y="2344"/>
                </a:lnTo>
                <a:lnTo>
                  <a:pt x="10579" y="2352"/>
                </a:lnTo>
                <a:lnTo>
                  <a:pt x="10578" y="2362"/>
                </a:lnTo>
                <a:lnTo>
                  <a:pt x="10576" y="2370"/>
                </a:lnTo>
                <a:lnTo>
                  <a:pt x="10578" y="2380"/>
                </a:lnTo>
                <a:lnTo>
                  <a:pt x="10580" y="2388"/>
                </a:lnTo>
                <a:lnTo>
                  <a:pt x="10593" y="2421"/>
                </a:lnTo>
                <a:lnTo>
                  <a:pt x="10618" y="2479"/>
                </a:lnTo>
                <a:lnTo>
                  <a:pt x="10694" y="2643"/>
                </a:lnTo>
                <a:lnTo>
                  <a:pt x="10776" y="2821"/>
                </a:lnTo>
                <a:lnTo>
                  <a:pt x="10808" y="2897"/>
                </a:lnTo>
                <a:lnTo>
                  <a:pt x="10831" y="2953"/>
                </a:lnTo>
                <a:lnTo>
                  <a:pt x="10841" y="2975"/>
                </a:lnTo>
                <a:lnTo>
                  <a:pt x="10850" y="2999"/>
                </a:lnTo>
                <a:lnTo>
                  <a:pt x="10874" y="3048"/>
                </a:lnTo>
                <a:lnTo>
                  <a:pt x="10902" y="3100"/>
                </a:lnTo>
                <a:lnTo>
                  <a:pt x="10932" y="3151"/>
                </a:lnTo>
                <a:lnTo>
                  <a:pt x="10963" y="3202"/>
                </a:lnTo>
                <a:lnTo>
                  <a:pt x="10994" y="3251"/>
                </a:lnTo>
                <a:lnTo>
                  <a:pt x="11026" y="3297"/>
                </a:lnTo>
                <a:lnTo>
                  <a:pt x="11054" y="3339"/>
                </a:lnTo>
                <a:lnTo>
                  <a:pt x="11069" y="3360"/>
                </a:lnTo>
                <a:lnTo>
                  <a:pt x="11085" y="3388"/>
                </a:lnTo>
                <a:lnTo>
                  <a:pt x="11100" y="3418"/>
                </a:lnTo>
                <a:lnTo>
                  <a:pt x="11117" y="3453"/>
                </a:lnTo>
                <a:lnTo>
                  <a:pt x="11134" y="3491"/>
                </a:lnTo>
                <a:lnTo>
                  <a:pt x="11151" y="3532"/>
                </a:lnTo>
                <a:lnTo>
                  <a:pt x="11167" y="3576"/>
                </a:lnTo>
                <a:lnTo>
                  <a:pt x="11184" y="3621"/>
                </a:lnTo>
                <a:lnTo>
                  <a:pt x="11201" y="3667"/>
                </a:lnTo>
                <a:lnTo>
                  <a:pt x="11217" y="3715"/>
                </a:lnTo>
                <a:lnTo>
                  <a:pt x="11232" y="3762"/>
                </a:lnTo>
                <a:lnTo>
                  <a:pt x="11247" y="3810"/>
                </a:lnTo>
                <a:lnTo>
                  <a:pt x="11260" y="3858"/>
                </a:lnTo>
                <a:lnTo>
                  <a:pt x="11272" y="3904"/>
                </a:lnTo>
                <a:lnTo>
                  <a:pt x="11283" y="3948"/>
                </a:lnTo>
                <a:lnTo>
                  <a:pt x="11291" y="3991"/>
                </a:lnTo>
                <a:lnTo>
                  <a:pt x="11310" y="4080"/>
                </a:lnTo>
                <a:lnTo>
                  <a:pt x="11333" y="4176"/>
                </a:lnTo>
                <a:lnTo>
                  <a:pt x="11358" y="4272"/>
                </a:lnTo>
                <a:lnTo>
                  <a:pt x="11382" y="4364"/>
                </a:lnTo>
                <a:lnTo>
                  <a:pt x="11423" y="4512"/>
                </a:lnTo>
                <a:lnTo>
                  <a:pt x="11440" y="4570"/>
                </a:lnTo>
                <a:lnTo>
                  <a:pt x="11321" y="4882"/>
                </a:lnTo>
                <a:lnTo>
                  <a:pt x="11291" y="4798"/>
                </a:lnTo>
                <a:lnTo>
                  <a:pt x="11259" y="4709"/>
                </a:lnTo>
                <a:lnTo>
                  <a:pt x="11221" y="4600"/>
                </a:lnTo>
                <a:lnTo>
                  <a:pt x="11182" y="4484"/>
                </a:lnTo>
                <a:lnTo>
                  <a:pt x="11146" y="4369"/>
                </a:lnTo>
                <a:lnTo>
                  <a:pt x="11130" y="4315"/>
                </a:lnTo>
                <a:lnTo>
                  <a:pt x="11117" y="4265"/>
                </a:lnTo>
                <a:lnTo>
                  <a:pt x="11106" y="4222"/>
                </a:lnTo>
                <a:lnTo>
                  <a:pt x="11099" y="4185"/>
                </a:lnTo>
                <a:lnTo>
                  <a:pt x="11088" y="4115"/>
                </a:lnTo>
                <a:lnTo>
                  <a:pt x="11077" y="4041"/>
                </a:lnTo>
                <a:lnTo>
                  <a:pt x="11056" y="3888"/>
                </a:lnTo>
                <a:lnTo>
                  <a:pt x="11024" y="3636"/>
                </a:lnTo>
                <a:lnTo>
                  <a:pt x="11021" y="3614"/>
                </a:lnTo>
                <a:lnTo>
                  <a:pt x="11017" y="3596"/>
                </a:lnTo>
                <a:lnTo>
                  <a:pt x="11014" y="3580"/>
                </a:lnTo>
                <a:lnTo>
                  <a:pt x="11009" y="3568"/>
                </a:lnTo>
                <a:lnTo>
                  <a:pt x="11004" y="3559"/>
                </a:lnTo>
                <a:lnTo>
                  <a:pt x="10999" y="3552"/>
                </a:lnTo>
                <a:lnTo>
                  <a:pt x="10994" y="3547"/>
                </a:lnTo>
                <a:lnTo>
                  <a:pt x="10990" y="3544"/>
                </a:lnTo>
                <a:lnTo>
                  <a:pt x="10985" y="3546"/>
                </a:lnTo>
                <a:lnTo>
                  <a:pt x="10980" y="3548"/>
                </a:lnTo>
                <a:lnTo>
                  <a:pt x="10976" y="3554"/>
                </a:lnTo>
                <a:lnTo>
                  <a:pt x="10973" y="3562"/>
                </a:lnTo>
                <a:lnTo>
                  <a:pt x="10969" y="3573"/>
                </a:lnTo>
                <a:lnTo>
                  <a:pt x="10967" y="3586"/>
                </a:lnTo>
                <a:lnTo>
                  <a:pt x="10966" y="3602"/>
                </a:lnTo>
                <a:lnTo>
                  <a:pt x="10966" y="3620"/>
                </a:lnTo>
                <a:lnTo>
                  <a:pt x="10967" y="3681"/>
                </a:lnTo>
                <a:lnTo>
                  <a:pt x="10969" y="3776"/>
                </a:lnTo>
                <a:lnTo>
                  <a:pt x="10980" y="4015"/>
                </a:lnTo>
                <a:lnTo>
                  <a:pt x="10994" y="4334"/>
                </a:lnTo>
                <a:lnTo>
                  <a:pt x="10975" y="4256"/>
                </a:lnTo>
                <a:lnTo>
                  <a:pt x="10930" y="4068"/>
                </a:lnTo>
                <a:lnTo>
                  <a:pt x="10875" y="3839"/>
                </a:lnTo>
                <a:lnTo>
                  <a:pt x="10851" y="3729"/>
                </a:lnTo>
                <a:lnTo>
                  <a:pt x="10831" y="3636"/>
                </a:lnTo>
                <a:lnTo>
                  <a:pt x="10821" y="3591"/>
                </a:lnTo>
                <a:lnTo>
                  <a:pt x="10809" y="3544"/>
                </a:lnTo>
                <a:lnTo>
                  <a:pt x="10794" y="3495"/>
                </a:lnTo>
                <a:lnTo>
                  <a:pt x="10777" y="3442"/>
                </a:lnTo>
                <a:lnTo>
                  <a:pt x="10758" y="3387"/>
                </a:lnTo>
                <a:lnTo>
                  <a:pt x="10736" y="3330"/>
                </a:lnTo>
                <a:lnTo>
                  <a:pt x="10690" y="3213"/>
                </a:lnTo>
                <a:lnTo>
                  <a:pt x="10642" y="3091"/>
                </a:lnTo>
                <a:lnTo>
                  <a:pt x="10594" y="2971"/>
                </a:lnTo>
                <a:lnTo>
                  <a:pt x="10547" y="2855"/>
                </a:lnTo>
                <a:lnTo>
                  <a:pt x="10505" y="2745"/>
                </a:lnTo>
                <a:lnTo>
                  <a:pt x="10398" y="2453"/>
                </a:lnTo>
                <a:lnTo>
                  <a:pt x="10266" y="2090"/>
                </a:lnTo>
                <a:lnTo>
                  <a:pt x="10204" y="1925"/>
                </a:lnTo>
                <a:lnTo>
                  <a:pt x="10152" y="1791"/>
                </a:lnTo>
                <a:lnTo>
                  <a:pt x="10133" y="1742"/>
                </a:lnTo>
                <a:lnTo>
                  <a:pt x="10117" y="1708"/>
                </a:lnTo>
                <a:lnTo>
                  <a:pt x="10113" y="1698"/>
                </a:lnTo>
                <a:lnTo>
                  <a:pt x="10108" y="1690"/>
                </a:lnTo>
                <a:lnTo>
                  <a:pt x="10105" y="1688"/>
                </a:lnTo>
                <a:lnTo>
                  <a:pt x="10105" y="1689"/>
                </a:lnTo>
                <a:lnTo>
                  <a:pt x="10104" y="1692"/>
                </a:lnTo>
                <a:lnTo>
                  <a:pt x="10105" y="1701"/>
                </a:lnTo>
                <a:lnTo>
                  <a:pt x="10109" y="1719"/>
                </a:lnTo>
                <a:lnTo>
                  <a:pt x="10120" y="1776"/>
                </a:lnTo>
                <a:lnTo>
                  <a:pt x="10137" y="1859"/>
                </a:lnTo>
                <a:lnTo>
                  <a:pt x="10159" y="1963"/>
                </a:lnTo>
                <a:lnTo>
                  <a:pt x="10217" y="2220"/>
                </a:lnTo>
                <a:lnTo>
                  <a:pt x="10287" y="2517"/>
                </a:lnTo>
                <a:lnTo>
                  <a:pt x="10323" y="2670"/>
                </a:lnTo>
                <a:lnTo>
                  <a:pt x="10360" y="2820"/>
                </a:lnTo>
                <a:lnTo>
                  <a:pt x="10396" y="2963"/>
                </a:lnTo>
                <a:lnTo>
                  <a:pt x="10430" y="3096"/>
                </a:lnTo>
                <a:lnTo>
                  <a:pt x="10462" y="3214"/>
                </a:lnTo>
                <a:lnTo>
                  <a:pt x="10491" y="3315"/>
                </a:lnTo>
                <a:lnTo>
                  <a:pt x="10504" y="3356"/>
                </a:lnTo>
                <a:lnTo>
                  <a:pt x="10515" y="3392"/>
                </a:lnTo>
                <a:lnTo>
                  <a:pt x="10526" y="3421"/>
                </a:lnTo>
                <a:lnTo>
                  <a:pt x="10535" y="3442"/>
                </a:lnTo>
                <a:lnTo>
                  <a:pt x="10552" y="3483"/>
                </a:lnTo>
                <a:lnTo>
                  <a:pt x="10569" y="3529"/>
                </a:lnTo>
                <a:lnTo>
                  <a:pt x="10588" y="3582"/>
                </a:lnTo>
                <a:lnTo>
                  <a:pt x="10606" y="3639"/>
                </a:lnTo>
                <a:lnTo>
                  <a:pt x="10626" y="3702"/>
                </a:lnTo>
                <a:lnTo>
                  <a:pt x="10645" y="3768"/>
                </a:lnTo>
                <a:lnTo>
                  <a:pt x="10686" y="3906"/>
                </a:lnTo>
                <a:lnTo>
                  <a:pt x="10725" y="4049"/>
                </a:lnTo>
                <a:lnTo>
                  <a:pt x="10766" y="4190"/>
                </a:lnTo>
                <a:lnTo>
                  <a:pt x="10787" y="4257"/>
                </a:lnTo>
                <a:lnTo>
                  <a:pt x="10807" y="4321"/>
                </a:lnTo>
                <a:lnTo>
                  <a:pt x="10826" y="4381"/>
                </a:lnTo>
                <a:lnTo>
                  <a:pt x="10847" y="4437"/>
                </a:lnTo>
                <a:lnTo>
                  <a:pt x="10855" y="4463"/>
                </a:lnTo>
                <a:lnTo>
                  <a:pt x="10863" y="4491"/>
                </a:lnTo>
                <a:lnTo>
                  <a:pt x="10871" y="4519"/>
                </a:lnTo>
                <a:lnTo>
                  <a:pt x="10877" y="4546"/>
                </a:lnTo>
                <a:lnTo>
                  <a:pt x="10883" y="4575"/>
                </a:lnTo>
                <a:lnTo>
                  <a:pt x="10886" y="4605"/>
                </a:lnTo>
                <a:lnTo>
                  <a:pt x="10890" y="4634"/>
                </a:lnTo>
                <a:lnTo>
                  <a:pt x="10892" y="4664"/>
                </a:lnTo>
                <a:lnTo>
                  <a:pt x="10896" y="4724"/>
                </a:lnTo>
                <a:lnTo>
                  <a:pt x="10897" y="4786"/>
                </a:lnTo>
                <a:lnTo>
                  <a:pt x="10896" y="4848"/>
                </a:lnTo>
                <a:lnTo>
                  <a:pt x="10893" y="4909"/>
                </a:lnTo>
                <a:lnTo>
                  <a:pt x="10889" y="4972"/>
                </a:lnTo>
                <a:lnTo>
                  <a:pt x="10884" y="5033"/>
                </a:lnTo>
                <a:lnTo>
                  <a:pt x="10874" y="5153"/>
                </a:lnTo>
                <a:lnTo>
                  <a:pt x="10869" y="5211"/>
                </a:lnTo>
                <a:lnTo>
                  <a:pt x="10865" y="5266"/>
                </a:lnTo>
                <a:lnTo>
                  <a:pt x="10862" y="5320"/>
                </a:lnTo>
                <a:lnTo>
                  <a:pt x="10861" y="5372"/>
                </a:lnTo>
                <a:lnTo>
                  <a:pt x="10862" y="5475"/>
                </a:lnTo>
                <a:lnTo>
                  <a:pt x="10866" y="5582"/>
                </a:lnTo>
                <a:lnTo>
                  <a:pt x="10872" y="5689"/>
                </a:lnTo>
                <a:lnTo>
                  <a:pt x="10878" y="5795"/>
                </a:lnTo>
                <a:lnTo>
                  <a:pt x="10885" y="5895"/>
                </a:lnTo>
                <a:lnTo>
                  <a:pt x="10892" y="5985"/>
                </a:lnTo>
                <a:lnTo>
                  <a:pt x="10906" y="6129"/>
                </a:lnTo>
                <a:lnTo>
                  <a:pt x="10907" y="6141"/>
                </a:lnTo>
                <a:lnTo>
                  <a:pt x="10907" y="6152"/>
                </a:lnTo>
                <a:lnTo>
                  <a:pt x="10907" y="6160"/>
                </a:lnTo>
                <a:lnTo>
                  <a:pt x="10906" y="6167"/>
                </a:lnTo>
                <a:lnTo>
                  <a:pt x="10903" y="6171"/>
                </a:lnTo>
                <a:lnTo>
                  <a:pt x="10900" y="6174"/>
                </a:lnTo>
                <a:lnTo>
                  <a:pt x="10897" y="6174"/>
                </a:lnTo>
                <a:lnTo>
                  <a:pt x="10892" y="6174"/>
                </a:lnTo>
                <a:lnTo>
                  <a:pt x="10889" y="6171"/>
                </a:lnTo>
                <a:lnTo>
                  <a:pt x="10883" y="6167"/>
                </a:lnTo>
                <a:lnTo>
                  <a:pt x="10872" y="6154"/>
                </a:lnTo>
                <a:lnTo>
                  <a:pt x="10859" y="6136"/>
                </a:lnTo>
                <a:lnTo>
                  <a:pt x="10844" y="6113"/>
                </a:lnTo>
                <a:lnTo>
                  <a:pt x="10830" y="6087"/>
                </a:lnTo>
                <a:lnTo>
                  <a:pt x="10814" y="6056"/>
                </a:lnTo>
                <a:lnTo>
                  <a:pt x="10799" y="6022"/>
                </a:lnTo>
                <a:lnTo>
                  <a:pt x="10783" y="5987"/>
                </a:lnTo>
                <a:lnTo>
                  <a:pt x="10767" y="5949"/>
                </a:lnTo>
                <a:lnTo>
                  <a:pt x="10753" y="5910"/>
                </a:lnTo>
                <a:lnTo>
                  <a:pt x="10740" y="5870"/>
                </a:lnTo>
                <a:lnTo>
                  <a:pt x="10728" y="5832"/>
                </a:lnTo>
                <a:lnTo>
                  <a:pt x="10662" y="5609"/>
                </a:lnTo>
                <a:lnTo>
                  <a:pt x="10618" y="5460"/>
                </a:lnTo>
                <a:lnTo>
                  <a:pt x="10570" y="5295"/>
                </a:lnTo>
                <a:lnTo>
                  <a:pt x="10521" y="5126"/>
                </a:lnTo>
                <a:lnTo>
                  <a:pt x="10475" y="4957"/>
                </a:lnTo>
                <a:lnTo>
                  <a:pt x="10454" y="4877"/>
                </a:lnTo>
                <a:lnTo>
                  <a:pt x="10435" y="4799"/>
                </a:lnTo>
                <a:lnTo>
                  <a:pt x="10417" y="4727"/>
                </a:lnTo>
                <a:lnTo>
                  <a:pt x="10401" y="4659"/>
                </a:lnTo>
                <a:lnTo>
                  <a:pt x="10386" y="4596"/>
                </a:lnTo>
                <a:lnTo>
                  <a:pt x="10371" y="4532"/>
                </a:lnTo>
                <a:lnTo>
                  <a:pt x="10354" y="4468"/>
                </a:lnTo>
                <a:lnTo>
                  <a:pt x="10337" y="4405"/>
                </a:lnTo>
                <a:lnTo>
                  <a:pt x="10300" y="4282"/>
                </a:lnTo>
                <a:lnTo>
                  <a:pt x="10264" y="4162"/>
                </a:lnTo>
                <a:lnTo>
                  <a:pt x="10229" y="4048"/>
                </a:lnTo>
                <a:lnTo>
                  <a:pt x="10197" y="3941"/>
                </a:lnTo>
                <a:lnTo>
                  <a:pt x="10182" y="3890"/>
                </a:lnTo>
                <a:lnTo>
                  <a:pt x="10170" y="3842"/>
                </a:lnTo>
                <a:lnTo>
                  <a:pt x="10158" y="3797"/>
                </a:lnTo>
                <a:lnTo>
                  <a:pt x="10149" y="3753"/>
                </a:lnTo>
                <a:lnTo>
                  <a:pt x="10140" y="3715"/>
                </a:lnTo>
                <a:lnTo>
                  <a:pt x="10133" y="3681"/>
                </a:lnTo>
                <a:lnTo>
                  <a:pt x="10125" y="3652"/>
                </a:lnTo>
                <a:lnTo>
                  <a:pt x="10116" y="3630"/>
                </a:lnTo>
                <a:lnTo>
                  <a:pt x="10108" y="3610"/>
                </a:lnTo>
                <a:lnTo>
                  <a:pt x="10101" y="3595"/>
                </a:lnTo>
                <a:lnTo>
                  <a:pt x="10093" y="3585"/>
                </a:lnTo>
                <a:lnTo>
                  <a:pt x="10086" y="3578"/>
                </a:lnTo>
                <a:lnTo>
                  <a:pt x="10083" y="3576"/>
                </a:lnTo>
                <a:lnTo>
                  <a:pt x="10079" y="3574"/>
                </a:lnTo>
                <a:lnTo>
                  <a:pt x="10077" y="3574"/>
                </a:lnTo>
                <a:lnTo>
                  <a:pt x="10073" y="3576"/>
                </a:lnTo>
                <a:lnTo>
                  <a:pt x="10069" y="3577"/>
                </a:lnTo>
                <a:lnTo>
                  <a:pt x="10067" y="3579"/>
                </a:lnTo>
                <a:lnTo>
                  <a:pt x="10061" y="3585"/>
                </a:lnTo>
                <a:lnTo>
                  <a:pt x="10056" y="3595"/>
                </a:lnTo>
                <a:lnTo>
                  <a:pt x="10052" y="3606"/>
                </a:lnTo>
                <a:lnTo>
                  <a:pt x="10049" y="3620"/>
                </a:lnTo>
                <a:lnTo>
                  <a:pt x="10045" y="3636"/>
                </a:lnTo>
                <a:lnTo>
                  <a:pt x="10042" y="3654"/>
                </a:lnTo>
                <a:lnTo>
                  <a:pt x="10036" y="3675"/>
                </a:lnTo>
                <a:lnTo>
                  <a:pt x="10028" y="3698"/>
                </a:lnTo>
                <a:lnTo>
                  <a:pt x="10020" y="3722"/>
                </a:lnTo>
                <a:lnTo>
                  <a:pt x="10001" y="3774"/>
                </a:lnTo>
                <a:lnTo>
                  <a:pt x="9980" y="3823"/>
                </a:lnTo>
                <a:lnTo>
                  <a:pt x="9970" y="3845"/>
                </a:lnTo>
                <a:lnTo>
                  <a:pt x="9960" y="3864"/>
                </a:lnTo>
                <a:lnTo>
                  <a:pt x="9950" y="3880"/>
                </a:lnTo>
                <a:lnTo>
                  <a:pt x="9943" y="3892"/>
                </a:lnTo>
                <a:lnTo>
                  <a:pt x="9936" y="3900"/>
                </a:lnTo>
                <a:lnTo>
                  <a:pt x="9934" y="3901"/>
                </a:lnTo>
                <a:lnTo>
                  <a:pt x="9931" y="3902"/>
                </a:lnTo>
                <a:lnTo>
                  <a:pt x="9929" y="3901"/>
                </a:lnTo>
                <a:lnTo>
                  <a:pt x="9928" y="3898"/>
                </a:lnTo>
                <a:lnTo>
                  <a:pt x="9926" y="3894"/>
                </a:lnTo>
                <a:lnTo>
                  <a:pt x="9926" y="3888"/>
                </a:lnTo>
                <a:lnTo>
                  <a:pt x="9924" y="3793"/>
                </a:lnTo>
                <a:lnTo>
                  <a:pt x="9923" y="3723"/>
                </a:lnTo>
                <a:lnTo>
                  <a:pt x="9923" y="3645"/>
                </a:lnTo>
                <a:lnTo>
                  <a:pt x="9924" y="3561"/>
                </a:lnTo>
                <a:lnTo>
                  <a:pt x="9926" y="3477"/>
                </a:lnTo>
                <a:lnTo>
                  <a:pt x="9929" y="3436"/>
                </a:lnTo>
                <a:lnTo>
                  <a:pt x="9932" y="3397"/>
                </a:lnTo>
                <a:lnTo>
                  <a:pt x="9936" y="3359"/>
                </a:lnTo>
                <a:lnTo>
                  <a:pt x="9942" y="3324"/>
                </a:lnTo>
                <a:lnTo>
                  <a:pt x="9946" y="3291"/>
                </a:lnTo>
                <a:lnTo>
                  <a:pt x="9948" y="3258"/>
                </a:lnTo>
                <a:lnTo>
                  <a:pt x="9948" y="3227"/>
                </a:lnTo>
                <a:lnTo>
                  <a:pt x="9947" y="3196"/>
                </a:lnTo>
                <a:lnTo>
                  <a:pt x="9943" y="3166"/>
                </a:lnTo>
                <a:lnTo>
                  <a:pt x="9938" y="3135"/>
                </a:lnTo>
                <a:lnTo>
                  <a:pt x="9934" y="3103"/>
                </a:lnTo>
                <a:lnTo>
                  <a:pt x="9926" y="3071"/>
                </a:lnTo>
                <a:lnTo>
                  <a:pt x="9895" y="2935"/>
                </a:lnTo>
                <a:lnTo>
                  <a:pt x="9888" y="2898"/>
                </a:lnTo>
                <a:lnTo>
                  <a:pt x="9881" y="2859"/>
                </a:lnTo>
                <a:lnTo>
                  <a:pt x="9873" y="2819"/>
                </a:lnTo>
                <a:lnTo>
                  <a:pt x="9867" y="2775"/>
                </a:lnTo>
                <a:lnTo>
                  <a:pt x="9845" y="2583"/>
                </a:lnTo>
                <a:lnTo>
                  <a:pt x="9821" y="2373"/>
                </a:lnTo>
                <a:lnTo>
                  <a:pt x="9807" y="2265"/>
                </a:lnTo>
                <a:lnTo>
                  <a:pt x="9794" y="2159"/>
                </a:lnTo>
                <a:lnTo>
                  <a:pt x="9780" y="2057"/>
                </a:lnTo>
                <a:lnTo>
                  <a:pt x="9763" y="1958"/>
                </a:lnTo>
                <a:lnTo>
                  <a:pt x="9756" y="1917"/>
                </a:lnTo>
                <a:lnTo>
                  <a:pt x="9749" y="1890"/>
                </a:lnTo>
                <a:lnTo>
                  <a:pt x="9746" y="1880"/>
                </a:lnTo>
                <a:lnTo>
                  <a:pt x="9743" y="1873"/>
                </a:lnTo>
                <a:lnTo>
                  <a:pt x="9740" y="1869"/>
                </a:lnTo>
                <a:lnTo>
                  <a:pt x="9738" y="1867"/>
                </a:lnTo>
                <a:lnTo>
                  <a:pt x="9735" y="1868"/>
                </a:lnTo>
                <a:lnTo>
                  <a:pt x="9733" y="1871"/>
                </a:lnTo>
                <a:lnTo>
                  <a:pt x="9732" y="1875"/>
                </a:lnTo>
                <a:lnTo>
                  <a:pt x="9729" y="1881"/>
                </a:lnTo>
                <a:lnTo>
                  <a:pt x="9727" y="1898"/>
                </a:lnTo>
                <a:lnTo>
                  <a:pt x="9724" y="1921"/>
                </a:lnTo>
                <a:lnTo>
                  <a:pt x="9721" y="1978"/>
                </a:lnTo>
                <a:lnTo>
                  <a:pt x="9720" y="2042"/>
                </a:lnTo>
                <a:lnTo>
                  <a:pt x="9718" y="2152"/>
                </a:lnTo>
                <a:lnTo>
                  <a:pt x="9718" y="2244"/>
                </a:lnTo>
                <a:lnTo>
                  <a:pt x="9717" y="2301"/>
                </a:lnTo>
                <a:lnTo>
                  <a:pt x="9715" y="2361"/>
                </a:lnTo>
                <a:lnTo>
                  <a:pt x="9711" y="2426"/>
                </a:lnTo>
                <a:lnTo>
                  <a:pt x="9706" y="2492"/>
                </a:lnTo>
                <a:lnTo>
                  <a:pt x="9699" y="2559"/>
                </a:lnTo>
                <a:lnTo>
                  <a:pt x="9690" y="2626"/>
                </a:lnTo>
                <a:lnTo>
                  <a:pt x="9678" y="2696"/>
                </a:lnTo>
                <a:lnTo>
                  <a:pt x="9667" y="2769"/>
                </a:lnTo>
                <a:lnTo>
                  <a:pt x="9646" y="2921"/>
                </a:lnTo>
                <a:lnTo>
                  <a:pt x="9628" y="3071"/>
                </a:lnTo>
                <a:lnTo>
                  <a:pt x="9615" y="3205"/>
                </a:lnTo>
                <a:lnTo>
                  <a:pt x="9610" y="3274"/>
                </a:lnTo>
                <a:lnTo>
                  <a:pt x="9607" y="3356"/>
                </a:lnTo>
                <a:lnTo>
                  <a:pt x="9604" y="3445"/>
                </a:lnTo>
                <a:lnTo>
                  <a:pt x="9603" y="3535"/>
                </a:lnTo>
                <a:lnTo>
                  <a:pt x="9604" y="3621"/>
                </a:lnTo>
                <a:lnTo>
                  <a:pt x="9607" y="3697"/>
                </a:lnTo>
                <a:lnTo>
                  <a:pt x="9610" y="3758"/>
                </a:lnTo>
                <a:lnTo>
                  <a:pt x="9613" y="3781"/>
                </a:lnTo>
                <a:lnTo>
                  <a:pt x="9615" y="3799"/>
                </a:lnTo>
                <a:lnTo>
                  <a:pt x="9615" y="3803"/>
                </a:lnTo>
                <a:lnTo>
                  <a:pt x="9615" y="3804"/>
                </a:lnTo>
                <a:lnTo>
                  <a:pt x="9615" y="3803"/>
                </a:lnTo>
                <a:lnTo>
                  <a:pt x="9610" y="3788"/>
                </a:lnTo>
                <a:lnTo>
                  <a:pt x="9588" y="3713"/>
                </a:lnTo>
                <a:lnTo>
                  <a:pt x="9553" y="3586"/>
                </a:lnTo>
                <a:lnTo>
                  <a:pt x="9509" y="3424"/>
                </a:lnTo>
                <a:lnTo>
                  <a:pt x="9463" y="3240"/>
                </a:lnTo>
                <a:lnTo>
                  <a:pt x="9439" y="3147"/>
                </a:lnTo>
                <a:lnTo>
                  <a:pt x="9417" y="3052"/>
                </a:lnTo>
                <a:lnTo>
                  <a:pt x="9395" y="2959"/>
                </a:lnTo>
                <a:lnTo>
                  <a:pt x="9377" y="2871"/>
                </a:lnTo>
                <a:lnTo>
                  <a:pt x="9360" y="2790"/>
                </a:lnTo>
                <a:lnTo>
                  <a:pt x="9347" y="2715"/>
                </a:lnTo>
                <a:lnTo>
                  <a:pt x="9338" y="2648"/>
                </a:lnTo>
                <a:lnTo>
                  <a:pt x="9328" y="2583"/>
                </a:lnTo>
                <a:lnTo>
                  <a:pt x="9312" y="2464"/>
                </a:lnTo>
                <a:lnTo>
                  <a:pt x="9302" y="2355"/>
                </a:lnTo>
                <a:lnTo>
                  <a:pt x="9292" y="2254"/>
                </a:lnTo>
                <a:lnTo>
                  <a:pt x="9276" y="2062"/>
                </a:lnTo>
                <a:lnTo>
                  <a:pt x="9268" y="1968"/>
                </a:lnTo>
                <a:lnTo>
                  <a:pt x="9258" y="1869"/>
                </a:lnTo>
                <a:lnTo>
                  <a:pt x="9254" y="1820"/>
                </a:lnTo>
                <a:lnTo>
                  <a:pt x="9251" y="1771"/>
                </a:lnTo>
                <a:lnTo>
                  <a:pt x="9249" y="1724"/>
                </a:lnTo>
                <a:lnTo>
                  <a:pt x="9249" y="1678"/>
                </a:lnTo>
                <a:lnTo>
                  <a:pt x="9249" y="1634"/>
                </a:lnTo>
                <a:lnTo>
                  <a:pt x="9250" y="1592"/>
                </a:lnTo>
                <a:lnTo>
                  <a:pt x="9252" y="1553"/>
                </a:lnTo>
                <a:lnTo>
                  <a:pt x="9255" y="1517"/>
                </a:lnTo>
                <a:lnTo>
                  <a:pt x="9261" y="1454"/>
                </a:lnTo>
                <a:lnTo>
                  <a:pt x="9267" y="1406"/>
                </a:lnTo>
                <a:lnTo>
                  <a:pt x="9274" y="1365"/>
                </a:lnTo>
                <a:lnTo>
                  <a:pt x="9260" y="1395"/>
                </a:lnTo>
                <a:lnTo>
                  <a:pt x="9243" y="1430"/>
                </a:lnTo>
                <a:lnTo>
                  <a:pt x="9223" y="1474"/>
                </a:lnTo>
                <a:lnTo>
                  <a:pt x="9202" y="1526"/>
                </a:lnTo>
                <a:lnTo>
                  <a:pt x="9179" y="1583"/>
                </a:lnTo>
                <a:lnTo>
                  <a:pt x="9159" y="1645"/>
                </a:lnTo>
                <a:lnTo>
                  <a:pt x="9149" y="1675"/>
                </a:lnTo>
                <a:lnTo>
                  <a:pt x="9139" y="1706"/>
                </a:lnTo>
                <a:lnTo>
                  <a:pt x="9132" y="1737"/>
                </a:lnTo>
                <a:lnTo>
                  <a:pt x="9126" y="1770"/>
                </a:lnTo>
                <a:lnTo>
                  <a:pt x="9123" y="1802"/>
                </a:lnTo>
                <a:lnTo>
                  <a:pt x="9119" y="1837"/>
                </a:lnTo>
                <a:lnTo>
                  <a:pt x="9117" y="1873"/>
                </a:lnTo>
                <a:lnTo>
                  <a:pt x="9115" y="1911"/>
                </a:lnTo>
                <a:lnTo>
                  <a:pt x="9115" y="1996"/>
                </a:lnTo>
                <a:lnTo>
                  <a:pt x="9118" y="2090"/>
                </a:lnTo>
                <a:lnTo>
                  <a:pt x="9121" y="2199"/>
                </a:lnTo>
                <a:lnTo>
                  <a:pt x="9124" y="2322"/>
                </a:lnTo>
                <a:lnTo>
                  <a:pt x="9125" y="2463"/>
                </a:lnTo>
                <a:lnTo>
                  <a:pt x="9126" y="2589"/>
                </a:lnTo>
                <a:lnTo>
                  <a:pt x="9127" y="2674"/>
                </a:lnTo>
                <a:lnTo>
                  <a:pt x="9129" y="2728"/>
                </a:lnTo>
                <a:lnTo>
                  <a:pt x="9131" y="2762"/>
                </a:lnTo>
                <a:lnTo>
                  <a:pt x="9132" y="2785"/>
                </a:lnTo>
                <a:lnTo>
                  <a:pt x="9131" y="2808"/>
                </a:lnTo>
                <a:lnTo>
                  <a:pt x="9130" y="2840"/>
                </a:lnTo>
                <a:lnTo>
                  <a:pt x="9125" y="2893"/>
                </a:lnTo>
                <a:lnTo>
                  <a:pt x="9120" y="2948"/>
                </a:lnTo>
                <a:lnTo>
                  <a:pt x="9117" y="2969"/>
                </a:lnTo>
                <a:lnTo>
                  <a:pt x="9114" y="2984"/>
                </a:lnTo>
                <a:lnTo>
                  <a:pt x="9111" y="2996"/>
                </a:lnTo>
                <a:lnTo>
                  <a:pt x="9107" y="3005"/>
                </a:lnTo>
                <a:lnTo>
                  <a:pt x="9103" y="3012"/>
                </a:lnTo>
                <a:lnTo>
                  <a:pt x="9100" y="3018"/>
                </a:lnTo>
                <a:lnTo>
                  <a:pt x="9090" y="3026"/>
                </a:lnTo>
                <a:lnTo>
                  <a:pt x="9079" y="3037"/>
                </a:lnTo>
                <a:lnTo>
                  <a:pt x="9073" y="3046"/>
                </a:lnTo>
                <a:lnTo>
                  <a:pt x="9066" y="3055"/>
                </a:lnTo>
                <a:lnTo>
                  <a:pt x="9059" y="3070"/>
                </a:lnTo>
                <a:lnTo>
                  <a:pt x="9052" y="3087"/>
                </a:lnTo>
                <a:lnTo>
                  <a:pt x="9037" y="3121"/>
                </a:lnTo>
                <a:lnTo>
                  <a:pt x="9028" y="3150"/>
                </a:lnTo>
                <a:lnTo>
                  <a:pt x="9022" y="3173"/>
                </a:lnTo>
                <a:lnTo>
                  <a:pt x="9018" y="3192"/>
                </a:lnTo>
                <a:lnTo>
                  <a:pt x="9013" y="3226"/>
                </a:lnTo>
                <a:lnTo>
                  <a:pt x="9011" y="3244"/>
                </a:lnTo>
                <a:lnTo>
                  <a:pt x="9006" y="3264"/>
                </a:lnTo>
                <a:lnTo>
                  <a:pt x="9004" y="3282"/>
                </a:lnTo>
                <a:lnTo>
                  <a:pt x="9001" y="3312"/>
                </a:lnTo>
                <a:lnTo>
                  <a:pt x="8995" y="3403"/>
                </a:lnTo>
                <a:lnTo>
                  <a:pt x="8992" y="3520"/>
                </a:lnTo>
                <a:lnTo>
                  <a:pt x="8988" y="3654"/>
                </a:lnTo>
                <a:lnTo>
                  <a:pt x="8986" y="3788"/>
                </a:lnTo>
                <a:lnTo>
                  <a:pt x="8986" y="3911"/>
                </a:lnTo>
                <a:lnTo>
                  <a:pt x="8987" y="3964"/>
                </a:lnTo>
                <a:lnTo>
                  <a:pt x="8988" y="4008"/>
                </a:lnTo>
                <a:lnTo>
                  <a:pt x="8989" y="4043"/>
                </a:lnTo>
                <a:lnTo>
                  <a:pt x="8992" y="4066"/>
                </a:lnTo>
                <a:lnTo>
                  <a:pt x="9000" y="4109"/>
                </a:lnTo>
                <a:lnTo>
                  <a:pt x="9012" y="4167"/>
                </a:lnTo>
                <a:lnTo>
                  <a:pt x="9042" y="4308"/>
                </a:lnTo>
                <a:lnTo>
                  <a:pt x="9056" y="4382"/>
                </a:lnTo>
                <a:lnTo>
                  <a:pt x="9068" y="4448"/>
                </a:lnTo>
                <a:lnTo>
                  <a:pt x="9077" y="4503"/>
                </a:lnTo>
                <a:lnTo>
                  <a:pt x="9079" y="4524"/>
                </a:lnTo>
                <a:lnTo>
                  <a:pt x="9081" y="4540"/>
                </a:lnTo>
                <a:lnTo>
                  <a:pt x="9081" y="4569"/>
                </a:lnTo>
                <a:lnTo>
                  <a:pt x="9078" y="4600"/>
                </a:lnTo>
                <a:lnTo>
                  <a:pt x="9073" y="4633"/>
                </a:lnTo>
                <a:lnTo>
                  <a:pt x="9067" y="4667"/>
                </a:lnTo>
                <a:lnTo>
                  <a:pt x="9060" y="4700"/>
                </a:lnTo>
                <a:lnTo>
                  <a:pt x="9049" y="4733"/>
                </a:lnTo>
                <a:lnTo>
                  <a:pt x="9043" y="4748"/>
                </a:lnTo>
                <a:lnTo>
                  <a:pt x="9037" y="4764"/>
                </a:lnTo>
                <a:lnTo>
                  <a:pt x="9029" y="4778"/>
                </a:lnTo>
                <a:lnTo>
                  <a:pt x="9022" y="4793"/>
                </a:lnTo>
                <a:lnTo>
                  <a:pt x="9013" y="4808"/>
                </a:lnTo>
                <a:lnTo>
                  <a:pt x="9007" y="4829"/>
                </a:lnTo>
                <a:lnTo>
                  <a:pt x="9000" y="4852"/>
                </a:lnTo>
                <a:lnTo>
                  <a:pt x="8995" y="4878"/>
                </a:lnTo>
                <a:lnTo>
                  <a:pt x="8990" y="4906"/>
                </a:lnTo>
                <a:lnTo>
                  <a:pt x="8987" y="4937"/>
                </a:lnTo>
                <a:lnTo>
                  <a:pt x="8981" y="5003"/>
                </a:lnTo>
                <a:lnTo>
                  <a:pt x="8976" y="5071"/>
                </a:lnTo>
                <a:lnTo>
                  <a:pt x="8971" y="5141"/>
                </a:lnTo>
                <a:lnTo>
                  <a:pt x="8966" y="5207"/>
                </a:lnTo>
                <a:lnTo>
                  <a:pt x="8962" y="5267"/>
                </a:lnTo>
                <a:lnTo>
                  <a:pt x="8956" y="5347"/>
                </a:lnTo>
                <a:lnTo>
                  <a:pt x="8946" y="5462"/>
                </a:lnTo>
                <a:lnTo>
                  <a:pt x="8924" y="5754"/>
                </a:lnTo>
                <a:lnTo>
                  <a:pt x="8904" y="6040"/>
                </a:lnTo>
                <a:lnTo>
                  <a:pt x="8894" y="6149"/>
                </a:lnTo>
                <a:lnTo>
                  <a:pt x="8888" y="6218"/>
                </a:lnTo>
                <a:lnTo>
                  <a:pt x="8885" y="6238"/>
                </a:lnTo>
                <a:lnTo>
                  <a:pt x="8880" y="6256"/>
                </a:lnTo>
                <a:lnTo>
                  <a:pt x="8875" y="6271"/>
                </a:lnTo>
                <a:lnTo>
                  <a:pt x="8870" y="6283"/>
                </a:lnTo>
                <a:lnTo>
                  <a:pt x="8863" y="6291"/>
                </a:lnTo>
                <a:lnTo>
                  <a:pt x="8857" y="6298"/>
                </a:lnTo>
                <a:lnTo>
                  <a:pt x="8850" y="6302"/>
                </a:lnTo>
                <a:lnTo>
                  <a:pt x="8844" y="6303"/>
                </a:lnTo>
                <a:lnTo>
                  <a:pt x="8837" y="6302"/>
                </a:lnTo>
                <a:lnTo>
                  <a:pt x="8829" y="6298"/>
                </a:lnTo>
                <a:lnTo>
                  <a:pt x="8823" y="6292"/>
                </a:lnTo>
                <a:lnTo>
                  <a:pt x="8817" y="6284"/>
                </a:lnTo>
                <a:lnTo>
                  <a:pt x="8811" y="6274"/>
                </a:lnTo>
                <a:lnTo>
                  <a:pt x="8807" y="6262"/>
                </a:lnTo>
                <a:lnTo>
                  <a:pt x="8802" y="6248"/>
                </a:lnTo>
                <a:lnTo>
                  <a:pt x="8798" y="6232"/>
                </a:lnTo>
                <a:lnTo>
                  <a:pt x="8778" y="6114"/>
                </a:lnTo>
                <a:lnTo>
                  <a:pt x="8742" y="5925"/>
                </a:lnTo>
                <a:lnTo>
                  <a:pt x="8720" y="5816"/>
                </a:lnTo>
                <a:lnTo>
                  <a:pt x="8696" y="5706"/>
                </a:lnTo>
                <a:lnTo>
                  <a:pt x="8673" y="5601"/>
                </a:lnTo>
                <a:lnTo>
                  <a:pt x="8650" y="5505"/>
                </a:lnTo>
                <a:lnTo>
                  <a:pt x="8641" y="5462"/>
                </a:lnTo>
                <a:lnTo>
                  <a:pt x="8632" y="5422"/>
                </a:lnTo>
                <a:lnTo>
                  <a:pt x="8628" y="5384"/>
                </a:lnTo>
                <a:lnTo>
                  <a:pt x="8624" y="5349"/>
                </a:lnTo>
                <a:lnTo>
                  <a:pt x="8622" y="5315"/>
                </a:lnTo>
                <a:lnTo>
                  <a:pt x="8622" y="5283"/>
                </a:lnTo>
                <a:lnTo>
                  <a:pt x="8622" y="5252"/>
                </a:lnTo>
                <a:lnTo>
                  <a:pt x="8624" y="5222"/>
                </a:lnTo>
                <a:lnTo>
                  <a:pt x="8628" y="5192"/>
                </a:lnTo>
                <a:lnTo>
                  <a:pt x="8632" y="5163"/>
                </a:lnTo>
                <a:lnTo>
                  <a:pt x="8642" y="5103"/>
                </a:lnTo>
                <a:lnTo>
                  <a:pt x="8654" y="5040"/>
                </a:lnTo>
                <a:lnTo>
                  <a:pt x="8665" y="4972"/>
                </a:lnTo>
                <a:lnTo>
                  <a:pt x="8677" y="4900"/>
                </a:lnTo>
                <a:lnTo>
                  <a:pt x="8690" y="4829"/>
                </a:lnTo>
                <a:lnTo>
                  <a:pt x="8702" y="4761"/>
                </a:lnTo>
                <a:lnTo>
                  <a:pt x="8715" y="4699"/>
                </a:lnTo>
                <a:lnTo>
                  <a:pt x="8738" y="4593"/>
                </a:lnTo>
                <a:lnTo>
                  <a:pt x="8754" y="4526"/>
                </a:lnTo>
                <a:lnTo>
                  <a:pt x="8755" y="4516"/>
                </a:lnTo>
                <a:lnTo>
                  <a:pt x="8755" y="4513"/>
                </a:lnTo>
                <a:lnTo>
                  <a:pt x="8755" y="4509"/>
                </a:lnTo>
                <a:lnTo>
                  <a:pt x="8753" y="4508"/>
                </a:lnTo>
                <a:lnTo>
                  <a:pt x="8751" y="4506"/>
                </a:lnTo>
                <a:lnTo>
                  <a:pt x="8749" y="4506"/>
                </a:lnTo>
                <a:lnTo>
                  <a:pt x="8745" y="4504"/>
                </a:lnTo>
                <a:lnTo>
                  <a:pt x="8738" y="4507"/>
                </a:lnTo>
                <a:lnTo>
                  <a:pt x="8730" y="4510"/>
                </a:lnTo>
                <a:lnTo>
                  <a:pt x="8719" y="4516"/>
                </a:lnTo>
                <a:lnTo>
                  <a:pt x="8708" y="4524"/>
                </a:lnTo>
                <a:lnTo>
                  <a:pt x="8696" y="4534"/>
                </a:lnTo>
                <a:lnTo>
                  <a:pt x="8683" y="4545"/>
                </a:lnTo>
                <a:lnTo>
                  <a:pt x="8670" y="4560"/>
                </a:lnTo>
                <a:lnTo>
                  <a:pt x="8656" y="4574"/>
                </a:lnTo>
                <a:lnTo>
                  <a:pt x="8643" y="4590"/>
                </a:lnTo>
                <a:lnTo>
                  <a:pt x="8630" y="4608"/>
                </a:lnTo>
                <a:lnTo>
                  <a:pt x="8618" y="4626"/>
                </a:lnTo>
                <a:lnTo>
                  <a:pt x="8606" y="4645"/>
                </a:lnTo>
                <a:lnTo>
                  <a:pt x="8595" y="4667"/>
                </a:lnTo>
                <a:lnTo>
                  <a:pt x="8584" y="4691"/>
                </a:lnTo>
                <a:lnTo>
                  <a:pt x="8575" y="4718"/>
                </a:lnTo>
                <a:lnTo>
                  <a:pt x="8565" y="4749"/>
                </a:lnTo>
                <a:lnTo>
                  <a:pt x="8555" y="4782"/>
                </a:lnTo>
                <a:lnTo>
                  <a:pt x="8547" y="4817"/>
                </a:lnTo>
                <a:lnTo>
                  <a:pt x="8539" y="4854"/>
                </a:lnTo>
                <a:lnTo>
                  <a:pt x="8531" y="4891"/>
                </a:lnTo>
                <a:lnTo>
                  <a:pt x="8525" y="4930"/>
                </a:lnTo>
                <a:lnTo>
                  <a:pt x="8519" y="4969"/>
                </a:lnTo>
                <a:lnTo>
                  <a:pt x="8515" y="5008"/>
                </a:lnTo>
                <a:lnTo>
                  <a:pt x="8510" y="5047"/>
                </a:lnTo>
                <a:lnTo>
                  <a:pt x="8506" y="5086"/>
                </a:lnTo>
                <a:lnTo>
                  <a:pt x="8504" y="5123"/>
                </a:lnTo>
                <a:lnTo>
                  <a:pt x="8503" y="5159"/>
                </a:lnTo>
                <a:lnTo>
                  <a:pt x="8501" y="5194"/>
                </a:lnTo>
                <a:lnTo>
                  <a:pt x="8501" y="5225"/>
                </a:lnTo>
                <a:lnTo>
                  <a:pt x="8500" y="5257"/>
                </a:lnTo>
                <a:lnTo>
                  <a:pt x="8498" y="5284"/>
                </a:lnTo>
                <a:lnTo>
                  <a:pt x="8494" y="5308"/>
                </a:lnTo>
                <a:lnTo>
                  <a:pt x="8489" y="5331"/>
                </a:lnTo>
                <a:lnTo>
                  <a:pt x="8485" y="5350"/>
                </a:lnTo>
                <a:lnTo>
                  <a:pt x="8479" y="5366"/>
                </a:lnTo>
                <a:lnTo>
                  <a:pt x="8473" y="5379"/>
                </a:lnTo>
                <a:lnTo>
                  <a:pt x="8465" y="5389"/>
                </a:lnTo>
                <a:lnTo>
                  <a:pt x="8462" y="5391"/>
                </a:lnTo>
                <a:lnTo>
                  <a:pt x="8457" y="5393"/>
                </a:lnTo>
                <a:lnTo>
                  <a:pt x="8453" y="5396"/>
                </a:lnTo>
                <a:lnTo>
                  <a:pt x="8449" y="5396"/>
                </a:lnTo>
                <a:lnTo>
                  <a:pt x="8444" y="5396"/>
                </a:lnTo>
                <a:lnTo>
                  <a:pt x="8439" y="5393"/>
                </a:lnTo>
                <a:lnTo>
                  <a:pt x="8434" y="5391"/>
                </a:lnTo>
                <a:lnTo>
                  <a:pt x="8429" y="5387"/>
                </a:lnTo>
                <a:lnTo>
                  <a:pt x="8420" y="5377"/>
                </a:lnTo>
                <a:lnTo>
                  <a:pt x="8409" y="5362"/>
                </a:lnTo>
                <a:lnTo>
                  <a:pt x="8398" y="5342"/>
                </a:lnTo>
                <a:lnTo>
                  <a:pt x="8387" y="5319"/>
                </a:lnTo>
                <a:lnTo>
                  <a:pt x="8376" y="5293"/>
                </a:lnTo>
                <a:lnTo>
                  <a:pt x="8366" y="5266"/>
                </a:lnTo>
                <a:lnTo>
                  <a:pt x="8356" y="5237"/>
                </a:lnTo>
                <a:lnTo>
                  <a:pt x="8337" y="5177"/>
                </a:lnTo>
                <a:lnTo>
                  <a:pt x="8319" y="5116"/>
                </a:lnTo>
                <a:lnTo>
                  <a:pt x="8301" y="5056"/>
                </a:lnTo>
                <a:lnTo>
                  <a:pt x="8283" y="4999"/>
                </a:lnTo>
                <a:lnTo>
                  <a:pt x="8266" y="4950"/>
                </a:lnTo>
                <a:lnTo>
                  <a:pt x="8258" y="4930"/>
                </a:lnTo>
                <a:lnTo>
                  <a:pt x="8249" y="4912"/>
                </a:lnTo>
                <a:lnTo>
                  <a:pt x="8242" y="4894"/>
                </a:lnTo>
                <a:lnTo>
                  <a:pt x="8236" y="4872"/>
                </a:lnTo>
                <a:lnTo>
                  <a:pt x="8230" y="4849"/>
                </a:lnTo>
                <a:lnTo>
                  <a:pt x="8226" y="4824"/>
                </a:lnTo>
                <a:lnTo>
                  <a:pt x="8223" y="4796"/>
                </a:lnTo>
                <a:lnTo>
                  <a:pt x="8220" y="4767"/>
                </a:lnTo>
                <a:lnTo>
                  <a:pt x="8218" y="4707"/>
                </a:lnTo>
                <a:lnTo>
                  <a:pt x="8218" y="4646"/>
                </a:lnTo>
                <a:lnTo>
                  <a:pt x="8218" y="4586"/>
                </a:lnTo>
                <a:lnTo>
                  <a:pt x="8220" y="4482"/>
                </a:lnTo>
                <a:lnTo>
                  <a:pt x="8223" y="4333"/>
                </a:lnTo>
                <a:lnTo>
                  <a:pt x="8227" y="4108"/>
                </a:lnTo>
                <a:lnTo>
                  <a:pt x="8232" y="3870"/>
                </a:lnTo>
                <a:lnTo>
                  <a:pt x="8235" y="3765"/>
                </a:lnTo>
                <a:lnTo>
                  <a:pt x="8235" y="3680"/>
                </a:lnTo>
                <a:lnTo>
                  <a:pt x="8235" y="3609"/>
                </a:lnTo>
                <a:lnTo>
                  <a:pt x="8232" y="3543"/>
                </a:lnTo>
                <a:lnTo>
                  <a:pt x="8230" y="3483"/>
                </a:lnTo>
                <a:lnTo>
                  <a:pt x="8227" y="3430"/>
                </a:lnTo>
                <a:lnTo>
                  <a:pt x="8223" y="3352"/>
                </a:lnTo>
                <a:lnTo>
                  <a:pt x="8220" y="3324"/>
                </a:lnTo>
                <a:lnTo>
                  <a:pt x="8173" y="3485"/>
                </a:lnTo>
                <a:lnTo>
                  <a:pt x="8139" y="3606"/>
                </a:lnTo>
                <a:lnTo>
                  <a:pt x="8117" y="3680"/>
                </a:lnTo>
                <a:lnTo>
                  <a:pt x="8113" y="3692"/>
                </a:lnTo>
                <a:lnTo>
                  <a:pt x="8111" y="3709"/>
                </a:lnTo>
                <a:lnTo>
                  <a:pt x="8105" y="3758"/>
                </a:lnTo>
                <a:lnTo>
                  <a:pt x="8100" y="3822"/>
                </a:lnTo>
                <a:lnTo>
                  <a:pt x="8095" y="3893"/>
                </a:lnTo>
                <a:lnTo>
                  <a:pt x="8092" y="3967"/>
                </a:lnTo>
                <a:lnTo>
                  <a:pt x="8089" y="4037"/>
                </a:lnTo>
                <a:lnTo>
                  <a:pt x="8087" y="4096"/>
                </a:lnTo>
                <a:lnTo>
                  <a:pt x="8087" y="4140"/>
                </a:lnTo>
                <a:lnTo>
                  <a:pt x="8086" y="4158"/>
                </a:lnTo>
                <a:lnTo>
                  <a:pt x="8085" y="4180"/>
                </a:lnTo>
                <a:lnTo>
                  <a:pt x="8080" y="4229"/>
                </a:lnTo>
                <a:lnTo>
                  <a:pt x="8072" y="4282"/>
                </a:lnTo>
                <a:lnTo>
                  <a:pt x="8064" y="4337"/>
                </a:lnTo>
                <a:lnTo>
                  <a:pt x="8048" y="4429"/>
                </a:lnTo>
                <a:lnTo>
                  <a:pt x="8042" y="4467"/>
                </a:lnTo>
                <a:lnTo>
                  <a:pt x="8028" y="4426"/>
                </a:lnTo>
                <a:lnTo>
                  <a:pt x="7993" y="4333"/>
                </a:lnTo>
                <a:lnTo>
                  <a:pt x="7955" y="4228"/>
                </a:lnTo>
                <a:lnTo>
                  <a:pt x="7937" y="4185"/>
                </a:lnTo>
                <a:lnTo>
                  <a:pt x="7924" y="4155"/>
                </a:lnTo>
                <a:lnTo>
                  <a:pt x="7921" y="4149"/>
                </a:lnTo>
                <a:lnTo>
                  <a:pt x="7919" y="4140"/>
                </a:lnTo>
                <a:lnTo>
                  <a:pt x="7915" y="4119"/>
                </a:lnTo>
                <a:lnTo>
                  <a:pt x="7913" y="4091"/>
                </a:lnTo>
                <a:lnTo>
                  <a:pt x="7911" y="4059"/>
                </a:lnTo>
                <a:lnTo>
                  <a:pt x="7911" y="4023"/>
                </a:lnTo>
                <a:lnTo>
                  <a:pt x="7911" y="3982"/>
                </a:lnTo>
                <a:lnTo>
                  <a:pt x="7914" y="3941"/>
                </a:lnTo>
                <a:lnTo>
                  <a:pt x="7916" y="3896"/>
                </a:lnTo>
                <a:lnTo>
                  <a:pt x="7922" y="3810"/>
                </a:lnTo>
                <a:lnTo>
                  <a:pt x="7932" y="3727"/>
                </a:lnTo>
                <a:lnTo>
                  <a:pt x="7937" y="3690"/>
                </a:lnTo>
                <a:lnTo>
                  <a:pt x="7942" y="3656"/>
                </a:lnTo>
                <a:lnTo>
                  <a:pt x="7948" y="3628"/>
                </a:lnTo>
                <a:lnTo>
                  <a:pt x="7952" y="3606"/>
                </a:lnTo>
                <a:lnTo>
                  <a:pt x="7957" y="3585"/>
                </a:lnTo>
                <a:lnTo>
                  <a:pt x="7961" y="3564"/>
                </a:lnTo>
                <a:lnTo>
                  <a:pt x="7962" y="3540"/>
                </a:lnTo>
                <a:lnTo>
                  <a:pt x="7963" y="3515"/>
                </a:lnTo>
                <a:lnTo>
                  <a:pt x="7963" y="3491"/>
                </a:lnTo>
                <a:lnTo>
                  <a:pt x="7961" y="3466"/>
                </a:lnTo>
                <a:lnTo>
                  <a:pt x="7957" y="3418"/>
                </a:lnTo>
                <a:lnTo>
                  <a:pt x="7951" y="3375"/>
                </a:lnTo>
                <a:lnTo>
                  <a:pt x="7945" y="3340"/>
                </a:lnTo>
                <a:lnTo>
                  <a:pt x="7938" y="3309"/>
                </a:lnTo>
                <a:lnTo>
                  <a:pt x="7819" y="3620"/>
                </a:lnTo>
                <a:lnTo>
                  <a:pt x="7802" y="3669"/>
                </a:lnTo>
                <a:lnTo>
                  <a:pt x="7784" y="3726"/>
                </a:lnTo>
                <a:lnTo>
                  <a:pt x="7765" y="3786"/>
                </a:lnTo>
                <a:lnTo>
                  <a:pt x="7747" y="3848"/>
                </a:lnTo>
                <a:lnTo>
                  <a:pt x="7713" y="3970"/>
                </a:lnTo>
                <a:lnTo>
                  <a:pt x="7686" y="4066"/>
                </a:lnTo>
                <a:lnTo>
                  <a:pt x="7680" y="4089"/>
                </a:lnTo>
                <a:lnTo>
                  <a:pt x="7674" y="4116"/>
                </a:lnTo>
                <a:lnTo>
                  <a:pt x="7662" y="4184"/>
                </a:lnTo>
                <a:lnTo>
                  <a:pt x="7650" y="4262"/>
                </a:lnTo>
                <a:lnTo>
                  <a:pt x="7638" y="4342"/>
                </a:lnTo>
                <a:lnTo>
                  <a:pt x="7620" y="4482"/>
                </a:lnTo>
                <a:lnTo>
                  <a:pt x="7612" y="4540"/>
                </a:lnTo>
                <a:lnTo>
                  <a:pt x="7600" y="4414"/>
                </a:lnTo>
                <a:lnTo>
                  <a:pt x="7571" y="4121"/>
                </a:lnTo>
                <a:lnTo>
                  <a:pt x="7553" y="3952"/>
                </a:lnTo>
                <a:lnTo>
                  <a:pt x="7537" y="3789"/>
                </a:lnTo>
                <a:lnTo>
                  <a:pt x="7521" y="3649"/>
                </a:lnTo>
                <a:lnTo>
                  <a:pt x="7508" y="3547"/>
                </a:lnTo>
                <a:lnTo>
                  <a:pt x="7496" y="3470"/>
                </a:lnTo>
                <a:lnTo>
                  <a:pt x="7483" y="3394"/>
                </a:lnTo>
                <a:lnTo>
                  <a:pt x="7468" y="3321"/>
                </a:lnTo>
                <a:lnTo>
                  <a:pt x="7453" y="3250"/>
                </a:lnTo>
                <a:lnTo>
                  <a:pt x="7435" y="3181"/>
                </a:lnTo>
                <a:lnTo>
                  <a:pt x="7416" y="3117"/>
                </a:lnTo>
                <a:lnTo>
                  <a:pt x="7396" y="3055"/>
                </a:lnTo>
                <a:lnTo>
                  <a:pt x="7374" y="2998"/>
                </a:lnTo>
                <a:lnTo>
                  <a:pt x="7362" y="2971"/>
                </a:lnTo>
                <a:lnTo>
                  <a:pt x="7350" y="2946"/>
                </a:lnTo>
                <a:lnTo>
                  <a:pt x="7338" y="2923"/>
                </a:lnTo>
                <a:lnTo>
                  <a:pt x="7325" y="2901"/>
                </a:lnTo>
                <a:lnTo>
                  <a:pt x="7312" y="2881"/>
                </a:lnTo>
                <a:lnTo>
                  <a:pt x="7298" y="2863"/>
                </a:lnTo>
                <a:lnTo>
                  <a:pt x="7284" y="2846"/>
                </a:lnTo>
                <a:lnTo>
                  <a:pt x="7270" y="2831"/>
                </a:lnTo>
                <a:lnTo>
                  <a:pt x="7242" y="2802"/>
                </a:lnTo>
                <a:lnTo>
                  <a:pt x="7216" y="2775"/>
                </a:lnTo>
                <a:lnTo>
                  <a:pt x="7189" y="2753"/>
                </a:lnTo>
                <a:lnTo>
                  <a:pt x="7167" y="2730"/>
                </a:lnTo>
                <a:lnTo>
                  <a:pt x="7155" y="2719"/>
                </a:lnTo>
                <a:lnTo>
                  <a:pt x="7140" y="2708"/>
                </a:lnTo>
                <a:lnTo>
                  <a:pt x="7126" y="2698"/>
                </a:lnTo>
                <a:lnTo>
                  <a:pt x="7109" y="2689"/>
                </a:lnTo>
                <a:lnTo>
                  <a:pt x="7075" y="2671"/>
                </a:lnTo>
                <a:lnTo>
                  <a:pt x="7040" y="2656"/>
                </a:lnTo>
                <a:lnTo>
                  <a:pt x="7009" y="2643"/>
                </a:lnTo>
                <a:lnTo>
                  <a:pt x="6983" y="2634"/>
                </a:lnTo>
                <a:lnTo>
                  <a:pt x="6959" y="2626"/>
                </a:lnTo>
                <a:lnTo>
                  <a:pt x="6985" y="2664"/>
                </a:lnTo>
                <a:lnTo>
                  <a:pt x="7014" y="2703"/>
                </a:lnTo>
                <a:lnTo>
                  <a:pt x="7050" y="2750"/>
                </a:lnTo>
                <a:lnTo>
                  <a:pt x="7088" y="2799"/>
                </a:lnTo>
                <a:lnTo>
                  <a:pt x="7108" y="2823"/>
                </a:lnTo>
                <a:lnTo>
                  <a:pt x="7128" y="2845"/>
                </a:lnTo>
                <a:lnTo>
                  <a:pt x="7146" y="2865"/>
                </a:lnTo>
                <a:lnTo>
                  <a:pt x="7164" y="2883"/>
                </a:lnTo>
                <a:lnTo>
                  <a:pt x="7181" y="2898"/>
                </a:lnTo>
                <a:lnTo>
                  <a:pt x="7197" y="2909"/>
                </a:lnTo>
                <a:lnTo>
                  <a:pt x="7209" y="2918"/>
                </a:lnTo>
                <a:lnTo>
                  <a:pt x="7221" y="2929"/>
                </a:lnTo>
                <a:lnTo>
                  <a:pt x="7230" y="2942"/>
                </a:lnTo>
                <a:lnTo>
                  <a:pt x="7240" y="2956"/>
                </a:lnTo>
                <a:lnTo>
                  <a:pt x="7247" y="2971"/>
                </a:lnTo>
                <a:lnTo>
                  <a:pt x="7254" y="2988"/>
                </a:lnTo>
                <a:lnTo>
                  <a:pt x="7260" y="3005"/>
                </a:lnTo>
                <a:lnTo>
                  <a:pt x="7265" y="3023"/>
                </a:lnTo>
                <a:lnTo>
                  <a:pt x="7274" y="3060"/>
                </a:lnTo>
                <a:lnTo>
                  <a:pt x="7282" y="3096"/>
                </a:lnTo>
                <a:lnTo>
                  <a:pt x="7290" y="3130"/>
                </a:lnTo>
                <a:lnTo>
                  <a:pt x="7295" y="3145"/>
                </a:lnTo>
                <a:lnTo>
                  <a:pt x="7300" y="3160"/>
                </a:lnTo>
                <a:lnTo>
                  <a:pt x="7305" y="3178"/>
                </a:lnTo>
                <a:lnTo>
                  <a:pt x="7310" y="3201"/>
                </a:lnTo>
                <a:lnTo>
                  <a:pt x="7314" y="3230"/>
                </a:lnTo>
                <a:lnTo>
                  <a:pt x="7317" y="3262"/>
                </a:lnTo>
                <a:lnTo>
                  <a:pt x="7320" y="3299"/>
                </a:lnTo>
                <a:lnTo>
                  <a:pt x="7323" y="3340"/>
                </a:lnTo>
                <a:lnTo>
                  <a:pt x="7326" y="3428"/>
                </a:lnTo>
                <a:lnTo>
                  <a:pt x="7328" y="3521"/>
                </a:lnTo>
                <a:lnTo>
                  <a:pt x="7329" y="3615"/>
                </a:lnTo>
                <a:lnTo>
                  <a:pt x="7330" y="3785"/>
                </a:lnTo>
                <a:lnTo>
                  <a:pt x="7331" y="3824"/>
                </a:lnTo>
                <a:lnTo>
                  <a:pt x="7334" y="3871"/>
                </a:lnTo>
                <a:lnTo>
                  <a:pt x="7338" y="3924"/>
                </a:lnTo>
                <a:lnTo>
                  <a:pt x="7344" y="3983"/>
                </a:lnTo>
                <a:lnTo>
                  <a:pt x="7352" y="4044"/>
                </a:lnTo>
                <a:lnTo>
                  <a:pt x="7360" y="4110"/>
                </a:lnTo>
                <a:lnTo>
                  <a:pt x="7379" y="4247"/>
                </a:lnTo>
                <a:lnTo>
                  <a:pt x="7401" y="4387"/>
                </a:lnTo>
                <a:lnTo>
                  <a:pt x="7424" y="4519"/>
                </a:lnTo>
                <a:lnTo>
                  <a:pt x="7444" y="4637"/>
                </a:lnTo>
                <a:lnTo>
                  <a:pt x="7463" y="4734"/>
                </a:lnTo>
                <a:lnTo>
                  <a:pt x="7472" y="4778"/>
                </a:lnTo>
                <a:lnTo>
                  <a:pt x="7480" y="4829"/>
                </a:lnTo>
                <a:lnTo>
                  <a:pt x="7497" y="4944"/>
                </a:lnTo>
                <a:lnTo>
                  <a:pt x="7514" y="5073"/>
                </a:lnTo>
                <a:lnTo>
                  <a:pt x="7529" y="5208"/>
                </a:lnTo>
                <a:lnTo>
                  <a:pt x="7546" y="5343"/>
                </a:lnTo>
                <a:lnTo>
                  <a:pt x="7563" y="5472"/>
                </a:lnTo>
                <a:lnTo>
                  <a:pt x="7580" y="5587"/>
                </a:lnTo>
                <a:lnTo>
                  <a:pt x="7588" y="5639"/>
                </a:lnTo>
                <a:lnTo>
                  <a:pt x="7597" y="5683"/>
                </a:lnTo>
                <a:lnTo>
                  <a:pt x="7600" y="5706"/>
                </a:lnTo>
                <a:lnTo>
                  <a:pt x="7604" y="5732"/>
                </a:lnTo>
                <a:lnTo>
                  <a:pt x="7606" y="5761"/>
                </a:lnTo>
                <a:lnTo>
                  <a:pt x="7609" y="5794"/>
                </a:lnTo>
                <a:lnTo>
                  <a:pt x="7612" y="5864"/>
                </a:lnTo>
                <a:lnTo>
                  <a:pt x="7614" y="5944"/>
                </a:lnTo>
                <a:lnTo>
                  <a:pt x="7614" y="6029"/>
                </a:lnTo>
                <a:lnTo>
                  <a:pt x="7611" y="6119"/>
                </a:lnTo>
                <a:lnTo>
                  <a:pt x="7609" y="6211"/>
                </a:lnTo>
                <a:lnTo>
                  <a:pt x="7606" y="6301"/>
                </a:lnTo>
                <a:lnTo>
                  <a:pt x="7598" y="6472"/>
                </a:lnTo>
                <a:lnTo>
                  <a:pt x="7591" y="6617"/>
                </a:lnTo>
                <a:lnTo>
                  <a:pt x="7582" y="6751"/>
                </a:lnTo>
                <a:lnTo>
                  <a:pt x="7497" y="6221"/>
                </a:lnTo>
                <a:lnTo>
                  <a:pt x="7432" y="5825"/>
                </a:lnTo>
                <a:lnTo>
                  <a:pt x="7406" y="5672"/>
                </a:lnTo>
                <a:lnTo>
                  <a:pt x="7389" y="5580"/>
                </a:lnTo>
                <a:lnTo>
                  <a:pt x="7377" y="5520"/>
                </a:lnTo>
                <a:lnTo>
                  <a:pt x="7361" y="5454"/>
                </a:lnTo>
                <a:lnTo>
                  <a:pt x="7344" y="5381"/>
                </a:lnTo>
                <a:lnTo>
                  <a:pt x="7324" y="5307"/>
                </a:lnTo>
                <a:lnTo>
                  <a:pt x="7302" y="5229"/>
                </a:lnTo>
                <a:lnTo>
                  <a:pt x="7278" y="5152"/>
                </a:lnTo>
                <a:lnTo>
                  <a:pt x="7253" y="5075"/>
                </a:lnTo>
                <a:lnTo>
                  <a:pt x="7225" y="5001"/>
                </a:lnTo>
                <a:lnTo>
                  <a:pt x="7199" y="4933"/>
                </a:lnTo>
                <a:lnTo>
                  <a:pt x="7173" y="4873"/>
                </a:lnTo>
                <a:lnTo>
                  <a:pt x="7147" y="4822"/>
                </a:lnTo>
                <a:lnTo>
                  <a:pt x="7122" y="4775"/>
                </a:lnTo>
                <a:lnTo>
                  <a:pt x="7097" y="4731"/>
                </a:lnTo>
                <a:lnTo>
                  <a:pt x="7072" y="4692"/>
                </a:lnTo>
                <a:lnTo>
                  <a:pt x="7045" y="4653"/>
                </a:lnTo>
                <a:lnTo>
                  <a:pt x="7018" y="4615"/>
                </a:lnTo>
                <a:lnTo>
                  <a:pt x="6991" y="4576"/>
                </a:lnTo>
                <a:lnTo>
                  <a:pt x="6966" y="4538"/>
                </a:lnTo>
                <a:lnTo>
                  <a:pt x="6924" y="4472"/>
                </a:lnTo>
                <a:lnTo>
                  <a:pt x="6895" y="4425"/>
                </a:lnTo>
                <a:lnTo>
                  <a:pt x="6884" y="4407"/>
                </a:lnTo>
                <a:lnTo>
                  <a:pt x="6893" y="4449"/>
                </a:lnTo>
                <a:lnTo>
                  <a:pt x="6902" y="4494"/>
                </a:lnTo>
                <a:lnTo>
                  <a:pt x="6914" y="4548"/>
                </a:lnTo>
                <a:lnTo>
                  <a:pt x="6930" y="4609"/>
                </a:lnTo>
                <a:lnTo>
                  <a:pt x="6947" y="4670"/>
                </a:lnTo>
                <a:lnTo>
                  <a:pt x="6956" y="4700"/>
                </a:lnTo>
                <a:lnTo>
                  <a:pt x="6967" y="4728"/>
                </a:lnTo>
                <a:lnTo>
                  <a:pt x="6978" y="4754"/>
                </a:lnTo>
                <a:lnTo>
                  <a:pt x="6989" y="4778"/>
                </a:lnTo>
                <a:lnTo>
                  <a:pt x="7000" y="4801"/>
                </a:lnTo>
                <a:lnTo>
                  <a:pt x="7010" y="4826"/>
                </a:lnTo>
                <a:lnTo>
                  <a:pt x="7033" y="4882"/>
                </a:lnTo>
                <a:lnTo>
                  <a:pt x="7055" y="4943"/>
                </a:lnTo>
                <a:lnTo>
                  <a:pt x="7078" y="5008"/>
                </a:lnTo>
                <a:lnTo>
                  <a:pt x="7122" y="5145"/>
                </a:lnTo>
                <a:lnTo>
                  <a:pt x="7167" y="5282"/>
                </a:lnTo>
                <a:lnTo>
                  <a:pt x="7171" y="5300"/>
                </a:lnTo>
                <a:lnTo>
                  <a:pt x="7177" y="5320"/>
                </a:lnTo>
                <a:lnTo>
                  <a:pt x="7186" y="5365"/>
                </a:lnTo>
                <a:lnTo>
                  <a:pt x="7194" y="5416"/>
                </a:lnTo>
                <a:lnTo>
                  <a:pt x="7200" y="5474"/>
                </a:lnTo>
                <a:lnTo>
                  <a:pt x="7206" y="5536"/>
                </a:lnTo>
                <a:lnTo>
                  <a:pt x="7211" y="5601"/>
                </a:lnTo>
                <a:lnTo>
                  <a:pt x="7215" y="5670"/>
                </a:lnTo>
                <a:lnTo>
                  <a:pt x="7218" y="5738"/>
                </a:lnTo>
                <a:lnTo>
                  <a:pt x="7223" y="5878"/>
                </a:lnTo>
                <a:lnTo>
                  <a:pt x="7224" y="6009"/>
                </a:lnTo>
                <a:lnTo>
                  <a:pt x="7225" y="6125"/>
                </a:lnTo>
                <a:lnTo>
                  <a:pt x="7225" y="6218"/>
                </a:lnTo>
                <a:lnTo>
                  <a:pt x="7227" y="6262"/>
                </a:lnTo>
                <a:lnTo>
                  <a:pt x="7228" y="6316"/>
                </a:lnTo>
                <a:lnTo>
                  <a:pt x="7235" y="6446"/>
                </a:lnTo>
                <a:lnTo>
                  <a:pt x="7245" y="6595"/>
                </a:lnTo>
                <a:lnTo>
                  <a:pt x="7256" y="6748"/>
                </a:lnTo>
                <a:lnTo>
                  <a:pt x="7276" y="7011"/>
                </a:lnTo>
                <a:lnTo>
                  <a:pt x="7286" y="7122"/>
                </a:lnTo>
                <a:lnTo>
                  <a:pt x="7240" y="6856"/>
                </a:lnTo>
                <a:lnTo>
                  <a:pt x="7191" y="6573"/>
                </a:lnTo>
                <a:lnTo>
                  <a:pt x="7132" y="6236"/>
                </a:lnTo>
                <a:lnTo>
                  <a:pt x="7067" y="5878"/>
                </a:lnTo>
                <a:lnTo>
                  <a:pt x="7003" y="5533"/>
                </a:lnTo>
                <a:lnTo>
                  <a:pt x="6973" y="5375"/>
                </a:lnTo>
                <a:lnTo>
                  <a:pt x="6946" y="5234"/>
                </a:lnTo>
                <a:lnTo>
                  <a:pt x="6921" y="5112"/>
                </a:lnTo>
                <a:lnTo>
                  <a:pt x="6900" y="5015"/>
                </a:lnTo>
                <a:lnTo>
                  <a:pt x="6864" y="4862"/>
                </a:lnTo>
                <a:lnTo>
                  <a:pt x="6835" y="4734"/>
                </a:lnTo>
                <a:lnTo>
                  <a:pt x="6811" y="4624"/>
                </a:lnTo>
                <a:lnTo>
                  <a:pt x="6788" y="4531"/>
                </a:lnTo>
                <a:lnTo>
                  <a:pt x="6777" y="4489"/>
                </a:lnTo>
                <a:lnTo>
                  <a:pt x="6765" y="4448"/>
                </a:lnTo>
                <a:lnTo>
                  <a:pt x="6753" y="4409"/>
                </a:lnTo>
                <a:lnTo>
                  <a:pt x="6741" y="4371"/>
                </a:lnTo>
                <a:lnTo>
                  <a:pt x="6727" y="4333"/>
                </a:lnTo>
                <a:lnTo>
                  <a:pt x="6712" y="4294"/>
                </a:lnTo>
                <a:lnTo>
                  <a:pt x="6696" y="4254"/>
                </a:lnTo>
                <a:lnTo>
                  <a:pt x="6676" y="4214"/>
                </a:lnTo>
                <a:lnTo>
                  <a:pt x="6643" y="4143"/>
                </a:lnTo>
                <a:lnTo>
                  <a:pt x="6619" y="4096"/>
                </a:lnTo>
                <a:lnTo>
                  <a:pt x="6610" y="4080"/>
                </a:lnTo>
                <a:lnTo>
                  <a:pt x="6603" y="4069"/>
                </a:lnTo>
                <a:lnTo>
                  <a:pt x="6597" y="4062"/>
                </a:lnTo>
                <a:lnTo>
                  <a:pt x="6594" y="4060"/>
                </a:lnTo>
                <a:lnTo>
                  <a:pt x="6592" y="4060"/>
                </a:lnTo>
                <a:lnTo>
                  <a:pt x="6590" y="4061"/>
                </a:lnTo>
                <a:lnTo>
                  <a:pt x="6589" y="4066"/>
                </a:lnTo>
                <a:lnTo>
                  <a:pt x="6587" y="4073"/>
                </a:lnTo>
                <a:lnTo>
                  <a:pt x="6587" y="4083"/>
                </a:lnTo>
                <a:lnTo>
                  <a:pt x="6587" y="4140"/>
                </a:lnTo>
                <a:lnTo>
                  <a:pt x="6587" y="4156"/>
                </a:lnTo>
                <a:lnTo>
                  <a:pt x="6585" y="4172"/>
                </a:lnTo>
                <a:lnTo>
                  <a:pt x="6583" y="4186"/>
                </a:lnTo>
                <a:lnTo>
                  <a:pt x="6578" y="4199"/>
                </a:lnTo>
                <a:lnTo>
                  <a:pt x="6573" y="4211"/>
                </a:lnTo>
                <a:lnTo>
                  <a:pt x="6568" y="4222"/>
                </a:lnTo>
                <a:lnTo>
                  <a:pt x="6562" y="4232"/>
                </a:lnTo>
                <a:lnTo>
                  <a:pt x="6556" y="4239"/>
                </a:lnTo>
                <a:lnTo>
                  <a:pt x="6550" y="4244"/>
                </a:lnTo>
                <a:lnTo>
                  <a:pt x="6543" y="4247"/>
                </a:lnTo>
                <a:lnTo>
                  <a:pt x="6537" y="4248"/>
                </a:lnTo>
                <a:lnTo>
                  <a:pt x="6531" y="4246"/>
                </a:lnTo>
                <a:lnTo>
                  <a:pt x="6526" y="4242"/>
                </a:lnTo>
                <a:lnTo>
                  <a:pt x="6521" y="4236"/>
                </a:lnTo>
                <a:lnTo>
                  <a:pt x="6517" y="4227"/>
                </a:lnTo>
                <a:lnTo>
                  <a:pt x="6513" y="4214"/>
                </a:lnTo>
                <a:lnTo>
                  <a:pt x="6508" y="4196"/>
                </a:lnTo>
                <a:lnTo>
                  <a:pt x="6500" y="4167"/>
                </a:lnTo>
                <a:lnTo>
                  <a:pt x="6475" y="4089"/>
                </a:lnTo>
                <a:lnTo>
                  <a:pt x="6402" y="3878"/>
                </a:lnTo>
                <a:lnTo>
                  <a:pt x="6364" y="3767"/>
                </a:lnTo>
                <a:lnTo>
                  <a:pt x="6330" y="3666"/>
                </a:lnTo>
                <a:lnTo>
                  <a:pt x="6304" y="3583"/>
                </a:lnTo>
                <a:lnTo>
                  <a:pt x="6296" y="3553"/>
                </a:lnTo>
                <a:lnTo>
                  <a:pt x="6291" y="3531"/>
                </a:lnTo>
                <a:lnTo>
                  <a:pt x="6288" y="3513"/>
                </a:lnTo>
                <a:lnTo>
                  <a:pt x="6287" y="3491"/>
                </a:lnTo>
                <a:lnTo>
                  <a:pt x="6286" y="3466"/>
                </a:lnTo>
                <a:lnTo>
                  <a:pt x="6286" y="3437"/>
                </a:lnTo>
                <a:lnTo>
                  <a:pt x="6287" y="3374"/>
                </a:lnTo>
                <a:lnTo>
                  <a:pt x="6291" y="3304"/>
                </a:lnTo>
                <a:lnTo>
                  <a:pt x="6298" y="3227"/>
                </a:lnTo>
                <a:lnTo>
                  <a:pt x="6308" y="3150"/>
                </a:lnTo>
                <a:lnTo>
                  <a:pt x="6314" y="3111"/>
                </a:lnTo>
                <a:lnTo>
                  <a:pt x="6321" y="3072"/>
                </a:lnTo>
                <a:lnTo>
                  <a:pt x="6328" y="3035"/>
                </a:lnTo>
                <a:lnTo>
                  <a:pt x="6335" y="2998"/>
                </a:lnTo>
                <a:lnTo>
                  <a:pt x="6339" y="2980"/>
                </a:lnTo>
                <a:lnTo>
                  <a:pt x="6341" y="2962"/>
                </a:lnTo>
                <a:lnTo>
                  <a:pt x="6342" y="2944"/>
                </a:lnTo>
                <a:lnTo>
                  <a:pt x="6344" y="2926"/>
                </a:lnTo>
                <a:lnTo>
                  <a:pt x="6342" y="2909"/>
                </a:lnTo>
                <a:lnTo>
                  <a:pt x="6341" y="2892"/>
                </a:lnTo>
                <a:lnTo>
                  <a:pt x="6339" y="2875"/>
                </a:lnTo>
                <a:lnTo>
                  <a:pt x="6335" y="2858"/>
                </a:lnTo>
                <a:lnTo>
                  <a:pt x="6328" y="2826"/>
                </a:lnTo>
                <a:lnTo>
                  <a:pt x="6317" y="2795"/>
                </a:lnTo>
                <a:lnTo>
                  <a:pt x="6305" y="2766"/>
                </a:lnTo>
                <a:lnTo>
                  <a:pt x="6293" y="2739"/>
                </a:lnTo>
                <a:lnTo>
                  <a:pt x="6280" y="2715"/>
                </a:lnTo>
                <a:lnTo>
                  <a:pt x="6266" y="2692"/>
                </a:lnTo>
                <a:lnTo>
                  <a:pt x="6253" y="2673"/>
                </a:lnTo>
                <a:lnTo>
                  <a:pt x="6241" y="2656"/>
                </a:lnTo>
                <a:lnTo>
                  <a:pt x="6223" y="2635"/>
                </a:lnTo>
                <a:lnTo>
                  <a:pt x="6216" y="2626"/>
                </a:lnTo>
                <a:lnTo>
                  <a:pt x="6204" y="2710"/>
                </a:lnTo>
                <a:lnTo>
                  <a:pt x="6192" y="2796"/>
                </a:lnTo>
                <a:lnTo>
                  <a:pt x="6175" y="2892"/>
                </a:lnTo>
                <a:lnTo>
                  <a:pt x="6159" y="2983"/>
                </a:lnTo>
                <a:lnTo>
                  <a:pt x="6150" y="3024"/>
                </a:lnTo>
                <a:lnTo>
                  <a:pt x="6142" y="3058"/>
                </a:lnTo>
                <a:lnTo>
                  <a:pt x="6133" y="3085"/>
                </a:lnTo>
                <a:lnTo>
                  <a:pt x="6130" y="3095"/>
                </a:lnTo>
                <a:lnTo>
                  <a:pt x="6126" y="3102"/>
                </a:lnTo>
                <a:lnTo>
                  <a:pt x="6123" y="3107"/>
                </a:lnTo>
                <a:lnTo>
                  <a:pt x="6119" y="3108"/>
                </a:lnTo>
                <a:lnTo>
                  <a:pt x="6118" y="3107"/>
                </a:lnTo>
                <a:lnTo>
                  <a:pt x="6117" y="3106"/>
                </a:lnTo>
                <a:lnTo>
                  <a:pt x="6113" y="3101"/>
                </a:lnTo>
                <a:lnTo>
                  <a:pt x="6100" y="3064"/>
                </a:lnTo>
                <a:lnTo>
                  <a:pt x="6080" y="3011"/>
                </a:lnTo>
                <a:lnTo>
                  <a:pt x="6030" y="2868"/>
                </a:lnTo>
                <a:lnTo>
                  <a:pt x="5999" y="2784"/>
                </a:lnTo>
                <a:lnTo>
                  <a:pt x="5965" y="2696"/>
                </a:lnTo>
                <a:lnTo>
                  <a:pt x="5929" y="2608"/>
                </a:lnTo>
                <a:lnTo>
                  <a:pt x="5910" y="2565"/>
                </a:lnTo>
                <a:lnTo>
                  <a:pt x="5891" y="2522"/>
                </a:lnTo>
                <a:lnTo>
                  <a:pt x="5815" y="2361"/>
                </a:lnTo>
                <a:lnTo>
                  <a:pt x="5748" y="2213"/>
                </a:lnTo>
                <a:lnTo>
                  <a:pt x="5688" y="2077"/>
                </a:lnTo>
                <a:lnTo>
                  <a:pt x="5661" y="2016"/>
                </a:lnTo>
                <a:lnTo>
                  <a:pt x="5638" y="1958"/>
                </a:lnTo>
                <a:lnTo>
                  <a:pt x="5616" y="1898"/>
                </a:lnTo>
                <a:lnTo>
                  <a:pt x="5591" y="1830"/>
                </a:lnTo>
                <a:lnTo>
                  <a:pt x="5569" y="1758"/>
                </a:lnTo>
                <a:lnTo>
                  <a:pt x="5546" y="1684"/>
                </a:lnTo>
                <a:lnTo>
                  <a:pt x="5505" y="1550"/>
                </a:lnTo>
                <a:lnTo>
                  <a:pt x="5475" y="1454"/>
                </a:lnTo>
                <a:lnTo>
                  <a:pt x="5468" y="1437"/>
                </a:lnTo>
                <a:lnTo>
                  <a:pt x="5458" y="1419"/>
                </a:lnTo>
                <a:lnTo>
                  <a:pt x="5446" y="1401"/>
                </a:lnTo>
                <a:lnTo>
                  <a:pt x="5433" y="1382"/>
                </a:lnTo>
                <a:lnTo>
                  <a:pt x="5417" y="1364"/>
                </a:lnTo>
                <a:lnTo>
                  <a:pt x="5402" y="1347"/>
                </a:lnTo>
                <a:lnTo>
                  <a:pt x="5385" y="1330"/>
                </a:lnTo>
                <a:lnTo>
                  <a:pt x="5369" y="1314"/>
                </a:lnTo>
                <a:lnTo>
                  <a:pt x="5354" y="1301"/>
                </a:lnTo>
                <a:lnTo>
                  <a:pt x="5339" y="1289"/>
                </a:lnTo>
                <a:lnTo>
                  <a:pt x="5326" y="1279"/>
                </a:lnTo>
                <a:lnTo>
                  <a:pt x="5314" y="1272"/>
                </a:lnTo>
                <a:lnTo>
                  <a:pt x="5306" y="1269"/>
                </a:lnTo>
                <a:lnTo>
                  <a:pt x="5300" y="1267"/>
                </a:lnTo>
                <a:lnTo>
                  <a:pt x="5297" y="1267"/>
                </a:lnTo>
                <a:lnTo>
                  <a:pt x="5296" y="1270"/>
                </a:lnTo>
                <a:lnTo>
                  <a:pt x="5296" y="1272"/>
                </a:lnTo>
                <a:lnTo>
                  <a:pt x="5297" y="1276"/>
                </a:lnTo>
                <a:lnTo>
                  <a:pt x="5308" y="1312"/>
                </a:lnTo>
                <a:lnTo>
                  <a:pt x="5326" y="1382"/>
                </a:lnTo>
                <a:lnTo>
                  <a:pt x="5351" y="1474"/>
                </a:lnTo>
                <a:lnTo>
                  <a:pt x="5379" y="1583"/>
                </a:lnTo>
                <a:lnTo>
                  <a:pt x="5405" y="1700"/>
                </a:lnTo>
                <a:lnTo>
                  <a:pt x="5418" y="1758"/>
                </a:lnTo>
                <a:lnTo>
                  <a:pt x="5430" y="1814"/>
                </a:lnTo>
                <a:lnTo>
                  <a:pt x="5441" y="1868"/>
                </a:lnTo>
                <a:lnTo>
                  <a:pt x="5450" y="1919"/>
                </a:lnTo>
                <a:lnTo>
                  <a:pt x="5456" y="1964"/>
                </a:lnTo>
                <a:lnTo>
                  <a:pt x="5461" y="2003"/>
                </a:lnTo>
                <a:lnTo>
                  <a:pt x="5462" y="2022"/>
                </a:lnTo>
                <a:lnTo>
                  <a:pt x="5465" y="2041"/>
                </a:lnTo>
                <a:lnTo>
                  <a:pt x="5469" y="2063"/>
                </a:lnTo>
                <a:lnTo>
                  <a:pt x="5474" y="2084"/>
                </a:lnTo>
                <a:lnTo>
                  <a:pt x="5487" y="2130"/>
                </a:lnTo>
                <a:lnTo>
                  <a:pt x="5501" y="2179"/>
                </a:lnTo>
                <a:lnTo>
                  <a:pt x="5519" y="2231"/>
                </a:lnTo>
                <a:lnTo>
                  <a:pt x="5540" y="2283"/>
                </a:lnTo>
                <a:lnTo>
                  <a:pt x="5560" y="2336"/>
                </a:lnTo>
                <a:lnTo>
                  <a:pt x="5583" y="2388"/>
                </a:lnTo>
                <a:lnTo>
                  <a:pt x="5628" y="2493"/>
                </a:lnTo>
                <a:lnTo>
                  <a:pt x="5668" y="2588"/>
                </a:lnTo>
                <a:lnTo>
                  <a:pt x="5703" y="2668"/>
                </a:lnTo>
                <a:lnTo>
                  <a:pt x="5716" y="2702"/>
                </a:lnTo>
                <a:lnTo>
                  <a:pt x="5727" y="2730"/>
                </a:lnTo>
                <a:lnTo>
                  <a:pt x="5797" y="2933"/>
                </a:lnTo>
                <a:lnTo>
                  <a:pt x="5907" y="3248"/>
                </a:lnTo>
                <a:lnTo>
                  <a:pt x="6054" y="3664"/>
                </a:lnTo>
                <a:lnTo>
                  <a:pt x="6054" y="3888"/>
                </a:lnTo>
                <a:lnTo>
                  <a:pt x="6061" y="4157"/>
                </a:lnTo>
                <a:lnTo>
                  <a:pt x="6066" y="4370"/>
                </a:lnTo>
                <a:lnTo>
                  <a:pt x="6067" y="4460"/>
                </a:lnTo>
                <a:lnTo>
                  <a:pt x="6068" y="4526"/>
                </a:lnTo>
                <a:lnTo>
                  <a:pt x="6066" y="4718"/>
                </a:lnTo>
                <a:lnTo>
                  <a:pt x="6061" y="5034"/>
                </a:lnTo>
                <a:lnTo>
                  <a:pt x="6056" y="5378"/>
                </a:lnTo>
                <a:lnTo>
                  <a:pt x="6054" y="5529"/>
                </a:lnTo>
                <a:lnTo>
                  <a:pt x="6054" y="5653"/>
                </a:lnTo>
                <a:lnTo>
                  <a:pt x="6053" y="5709"/>
                </a:lnTo>
                <a:lnTo>
                  <a:pt x="6050" y="5773"/>
                </a:lnTo>
                <a:lnTo>
                  <a:pt x="6047" y="5840"/>
                </a:lnTo>
                <a:lnTo>
                  <a:pt x="6042" y="5911"/>
                </a:lnTo>
                <a:lnTo>
                  <a:pt x="6036" y="5983"/>
                </a:lnTo>
                <a:lnTo>
                  <a:pt x="6030" y="6057"/>
                </a:lnTo>
                <a:lnTo>
                  <a:pt x="6014" y="6199"/>
                </a:lnTo>
                <a:lnTo>
                  <a:pt x="5999" y="6326"/>
                </a:lnTo>
                <a:lnTo>
                  <a:pt x="5992" y="6380"/>
                </a:lnTo>
                <a:lnTo>
                  <a:pt x="5984" y="6426"/>
                </a:lnTo>
                <a:lnTo>
                  <a:pt x="5978" y="6462"/>
                </a:lnTo>
                <a:lnTo>
                  <a:pt x="5972" y="6487"/>
                </a:lnTo>
                <a:lnTo>
                  <a:pt x="5970" y="6495"/>
                </a:lnTo>
                <a:lnTo>
                  <a:pt x="5968" y="6500"/>
                </a:lnTo>
                <a:lnTo>
                  <a:pt x="5966" y="6501"/>
                </a:lnTo>
                <a:lnTo>
                  <a:pt x="5965" y="6499"/>
                </a:lnTo>
                <a:lnTo>
                  <a:pt x="5962" y="6486"/>
                </a:lnTo>
                <a:lnTo>
                  <a:pt x="5956" y="6460"/>
                </a:lnTo>
                <a:lnTo>
                  <a:pt x="5942" y="6384"/>
                </a:lnTo>
                <a:lnTo>
                  <a:pt x="5925" y="6281"/>
                </a:lnTo>
                <a:lnTo>
                  <a:pt x="5907" y="6166"/>
                </a:lnTo>
                <a:lnTo>
                  <a:pt x="5889" y="6046"/>
                </a:lnTo>
                <a:lnTo>
                  <a:pt x="5875" y="5937"/>
                </a:lnTo>
                <a:lnTo>
                  <a:pt x="5864" y="5845"/>
                </a:lnTo>
                <a:lnTo>
                  <a:pt x="5862" y="5812"/>
                </a:lnTo>
                <a:lnTo>
                  <a:pt x="5861" y="5788"/>
                </a:lnTo>
                <a:lnTo>
                  <a:pt x="5859" y="5762"/>
                </a:lnTo>
                <a:lnTo>
                  <a:pt x="5856" y="5729"/>
                </a:lnTo>
                <a:lnTo>
                  <a:pt x="5850" y="5688"/>
                </a:lnTo>
                <a:lnTo>
                  <a:pt x="5843" y="5641"/>
                </a:lnTo>
                <a:lnTo>
                  <a:pt x="5823" y="5536"/>
                </a:lnTo>
                <a:lnTo>
                  <a:pt x="5802" y="5430"/>
                </a:lnTo>
                <a:lnTo>
                  <a:pt x="5780" y="5332"/>
                </a:lnTo>
                <a:lnTo>
                  <a:pt x="5769" y="5291"/>
                </a:lnTo>
                <a:lnTo>
                  <a:pt x="5761" y="5259"/>
                </a:lnTo>
                <a:lnTo>
                  <a:pt x="5752" y="5236"/>
                </a:lnTo>
                <a:lnTo>
                  <a:pt x="5750" y="5228"/>
                </a:lnTo>
                <a:lnTo>
                  <a:pt x="5748" y="5223"/>
                </a:lnTo>
                <a:lnTo>
                  <a:pt x="5745" y="5222"/>
                </a:lnTo>
                <a:lnTo>
                  <a:pt x="5743" y="5224"/>
                </a:lnTo>
                <a:lnTo>
                  <a:pt x="5743" y="5229"/>
                </a:lnTo>
                <a:lnTo>
                  <a:pt x="5742" y="5238"/>
                </a:lnTo>
                <a:lnTo>
                  <a:pt x="5740" y="5379"/>
                </a:lnTo>
                <a:lnTo>
                  <a:pt x="5737" y="5587"/>
                </a:lnTo>
                <a:lnTo>
                  <a:pt x="5736" y="5699"/>
                </a:lnTo>
                <a:lnTo>
                  <a:pt x="5736" y="5806"/>
                </a:lnTo>
                <a:lnTo>
                  <a:pt x="5738" y="5902"/>
                </a:lnTo>
                <a:lnTo>
                  <a:pt x="5739" y="5944"/>
                </a:lnTo>
                <a:lnTo>
                  <a:pt x="5742" y="5980"/>
                </a:lnTo>
                <a:lnTo>
                  <a:pt x="5750" y="6063"/>
                </a:lnTo>
                <a:lnTo>
                  <a:pt x="5762" y="6171"/>
                </a:lnTo>
                <a:lnTo>
                  <a:pt x="5795" y="6429"/>
                </a:lnTo>
                <a:lnTo>
                  <a:pt x="5826" y="6682"/>
                </a:lnTo>
                <a:lnTo>
                  <a:pt x="5838" y="6782"/>
                </a:lnTo>
                <a:lnTo>
                  <a:pt x="5846" y="6856"/>
                </a:lnTo>
                <a:lnTo>
                  <a:pt x="5852" y="6942"/>
                </a:lnTo>
                <a:lnTo>
                  <a:pt x="5862" y="7077"/>
                </a:lnTo>
                <a:lnTo>
                  <a:pt x="5881" y="7422"/>
                </a:lnTo>
                <a:lnTo>
                  <a:pt x="5898" y="7747"/>
                </a:lnTo>
                <a:lnTo>
                  <a:pt x="5904" y="7858"/>
                </a:lnTo>
                <a:lnTo>
                  <a:pt x="5905" y="7909"/>
                </a:lnTo>
                <a:lnTo>
                  <a:pt x="5905" y="7912"/>
                </a:lnTo>
                <a:lnTo>
                  <a:pt x="5903" y="7912"/>
                </a:lnTo>
                <a:lnTo>
                  <a:pt x="5900" y="7909"/>
                </a:lnTo>
                <a:lnTo>
                  <a:pt x="5898" y="7905"/>
                </a:lnTo>
                <a:lnTo>
                  <a:pt x="5888" y="7889"/>
                </a:lnTo>
                <a:lnTo>
                  <a:pt x="5876" y="7864"/>
                </a:lnTo>
                <a:lnTo>
                  <a:pt x="5845" y="7794"/>
                </a:lnTo>
                <a:lnTo>
                  <a:pt x="5807" y="7703"/>
                </a:lnTo>
                <a:lnTo>
                  <a:pt x="5766" y="7600"/>
                </a:lnTo>
                <a:lnTo>
                  <a:pt x="5724" y="7490"/>
                </a:lnTo>
                <a:lnTo>
                  <a:pt x="5685" y="7383"/>
                </a:lnTo>
                <a:lnTo>
                  <a:pt x="5668" y="7333"/>
                </a:lnTo>
                <a:lnTo>
                  <a:pt x="5653" y="7286"/>
                </a:lnTo>
                <a:lnTo>
                  <a:pt x="5638" y="7238"/>
                </a:lnTo>
                <a:lnTo>
                  <a:pt x="5625" y="7184"/>
                </a:lnTo>
                <a:lnTo>
                  <a:pt x="5610" y="7126"/>
                </a:lnTo>
                <a:lnTo>
                  <a:pt x="5595" y="7062"/>
                </a:lnTo>
                <a:lnTo>
                  <a:pt x="5565" y="6929"/>
                </a:lnTo>
                <a:lnTo>
                  <a:pt x="5536" y="6791"/>
                </a:lnTo>
                <a:lnTo>
                  <a:pt x="5507" y="6656"/>
                </a:lnTo>
                <a:lnTo>
                  <a:pt x="5480" y="6533"/>
                </a:lnTo>
                <a:lnTo>
                  <a:pt x="5467" y="6477"/>
                </a:lnTo>
                <a:lnTo>
                  <a:pt x="5455" y="6428"/>
                </a:lnTo>
                <a:lnTo>
                  <a:pt x="5441" y="6386"/>
                </a:lnTo>
                <a:lnTo>
                  <a:pt x="5430" y="6351"/>
                </a:lnTo>
                <a:lnTo>
                  <a:pt x="5411" y="6295"/>
                </a:lnTo>
                <a:lnTo>
                  <a:pt x="5396" y="6244"/>
                </a:lnTo>
                <a:lnTo>
                  <a:pt x="5385" y="6199"/>
                </a:lnTo>
                <a:lnTo>
                  <a:pt x="5376" y="6154"/>
                </a:lnTo>
                <a:lnTo>
                  <a:pt x="5370" y="6108"/>
                </a:lnTo>
                <a:lnTo>
                  <a:pt x="5366" y="6059"/>
                </a:lnTo>
                <a:lnTo>
                  <a:pt x="5356" y="5935"/>
                </a:lnTo>
                <a:lnTo>
                  <a:pt x="5354" y="5899"/>
                </a:lnTo>
                <a:lnTo>
                  <a:pt x="5354" y="5864"/>
                </a:lnTo>
                <a:lnTo>
                  <a:pt x="5354" y="5831"/>
                </a:lnTo>
                <a:lnTo>
                  <a:pt x="5355" y="5798"/>
                </a:lnTo>
                <a:lnTo>
                  <a:pt x="5357" y="5765"/>
                </a:lnTo>
                <a:lnTo>
                  <a:pt x="5360" y="5734"/>
                </a:lnTo>
                <a:lnTo>
                  <a:pt x="5367" y="5670"/>
                </a:lnTo>
                <a:lnTo>
                  <a:pt x="5386" y="5545"/>
                </a:lnTo>
                <a:lnTo>
                  <a:pt x="5394" y="5481"/>
                </a:lnTo>
                <a:lnTo>
                  <a:pt x="5400" y="5416"/>
                </a:lnTo>
                <a:lnTo>
                  <a:pt x="5403" y="5381"/>
                </a:lnTo>
                <a:lnTo>
                  <a:pt x="5405" y="5347"/>
                </a:lnTo>
                <a:lnTo>
                  <a:pt x="5406" y="5273"/>
                </a:lnTo>
                <a:lnTo>
                  <a:pt x="5408" y="5195"/>
                </a:lnTo>
                <a:lnTo>
                  <a:pt x="5406" y="5116"/>
                </a:lnTo>
                <a:lnTo>
                  <a:pt x="5403" y="4953"/>
                </a:lnTo>
                <a:lnTo>
                  <a:pt x="5402" y="4872"/>
                </a:lnTo>
                <a:lnTo>
                  <a:pt x="5400" y="4793"/>
                </a:lnTo>
                <a:lnTo>
                  <a:pt x="5399" y="4753"/>
                </a:lnTo>
                <a:lnTo>
                  <a:pt x="5397" y="4711"/>
                </a:lnTo>
                <a:lnTo>
                  <a:pt x="5392" y="4668"/>
                </a:lnTo>
                <a:lnTo>
                  <a:pt x="5387" y="4624"/>
                </a:lnTo>
                <a:lnTo>
                  <a:pt x="5380" y="4581"/>
                </a:lnTo>
                <a:lnTo>
                  <a:pt x="5373" y="4539"/>
                </a:lnTo>
                <a:lnTo>
                  <a:pt x="5366" y="4501"/>
                </a:lnTo>
                <a:lnTo>
                  <a:pt x="5358" y="4465"/>
                </a:lnTo>
                <a:lnTo>
                  <a:pt x="5350" y="4432"/>
                </a:lnTo>
                <a:lnTo>
                  <a:pt x="5344" y="4406"/>
                </a:lnTo>
                <a:lnTo>
                  <a:pt x="5337" y="4384"/>
                </a:lnTo>
                <a:lnTo>
                  <a:pt x="5332" y="4370"/>
                </a:lnTo>
                <a:lnTo>
                  <a:pt x="5328" y="4361"/>
                </a:lnTo>
                <a:lnTo>
                  <a:pt x="5326" y="4361"/>
                </a:lnTo>
                <a:lnTo>
                  <a:pt x="5326" y="4363"/>
                </a:lnTo>
                <a:lnTo>
                  <a:pt x="5325" y="4372"/>
                </a:lnTo>
                <a:lnTo>
                  <a:pt x="5326" y="4393"/>
                </a:lnTo>
                <a:lnTo>
                  <a:pt x="5328" y="4420"/>
                </a:lnTo>
                <a:lnTo>
                  <a:pt x="5328" y="4454"/>
                </a:lnTo>
                <a:lnTo>
                  <a:pt x="5328" y="4491"/>
                </a:lnTo>
                <a:lnTo>
                  <a:pt x="5326" y="4533"/>
                </a:lnTo>
                <a:lnTo>
                  <a:pt x="5319" y="4626"/>
                </a:lnTo>
                <a:lnTo>
                  <a:pt x="5310" y="4722"/>
                </a:lnTo>
                <a:lnTo>
                  <a:pt x="5291" y="4906"/>
                </a:lnTo>
                <a:lnTo>
                  <a:pt x="5285" y="4979"/>
                </a:lnTo>
                <a:lnTo>
                  <a:pt x="5283" y="5008"/>
                </a:lnTo>
                <a:lnTo>
                  <a:pt x="5282" y="5031"/>
                </a:lnTo>
                <a:lnTo>
                  <a:pt x="5280" y="5051"/>
                </a:lnTo>
                <a:lnTo>
                  <a:pt x="5277" y="5074"/>
                </a:lnTo>
                <a:lnTo>
                  <a:pt x="5271" y="5098"/>
                </a:lnTo>
                <a:lnTo>
                  <a:pt x="5263" y="5122"/>
                </a:lnTo>
                <a:lnTo>
                  <a:pt x="5255" y="5146"/>
                </a:lnTo>
                <a:lnTo>
                  <a:pt x="5244" y="5169"/>
                </a:lnTo>
                <a:lnTo>
                  <a:pt x="5233" y="5190"/>
                </a:lnTo>
                <a:lnTo>
                  <a:pt x="5223" y="5208"/>
                </a:lnTo>
                <a:lnTo>
                  <a:pt x="5212" y="5223"/>
                </a:lnTo>
                <a:lnTo>
                  <a:pt x="5206" y="5229"/>
                </a:lnTo>
                <a:lnTo>
                  <a:pt x="5201" y="5234"/>
                </a:lnTo>
                <a:lnTo>
                  <a:pt x="5196" y="5237"/>
                </a:lnTo>
                <a:lnTo>
                  <a:pt x="5191" y="5240"/>
                </a:lnTo>
                <a:lnTo>
                  <a:pt x="5187" y="5240"/>
                </a:lnTo>
                <a:lnTo>
                  <a:pt x="5182" y="5238"/>
                </a:lnTo>
                <a:lnTo>
                  <a:pt x="5178" y="5236"/>
                </a:lnTo>
                <a:lnTo>
                  <a:pt x="5175" y="5232"/>
                </a:lnTo>
                <a:lnTo>
                  <a:pt x="5171" y="5225"/>
                </a:lnTo>
                <a:lnTo>
                  <a:pt x="5169" y="5218"/>
                </a:lnTo>
                <a:lnTo>
                  <a:pt x="5166" y="5207"/>
                </a:lnTo>
                <a:lnTo>
                  <a:pt x="5165" y="5195"/>
                </a:lnTo>
                <a:lnTo>
                  <a:pt x="5164" y="5181"/>
                </a:lnTo>
                <a:lnTo>
                  <a:pt x="5164" y="5164"/>
                </a:lnTo>
                <a:lnTo>
                  <a:pt x="5163" y="5124"/>
                </a:lnTo>
                <a:lnTo>
                  <a:pt x="5161" y="5079"/>
                </a:lnTo>
                <a:lnTo>
                  <a:pt x="5157" y="4973"/>
                </a:lnTo>
                <a:lnTo>
                  <a:pt x="5149" y="4853"/>
                </a:lnTo>
                <a:lnTo>
                  <a:pt x="5141" y="4724"/>
                </a:lnTo>
                <a:lnTo>
                  <a:pt x="5133" y="4596"/>
                </a:lnTo>
                <a:lnTo>
                  <a:pt x="5125" y="4473"/>
                </a:lnTo>
                <a:lnTo>
                  <a:pt x="5121" y="4364"/>
                </a:lnTo>
                <a:lnTo>
                  <a:pt x="5119" y="4316"/>
                </a:lnTo>
                <a:lnTo>
                  <a:pt x="5119" y="4274"/>
                </a:lnTo>
                <a:lnTo>
                  <a:pt x="5118" y="4230"/>
                </a:lnTo>
                <a:lnTo>
                  <a:pt x="5115" y="4181"/>
                </a:lnTo>
                <a:lnTo>
                  <a:pt x="5110" y="4125"/>
                </a:lnTo>
                <a:lnTo>
                  <a:pt x="5103" y="4066"/>
                </a:lnTo>
                <a:lnTo>
                  <a:pt x="5094" y="4002"/>
                </a:lnTo>
                <a:lnTo>
                  <a:pt x="5086" y="3938"/>
                </a:lnTo>
                <a:lnTo>
                  <a:pt x="5066" y="3810"/>
                </a:lnTo>
                <a:lnTo>
                  <a:pt x="5047" y="3691"/>
                </a:lnTo>
                <a:lnTo>
                  <a:pt x="5032" y="3594"/>
                </a:lnTo>
                <a:lnTo>
                  <a:pt x="5015" y="3502"/>
                </a:lnTo>
                <a:lnTo>
                  <a:pt x="5020" y="3572"/>
                </a:lnTo>
                <a:lnTo>
                  <a:pt x="5029" y="3743"/>
                </a:lnTo>
                <a:lnTo>
                  <a:pt x="5035" y="3847"/>
                </a:lnTo>
                <a:lnTo>
                  <a:pt x="5040" y="3953"/>
                </a:lnTo>
                <a:lnTo>
                  <a:pt x="5044" y="4053"/>
                </a:lnTo>
                <a:lnTo>
                  <a:pt x="5045" y="4140"/>
                </a:lnTo>
                <a:lnTo>
                  <a:pt x="5044" y="4180"/>
                </a:lnTo>
                <a:lnTo>
                  <a:pt x="5042" y="4222"/>
                </a:lnTo>
                <a:lnTo>
                  <a:pt x="5039" y="4266"/>
                </a:lnTo>
                <a:lnTo>
                  <a:pt x="5035" y="4312"/>
                </a:lnTo>
                <a:lnTo>
                  <a:pt x="5026" y="4403"/>
                </a:lnTo>
                <a:lnTo>
                  <a:pt x="5015" y="4492"/>
                </a:lnTo>
                <a:lnTo>
                  <a:pt x="4994" y="4645"/>
                </a:lnTo>
                <a:lnTo>
                  <a:pt x="4988" y="4699"/>
                </a:lnTo>
                <a:lnTo>
                  <a:pt x="4986" y="4719"/>
                </a:lnTo>
                <a:lnTo>
                  <a:pt x="4985" y="4734"/>
                </a:lnTo>
                <a:lnTo>
                  <a:pt x="4979" y="4951"/>
                </a:lnTo>
                <a:lnTo>
                  <a:pt x="4963" y="5372"/>
                </a:lnTo>
                <a:lnTo>
                  <a:pt x="4940" y="5965"/>
                </a:lnTo>
                <a:lnTo>
                  <a:pt x="4935" y="5949"/>
                </a:lnTo>
                <a:lnTo>
                  <a:pt x="4920" y="5902"/>
                </a:lnTo>
                <a:lnTo>
                  <a:pt x="4898" y="5831"/>
                </a:lnTo>
                <a:lnTo>
                  <a:pt x="4886" y="5786"/>
                </a:lnTo>
                <a:lnTo>
                  <a:pt x="4874" y="5738"/>
                </a:lnTo>
                <a:lnTo>
                  <a:pt x="4861" y="5687"/>
                </a:lnTo>
                <a:lnTo>
                  <a:pt x="4849" y="5631"/>
                </a:lnTo>
                <a:lnTo>
                  <a:pt x="4838" y="5574"/>
                </a:lnTo>
                <a:lnTo>
                  <a:pt x="4829" y="5515"/>
                </a:lnTo>
                <a:lnTo>
                  <a:pt x="4819" y="5454"/>
                </a:lnTo>
                <a:lnTo>
                  <a:pt x="4813" y="5391"/>
                </a:lnTo>
                <a:lnTo>
                  <a:pt x="4808" y="5330"/>
                </a:lnTo>
                <a:lnTo>
                  <a:pt x="4808" y="5299"/>
                </a:lnTo>
                <a:lnTo>
                  <a:pt x="4807" y="5267"/>
                </a:lnTo>
                <a:lnTo>
                  <a:pt x="4808" y="5148"/>
                </a:lnTo>
                <a:lnTo>
                  <a:pt x="4812" y="5037"/>
                </a:lnTo>
                <a:lnTo>
                  <a:pt x="4818" y="4930"/>
                </a:lnTo>
                <a:lnTo>
                  <a:pt x="4824" y="4830"/>
                </a:lnTo>
                <a:lnTo>
                  <a:pt x="4831" y="4735"/>
                </a:lnTo>
                <a:lnTo>
                  <a:pt x="4838" y="4646"/>
                </a:lnTo>
                <a:lnTo>
                  <a:pt x="4851" y="4482"/>
                </a:lnTo>
                <a:lnTo>
                  <a:pt x="4854" y="4443"/>
                </a:lnTo>
                <a:lnTo>
                  <a:pt x="4855" y="4406"/>
                </a:lnTo>
                <a:lnTo>
                  <a:pt x="4855" y="4372"/>
                </a:lnTo>
                <a:lnTo>
                  <a:pt x="4854" y="4339"/>
                </a:lnTo>
                <a:lnTo>
                  <a:pt x="4851" y="4308"/>
                </a:lnTo>
                <a:lnTo>
                  <a:pt x="4849" y="4281"/>
                </a:lnTo>
                <a:lnTo>
                  <a:pt x="4845" y="4257"/>
                </a:lnTo>
                <a:lnTo>
                  <a:pt x="4843" y="4234"/>
                </a:lnTo>
                <a:lnTo>
                  <a:pt x="4839" y="4216"/>
                </a:lnTo>
                <a:lnTo>
                  <a:pt x="4836" y="4202"/>
                </a:lnTo>
                <a:lnTo>
                  <a:pt x="4832" y="4190"/>
                </a:lnTo>
                <a:lnTo>
                  <a:pt x="4829" y="4182"/>
                </a:lnTo>
                <a:lnTo>
                  <a:pt x="4826" y="4180"/>
                </a:lnTo>
                <a:lnTo>
                  <a:pt x="4825" y="4180"/>
                </a:lnTo>
                <a:lnTo>
                  <a:pt x="4824" y="4181"/>
                </a:lnTo>
                <a:lnTo>
                  <a:pt x="4823" y="4188"/>
                </a:lnTo>
                <a:lnTo>
                  <a:pt x="4823" y="4199"/>
                </a:lnTo>
                <a:lnTo>
                  <a:pt x="4821" y="4217"/>
                </a:lnTo>
                <a:lnTo>
                  <a:pt x="4819" y="4240"/>
                </a:lnTo>
                <a:lnTo>
                  <a:pt x="4812" y="4304"/>
                </a:lnTo>
                <a:lnTo>
                  <a:pt x="4802" y="4383"/>
                </a:lnTo>
                <a:lnTo>
                  <a:pt x="4789" y="4470"/>
                </a:lnTo>
                <a:lnTo>
                  <a:pt x="4775" y="4558"/>
                </a:lnTo>
                <a:lnTo>
                  <a:pt x="4759" y="4641"/>
                </a:lnTo>
                <a:lnTo>
                  <a:pt x="4746" y="4712"/>
                </a:lnTo>
                <a:lnTo>
                  <a:pt x="4738" y="4741"/>
                </a:lnTo>
                <a:lnTo>
                  <a:pt x="4732" y="4763"/>
                </a:lnTo>
                <a:lnTo>
                  <a:pt x="4728" y="4787"/>
                </a:lnTo>
                <a:lnTo>
                  <a:pt x="4720" y="4818"/>
                </a:lnTo>
                <a:lnTo>
                  <a:pt x="4706" y="4897"/>
                </a:lnTo>
                <a:lnTo>
                  <a:pt x="4692" y="4992"/>
                </a:lnTo>
                <a:lnTo>
                  <a:pt x="4677" y="5092"/>
                </a:lnTo>
                <a:lnTo>
                  <a:pt x="4653" y="5266"/>
                </a:lnTo>
                <a:lnTo>
                  <a:pt x="4644" y="5342"/>
                </a:lnTo>
                <a:lnTo>
                  <a:pt x="4570" y="5069"/>
                </a:lnTo>
                <a:lnTo>
                  <a:pt x="4451" y="4629"/>
                </a:lnTo>
                <a:lnTo>
                  <a:pt x="4430" y="4546"/>
                </a:lnTo>
                <a:lnTo>
                  <a:pt x="4409" y="4461"/>
                </a:lnTo>
                <a:lnTo>
                  <a:pt x="4390" y="4373"/>
                </a:lnTo>
                <a:lnTo>
                  <a:pt x="4373" y="4283"/>
                </a:lnTo>
                <a:lnTo>
                  <a:pt x="4358" y="4187"/>
                </a:lnTo>
                <a:lnTo>
                  <a:pt x="4343" y="4085"/>
                </a:lnTo>
                <a:lnTo>
                  <a:pt x="4329" y="3976"/>
                </a:lnTo>
                <a:lnTo>
                  <a:pt x="4318" y="3858"/>
                </a:lnTo>
                <a:lnTo>
                  <a:pt x="4306" y="3747"/>
                </a:lnTo>
                <a:lnTo>
                  <a:pt x="4295" y="3660"/>
                </a:lnTo>
                <a:lnTo>
                  <a:pt x="4284" y="3586"/>
                </a:lnTo>
                <a:lnTo>
                  <a:pt x="4275" y="3526"/>
                </a:lnTo>
                <a:lnTo>
                  <a:pt x="4265" y="3471"/>
                </a:lnTo>
                <a:lnTo>
                  <a:pt x="4257" y="3417"/>
                </a:lnTo>
                <a:lnTo>
                  <a:pt x="4249" y="3360"/>
                </a:lnTo>
                <a:lnTo>
                  <a:pt x="4243" y="3294"/>
                </a:lnTo>
                <a:lnTo>
                  <a:pt x="4240" y="3260"/>
                </a:lnTo>
                <a:lnTo>
                  <a:pt x="4235" y="3228"/>
                </a:lnTo>
                <a:lnTo>
                  <a:pt x="4230" y="3202"/>
                </a:lnTo>
                <a:lnTo>
                  <a:pt x="4223" y="3179"/>
                </a:lnTo>
                <a:lnTo>
                  <a:pt x="4217" y="3160"/>
                </a:lnTo>
                <a:lnTo>
                  <a:pt x="4210" y="3144"/>
                </a:lnTo>
                <a:lnTo>
                  <a:pt x="4203" y="3133"/>
                </a:lnTo>
                <a:lnTo>
                  <a:pt x="4199" y="3130"/>
                </a:lnTo>
                <a:lnTo>
                  <a:pt x="4195" y="3127"/>
                </a:lnTo>
                <a:lnTo>
                  <a:pt x="4192" y="3125"/>
                </a:lnTo>
                <a:lnTo>
                  <a:pt x="4188" y="3125"/>
                </a:lnTo>
                <a:lnTo>
                  <a:pt x="4186" y="3126"/>
                </a:lnTo>
                <a:lnTo>
                  <a:pt x="4182" y="3127"/>
                </a:lnTo>
                <a:lnTo>
                  <a:pt x="4180" y="3131"/>
                </a:lnTo>
                <a:lnTo>
                  <a:pt x="4177" y="3136"/>
                </a:lnTo>
                <a:lnTo>
                  <a:pt x="4173" y="3148"/>
                </a:lnTo>
                <a:lnTo>
                  <a:pt x="4169" y="3166"/>
                </a:lnTo>
                <a:lnTo>
                  <a:pt x="4168" y="3187"/>
                </a:lnTo>
                <a:lnTo>
                  <a:pt x="4168" y="3216"/>
                </a:lnTo>
                <a:lnTo>
                  <a:pt x="4169" y="3250"/>
                </a:lnTo>
                <a:lnTo>
                  <a:pt x="4171" y="3286"/>
                </a:lnTo>
                <a:lnTo>
                  <a:pt x="4170" y="3322"/>
                </a:lnTo>
                <a:lnTo>
                  <a:pt x="4169" y="3359"/>
                </a:lnTo>
                <a:lnTo>
                  <a:pt x="4165" y="3398"/>
                </a:lnTo>
                <a:lnTo>
                  <a:pt x="4162" y="3436"/>
                </a:lnTo>
                <a:lnTo>
                  <a:pt x="4156" y="3475"/>
                </a:lnTo>
                <a:lnTo>
                  <a:pt x="4143" y="3554"/>
                </a:lnTo>
                <a:lnTo>
                  <a:pt x="4129" y="3636"/>
                </a:lnTo>
                <a:lnTo>
                  <a:pt x="4115" y="3721"/>
                </a:lnTo>
                <a:lnTo>
                  <a:pt x="4109" y="3765"/>
                </a:lnTo>
                <a:lnTo>
                  <a:pt x="4103" y="3810"/>
                </a:lnTo>
                <a:lnTo>
                  <a:pt x="4098" y="3856"/>
                </a:lnTo>
                <a:lnTo>
                  <a:pt x="4094" y="3902"/>
                </a:lnTo>
                <a:lnTo>
                  <a:pt x="4091" y="3992"/>
                </a:lnTo>
                <a:lnTo>
                  <a:pt x="4088" y="4073"/>
                </a:lnTo>
                <a:lnTo>
                  <a:pt x="4086" y="4198"/>
                </a:lnTo>
                <a:lnTo>
                  <a:pt x="4084" y="4239"/>
                </a:lnTo>
                <a:lnTo>
                  <a:pt x="4082" y="4253"/>
                </a:lnTo>
                <a:lnTo>
                  <a:pt x="4080" y="4263"/>
                </a:lnTo>
                <a:lnTo>
                  <a:pt x="4078" y="4269"/>
                </a:lnTo>
                <a:lnTo>
                  <a:pt x="4076" y="4270"/>
                </a:lnTo>
                <a:lnTo>
                  <a:pt x="4074" y="4270"/>
                </a:lnTo>
                <a:lnTo>
                  <a:pt x="4073" y="4270"/>
                </a:lnTo>
                <a:lnTo>
                  <a:pt x="4070" y="4268"/>
                </a:lnTo>
                <a:lnTo>
                  <a:pt x="4066" y="4258"/>
                </a:lnTo>
                <a:lnTo>
                  <a:pt x="4018" y="4162"/>
                </a:lnTo>
                <a:lnTo>
                  <a:pt x="3937" y="3999"/>
                </a:lnTo>
                <a:lnTo>
                  <a:pt x="3894" y="3910"/>
                </a:lnTo>
                <a:lnTo>
                  <a:pt x="3854" y="3824"/>
                </a:lnTo>
                <a:lnTo>
                  <a:pt x="3821" y="3751"/>
                </a:lnTo>
                <a:lnTo>
                  <a:pt x="3809" y="3720"/>
                </a:lnTo>
                <a:lnTo>
                  <a:pt x="3798" y="3695"/>
                </a:lnTo>
                <a:lnTo>
                  <a:pt x="3791" y="3673"/>
                </a:lnTo>
                <a:lnTo>
                  <a:pt x="3786" y="3650"/>
                </a:lnTo>
                <a:lnTo>
                  <a:pt x="3783" y="3627"/>
                </a:lnTo>
                <a:lnTo>
                  <a:pt x="3782" y="3604"/>
                </a:lnTo>
                <a:lnTo>
                  <a:pt x="3783" y="3582"/>
                </a:lnTo>
                <a:lnTo>
                  <a:pt x="3785" y="3558"/>
                </a:lnTo>
                <a:lnTo>
                  <a:pt x="3788" y="3534"/>
                </a:lnTo>
                <a:lnTo>
                  <a:pt x="3793" y="3509"/>
                </a:lnTo>
                <a:lnTo>
                  <a:pt x="3804" y="3458"/>
                </a:lnTo>
                <a:lnTo>
                  <a:pt x="3817" y="3403"/>
                </a:lnTo>
                <a:lnTo>
                  <a:pt x="3830" y="3344"/>
                </a:lnTo>
                <a:lnTo>
                  <a:pt x="3836" y="3312"/>
                </a:lnTo>
                <a:lnTo>
                  <a:pt x="3842" y="3280"/>
                </a:lnTo>
                <a:lnTo>
                  <a:pt x="3853" y="3214"/>
                </a:lnTo>
                <a:lnTo>
                  <a:pt x="3860" y="3149"/>
                </a:lnTo>
                <a:lnTo>
                  <a:pt x="3866" y="3084"/>
                </a:lnTo>
                <a:lnTo>
                  <a:pt x="3872" y="3018"/>
                </a:lnTo>
                <a:lnTo>
                  <a:pt x="3884" y="2873"/>
                </a:lnTo>
                <a:lnTo>
                  <a:pt x="3893" y="2791"/>
                </a:lnTo>
                <a:lnTo>
                  <a:pt x="3902" y="2701"/>
                </a:lnTo>
                <a:lnTo>
                  <a:pt x="3907" y="2655"/>
                </a:lnTo>
                <a:lnTo>
                  <a:pt x="3909" y="2613"/>
                </a:lnTo>
                <a:lnTo>
                  <a:pt x="3912" y="2576"/>
                </a:lnTo>
                <a:lnTo>
                  <a:pt x="3912" y="2541"/>
                </a:lnTo>
                <a:lnTo>
                  <a:pt x="3912" y="2510"/>
                </a:lnTo>
                <a:lnTo>
                  <a:pt x="3911" y="2482"/>
                </a:lnTo>
                <a:lnTo>
                  <a:pt x="3908" y="2457"/>
                </a:lnTo>
                <a:lnTo>
                  <a:pt x="3906" y="2435"/>
                </a:lnTo>
                <a:lnTo>
                  <a:pt x="3902" y="2416"/>
                </a:lnTo>
                <a:lnTo>
                  <a:pt x="3900" y="2400"/>
                </a:lnTo>
                <a:lnTo>
                  <a:pt x="3894" y="2378"/>
                </a:lnTo>
                <a:lnTo>
                  <a:pt x="3889" y="2363"/>
                </a:lnTo>
                <a:lnTo>
                  <a:pt x="3887" y="2360"/>
                </a:lnTo>
                <a:lnTo>
                  <a:pt x="3834" y="2552"/>
                </a:lnTo>
                <a:lnTo>
                  <a:pt x="3793" y="2697"/>
                </a:lnTo>
                <a:lnTo>
                  <a:pt x="3769" y="2790"/>
                </a:lnTo>
                <a:lnTo>
                  <a:pt x="3757" y="2833"/>
                </a:lnTo>
                <a:lnTo>
                  <a:pt x="3734" y="2912"/>
                </a:lnTo>
                <a:lnTo>
                  <a:pt x="3705" y="3010"/>
                </a:lnTo>
                <a:lnTo>
                  <a:pt x="3672" y="3112"/>
                </a:lnTo>
                <a:lnTo>
                  <a:pt x="3655" y="3161"/>
                </a:lnTo>
                <a:lnTo>
                  <a:pt x="3639" y="3205"/>
                </a:lnTo>
                <a:lnTo>
                  <a:pt x="3624" y="3244"/>
                </a:lnTo>
                <a:lnTo>
                  <a:pt x="3610" y="3274"/>
                </a:lnTo>
                <a:lnTo>
                  <a:pt x="3603" y="3285"/>
                </a:lnTo>
                <a:lnTo>
                  <a:pt x="3597" y="3294"/>
                </a:lnTo>
                <a:lnTo>
                  <a:pt x="3592" y="3300"/>
                </a:lnTo>
                <a:lnTo>
                  <a:pt x="3587" y="3303"/>
                </a:lnTo>
                <a:lnTo>
                  <a:pt x="3585" y="3304"/>
                </a:lnTo>
                <a:lnTo>
                  <a:pt x="3584" y="3303"/>
                </a:lnTo>
                <a:lnTo>
                  <a:pt x="3581" y="3302"/>
                </a:lnTo>
                <a:lnTo>
                  <a:pt x="3580" y="3299"/>
                </a:lnTo>
                <a:lnTo>
                  <a:pt x="3578" y="3291"/>
                </a:lnTo>
                <a:lnTo>
                  <a:pt x="3575" y="3280"/>
                </a:lnTo>
                <a:lnTo>
                  <a:pt x="3573" y="3243"/>
                </a:lnTo>
                <a:lnTo>
                  <a:pt x="3573" y="3187"/>
                </a:lnTo>
                <a:lnTo>
                  <a:pt x="3574" y="3118"/>
                </a:lnTo>
                <a:lnTo>
                  <a:pt x="3577" y="3036"/>
                </a:lnTo>
                <a:lnTo>
                  <a:pt x="3584" y="2841"/>
                </a:lnTo>
                <a:lnTo>
                  <a:pt x="3595" y="2623"/>
                </a:lnTo>
                <a:lnTo>
                  <a:pt x="3618" y="2182"/>
                </a:lnTo>
                <a:lnTo>
                  <a:pt x="3634" y="1855"/>
                </a:lnTo>
                <a:lnTo>
                  <a:pt x="3642" y="1732"/>
                </a:lnTo>
                <a:lnTo>
                  <a:pt x="3649" y="1591"/>
                </a:lnTo>
                <a:lnTo>
                  <a:pt x="3658" y="1438"/>
                </a:lnTo>
                <a:lnTo>
                  <a:pt x="3670" y="1279"/>
                </a:lnTo>
                <a:lnTo>
                  <a:pt x="3684" y="1123"/>
                </a:lnTo>
                <a:lnTo>
                  <a:pt x="3692" y="1048"/>
                </a:lnTo>
                <a:lnTo>
                  <a:pt x="3699" y="974"/>
                </a:lnTo>
                <a:lnTo>
                  <a:pt x="3709" y="905"/>
                </a:lnTo>
                <a:lnTo>
                  <a:pt x="3718" y="840"/>
                </a:lnTo>
                <a:lnTo>
                  <a:pt x="3728" y="781"/>
                </a:lnTo>
                <a:lnTo>
                  <a:pt x="3739" y="727"/>
                </a:lnTo>
                <a:lnTo>
                  <a:pt x="3744" y="701"/>
                </a:lnTo>
                <a:lnTo>
                  <a:pt x="3748" y="675"/>
                </a:lnTo>
                <a:lnTo>
                  <a:pt x="3752" y="647"/>
                </a:lnTo>
                <a:lnTo>
                  <a:pt x="3754" y="619"/>
                </a:lnTo>
                <a:lnTo>
                  <a:pt x="3758" y="561"/>
                </a:lnTo>
                <a:lnTo>
                  <a:pt x="3759" y="501"/>
                </a:lnTo>
                <a:lnTo>
                  <a:pt x="3758" y="440"/>
                </a:lnTo>
                <a:lnTo>
                  <a:pt x="3756" y="379"/>
                </a:lnTo>
                <a:lnTo>
                  <a:pt x="3751" y="321"/>
                </a:lnTo>
                <a:lnTo>
                  <a:pt x="3746" y="263"/>
                </a:lnTo>
                <a:lnTo>
                  <a:pt x="3740" y="209"/>
                </a:lnTo>
                <a:lnTo>
                  <a:pt x="3734" y="160"/>
                </a:lnTo>
                <a:lnTo>
                  <a:pt x="3722" y="75"/>
                </a:lnTo>
                <a:lnTo>
                  <a:pt x="3712" y="20"/>
                </a:lnTo>
                <a:lnTo>
                  <a:pt x="3709" y="0"/>
                </a:lnTo>
                <a:lnTo>
                  <a:pt x="3605" y="389"/>
                </a:lnTo>
                <a:lnTo>
                  <a:pt x="3521" y="701"/>
                </a:lnTo>
                <a:lnTo>
                  <a:pt x="3457" y="935"/>
                </a:lnTo>
                <a:lnTo>
                  <a:pt x="3447" y="973"/>
                </a:lnTo>
                <a:lnTo>
                  <a:pt x="3437" y="1009"/>
                </a:lnTo>
                <a:lnTo>
                  <a:pt x="3430" y="1045"/>
                </a:lnTo>
                <a:lnTo>
                  <a:pt x="3424" y="1081"/>
                </a:lnTo>
                <a:lnTo>
                  <a:pt x="3413" y="1152"/>
                </a:lnTo>
                <a:lnTo>
                  <a:pt x="3402" y="1225"/>
                </a:lnTo>
                <a:lnTo>
                  <a:pt x="3393" y="1306"/>
                </a:lnTo>
                <a:lnTo>
                  <a:pt x="3380" y="1396"/>
                </a:lnTo>
                <a:lnTo>
                  <a:pt x="3371" y="1445"/>
                </a:lnTo>
                <a:lnTo>
                  <a:pt x="3362" y="1498"/>
                </a:lnTo>
                <a:lnTo>
                  <a:pt x="3351" y="1556"/>
                </a:lnTo>
                <a:lnTo>
                  <a:pt x="3338" y="1617"/>
                </a:lnTo>
                <a:lnTo>
                  <a:pt x="3326" y="1681"/>
                </a:lnTo>
                <a:lnTo>
                  <a:pt x="3315" y="1744"/>
                </a:lnTo>
                <a:lnTo>
                  <a:pt x="3306" y="1808"/>
                </a:lnTo>
                <a:lnTo>
                  <a:pt x="3300" y="1871"/>
                </a:lnTo>
                <a:lnTo>
                  <a:pt x="3296" y="1933"/>
                </a:lnTo>
                <a:lnTo>
                  <a:pt x="3292" y="1993"/>
                </a:lnTo>
                <a:lnTo>
                  <a:pt x="3291" y="2053"/>
                </a:lnTo>
                <a:lnTo>
                  <a:pt x="3290" y="2111"/>
                </a:lnTo>
                <a:lnTo>
                  <a:pt x="3291" y="2167"/>
                </a:lnTo>
                <a:lnTo>
                  <a:pt x="3292" y="2221"/>
                </a:lnTo>
                <a:lnTo>
                  <a:pt x="3297" y="2322"/>
                </a:lnTo>
                <a:lnTo>
                  <a:pt x="3303" y="2414"/>
                </a:lnTo>
                <a:lnTo>
                  <a:pt x="3309" y="2493"/>
                </a:lnTo>
                <a:lnTo>
                  <a:pt x="3311" y="2537"/>
                </a:lnTo>
                <a:lnTo>
                  <a:pt x="3314" y="2598"/>
                </a:lnTo>
                <a:lnTo>
                  <a:pt x="3317" y="2755"/>
                </a:lnTo>
                <a:lnTo>
                  <a:pt x="3320" y="2944"/>
                </a:lnTo>
                <a:lnTo>
                  <a:pt x="3322" y="3144"/>
                </a:lnTo>
                <a:lnTo>
                  <a:pt x="3323" y="3496"/>
                </a:lnTo>
                <a:lnTo>
                  <a:pt x="3323" y="3650"/>
                </a:lnTo>
                <a:lnTo>
                  <a:pt x="3273" y="3476"/>
                </a:lnTo>
                <a:lnTo>
                  <a:pt x="3190" y="3190"/>
                </a:lnTo>
                <a:lnTo>
                  <a:pt x="3181" y="3159"/>
                </a:lnTo>
                <a:lnTo>
                  <a:pt x="3172" y="3120"/>
                </a:lnTo>
                <a:lnTo>
                  <a:pt x="3162" y="3076"/>
                </a:lnTo>
                <a:lnTo>
                  <a:pt x="3153" y="3026"/>
                </a:lnTo>
                <a:lnTo>
                  <a:pt x="3132" y="2915"/>
                </a:lnTo>
                <a:lnTo>
                  <a:pt x="3112" y="2793"/>
                </a:lnTo>
                <a:lnTo>
                  <a:pt x="3094" y="2667"/>
                </a:lnTo>
                <a:lnTo>
                  <a:pt x="3077" y="2543"/>
                </a:lnTo>
                <a:lnTo>
                  <a:pt x="3065" y="2428"/>
                </a:lnTo>
                <a:lnTo>
                  <a:pt x="3060" y="2376"/>
                </a:lnTo>
                <a:lnTo>
                  <a:pt x="3056" y="2330"/>
                </a:lnTo>
                <a:lnTo>
                  <a:pt x="3049" y="2221"/>
                </a:lnTo>
                <a:lnTo>
                  <a:pt x="3038" y="2083"/>
                </a:lnTo>
                <a:lnTo>
                  <a:pt x="3013" y="1773"/>
                </a:lnTo>
                <a:lnTo>
                  <a:pt x="2982" y="1395"/>
                </a:lnTo>
                <a:lnTo>
                  <a:pt x="2954" y="1521"/>
                </a:lnTo>
                <a:lnTo>
                  <a:pt x="2925" y="1658"/>
                </a:lnTo>
                <a:lnTo>
                  <a:pt x="2893" y="1825"/>
                </a:lnTo>
                <a:lnTo>
                  <a:pt x="2886" y="1871"/>
                </a:lnTo>
                <a:lnTo>
                  <a:pt x="2880" y="1917"/>
                </a:lnTo>
                <a:lnTo>
                  <a:pt x="2875" y="1966"/>
                </a:lnTo>
                <a:lnTo>
                  <a:pt x="2873" y="2016"/>
                </a:lnTo>
                <a:lnTo>
                  <a:pt x="2870" y="2065"/>
                </a:lnTo>
                <a:lnTo>
                  <a:pt x="2870" y="2116"/>
                </a:lnTo>
                <a:lnTo>
                  <a:pt x="2871" y="2166"/>
                </a:lnTo>
                <a:lnTo>
                  <a:pt x="2873" y="2217"/>
                </a:lnTo>
                <a:lnTo>
                  <a:pt x="2875" y="2265"/>
                </a:lnTo>
                <a:lnTo>
                  <a:pt x="2879" y="2313"/>
                </a:lnTo>
                <a:lnTo>
                  <a:pt x="2882" y="2358"/>
                </a:lnTo>
                <a:lnTo>
                  <a:pt x="2887" y="2403"/>
                </a:lnTo>
                <a:lnTo>
                  <a:pt x="2897" y="2483"/>
                </a:lnTo>
                <a:lnTo>
                  <a:pt x="2907" y="2552"/>
                </a:lnTo>
                <a:lnTo>
                  <a:pt x="2935" y="2701"/>
                </a:lnTo>
                <a:lnTo>
                  <a:pt x="2971" y="2888"/>
                </a:lnTo>
                <a:lnTo>
                  <a:pt x="2992" y="2988"/>
                </a:lnTo>
                <a:lnTo>
                  <a:pt x="3012" y="3089"/>
                </a:lnTo>
                <a:lnTo>
                  <a:pt x="3034" y="3186"/>
                </a:lnTo>
                <a:lnTo>
                  <a:pt x="3056" y="3280"/>
                </a:lnTo>
                <a:lnTo>
                  <a:pt x="3067" y="3326"/>
                </a:lnTo>
                <a:lnTo>
                  <a:pt x="3078" y="3374"/>
                </a:lnTo>
                <a:lnTo>
                  <a:pt x="3098" y="3476"/>
                </a:lnTo>
                <a:lnTo>
                  <a:pt x="3118" y="3585"/>
                </a:lnTo>
                <a:lnTo>
                  <a:pt x="3138" y="3697"/>
                </a:lnTo>
                <a:lnTo>
                  <a:pt x="3157" y="3809"/>
                </a:lnTo>
                <a:lnTo>
                  <a:pt x="3177" y="3919"/>
                </a:lnTo>
                <a:lnTo>
                  <a:pt x="3198" y="4026"/>
                </a:lnTo>
                <a:lnTo>
                  <a:pt x="3208" y="4077"/>
                </a:lnTo>
                <a:lnTo>
                  <a:pt x="3220" y="4125"/>
                </a:lnTo>
                <a:lnTo>
                  <a:pt x="3229" y="4174"/>
                </a:lnTo>
                <a:lnTo>
                  <a:pt x="3238" y="4227"/>
                </a:lnTo>
                <a:lnTo>
                  <a:pt x="3245" y="4281"/>
                </a:lnTo>
                <a:lnTo>
                  <a:pt x="3251" y="4337"/>
                </a:lnTo>
                <a:lnTo>
                  <a:pt x="3256" y="4393"/>
                </a:lnTo>
                <a:lnTo>
                  <a:pt x="3259" y="4448"/>
                </a:lnTo>
                <a:lnTo>
                  <a:pt x="3262" y="4501"/>
                </a:lnTo>
                <a:lnTo>
                  <a:pt x="3264" y="4551"/>
                </a:lnTo>
                <a:lnTo>
                  <a:pt x="3265" y="4640"/>
                </a:lnTo>
                <a:lnTo>
                  <a:pt x="3265" y="4705"/>
                </a:lnTo>
                <a:lnTo>
                  <a:pt x="3264" y="4739"/>
                </a:lnTo>
                <a:lnTo>
                  <a:pt x="3264" y="4741"/>
                </a:lnTo>
                <a:lnTo>
                  <a:pt x="3264" y="4734"/>
                </a:lnTo>
                <a:lnTo>
                  <a:pt x="3263" y="4725"/>
                </a:lnTo>
                <a:lnTo>
                  <a:pt x="3261" y="4715"/>
                </a:lnTo>
                <a:lnTo>
                  <a:pt x="3253" y="4685"/>
                </a:lnTo>
                <a:lnTo>
                  <a:pt x="3243" y="4647"/>
                </a:lnTo>
                <a:lnTo>
                  <a:pt x="3227" y="4603"/>
                </a:lnTo>
                <a:lnTo>
                  <a:pt x="3209" y="4555"/>
                </a:lnTo>
                <a:lnTo>
                  <a:pt x="3190" y="4502"/>
                </a:lnTo>
                <a:lnTo>
                  <a:pt x="3147" y="4394"/>
                </a:lnTo>
                <a:lnTo>
                  <a:pt x="3106" y="4292"/>
                </a:lnTo>
                <a:lnTo>
                  <a:pt x="3070" y="4210"/>
                </a:lnTo>
                <a:lnTo>
                  <a:pt x="3047" y="4160"/>
                </a:lnTo>
                <a:lnTo>
                  <a:pt x="3041" y="4151"/>
                </a:lnTo>
                <a:lnTo>
                  <a:pt x="3041" y="4150"/>
                </a:lnTo>
                <a:lnTo>
                  <a:pt x="3041" y="4151"/>
                </a:lnTo>
                <a:lnTo>
                  <a:pt x="3041" y="4155"/>
                </a:lnTo>
                <a:lnTo>
                  <a:pt x="3044" y="4173"/>
                </a:lnTo>
                <a:lnTo>
                  <a:pt x="3048" y="4203"/>
                </a:lnTo>
                <a:lnTo>
                  <a:pt x="3056" y="4294"/>
                </a:lnTo>
                <a:lnTo>
                  <a:pt x="3067" y="4415"/>
                </a:lnTo>
                <a:lnTo>
                  <a:pt x="3077" y="4554"/>
                </a:lnTo>
                <a:lnTo>
                  <a:pt x="3086" y="4698"/>
                </a:lnTo>
                <a:lnTo>
                  <a:pt x="3094" y="4834"/>
                </a:lnTo>
                <a:lnTo>
                  <a:pt x="3098" y="4949"/>
                </a:lnTo>
                <a:lnTo>
                  <a:pt x="3101" y="4995"/>
                </a:lnTo>
                <a:lnTo>
                  <a:pt x="3101" y="5031"/>
                </a:lnTo>
                <a:lnTo>
                  <a:pt x="3101" y="5063"/>
                </a:lnTo>
                <a:lnTo>
                  <a:pt x="3103" y="5098"/>
                </a:lnTo>
                <a:lnTo>
                  <a:pt x="3108" y="5178"/>
                </a:lnTo>
                <a:lnTo>
                  <a:pt x="3118" y="5265"/>
                </a:lnTo>
                <a:lnTo>
                  <a:pt x="3129" y="5355"/>
                </a:lnTo>
                <a:lnTo>
                  <a:pt x="3142" y="5444"/>
                </a:lnTo>
                <a:lnTo>
                  <a:pt x="3157" y="5529"/>
                </a:lnTo>
                <a:lnTo>
                  <a:pt x="3165" y="5569"/>
                </a:lnTo>
                <a:lnTo>
                  <a:pt x="3173" y="5605"/>
                </a:lnTo>
                <a:lnTo>
                  <a:pt x="3181" y="5639"/>
                </a:lnTo>
                <a:lnTo>
                  <a:pt x="3190" y="5669"/>
                </a:lnTo>
                <a:lnTo>
                  <a:pt x="3197" y="5699"/>
                </a:lnTo>
                <a:lnTo>
                  <a:pt x="3204" y="5735"/>
                </a:lnTo>
                <a:lnTo>
                  <a:pt x="3209" y="5774"/>
                </a:lnTo>
                <a:lnTo>
                  <a:pt x="3213" y="5819"/>
                </a:lnTo>
                <a:lnTo>
                  <a:pt x="3216" y="5866"/>
                </a:lnTo>
                <a:lnTo>
                  <a:pt x="3219" y="5916"/>
                </a:lnTo>
                <a:lnTo>
                  <a:pt x="3221" y="6023"/>
                </a:lnTo>
                <a:lnTo>
                  <a:pt x="3222" y="6135"/>
                </a:lnTo>
                <a:lnTo>
                  <a:pt x="3221" y="6247"/>
                </a:lnTo>
                <a:lnTo>
                  <a:pt x="3220" y="6355"/>
                </a:lnTo>
                <a:lnTo>
                  <a:pt x="3220" y="6454"/>
                </a:lnTo>
                <a:lnTo>
                  <a:pt x="3219" y="6500"/>
                </a:lnTo>
                <a:lnTo>
                  <a:pt x="3215" y="6541"/>
                </a:lnTo>
                <a:lnTo>
                  <a:pt x="3210" y="6579"/>
                </a:lnTo>
                <a:lnTo>
                  <a:pt x="3204" y="6614"/>
                </a:lnTo>
                <a:lnTo>
                  <a:pt x="3197" y="6647"/>
                </a:lnTo>
                <a:lnTo>
                  <a:pt x="3187" y="6677"/>
                </a:lnTo>
                <a:lnTo>
                  <a:pt x="3177" y="6707"/>
                </a:lnTo>
                <a:lnTo>
                  <a:pt x="3166" y="6736"/>
                </a:lnTo>
                <a:lnTo>
                  <a:pt x="3141" y="6792"/>
                </a:lnTo>
                <a:lnTo>
                  <a:pt x="3113" y="6853"/>
                </a:lnTo>
                <a:lnTo>
                  <a:pt x="3098" y="6887"/>
                </a:lnTo>
                <a:lnTo>
                  <a:pt x="3084" y="6923"/>
                </a:lnTo>
                <a:lnTo>
                  <a:pt x="3070" y="6961"/>
                </a:lnTo>
                <a:lnTo>
                  <a:pt x="3056" y="7004"/>
                </a:lnTo>
                <a:lnTo>
                  <a:pt x="3049" y="7024"/>
                </a:lnTo>
                <a:lnTo>
                  <a:pt x="3043" y="7042"/>
                </a:lnTo>
                <a:lnTo>
                  <a:pt x="3037" y="7055"/>
                </a:lnTo>
                <a:lnTo>
                  <a:pt x="3031" y="7066"/>
                </a:lnTo>
                <a:lnTo>
                  <a:pt x="3025" y="7073"/>
                </a:lnTo>
                <a:lnTo>
                  <a:pt x="3020" y="7078"/>
                </a:lnTo>
                <a:lnTo>
                  <a:pt x="3016" y="7080"/>
                </a:lnTo>
                <a:lnTo>
                  <a:pt x="3011" y="7080"/>
                </a:lnTo>
                <a:lnTo>
                  <a:pt x="3007" y="7077"/>
                </a:lnTo>
                <a:lnTo>
                  <a:pt x="3002" y="7072"/>
                </a:lnTo>
                <a:lnTo>
                  <a:pt x="2999" y="7065"/>
                </a:lnTo>
                <a:lnTo>
                  <a:pt x="2995" y="7055"/>
                </a:lnTo>
                <a:lnTo>
                  <a:pt x="2989" y="7031"/>
                </a:lnTo>
                <a:lnTo>
                  <a:pt x="2984" y="7000"/>
                </a:lnTo>
                <a:lnTo>
                  <a:pt x="2980" y="6965"/>
                </a:lnTo>
                <a:lnTo>
                  <a:pt x="2976" y="6924"/>
                </a:lnTo>
                <a:lnTo>
                  <a:pt x="2972" y="6882"/>
                </a:lnTo>
                <a:lnTo>
                  <a:pt x="2971" y="6837"/>
                </a:lnTo>
                <a:lnTo>
                  <a:pt x="2968" y="6746"/>
                </a:lnTo>
                <a:lnTo>
                  <a:pt x="2968" y="6662"/>
                </a:lnTo>
                <a:lnTo>
                  <a:pt x="2968" y="6591"/>
                </a:lnTo>
                <a:lnTo>
                  <a:pt x="2970" y="6530"/>
                </a:lnTo>
                <a:lnTo>
                  <a:pt x="2974" y="6475"/>
                </a:lnTo>
                <a:lnTo>
                  <a:pt x="2980" y="6423"/>
                </a:lnTo>
                <a:lnTo>
                  <a:pt x="2988" y="6372"/>
                </a:lnTo>
                <a:lnTo>
                  <a:pt x="2999" y="6314"/>
                </a:lnTo>
                <a:lnTo>
                  <a:pt x="3026" y="6173"/>
                </a:lnTo>
                <a:lnTo>
                  <a:pt x="3040" y="6102"/>
                </a:lnTo>
                <a:lnTo>
                  <a:pt x="3044" y="6076"/>
                </a:lnTo>
                <a:lnTo>
                  <a:pt x="3047" y="6054"/>
                </a:lnTo>
                <a:lnTo>
                  <a:pt x="3048" y="6036"/>
                </a:lnTo>
                <a:lnTo>
                  <a:pt x="3048" y="6021"/>
                </a:lnTo>
                <a:lnTo>
                  <a:pt x="3047" y="6009"/>
                </a:lnTo>
                <a:lnTo>
                  <a:pt x="3046" y="5999"/>
                </a:lnTo>
                <a:lnTo>
                  <a:pt x="3042" y="5989"/>
                </a:lnTo>
                <a:lnTo>
                  <a:pt x="3037" y="5980"/>
                </a:lnTo>
                <a:lnTo>
                  <a:pt x="3026" y="5961"/>
                </a:lnTo>
                <a:lnTo>
                  <a:pt x="3020" y="5947"/>
                </a:lnTo>
                <a:lnTo>
                  <a:pt x="3013" y="5932"/>
                </a:lnTo>
                <a:lnTo>
                  <a:pt x="3005" y="5914"/>
                </a:lnTo>
                <a:lnTo>
                  <a:pt x="2996" y="5891"/>
                </a:lnTo>
                <a:lnTo>
                  <a:pt x="2994" y="5885"/>
                </a:lnTo>
                <a:lnTo>
                  <a:pt x="2992" y="5881"/>
                </a:lnTo>
                <a:lnTo>
                  <a:pt x="2988" y="5881"/>
                </a:lnTo>
                <a:lnTo>
                  <a:pt x="2984" y="5883"/>
                </a:lnTo>
                <a:lnTo>
                  <a:pt x="2982" y="5887"/>
                </a:lnTo>
                <a:lnTo>
                  <a:pt x="2978" y="5895"/>
                </a:lnTo>
                <a:lnTo>
                  <a:pt x="2971" y="5915"/>
                </a:lnTo>
                <a:lnTo>
                  <a:pt x="2964" y="5943"/>
                </a:lnTo>
                <a:lnTo>
                  <a:pt x="2957" y="5975"/>
                </a:lnTo>
                <a:lnTo>
                  <a:pt x="2941" y="6052"/>
                </a:lnTo>
                <a:lnTo>
                  <a:pt x="2928" y="6132"/>
                </a:lnTo>
                <a:lnTo>
                  <a:pt x="2918" y="6205"/>
                </a:lnTo>
                <a:lnTo>
                  <a:pt x="2907" y="6277"/>
                </a:lnTo>
                <a:lnTo>
                  <a:pt x="2900" y="6237"/>
                </a:lnTo>
                <a:lnTo>
                  <a:pt x="2883" y="6136"/>
                </a:lnTo>
                <a:lnTo>
                  <a:pt x="2874" y="6071"/>
                </a:lnTo>
                <a:lnTo>
                  <a:pt x="2864" y="6001"/>
                </a:lnTo>
                <a:lnTo>
                  <a:pt x="2856" y="5931"/>
                </a:lnTo>
                <a:lnTo>
                  <a:pt x="2849" y="5861"/>
                </a:lnTo>
                <a:lnTo>
                  <a:pt x="2846" y="5830"/>
                </a:lnTo>
                <a:lnTo>
                  <a:pt x="2846" y="5801"/>
                </a:lnTo>
                <a:lnTo>
                  <a:pt x="2846" y="5776"/>
                </a:lnTo>
                <a:lnTo>
                  <a:pt x="2847" y="5752"/>
                </a:lnTo>
                <a:lnTo>
                  <a:pt x="2850" y="5730"/>
                </a:lnTo>
                <a:lnTo>
                  <a:pt x="2853" y="5709"/>
                </a:lnTo>
                <a:lnTo>
                  <a:pt x="2858" y="5690"/>
                </a:lnTo>
                <a:lnTo>
                  <a:pt x="2863" y="5672"/>
                </a:lnTo>
                <a:lnTo>
                  <a:pt x="2876" y="5636"/>
                </a:lnTo>
                <a:lnTo>
                  <a:pt x="2891" y="5599"/>
                </a:lnTo>
                <a:lnTo>
                  <a:pt x="2906" y="5556"/>
                </a:lnTo>
                <a:lnTo>
                  <a:pt x="2915" y="5532"/>
                </a:lnTo>
                <a:lnTo>
                  <a:pt x="2923" y="5505"/>
                </a:lnTo>
                <a:lnTo>
                  <a:pt x="2930" y="5479"/>
                </a:lnTo>
                <a:lnTo>
                  <a:pt x="2936" y="5456"/>
                </a:lnTo>
                <a:lnTo>
                  <a:pt x="2941" y="5436"/>
                </a:lnTo>
                <a:lnTo>
                  <a:pt x="2945" y="5416"/>
                </a:lnTo>
                <a:lnTo>
                  <a:pt x="2948" y="5381"/>
                </a:lnTo>
                <a:lnTo>
                  <a:pt x="2951" y="5349"/>
                </a:lnTo>
                <a:lnTo>
                  <a:pt x="2952" y="5314"/>
                </a:lnTo>
                <a:lnTo>
                  <a:pt x="2954" y="5271"/>
                </a:lnTo>
                <a:lnTo>
                  <a:pt x="2959" y="5218"/>
                </a:lnTo>
                <a:lnTo>
                  <a:pt x="2968" y="5150"/>
                </a:lnTo>
                <a:lnTo>
                  <a:pt x="2972" y="5111"/>
                </a:lnTo>
                <a:lnTo>
                  <a:pt x="2976" y="5074"/>
                </a:lnTo>
                <a:lnTo>
                  <a:pt x="2978" y="5039"/>
                </a:lnTo>
                <a:lnTo>
                  <a:pt x="2980" y="5005"/>
                </a:lnTo>
                <a:lnTo>
                  <a:pt x="2981" y="4974"/>
                </a:lnTo>
                <a:lnTo>
                  <a:pt x="2980" y="4945"/>
                </a:lnTo>
                <a:lnTo>
                  <a:pt x="2978" y="4892"/>
                </a:lnTo>
                <a:lnTo>
                  <a:pt x="2975" y="4850"/>
                </a:lnTo>
                <a:lnTo>
                  <a:pt x="2971" y="4819"/>
                </a:lnTo>
                <a:lnTo>
                  <a:pt x="2968" y="4793"/>
                </a:lnTo>
                <a:lnTo>
                  <a:pt x="2962" y="4837"/>
                </a:lnTo>
                <a:lnTo>
                  <a:pt x="2956" y="4884"/>
                </a:lnTo>
                <a:lnTo>
                  <a:pt x="2947" y="4943"/>
                </a:lnTo>
                <a:lnTo>
                  <a:pt x="2936" y="5008"/>
                </a:lnTo>
                <a:lnTo>
                  <a:pt x="2923" y="5074"/>
                </a:lnTo>
                <a:lnTo>
                  <a:pt x="2916" y="5106"/>
                </a:lnTo>
                <a:lnTo>
                  <a:pt x="2909" y="5138"/>
                </a:lnTo>
                <a:lnTo>
                  <a:pt x="2901" y="5166"/>
                </a:lnTo>
                <a:lnTo>
                  <a:pt x="2893" y="5194"/>
                </a:lnTo>
                <a:lnTo>
                  <a:pt x="2876" y="5241"/>
                </a:lnTo>
                <a:lnTo>
                  <a:pt x="2861" y="5284"/>
                </a:lnTo>
                <a:lnTo>
                  <a:pt x="2845" y="5323"/>
                </a:lnTo>
                <a:lnTo>
                  <a:pt x="2832" y="5355"/>
                </a:lnTo>
                <a:lnTo>
                  <a:pt x="2811" y="5401"/>
                </a:lnTo>
                <a:lnTo>
                  <a:pt x="2804" y="5416"/>
                </a:lnTo>
                <a:lnTo>
                  <a:pt x="2799" y="5375"/>
                </a:lnTo>
                <a:lnTo>
                  <a:pt x="2789" y="5271"/>
                </a:lnTo>
                <a:lnTo>
                  <a:pt x="2784" y="5204"/>
                </a:lnTo>
                <a:lnTo>
                  <a:pt x="2779" y="5128"/>
                </a:lnTo>
                <a:lnTo>
                  <a:pt x="2775" y="5050"/>
                </a:lnTo>
                <a:lnTo>
                  <a:pt x="2774" y="4972"/>
                </a:lnTo>
                <a:lnTo>
                  <a:pt x="2774" y="4866"/>
                </a:lnTo>
                <a:lnTo>
                  <a:pt x="2772" y="4718"/>
                </a:lnTo>
                <a:lnTo>
                  <a:pt x="2768" y="4542"/>
                </a:lnTo>
                <a:lnTo>
                  <a:pt x="2763" y="4352"/>
                </a:lnTo>
                <a:lnTo>
                  <a:pt x="2757" y="4163"/>
                </a:lnTo>
                <a:lnTo>
                  <a:pt x="2749" y="3990"/>
                </a:lnTo>
                <a:lnTo>
                  <a:pt x="2745" y="3914"/>
                </a:lnTo>
                <a:lnTo>
                  <a:pt x="2740" y="3848"/>
                </a:lnTo>
                <a:lnTo>
                  <a:pt x="2736" y="3794"/>
                </a:lnTo>
                <a:lnTo>
                  <a:pt x="2730" y="3753"/>
                </a:lnTo>
                <a:lnTo>
                  <a:pt x="2718" y="3689"/>
                </a:lnTo>
                <a:lnTo>
                  <a:pt x="2706" y="3628"/>
                </a:lnTo>
                <a:lnTo>
                  <a:pt x="2694" y="3577"/>
                </a:lnTo>
                <a:lnTo>
                  <a:pt x="2682" y="3534"/>
                </a:lnTo>
                <a:lnTo>
                  <a:pt x="2671" y="3502"/>
                </a:lnTo>
                <a:lnTo>
                  <a:pt x="2667" y="3491"/>
                </a:lnTo>
                <a:lnTo>
                  <a:pt x="2662" y="3485"/>
                </a:lnTo>
                <a:lnTo>
                  <a:pt x="2660" y="3482"/>
                </a:lnTo>
                <a:lnTo>
                  <a:pt x="2659" y="3483"/>
                </a:lnTo>
                <a:lnTo>
                  <a:pt x="2658" y="3484"/>
                </a:lnTo>
                <a:lnTo>
                  <a:pt x="2656" y="3490"/>
                </a:lnTo>
                <a:lnTo>
                  <a:pt x="2655" y="3502"/>
                </a:lnTo>
                <a:lnTo>
                  <a:pt x="2653" y="3634"/>
                </a:lnTo>
                <a:lnTo>
                  <a:pt x="2647" y="3860"/>
                </a:lnTo>
                <a:lnTo>
                  <a:pt x="2642" y="3979"/>
                </a:lnTo>
                <a:lnTo>
                  <a:pt x="2637" y="4089"/>
                </a:lnTo>
                <a:lnTo>
                  <a:pt x="2631" y="4175"/>
                </a:lnTo>
                <a:lnTo>
                  <a:pt x="2629" y="4208"/>
                </a:lnTo>
                <a:lnTo>
                  <a:pt x="2626" y="4229"/>
                </a:lnTo>
                <a:lnTo>
                  <a:pt x="2620" y="4271"/>
                </a:lnTo>
                <a:lnTo>
                  <a:pt x="2615" y="4327"/>
                </a:lnTo>
                <a:lnTo>
                  <a:pt x="2609" y="4390"/>
                </a:lnTo>
                <a:lnTo>
                  <a:pt x="2606" y="4455"/>
                </a:lnTo>
                <a:lnTo>
                  <a:pt x="2599" y="4567"/>
                </a:lnTo>
                <a:lnTo>
                  <a:pt x="2596" y="4615"/>
                </a:lnTo>
                <a:lnTo>
                  <a:pt x="2576" y="4546"/>
                </a:lnTo>
                <a:lnTo>
                  <a:pt x="2554" y="4478"/>
                </a:lnTo>
                <a:lnTo>
                  <a:pt x="2529" y="4401"/>
                </a:lnTo>
                <a:lnTo>
                  <a:pt x="2505" y="4329"/>
                </a:lnTo>
                <a:lnTo>
                  <a:pt x="2483" y="4270"/>
                </a:lnTo>
                <a:lnTo>
                  <a:pt x="2475" y="4251"/>
                </a:lnTo>
                <a:lnTo>
                  <a:pt x="2468" y="4239"/>
                </a:lnTo>
                <a:lnTo>
                  <a:pt x="2465" y="4236"/>
                </a:lnTo>
                <a:lnTo>
                  <a:pt x="2464" y="4236"/>
                </a:lnTo>
                <a:lnTo>
                  <a:pt x="2463" y="4239"/>
                </a:lnTo>
                <a:lnTo>
                  <a:pt x="2463" y="4244"/>
                </a:lnTo>
                <a:lnTo>
                  <a:pt x="2465" y="4396"/>
                </a:lnTo>
                <a:lnTo>
                  <a:pt x="2470" y="4657"/>
                </a:lnTo>
                <a:lnTo>
                  <a:pt x="2477" y="5015"/>
                </a:lnTo>
                <a:lnTo>
                  <a:pt x="2438" y="4890"/>
                </a:lnTo>
                <a:lnTo>
                  <a:pt x="2348" y="4604"/>
                </a:lnTo>
                <a:lnTo>
                  <a:pt x="2298" y="4442"/>
                </a:lnTo>
                <a:lnTo>
                  <a:pt x="2253" y="4289"/>
                </a:lnTo>
                <a:lnTo>
                  <a:pt x="2217" y="4163"/>
                </a:lnTo>
                <a:lnTo>
                  <a:pt x="2203" y="4115"/>
                </a:lnTo>
                <a:lnTo>
                  <a:pt x="2196" y="4080"/>
                </a:lnTo>
                <a:lnTo>
                  <a:pt x="2191" y="4054"/>
                </a:lnTo>
                <a:lnTo>
                  <a:pt x="2189" y="4031"/>
                </a:lnTo>
                <a:lnTo>
                  <a:pt x="2189" y="4009"/>
                </a:lnTo>
                <a:lnTo>
                  <a:pt x="2190" y="3991"/>
                </a:lnTo>
                <a:lnTo>
                  <a:pt x="2194" y="3974"/>
                </a:lnTo>
                <a:lnTo>
                  <a:pt x="2199" y="3959"/>
                </a:lnTo>
                <a:lnTo>
                  <a:pt x="2205" y="3944"/>
                </a:lnTo>
                <a:lnTo>
                  <a:pt x="2212" y="3932"/>
                </a:lnTo>
                <a:lnTo>
                  <a:pt x="2220" y="3920"/>
                </a:lnTo>
                <a:lnTo>
                  <a:pt x="2229" y="3908"/>
                </a:lnTo>
                <a:lnTo>
                  <a:pt x="2248" y="3884"/>
                </a:lnTo>
                <a:lnTo>
                  <a:pt x="2267" y="3859"/>
                </a:lnTo>
                <a:lnTo>
                  <a:pt x="2275" y="3845"/>
                </a:lnTo>
                <a:lnTo>
                  <a:pt x="2285" y="3829"/>
                </a:lnTo>
                <a:lnTo>
                  <a:pt x="2292" y="3812"/>
                </a:lnTo>
                <a:lnTo>
                  <a:pt x="2300" y="3794"/>
                </a:lnTo>
                <a:lnTo>
                  <a:pt x="2313" y="3761"/>
                </a:lnTo>
                <a:lnTo>
                  <a:pt x="2324" y="3728"/>
                </a:lnTo>
                <a:lnTo>
                  <a:pt x="2331" y="3698"/>
                </a:lnTo>
                <a:lnTo>
                  <a:pt x="2337" y="3673"/>
                </a:lnTo>
                <a:lnTo>
                  <a:pt x="2340" y="3652"/>
                </a:lnTo>
                <a:lnTo>
                  <a:pt x="2344" y="3636"/>
                </a:lnTo>
                <a:lnTo>
                  <a:pt x="2318" y="3638"/>
                </a:lnTo>
                <a:lnTo>
                  <a:pt x="2289" y="3643"/>
                </a:lnTo>
                <a:lnTo>
                  <a:pt x="2253" y="3648"/>
                </a:lnTo>
                <a:lnTo>
                  <a:pt x="2214" y="3656"/>
                </a:lnTo>
                <a:lnTo>
                  <a:pt x="2175" y="3667"/>
                </a:lnTo>
                <a:lnTo>
                  <a:pt x="2157" y="3673"/>
                </a:lnTo>
                <a:lnTo>
                  <a:pt x="2139" y="3679"/>
                </a:lnTo>
                <a:lnTo>
                  <a:pt x="2122" y="3686"/>
                </a:lnTo>
                <a:lnTo>
                  <a:pt x="2106" y="3695"/>
                </a:lnTo>
                <a:lnTo>
                  <a:pt x="2081" y="3711"/>
                </a:lnTo>
                <a:lnTo>
                  <a:pt x="2062" y="3727"/>
                </a:lnTo>
                <a:lnTo>
                  <a:pt x="2046" y="3743"/>
                </a:lnTo>
                <a:lnTo>
                  <a:pt x="2034" y="3756"/>
                </a:lnTo>
                <a:lnTo>
                  <a:pt x="2026" y="3768"/>
                </a:lnTo>
                <a:lnTo>
                  <a:pt x="2021" y="3776"/>
                </a:lnTo>
                <a:lnTo>
                  <a:pt x="2017" y="3785"/>
                </a:lnTo>
                <a:lnTo>
                  <a:pt x="1966" y="3643"/>
                </a:lnTo>
                <a:lnTo>
                  <a:pt x="1917" y="3508"/>
                </a:lnTo>
                <a:lnTo>
                  <a:pt x="1869" y="3369"/>
                </a:lnTo>
                <a:lnTo>
                  <a:pt x="1847" y="3302"/>
                </a:lnTo>
                <a:lnTo>
                  <a:pt x="1821" y="3233"/>
                </a:lnTo>
                <a:lnTo>
                  <a:pt x="1794" y="3162"/>
                </a:lnTo>
                <a:lnTo>
                  <a:pt x="1764" y="3087"/>
                </a:lnTo>
                <a:lnTo>
                  <a:pt x="1730" y="3005"/>
                </a:lnTo>
                <a:lnTo>
                  <a:pt x="1692" y="2917"/>
                </a:lnTo>
                <a:lnTo>
                  <a:pt x="1603" y="2715"/>
                </a:lnTo>
                <a:lnTo>
                  <a:pt x="1579" y="2662"/>
                </a:lnTo>
                <a:lnTo>
                  <a:pt x="1559" y="2616"/>
                </a:lnTo>
                <a:lnTo>
                  <a:pt x="1543" y="2573"/>
                </a:lnTo>
                <a:lnTo>
                  <a:pt x="1529" y="2536"/>
                </a:lnTo>
                <a:lnTo>
                  <a:pt x="1517" y="2501"/>
                </a:lnTo>
                <a:lnTo>
                  <a:pt x="1509" y="2470"/>
                </a:lnTo>
                <a:lnTo>
                  <a:pt x="1502" y="2441"/>
                </a:lnTo>
                <a:lnTo>
                  <a:pt x="1496" y="2415"/>
                </a:lnTo>
                <a:lnTo>
                  <a:pt x="1492" y="2388"/>
                </a:lnTo>
                <a:lnTo>
                  <a:pt x="1489" y="2363"/>
                </a:lnTo>
                <a:lnTo>
                  <a:pt x="1483" y="2310"/>
                </a:lnTo>
                <a:lnTo>
                  <a:pt x="1477" y="2251"/>
                </a:lnTo>
                <a:lnTo>
                  <a:pt x="1468" y="2181"/>
                </a:lnTo>
                <a:lnTo>
                  <a:pt x="1463" y="2137"/>
                </a:lnTo>
                <a:lnTo>
                  <a:pt x="1460" y="2086"/>
                </a:lnTo>
                <a:lnTo>
                  <a:pt x="1456" y="2028"/>
                </a:lnTo>
                <a:lnTo>
                  <a:pt x="1454" y="1966"/>
                </a:lnTo>
                <a:lnTo>
                  <a:pt x="1450" y="1831"/>
                </a:lnTo>
                <a:lnTo>
                  <a:pt x="1450" y="1695"/>
                </a:lnTo>
                <a:lnTo>
                  <a:pt x="1450" y="1568"/>
                </a:lnTo>
                <a:lnTo>
                  <a:pt x="1451" y="1463"/>
                </a:lnTo>
                <a:lnTo>
                  <a:pt x="1454" y="1365"/>
                </a:lnTo>
                <a:lnTo>
                  <a:pt x="1430" y="1451"/>
                </a:lnTo>
                <a:lnTo>
                  <a:pt x="1376" y="1656"/>
                </a:lnTo>
                <a:lnTo>
                  <a:pt x="1346" y="1777"/>
                </a:lnTo>
                <a:lnTo>
                  <a:pt x="1316" y="1897"/>
                </a:lnTo>
                <a:lnTo>
                  <a:pt x="1291" y="2005"/>
                </a:lnTo>
                <a:lnTo>
                  <a:pt x="1283" y="2052"/>
                </a:lnTo>
                <a:lnTo>
                  <a:pt x="1276" y="2092"/>
                </a:lnTo>
                <a:lnTo>
                  <a:pt x="1271" y="2128"/>
                </a:lnTo>
                <a:lnTo>
                  <a:pt x="1267" y="2164"/>
                </a:lnTo>
                <a:lnTo>
                  <a:pt x="1266" y="2199"/>
                </a:lnTo>
                <a:lnTo>
                  <a:pt x="1265" y="2233"/>
                </a:lnTo>
                <a:lnTo>
                  <a:pt x="1266" y="2267"/>
                </a:lnTo>
                <a:lnTo>
                  <a:pt x="1267" y="2301"/>
                </a:lnTo>
                <a:lnTo>
                  <a:pt x="1271" y="2334"/>
                </a:lnTo>
                <a:lnTo>
                  <a:pt x="1273" y="2367"/>
                </a:lnTo>
                <a:lnTo>
                  <a:pt x="1282" y="2429"/>
                </a:lnTo>
                <a:lnTo>
                  <a:pt x="1290" y="2488"/>
                </a:lnTo>
                <a:lnTo>
                  <a:pt x="1299" y="2545"/>
                </a:lnTo>
                <a:lnTo>
                  <a:pt x="1305" y="2596"/>
                </a:lnTo>
                <a:lnTo>
                  <a:pt x="1307" y="2611"/>
                </a:lnTo>
                <a:lnTo>
                  <a:pt x="1311" y="2626"/>
                </a:lnTo>
                <a:lnTo>
                  <a:pt x="1320" y="2662"/>
                </a:lnTo>
                <a:lnTo>
                  <a:pt x="1334" y="2704"/>
                </a:lnTo>
                <a:lnTo>
                  <a:pt x="1350" y="2753"/>
                </a:lnTo>
                <a:lnTo>
                  <a:pt x="1370" y="2805"/>
                </a:lnTo>
                <a:lnTo>
                  <a:pt x="1391" y="2861"/>
                </a:lnTo>
                <a:lnTo>
                  <a:pt x="1439" y="2977"/>
                </a:lnTo>
                <a:lnTo>
                  <a:pt x="1490" y="3094"/>
                </a:lnTo>
                <a:lnTo>
                  <a:pt x="1539" y="3204"/>
                </a:lnTo>
                <a:lnTo>
                  <a:pt x="1582" y="3298"/>
                </a:lnTo>
                <a:lnTo>
                  <a:pt x="1617" y="3369"/>
                </a:lnTo>
                <a:lnTo>
                  <a:pt x="1632" y="3399"/>
                </a:lnTo>
                <a:lnTo>
                  <a:pt x="1647" y="3435"/>
                </a:lnTo>
                <a:lnTo>
                  <a:pt x="1665" y="3475"/>
                </a:lnTo>
                <a:lnTo>
                  <a:pt x="1683" y="3518"/>
                </a:lnTo>
                <a:lnTo>
                  <a:pt x="1701" y="3565"/>
                </a:lnTo>
                <a:lnTo>
                  <a:pt x="1719" y="3615"/>
                </a:lnTo>
                <a:lnTo>
                  <a:pt x="1737" y="3667"/>
                </a:lnTo>
                <a:lnTo>
                  <a:pt x="1754" y="3721"/>
                </a:lnTo>
                <a:lnTo>
                  <a:pt x="1770" y="3775"/>
                </a:lnTo>
                <a:lnTo>
                  <a:pt x="1785" y="3830"/>
                </a:lnTo>
                <a:lnTo>
                  <a:pt x="1799" y="3886"/>
                </a:lnTo>
                <a:lnTo>
                  <a:pt x="1809" y="3940"/>
                </a:lnTo>
                <a:lnTo>
                  <a:pt x="1818" y="3994"/>
                </a:lnTo>
                <a:lnTo>
                  <a:pt x="1823" y="4044"/>
                </a:lnTo>
                <a:lnTo>
                  <a:pt x="1825" y="4069"/>
                </a:lnTo>
                <a:lnTo>
                  <a:pt x="1826" y="4093"/>
                </a:lnTo>
                <a:lnTo>
                  <a:pt x="1826" y="4117"/>
                </a:lnTo>
                <a:lnTo>
                  <a:pt x="1825" y="4140"/>
                </a:lnTo>
                <a:lnTo>
                  <a:pt x="1820" y="4223"/>
                </a:lnTo>
                <a:lnTo>
                  <a:pt x="1818" y="4296"/>
                </a:lnTo>
                <a:lnTo>
                  <a:pt x="1818" y="4363"/>
                </a:lnTo>
                <a:lnTo>
                  <a:pt x="1818" y="4424"/>
                </a:lnTo>
                <a:lnTo>
                  <a:pt x="1817" y="4483"/>
                </a:lnTo>
                <a:lnTo>
                  <a:pt x="1817" y="4543"/>
                </a:lnTo>
                <a:lnTo>
                  <a:pt x="1814" y="4605"/>
                </a:lnTo>
                <a:lnTo>
                  <a:pt x="1809" y="4674"/>
                </a:lnTo>
                <a:lnTo>
                  <a:pt x="1808" y="4713"/>
                </a:lnTo>
                <a:lnTo>
                  <a:pt x="1809" y="4760"/>
                </a:lnTo>
                <a:lnTo>
                  <a:pt x="1812" y="4812"/>
                </a:lnTo>
                <a:lnTo>
                  <a:pt x="1815" y="4867"/>
                </a:lnTo>
                <a:lnTo>
                  <a:pt x="1821" y="4927"/>
                </a:lnTo>
                <a:lnTo>
                  <a:pt x="1829" y="4990"/>
                </a:lnTo>
                <a:lnTo>
                  <a:pt x="1845" y="5118"/>
                </a:lnTo>
                <a:lnTo>
                  <a:pt x="1863" y="5246"/>
                </a:lnTo>
                <a:lnTo>
                  <a:pt x="1883" y="5365"/>
                </a:lnTo>
                <a:lnTo>
                  <a:pt x="1914" y="5550"/>
                </a:lnTo>
                <a:lnTo>
                  <a:pt x="1919" y="5589"/>
                </a:lnTo>
                <a:lnTo>
                  <a:pt x="1925" y="5642"/>
                </a:lnTo>
                <a:lnTo>
                  <a:pt x="1931" y="5705"/>
                </a:lnTo>
                <a:lnTo>
                  <a:pt x="1935" y="5776"/>
                </a:lnTo>
                <a:lnTo>
                  <a:pt x="1945" y="5933"/>
                </a:lnTo>
                <a:lnTo>
                  <a:pt x="1955" y="6099"/>
                </a:lnTo>
                <a:lnTo>
                  <a:pt x="1962" y="6256"/>
                </a:lnTo>
                <a:lnTo>
                  <a:pt x="1968" y="6388"/>
                </a:lnTo>
                <a:lnTo>
                  <a:pt x="1973" y="6515"/>
                </a:lnTo>
                <a:lnTo>
                  <a:pt x="1921" y="6339"/>
                </a:lnTo>
                <a:lnTo>
                  <a:pt x="1801" y="5941"/>
                </a:lnTo>
                <a:lnTo>
                  <a:pt x="1731" y="5717"/>
                </a:lnTo>
                <a:lnTo>
                  <a:pt x="1666" y="5506"/>
                </a:lnTo>
                <a:lnTo>
                  <a:pt x="1611" y="5335"/>
                </a:lnTo>
                <a:lnTo>
                  <a:pt x="1589" y="5270"/>
                </a:lnTo>
                <a:lnTo>
                  <a:pt x="1573" y="5223"/>
                </a:lnTo>
                <a:lnTo>
                  <a:pt x="1558" y="5187"/>
                </a:lnTo>
                <a:lnTo>
                  <a:pt x="1541" y="5148"/>
                </a:lnTo>
                <a:lnTo>
                  <a:pt x="1507" y="5073"/>
                </a:lnTo>
                <a:lnTo>
                  <a:pt x="1469" y="4997"/>
                </a:lnTo>
                <a:lnTo>
                  <a:pt x="1433" y="4928"/>
                </a:lnTo>
                <a:lnTo>
                  <a:pt x="1401" y="4868"/>
                </a:lnTo>
                <a:lnTo>
                  <a:pt x="1374" y="4820"/>
                </a:lnTo>
                <a:lnTo>
                  <a:pt x="1350" y="4778"/>
                </a:lnTo>
                <a:lnTo>
                  <a:pt x="1346" y="4806"/>
                </a:lnTo>
                <a:lnTo>
                  <a:pt x="1341" y="4837"/>
                </a:lnTo>
                <a:lnTo>
                  <a:pt x="1337" y="4878"/>
                </a:lnTo>
                <a:lnTo>
                  <a:pt x="1334" y="4926"/>
                </a:lnTo>
                <a:lnTo>
                  <a:pt x="1331" y="4978"/>
                </a:lnTo>
                <a:lnTo>
                  <a:pt x="1331" y="5005"/>
                </a:lnTo>
                <a:lnTo>
                  <a:pt x="1331" y="5034"/>
                </a:lnTo>
                <a:lnTo>
                  <a:pt x="1332" y="5062"/>
                </a:lnTo>
                <a:lnTo>
                  <a:pt x="1335" y="5089"/>
                </a:lnTo>
                <a:lnTo>
                  <a:pt x="1338" y="5118"/>
                </a:lnTo>
                <a:lnTo>
                  <a:pt x="1343" y="5146"/>
                </a:lnTo>
                <a:lnTo>
                  <a:pt x="1349" y="5176"/>
                </a:lnTo>
                <a:lnTo>
                  <a:pt x="1355" y="5205"/>
                </a:lnTo>
                <a:lnTo>
                  <a:pt x="1364" y="5234"/>
                </a:lnTo>
                <a:lnTo>
                  <a:pt x="1372" y="5264"/>
                </a:lnTo>
                <a:lnTo>
                  <a:pt x="1390" y="5321"/>
                </a:lnTo>
                <a:lnTo>
                  <a:pt x="1410" y="5378"/>
                </a:lnTo>
                <a:lnTo>
                  <a:pt x="1431" y="5430"/>
                </a:lnTo>
                <a:lnTo>
                  <a:pt x="1450" y="5478"/>
                </a:lnTo>
                <a:lnTo>
                  <a:pt x="1468" y="5520"/>
                </a:lnTo>
                <a:lnTo>
                  <a:pt x="1505" y="5610"/>
                </a:lnTo>
                <a:lnTo>
                  <a:pt x="1526" y="5659"/>
                </a:lnTo>
                <a:lnTo>
                  <a:pt x="1545" y="5711"/>
                </a:lnTo>
                <a:lnTo>
                  <a:pt x="1562" y="5762"/>
                </a:lnTo>
                <a:lnTo>
                  <a:pt x="1569" y="5786"/>
                </a:lnTo>
                <a:lnTo>
                  <a:pt x="1575" y="5810"/>
                </a:lnTo>
                <a:lnTo>
                  <a:pt x="1580" y="5832"/>
                </a:lnTo>
                <a:lnTo>
                  <a:pt x="1583" y="5854"/>
                </a:lnTo>
                <a:lnTo>
                  <a:pt x="1586" y="5873"/>
                </a:lnTo>
                <a:lnTo>
                  <a:pt x="1587" y="5891"/>
                </a:lnTo>
                <a:lnTo>
                  <a:pt x="1587" y="5908"/>
                </a:lnTo>
                <a:lnTo>
                  <a:pt x="1585" y="5922"/>
                </a:lnTo>
                <a:lnTo>
                  <a:pt x="1582" y="5937"/>
                </a:lnTo>
                <a:lnTo>
                  <a:pt x="1580" y="5951"/>
                </a:lnTo>
                <a:lnTo>
                  <a:pt x="1575" y="5964"/>
                </a:lnTo>
                <a:lnTo>
                  <a:pt x="1570" y="5977"/>
                </a:lnTo>
                <a:lnTo>
                  <a:pt x="1559" y="6004"/>
                </a:lnTo>
                <a:lnTo>
                  <a:pt x="1546" y="6031"/>
                </a:lnTo>
                <a:lnTo>
                  <a:pt x="1531" y="6060"/>
                </a:lnTo>
                <a:lnTo>
                  <a:pt x="1515" y="6092"/>
                </a:lnTo>
                <a:lnTo>
                  <a:pt x="1498" y="6129"/>
                </a:lnTo>
                <a:lnTo>
                  <a:pt x="1490" y="6152"/>
                </a:lnTo>
                <a:lnTo>
                  <a:pt x="1480" y="6179"/>
                </a:lnTo>
                <a:lnTo>
                  <a:pt x="1458" y="6249"/>
                </a:lnTo>
                <a:lnTo>
                  <a:pt x="1437" y="6328"/>
                </a:lnTo>
                <a:lnTo>
                  <a:pt x="1414" y="6406"/>
                </a:lnTo>
                <a:lnTo>
                  <a:pt x="1395" y="6475"/>
                </a:lnTo>
                <a:lnTo>
                  <a:pt x="1386" y="6502"/>
                </a:lnTo>
                <a:lnTo>
                  <a:pt x="1379" y="6525"/>
                </a:lnTo>
                <a:lnTo>
                  <a:pt x="1373" y="6540"/>
                </a:lnTo>
                <a:lnTo>
                  <a:pt x="1371" y="6543"/>
                </a:lnTo>
                <a:lnTo>
                  <a:pt x="1368" y="6546"/>
                </a:lnTo>
                <a:lnTo>
                  <a:pt x="1367" y="6546"/>
                </a:lnTo>
                <a:lnTo>
                  <a:pt x="1366" y="6542"/>
                </a:lnTo>
                <a:lnTo>
                  <a:pt x="1365" y="6529"/>
                </a:lnTo>
                <a:lnTo>
                  <a:pt x="1365" y="6483"/>
                </a:lnTo>
                <a:lnTo>
                  <a:pt x="1367" y="6426"/>
                </a:lnTo>
                <a:lnTo>
                  <a:pt x="1372" y="6289"/>
                </a:lnTo>
                <a:lnTo>
                  <a:pt x="1377" y="6146"/>
                </a:lnTo>
                <a:lnTo>
                  <a:pt x="1379" y="6081"/>
                </a:lnTo>
                <a:lnTo>
                  <a:pt x="1379" y="6024"/>
                </a:lnTo>
                <a:lnTo>
                  <a:pt x="1379" y="6011"/>
                </a:lnTo>
                <a:lnTo>
                  <a:pt x="1378" y="5997"/>
                </a:lnTo>
                <a:lnTo>
                  <a:pt x="1372" y="5965"/>
                </a:lnTo>
                <a:lnTo>
                  <a:pt x="1365" y="5929"/>
                </a:lnTo>
                <a:lnTo>
                  <a:pt x="1354" y="5892"/>
                </a:lnTo>
                <a:lnTo>
                  <a:pt x="1342" y="5851"/>
                </a:lnTo>
                <a:lnTo>
                  <a:pt x="1328" y="5810"/>
                </a:lnTo>
                <a:lnTo>
                  <a:pt x="1313" y="5770"/>
                </a:lnTo>
                <a:lnTo>
                  <a:pt x="1298" y="5730"/>
                </a:lnTo>
                <a:lnTo>
                  <a:pt x="1267" y="5654"/>
                </a:lnTo>
                <a:lnTo>
                  <a:pt x="1242" y="5593"/>
                </a:lnTo>
                <a:lnTo>
                  <a:pt x="1216" y="5535"/>
                </a:lnTo>
                <a:lnTo>
                  <a:pt x="1210" y="5562"/>
                </a:lnTo>
                <a:lnTo>
                  <a:pt x="1203" y="5592"/>
                </a:lnTo>
                <a:lnTo>
                  <a:pt x="1194" y="5629"/>
                </a:lnTo>
                <a:lnTo>
                  <a:pt x="1186" y="5671"/>
                </a:lnTo>
                <a:lnTo>
                  <a:pt x="1179" y="5717"/>
                </a:lnTo>
                <a:lnTo>
                  <a:pt x="1174" y="5760"/>
                </a:lnTo>
                <a:lnTo>
                  <a:pt x="1173" y="5782"/>
                </a:lnTo>
                <a:lnTo>
                  <a:pt x="1171" y="5802"/>
                </a:lnTo>
                <a:lnTo>
                  <a:pt x="1171" y="5824"/>
                </a:lnTo>
                <a:lnTo>
                  <a:pt x="1170" y="5849"/>
                </a:lnTo>
                <a:lnTo>
                  <a:pt x="1165" y="5910"/>
                </a:lnTo>
                <a:lnTo>
                  <a:pt x="1151" y="6054"/>
                </a:lnTo>
                <a:lnTo>
                  <a:pt x="1145" y="6129"/>
                </a:lnTo>
                <a:lnTo>
                  <a:pt x="1140" y="6199"/>
                </a:lnTo>
                <a:lnTo>
                  <a:pt x="1139" y="6230"/>
                </a:lnTo>
                <a:lnTo>
                  <a:pt x="1139" y="6260"/>
                </a:lnTo>
                <a:lnTo>
                  <a:pt x="1140" y="6285"/>
                </a:lnTo>
                <a:lnTo>
                  <a:pt x="1143" y="6307"/>
                </a:lnTo>
                <a:lnTo>
                  <a:pt x="1147" y="6357"/>
                </a:lnTo>
                <a:lnTo>
                  <a:pt x="1152" y="6423"/>
                </a:lnTo>
                <a:lnTo>
                  <a:pt x="1156" y="6498"/>
                </a:lnTo>
                <a:lnTo>
                  <a:pt x="1157" y="6572"/>
                </a:lnTo>
                <a:lnTo>
                  <a:pt x="1157" y="6606"/>
                </a:lnTo>
                <a:lnTo>
                  <a:pt x="1156" y="6637"/>
                </a:lnTo>
                <a:lnTo>
                  <a:pt x="1153" y="6664"/>
                </a:lnTo>
                <a:lnTo>
                  <a:pt x="1150" y="6684"/>
                </a:lnTo>
                <a:lnTo>
                  <a:pt x="1149" y="6692"/>
                </a:lnTo>
                <a:lnTo>
                  <a:pt x="1146" y="6698"/>
                </a:lnTo>
                <a:lnTo>
                  <a:pt x="1144" y="6703"/>
                </a:lnTo>
                <a:lnTo>
                  <a:pt x="1141" y="6706"/>
                </a:lnTo>
                <a:lnTo>
                  <a:pt x="1138" y="6706"/>
                </a:lnTo>
                <a:lnTo>
                  <a:pt x="1135" y="6704"/>
                </a:lnTo>
                <a:lnTo>
                  <a:pt x="1131" y="6700"/>
                </a:lnTo>
                <a:lnTo>
                  <a:pt x="1127" y="6692"/>
                </a:lnTo>
                <a:lnTo>
                  <a:pt x="1123" y="6683"/>
                </a:lnTo>
                <a:lnTo>
                  <a:pt x="1118" y="6672"/>
                </a:lnTo>
                <a:lnTo>
                  <a:pt x="1110" y="6643"/>
                </a:lnTo>
                <a:lnTo>
                  <a:pt x="1102" y="6607"/>
                </a:lnTo>
                <a:lnTo>
                  <a:pt x="1093" y="6565"/>
                </a:lnTo>
                <a:lnTo>
                  <a:pt x="1085" y="6518"/>
                </a:lnTo>
                <a:lnTo>
                  <a:pt x="1076" y="6466"/>
                </a:lnTo>
                <a:lnTo>
                  <a:pt x="1061" y="6352"/>
                </a:lnTo>
                <a:lnTo>
                  <a:pt x="1027" y="6110"/>
                </a:lnTo>
                <a:lnTo>
                  <a:pt x="1010" y="5994"/>
                </a:lnTo>
                <a:lnTo>
                  <a:pt x="994" y="5891"/>
                </a:lnTo>
                <a:lnTo>
                  <a:pt x="986" y="5843"/>
                </a:lnTo>
                <a:lnTo>
                  <a:pt x="979" y="5794"/>
                </a:lnTo>
                <a:lnTo>
                  <a:pt x="973" y="5742"/>
                </a:lnTo>
                <a:lnTo>
                  <a:pt x="968" y="5690"/>
                </a:lnTo>
                <a:lnTo>
                  <a:pt x="964" y="5637"/>
                </a:lnTo>
                <a:lnTo>
                  <a:pt x="960" y="5583"/>
                </a:lnTo>
                <a:lnTo>
                  <a:pt x="955" y="5474"/>
                </a:lnTo>
                <a:lnTo>
                  <a:pt x="951" y="5363"/>
                </a:lnTo>
                <a:lnTo>
                  <a:pt x="950" y="5254"/>
                </a:lnTo>
                <a:lnTo>
                  <a:pt x="949" y="5045"/>
                </a:lnTo>
                <a:lnTo>
                  <a:pt x="949" y="4997"/>
                </a:lnTo>
                <a:lnTo>
                  <a:pt x="947" y="4950"/>
                </a:lnTo>
                <a:lnTo>
                  <a:pt x="945" y="4908"/>
                </a:lnTo>
                <a:lnTo>
                  <a:pt x="942" y="4867"/>
                </a:lnTo>
                <a:lnTo>
                  <a:pt x="938" y="4830"/>
                </a:lnTo>
                <a:lnTo>
                  <a:pt x="935" y="4796"/>
                </a:lnTo>
                <a:lnTo>
                  <a:pt x="926" y="4737"/>
                </a:lnTo>
                <a:lnTo>
                  <a:pt x="919" y="4691"/>
                </a:lnTo>
                <a:lnTo>
                  <a:pt x="912" y="4657"/>
                </a:lnTo>
                <a:lnTo>
                  <a:pt x="905" y="4629"/>
                </a:lnTo>
                <a:lnTo>
                  <a:pt x="861" y="4731"/>
                </a:lnTo>
                <a:lnTo>
                  <a:pt x="786" y="4912"/>
                </a:lnTo>
                <a:lnTo>
                  <a:pt x="778" y="4933"/>
                </a:lnTo>
                <a:lnTo>
                  <a:pt x="771" y="4959"/>
                </a:lnTo>
                <a:lnTo>
                  <a:pt x="765" y="4987"/>
                </a:lnTo>
                <a:lnTo>
                  <a:pt x="760" y="5017"/>
                </a:lnTo>
                <a:lnTo>
                  <a:pt x="756" y="5051"/>
                </a:lnTo>
                <a:lnTo>
                  <a:pt x="752" y="5083"/>
                </a:lnTo>
                <a:lnTo>
                  <a:pt x="747" y="5151"/>
                </a:lnTo>
                <a:lnTo>
                  <a:pt x="744" y="5213"/>
                </a:lnTo>
                <a:lnTo>
                  <a:pt x="742" y="5264"/>
                </a:lnTo>
                <a:lnTo>
                  <a:pt x="741" y="5312"/>
                </a:lnTo>
                <a:lnTo>
                  <a:pt x="622" y="4956"/>
                </a:lnTo>
                <a:lnTo>
                  <a:pt x="609" y="4915"/>
                </a:lnTo>
                <a:lnTo>
                  <a:pt x="598" y="4876"/>
                </a:lnTo>
                <a:lnTo>
                  <a:pt x="578" y="4800"/>
                </a:lnTo>
                <a:lnTo>
                  <a:pt x="559" y="4727"/>
                </a:lnTo>
                <a:lnTo>
                  <a:pt x="539" y="4653"/>
                </a:lnTo>
                <a:lnTo>
                  <a:pt x="529" y="4616"/>
                </a:lnTo>
                <a:lnTo>
                  <a:pt x="517" y="4579"/>
                </a:lnTo>
                <a:lnTo>
                  <a:pt x="502" y="4539"/>
                </a:lnTo>
                <a:lnTo>
                  <a:pt x="487" y="4500"/>
                </a:lnTo>
                <a:lnTo>
                  <a:pt x="470" y="4457"/>
                </a:lnTo>
                <a:lnTo>
                  <a:pt x="449" y="4413"/>
                </a:lnTo>
                <a:lnTo>
                  <a:pt x="426" y="4366"/>
                </a:lnTo>
                <a:lnTo>
                  <a:pt x="400" y="4318"/>
                </a:lnTo>
                <a:lnTo>
                  <a:pt x="374" y="4270"/>
                </a:lnTo>
                <a:lnTo>
                  <a:pt x="352" y="4226"/>
                </a:lnTo>
                <a:lnTo>
                  <a:pt x="333" y="4185"/>
                </a:lnTo>
                <a:lnTo>
                  <a:pt x="316" y="4149"/>
                </a:lnTo>
                <a:lnTo>
                  <a:pt x="303" y="4114"/>
                </a:lnTo>
                <a:lnTo>
                  <a:pt x="291" y="4084"/>
                </a:lnTo>
                <a:lnTo>
                  <a:pt x="282" y="4055"/>
                </a:lnTo>
                <a:lnTo>
                  <a:pt x="274" y="4029"/>
                </a:lnTo>
                <a:lnTo>
                  <a:pt x="263" y="3983"/>
                </a:lnTo>
                <a:lnTo>
                  <a:pt x="255" y="3942"/>
                </a:lnTo>
                <a:lnTo>
                  <a:pt x="246" y="3906"/>
                </a:lnTo>
                <a:lnTo>
                  <a:pt x="241" y="3889"/>
                </a:lnTo>
                <a:lnTo>
                  <a:pt x="237" y="3872"/>
                </a:lnTo>
                <a:lnTo>
                  <a:pt x="222" y="3824"/>
                </a:lnTo>
                <a:lnTo>
                  <a:pt x="203" y="3751"/>
                </a:lnTo>
                <a:lnTo>
                  <a:pt x="159" y="3577"/>
                </a:lnTo>
                <a:lnTo>
                  <a:pt x="138" y="3496"/>
                </a:lnTo>
                <a:lnTo>
                  <a:pt x="120" y="3435"/>
                </a:lnTo>
                <a:lnTo>
                  <a:pt x="113" y="3415"/>
                </a:lnTo>
                <a:lnTo>
                  <a:pt x="108" y="3404"/>
                </a:lnTo>
                <a:lnTo>
                  <a:pt x="106" y="3401"/>
                </a:lnTo>
                <a:lnTo>
                  <a:pt x="104" y="3403"/>
                </a:lnTo>
                <a:lnTo>
                  <a:pt x="103" y="3406"/>
                </a:lnTo>
                <a:lnTo>
                  <a:pt x="103" y="3412"/>
                </a:lnTo>
                <a:lnTo>
                  <a:pt x="104" y="3464"/>
                </a:lnTo>
                <a:lnTo>
                  <a:pt x="107" y="3548"/>
                </a:lnTo>
                <a:lnTo>
                  <a:pt x="112" y="3654"/>
                </a:lnTo>
                <a:lnTo>
                  <a:pt x="118" y="3776"/>
                </a:lnTo>
                <a:lnTo>
                  <a:pt x="128" y="3907"/>
                </a:lnTo>
                <a:lnTo>
                  <a:pt x="134" y="3973"/>
                </a:lnTo>
                <a:lnTo>
                  <a:pt x="141" y="4039"/>
                </a:lnTo>
                <a:lnTo>
                  <a:pt x="149" y="4103"/>
                </a:lnTo>
                <a:lnTo>
                  <a:pt x="157" y="4163"/>
                </a:lnTo>
                <a:lnTo>
                  <a:pt x="167" y="4221"/>
                </a:lnTo>
                <a:lnTo>
                  <a:pt x="178" y="4274"/>
                </a:lnTo>
                <a:lnTo>
                  <a:pt x="190" y="4322"/>
                </a:lnTo>
                <a:lnTo>
                  <a:pt x="203" y="4369"/>
                </a:lnTo>
                <a:lnTo>
                  <a:pt x="216" y="4414"/>
                </a:lnTo>
                <a:lnTo>
                  <a:pt x="232" y="4456"/>
                </a:lnTo>
                <a:lnTo>
                  <a:pt x="249" y="4498"/>
                </a:lnTo>
                <a:lnTo>
                  <a:pt x="265" y="4539"/>
                </a:lnTo>
                <a:lnTo>
                  <a:pt x="283" y="4578"/>
                </a:lnTo>
                <a:lnTo>
                  <a:pt x="302" y="4617"/>
                </a:lnTo>
                <a:lnTo>
                  <a:pt x="340" y="4693"/>
                </a:lnTo>
                <a:lnTo>
                  <a:pt x="380" y="4769"/>
                </a:lnTo>
                <a:lnTo>
                  <a:pt x="420" y="4846"/>
                </a:lnTo>
                <a:lnTo>
                  <a:pt x="440" y="4885"/>
                </a:lnTo>
                <a:lnTo>
                  <a:pt x="459" y="4926"/>
                </a:lnTo>
                <a:lnTo>
                  <a:pt x="469" y="4948"/>
                </a:lnTo>
                <a:lnTo>
                  <a:pt x="478" y="4971"/>
                </a:lnTo>
                <a:lnTo>
                  <a:pt x="497" y="5021"/>
                </a:lnTo>
                <a:lnTo>
                  <a:pt x="514" y="5076"/>
                </a:lnTo>
                <a:lnTo>
                  <a:pt x="531" y="5135"/>
                </a:lnTo>
                <a:lnTo>
                  <a:pt x="548" y="5196"/>
                </a:lnTo>
                <a:lnTo>
                  <a:pt x="563" y="5261"/>
                </a:lnTo>
                <a:lnTo>
                  <a:pt x="578" y="5327"/>
                </a:lnTo>
                <a:lnTo>
                  <a:pt x="591" y="5393"/>
                </a:lnTo>
                <a:lnTo>
                  <a:pt x="604" y="5461"/>
                </a:lnTo>
                <a:lnTo>
                  <a:pt x="616" y="5527"/>
                </a:lnTo>
                <a:lnTo>
                  <a:pt x="637" y="5653"/>
                </a:lnTo>
                <a:lnTo>
                  <a:pt x="654" y="5766"/>
                </a:lnTo>
                <a:lnTo>
                  <a:pt x="667" y="5861"/>
                </a:lnTo>
                <a:lnTo>
                  <a:pt x="678" y="5944"/>
                </a:lnTo>
                <a:lnTo>
                  <a:pt x="687" y="6022"/>
                </a:lnTo>
                <a:lnTo>
                  <a:pt x="694" y="6095"/>
                </a:lnTo>
                <a:lnTo>
                  <a:pt x="700" y="6162"/>
                </a:lnTo>
                <a:lnTo>
                  <a:pt x="705" y="6223"/>
                </a:lnTo>
                <a:lnTo>
                  <a:pt x="709" y="6274"/>
                </a:lnTo>
                <a:lnTo>
                  <a:pt x="711" y="6317"/>
                </a:lnTo>
                <a:lnTo>
                  <a:pt x="711" y="6351"/>
                </a:lnTo>
                <a:lnTo>
                  <a:pt x="716" y="6436"/>
                </a:lnTo>
                <a:lnTo>
                  <a:pt x="726" y="6617"/>
                </a:lnTo>
                <a:lnTo>
                  <a:pt x="756" y="7128"/>
                </a:lnTo>
                <a:lnTo>
                  <a:pt x="801" y="7849"/>
                </a:lnTo>
                <a:lnTo>
                  <a:pt x="751" y="7565"/>
                </a:lnTo>
                <a:lnTo>
                  <a:pt x="706" y="7311"/>
                </a:lnTo>
                <a:lnTo>
                  <a:pt x="667" y="7078"/>
                </a:lnTo>
                <a:lnTo>
                  <a:pt x="660" y="7024"/>
                </a:lnTo>
                <a:lnTo>
                  <a:pt x="651" y="6960"/>
                </a:lnTo>
                <a:lnTo>
                  <a:pt x="644" y="6891"/>
                </a:lnTo>
                <a:lnTo>
                  <a:pt x="636" y="6815"/>
                </a:lnTo>
                <a:lnTo>
                  <a:pt x="622" y="6648"/>
                </a:lnTo>
                <a:lnTo>
                  <a:pt x="608" y="6470"/>
                </a:lnTo>
                <a:lnTo>
                  <a:pt x="593" y="6289"/>
                </a:lnTo>
                <a:lnTo>
                  <a:pt x="579" y="6114"/>
                </a:lnTo>
                <a:lnTo>
                  <a:pt x="565" y="5953"/>
                </a:lnTo>
                <a:lnTo>
                  <a:pt x="556" y="5881"/>
                </a:lnTo>
                <a:lnTo>
                  <a:pt x="549" y="5816"/>
                </a:lnTo>
                <a:lnTo>
                  <a:pt x="539" y="5756"/>
                </a:lnTo>
                <a:lnTo>
                  <a:pt x="529" y="5697"/>
                </a:lnTo>
                <a:lnTo>
                  <a:pt x="517" y="5640"/>
                </a:lnTo>
                <a:lnTo>
                  <a:pt x="505" y="5585"/>
                </a:lnTo>
                <a:lnTo>
                  <a:pt x="491" y="5530"/>
                </a:lnTo>
                <a:lnTo>
                  <a:pt x="477" y="5481"/>
                </a:lnTo>
                <a:lnTo>
                  <a:pt x="464" y="5433"/>
                </a:lnTo>
                <a:lnTo>
                  <a:pt x="450" y="5390"/>
                </a:lnTo>
                <a:lnTo>
                  <a:pt x="425" y="5314"/>
                </a:lnTo>
                <a:lnTo>
                  <a:pt x="405" y="5258"/>
                </a:lnTo>
                <a:lnTo>
                  <a:pt x="390" y="5222"/>
                </a:lnTo>
                <a:lnTo>
                  <a:pt x="386" y="5208"/>
                </a:lnTo>
                <a:lnTo>
                  <a:pt x="402" y="5788"/>
                </a:lnTo>
                <a:lnTo>
                  <a:pt x="417" y="6248"/>
                </a:lnTo>
                <a:lnTo>
                  <a:pt x="424" y="6444"/>
                </a:lnTo>
                <a:lnTo>
                  <a:pt x="430" y="6589"/>
                </a:lnTo>
                <a:lnTo>
                  <a:pt x="434" y="6645"/>
                </a:lnTo>
                <a:lnTo>
                  <a:pt x="438" y="6703"/>
                </a:lnTo>
                <a:lnTo>
                  <a:pt x="444" y="6761"/>
                </a:lnTo>
                <a:lnTo>
                  <a:pt x="450" y="6819"/>
                </a:lnTo>
                <a:lnTo>
                  <a:pt x="465" y="6925"/>
                </a:lnTo>
                <a:lnTo>
                  <a:pt x="478" y="7016"/>
                </a:lnTo>
                <a:lnTo>
                  <a:pt x="487" y="7078"/>
                </a:lnTo>
                <a:lnTo>
                  <a:pt x="489" y="7097"/>
                </a:lnTo>
                <a:lnTo>
                  <a:pt x="488" y="7106"/>
                </a:lnTo>
                <a:lnTo>
                  <a:pt x="488" y="7107"/>
                </a:lnTo>
                <a:lnTo>
                  <a:pt x="487" y="7107"/>
                </a:lnTo>
                <a:lnTo>
                  <a:pt x="485" y="7103"/>
                </a:lnTo>
                <a:lnTo>
                  <a:pt x="481" y="7089"/>
                </a:lnTo>
                <a:lnTo>
                  <a:pt x="471" y="7061"/>
                </a:lnTo>
                <a:lnTo>
                  <a:pt x="459" y="7019"/>
                </a:lnTo>
                <a:lnTo>
                  <a:pt x="446" y="6969"/>
                </a:lnTo>
                <a:lnTo>
                  <a:pt x="434" y="6918"/>
                </a:lnTo>
                <a:lnTo>
                  <a:pt x="410" y="6820"/>
                </a:lnTo>
                <a:lnTo>
                  <a:pt x="388" y="6721"/>
                </a:lnTo>
                <a:lnTo>
                  <a:pt x="365" y="6624"/>
                </a:lnTo>
                <a:lnTo>
                  <a:pt x="353" y="6576"/>
                </a:lnTo>
                <a:lnTo>
                  <a:pt x="340" y="6529"/>
                </a:lnTo>
                <a:lnTo>
                  <a:pt x="327" y="6482"/>
                </a:lnTo>
                <a:lnTo>
                  <a:pt x="311" y="6436"/>
                </a:lnTo>
                <a:lnTo>
                  <a:pt x="295" y="6392"/>
                </a:lnTo>
                <a:lnTo>
                  <a:pt x="277" y="6348"/>
                </a:lnTo>
                <a:lnTo>
                  <a:pt x="258" y="6304"/>
                </a:lnTo>
                <a:lnTo>
                  <a:pt x="237" y="6262"/>
                </a:lnTo>
                <a:lnTo>
                  <a:pt x="215" y="6219"/>
                </a:lnTo>
                <a:lnTo>
                  <a:pt x="193" y="6171"/>
                </a:lnTo>
                <a:lnTo>
                  <a:pt x="172" y="6120"/>
                </a:lnTo>
                <a:lnTo>
                  <a:pt x="153" y="6069"/>
                </a:lnTo>
                <a:lnTo>
                  <a:pt x="132" y="6016"/>
                </a:lnTo>
                <a:lnTo>
                  <a:pt x="114" y="5962"/>
                </a:lnTo>
                <a:lnTo>
                  <a:pt x="97" y="5910"/>
                </a:lnTo>
                <a:lnTo>
                  <a:pt x="82" y="5860"/>
                </a:lnTo>
                <a:lnTo>
                  <a:pt x="54" y="5767"/>
                </a:lnTo>
                <a:lnTo>
                  <a:pt x="32" y="5693"/>
                </a:lnTo>
                <a:lnTo>
                  <a:pt x="14" y="5624"/>
                </a:lnTo>
                <a:lnTo>
                  <a:pt x="12" y="5690"/>
                </a:lnTo>
                <a:lnTo>
                  <a:pt x="7" y="5854"/>
                </a:lnTo>
                <a:lnTo>
                  <a:pt x="2" y="6063"/>
                </a:lnTo>
                <a:lnTo>
                  <a:pt x="0" y="6167"/>
                </a:lnTo>
                <a:lnTo>
                  <a:pt x="0" y="6262"/>
                </a:lnTo>
                <a:lnTo>
                  <a:pt x="1" y="6311"/>
                </a:lnTo>
                <a:lnTo>
                  <a:pt x="5" y="6368"/>
                </a:lnTo>
                <a:lnTo>
                  <a:pt x="11" y="6430"/>
                </a:lnTo>
                <a:lnTo>
                  <a:pt x="19" y="6499"/>
                </a:lnTo>
                <a:lnTo>
                  <a:pt x="29" y="6572"/>
                </a:lnTo>
                <a:lnTo>
                  <a:pt x="41" y="6650"/>
                </a:lnTo>
                <a:lnTo>
                  <a:pt x="54" y="6730"/>
                </a:lnTo>
                <a:lnTo>
                  <a:pt x="68" y="6811"/>
                </a:lnTo>
                <a:lnTo>
                  <a:pt x="98" y="6976"/>
                </a:lnTo>
                <a:lnTo>
                  <a:pt x="131" y="7135"/>
                </a:lnTo>
                <a:lnTo>
                  <a:pt x="162" y="7280"/>
                </a:lnTo>
                <a:lnTo>
                  <a:pt x="192" y="7405"/>
                </a:lnTo>
                <a:lnTo>
                  <a:pt x="207" y="7463"/>
                </a:lnTo>
                <a:lnTo>
                  <a:pt x="220" y="7524"/>
                </a:lnTo>
                <a:lnTo>
                  <a:pt x="247" y="7652"/>
                </a:lnTo>
                <a:lnTo>
                  <a:pt x="302" y="7920"/>
                </a:lnTo>
                <a:lnTo>
                  <a:pt x="328" y="8046"/>
                </a:lnTo>
                <a:lnTo>
                  <a:pt x="353" y="8159"/>
                </a:lnTo>
                <a:lnTo>
                  <a:pt x="365" y="8210"/>
                </a:lnTo>
                <a:lnTo>
                  <a:pt x="377" y="8254"/>
                </a:lnTo>
                <a:lnTo>
                  <a:pt x="389" y="8293"/>
                </a:lnTo>
                <a:lnTo>
                  <a:pt x="400" y="8325"/>
                </a:lnTo>
                <a:lnTo>
                  <a:pt x="405" y="8338"/>
                </a:lnTo>
                <a:lnTo>
                  <a:pt x="410" y="8354"/>
                </a:lnTo>
                <a:lnTo>
                  <a:pt x="417" y="8384"/>
                </a:lnTo>
                <a:lnTo>
                  <a:pt x="423" y="8417"/>
                </a:lnTo>
                <a:lnTo>
                  <a:pt x="425" y="8450"/>
                </a:lnTo>
                <a:lnTo>
                  <a:pt x="428" y="8485"/>
                </a:lnTo>
                <a:lnTo>
                  <a:pt x="429" y="8520"/>
                </a:lnTo>
                <a:lnTo>
                  <a:pt x="428" y="8592"/>
                </a:lnTo>
                <a:lnTo>
                  <a:pt x="426" y="8664"/>
                </a:lnTo>
                <a:lnTo>
                  <a:pt x="426" y="8699"/>
                </a:lnTo>
                <a:lnTo>
                  <a:pt x="428" y="8734"/>
                </a:lnTo>
                <a:lnTo>
                  <a:pt x="429" y="8767"/>
                </a:lnTo>
                <a:lnTo>
                  <a:pt x="432" y="8800"/>
                </a:lnTo>
                <a:lnTo>
                  <a:pt x="437" y="8830"/>
                </a:lnTo>
                <a:lnTo>
                  <a:pt x="444" y="8859"/>
                </a:lnTo>
                <a:lnTo>
                  <a:pt x="453" y="8891"/>
                </a:lnTo>
                <a:lnTo>
                  <a:pt x="464" y="8931"/>
                </a:lnTo>
                <a:lnTo>
                  <a:pt x="484" y="9026"/>
                </a:lnTo>
                <a:lnTo>
                  <a:pt x="507" y="9135"/>
                </a:lnTo>
                <a:lnTo>
                  <a:pt x="527" y="9249"/>
                </a:lnTo>
                <a:lnTo>
                  <a:pt x="563" y="9444"/>
                </a:lnTo>
                <a:lnTo>
                  <a:pt x="578" y="9527"/>
                </a:lnTo>
                <a:lnTo>
                  <a:pt x="14942" y="9527"/>
                </a:lnTo>
                <a:lnTo>
                  <a:pt x="14935" y="9178"/>
                </a:lnTo>
                <a:lnTo>
                  <a:pt x="14922" y="8390"/>
                </a:lnTo>
                <a:lnTo>
                  <a:pt x="14915" y="7949"/>
                </a:lnTo>
                <a:lnTo>
                  <a:pt x="14911" y="7542"/>
                </a:lnTo>
                <a:lnTo>
                  <a:pt x="14910" y="7366"/>
                </a:lnTo>
                <a:lnTo>
                  <a:pt x="14910" y="7216"/>
                </a:lnTo>
                <a:lnTo>
                  <a:pt x="14910" y="7098"/>
                </a:lnTo>
                <a:lnTo>
                  <a:pt x="14912" y="7019"/>
                </a:lnTo>
                <a:lnTo>
                  <a:pt x="14916" y="6963"/>
                </a:lnTo>
                <a:lnTo>
                  <a:pt x="14920" y="6912"/>
                </a:lnTo>
                <a:lnTo>
                  <a:pt x="14926" y="6865"/>
                </a:lnTo>
                <a:lnTo>
                  <a:pt x="14932" y="6822"/>
                </a:lnTo>
                <a:lnTo>
                  <a:pt x="14939" y="6781"/>
                </a:lnTo>
                <a:lnTo>
                  <a:pt x="14946" y="6743"/>
                </a:lnTo>
                <a:lnTo>
                  <a:pt x="14954" y="6706"/>
                </a:lnTo>
                <a:lnTo>
                  <a:pt x="14964" y="6668"/>
                </a:lnTo>
                <a:lnTo>
                  <a:pt x="14984" y="6594"/>
                </a:lnTo>
                <a:lnTo>
                  <a:pt x="15008" y="6512"/>
                </a:lnTo>
                <a:lnTo>
                  <a:pt x="15034" y="6418"/>
                </a:lnTo>
                <a:lnTo>
                  <a:pt x="15047" y="6364"/>
                </a:lnTo>
                <a:lnTo>
                  <a:pt x="15060" y="6307"/>
                </a:lnTo>
                <a:lnTo>
                  <a:pt x="15073" y="6247"/>
                </a:lnTo>
                <a:lnTo>
                  <a:pt x="15085" y="6190"/>
                </a:lnTo>
                <a:lnTo>
                  <a:pt x="15095" y="6135"/>
                </a:lnTo>
                <a:lnTo>
                  <a:pt x="15105" y="6083"/>
                </a:lnTo>
                <a:lnTo>
                  <a:pt x="15112" y="6033"/>
                </a:lnTo>
                <a:lnTo>
                  <a:pt x="15118" y="5983"/>
                </a:lnTo>
                <a:lnTo>
                  <a:pt x="15130" y="5887"/>
                </a:lnTo>
                <a:lnTo>
                  <a:pt x="15138" y="5792"/>
                </a:lnTo>
                <a:lnTo>
                  <a:pt x="15147" y="5697"/>
                </a:lnTo>
                <a:lnTo>
                  <a:pt x="15155" y="5598"/>
                </a:lnTo>
                <a:lnTo>
                  <a:pt x="15165" y="5491"/>
                </a:lnTo>
                <a:lnTo>
                  <a:pt x="15177" y="5381"/>
                </a:lnTo>
                <a:lnTo>
                  <a:pt x="15189" y="5281"/>
                </a:lnTo>
                <a:lnTo>
                  <a:pt x="15210" y="5106"/>
                </a:lnTo>
                <a:lnTo>
                  <a:pt x="15220" y="5035"/>
                </a:lnTo>
                <a:lnTo>
                  <a:pt x="15225" y="4979"/>
                </a:lnTo>
                <a:lnTo>
                  <a:pt x="15226" y="4956"/>
                </a:lnTo>
                <a:lnTo>
                  <a:pt x="15227" y="4937"/>
                </a:lnTo>
                <a:lnTo>
                  <a:pt x="15226" y="4922"/>
                </a:lnTo>
                <a:lnTo>
                  <a:pt x="15224" y="4912"/>
                </a:lnTo>
                <a:close/>
                <a:moveTo>
                  <a:pt x="667" y="8622"/>
                </a:moveTo>
                <a:lnTo>
                  <a:pt x="667" y="8622"/>
                </a:lnTo>
                <a:lnTo>
                  <a:pt x="658" y="8606"/>
                </a:lnTo>
                <a:lnTo>
                  <a:pt x="649" y="8587"/>
                </a:lnTo>
                <a:lnTo>
                  <a:pt x="627" y="8542"/>
                </a:lnTo>
                <a:lnTo>
                  <a:pt x="604" y="8489"/>
                </a:lnTo>
                <a:lnTo>
                  <a:pt x="580" y="8429"/>
                </a:lnTo>
                <a:lnTo>
                  <a:pt x="556" y="8366"/>
                </a:lnTo>
                <a:lnTo>
                  <a:pt x="536" y="8305"/>
                </a:lnTo>
                <a:lnTo>
                  <a:pt x="518" y="8245"/>
                </a:lnTo>
                <a:lnTo>
                  <a:pt x="511" y="8217"/>
                </a:lnTo>
                <a:lnTo>
                  <a:pt x="505" y="8192"/>
                </a:lnTo>
                <a:lnTo>
                  <a:pt x="493" y="8139"/>
                </a:lnTo>
                <a:lnTo>
                  <a:pt x="482" y="8085"/>
                </a:lnTo>
                <a:lnTo>
                  <a:pt x="472" y="8027"/>
                </a:lnTo>
                <a:lnTo>
                  <a:pt x="464" y="7971"/>
                </a:lnTo>
                <a:lnTo>
                  <a:pt x="455" y="7914"/>
                </a:lnTo>
                <a:lnTo>
                  <a:pt x="449" y="7859"/>
                </a:lnTo>
                <a:lnTo>
                  <a:pt x="446" y="7809"/>
                </a:lnTo>
                <a:lnTo>
                  <a:pt x="444" y="7761"/>
                </a:lnTo>
                <a:lnTo>
                  <a:pt x="444" y="7708"/>
                </a:lnTo>
                <a:lnTo>
                  <a:pt x="442" y="7642"/>
                </a:lnTo>
                <a:lnTo>
                  <a:pt x="437" y="7494"/>
                </a:lnTo>
                <a:lnTo>
                  <a:pt x="430" y="7316"/>
                </a:lnTo>
                <a:lnTo>
                  <a:pt x="447" y="7358"/>
                </a:lnTo>
                <a:lnTo>
                  <a:pt x="465" y="7405"/>
                </a:lnTo>
                <a:lnTo>
                  <a:pt x="488" y="7464"/>
                </a:lnTo>
                <a:lnTo>
                  <a:pt x="512" y="7532"/>
                </a:lnTo>
                <a:lnTo>
                  <a:pt x="536" y="7603"/>
                </a:lnTo>
                <a:lnTo>
                  <a:pt x="559" y="7676"/>
                </a:lnTo>
                <a:lnTo>
                  <a:pt x="569" y="7711"/>
                </a:lnTo>
                <a:lnTo>
                  <a:pt x="578" y="7746"/>
                </a:lnTo>
                <a:lnTo>
                  <a:pt x="593" y="7807"/>
                </a:lnTo>
                <a:lnTo>
                  <a:pt x="609" y="7860"/>
                </a:lnTo>
                <a:lnTo>
                  <a:pt x="633" y="7952"/>
                </a:lnTo>
                <a:lnTo>
                  <a:pt x="644" y="7995"/>
                </a:lnTo>
                <a:lnTo>
                  <a:pt x="654" y="8040"/>
                </a:lnTo>
                <a:lnTo>
                  <a:pt x="661" y="8090"/>
                </a:lnTo>
                <a:lnTo>
                  <a:pt x="667" y="8146"/>
                </a:lnTo>
                <a:lnTo>
                  <a:pt x="669" y="8179"/>
                </a:lnTo>
                <a:lnTo>
                  <a:pt x="672" y="8213"/>
                </a:lnTo>
                <a:lnTo>
                  <a:pt x="674" y="8290"/>
                </a:lnTo>
                <a:lnTo>
                  <a:pt x="674" y="8368"/>
                </a:lnTo>
                <a:lnTo>
                  <a:pt x="673" y="8445"/>
                </a:lnTo>
                <a:lnTo>
                  <a:pt x="669" y="8570"/>
                </a:lnTo>
                <a:lnTo>
                  <a:pt x="667" y="8622"/>
                </a:lnTo>
                <a:close/>
                <a:moveTo>
                  <a:pt x="1024" y="8830"/>
                </a:moveTo>
                <a:lnTo>
                  <a:pt x="1024" y="8830"/>
                </a:lnTo>
                <a:lnTo>
                  <a:pt x="1016" y="8765"/>
                </a:lnTo>
                <a:lnTo>
                  <a:pt x="1008" y="8694"/>
                </a:lnTo>
                <a:lnTo>
                  <a:pt x="988" y="8548"/>
                </a:lnTo>
                <a:lnTo>
                  <a:pt x="979" y="8477"/>
                </a:lnTo>
                <a:lnTo>
                  <a:pt x="971" y="8412"/>
                </a:lnTo>
                <a:lnTo>
                  <a:pt x="966" y="8355"/>
                </a:lnTo>
                <a:lnTo>
                  <a:pt x="965" y="8331"/>
                </a:lnTo>
                <a:lnTo>
                  <a:pt x="964" y="8310"/>
                </a:lnTo>
                <a:lnTo>
                  <a:pt x="965" y="8262"/>
                </a:lnTo>
                <a:lnTo>
                  <a:pt x="966" y="8198"/>
                </a:lnTo>
                <a:lnTo>
                  <a:pt x="970" y="8046"/>
                </a:lnTo>
                <a:lnTo>
                  <a:pt x="971" y="7971"/>
                </a:lnTo>
                <a:lnTo>
                  <a:pt x="971" y="7901"/>
                </a:lnTo>
                <a:lnTo>
                  <a:pt x="968" y="7845"/>
                </a:lnTo>
                <a:lnTo>
                  <a:pt x="966" y="7822"/>
                </a:lnTo>
                <a:lnTo>
                  <a:pt x="964" y="7805"/>
                </a:lnTo>
                <a:lnTo>
                  <a:pt x="962" y="7795"/>
                </a:lnTo>
                <a:lnTo>
                  <a:pt x="962" y="7793"/>
                </a:lnTo>
                <a:lnTo>
                  <a:pt x="964" y="7792"/>
                </a:lnTo>
                <a:lnTo>
                  <a:pt x="966" y="7795"/>
                </a:lnTo>
                <a:lnTo>
                  <a:pt x="970" y="7804"/>
                </a:lnTo>
                <a:lnTo>
                  <a:pt x="982" y="7835"/>
                </a:lnTo>
                <a:lnTo>
                  <a:pt x="996" y="7882"/>
                </a:lnTo>
                <a:lnTo>
                  <a:pt x="1010" y="7937"/>
                </a:lnTo>
                <a:lnTo>
                  <a:pt x="1018" y="7966"/>
                </a:lnTo>
                <a:lnTo>
                  <a:pt x="1025" y="7995"/>
                </a:lnTo>
                <a:lnTo>
                  <a:pt x="1030" y="8025"/>
                </a:lnTo>
                <a:lnTo>
                  <a:pt x="1034" y="8052"/>
                </a:lnTo>
                <a:lnTo>
                  <a:pt x="1037" y="8079"/>
                </a:lnTo>
                <a:lnTo>
                  <a:pt x="1038" y="8102"/>
                </a:lnTo>
                <a:lnTo>
                  <a:pt x="1040" y="8187"/>
                </a:lnTo>
                <a:lnTo>
                  <a:pt x="1045" y="8337"/>
                </a:lnTo>
                <a:lnTo>
                  <a:pt x="1061" y="8740"/>
                </a:lnTo>
                <a:lnTo>
                  <a:pt x="1082" y="9289"/>
                </a:lnTo>
                <a:lnTo>
                  <a:pt x="1078" y="9268"/>
                </a:lnTo>
                <a:lnTo>
                  <a:pt x="1072" y="9247"/>
                </a:lnTo>
                <a:lnTo>
                  <a:pt x="1063" y="9196"/>
                </a:lnTo>
                <a:lnTo>
                  <a:pt x="1055" y="9141"/>
                </a:lnTo>
                <a:lnTo>
                  <a:pt x="1048" y="9081"/>
                </a:lnTo>
                <a:lnTo>
                  <a:pt x="1040" y="9020"/>
                </a:lnTo>
                <a:lnTo>
                  <a:pt x="1034" y="8956"/>
                </a:lnTo>
                <a:lnTo>
                  <a:pt x="1024" y="8830"/>
                </a:lnTo>
                <a:close/>
                <a:moveTo>
                  <a:pt x="1187" y="9008"/>
                </a:moveTo>
                <a:lnTo>
                  <a:pt x="1187" y="9008"/>
                </a:lnTo>
                <a:lnTo>
                  <a:pt x="1171" y="8928"/>
                </a:lnTo>
                <a:lnTo>
                  <a:pt x="1162" y="8877"/>
                </a:lnTo>
                <a:lnTo>
                  <a:pt x="1153" y="8821"/>
                </a:lnTo>
                <a:lnTo>
                  <a:pt x="1146" y="8767"/>
                </a:lnTo>
                <a:lnTo>
                  <a:pt x="1140" y="8716"/>
                </a:lnTo>
                <a:lnTo>
                  <a:pt x="1139" y="8692"/>
                </a:lnTo>
                <a:lnTo>
                  <a:pt x="1139" y="8670"/>
                </a:lnTo>
                <a:lnTo>
                  <a:pt x="1140" y="8652"/>
                </a:lnTo>
                <a:lnTo>
                  <a:pt x="1143" y="8636"/>
                </a:lnTo>
                <a:lnTo>
                  <a:pt x="1153" y="8573"/>
                </a:lnTo>
                <a:lnTo>
                  <a:pt x="1159" y="8533"/>
                </a:lnTo>
                <a:lnTo>
                  <a:pt x="1165" y="8493"/>
                </a:lnTo>
                <a:lnTo>
                  <a:pt x="1170" y="8454"/>
                </a:lnTo>
                <a:lnTo>
                  <a:pt x="1174" y="8417"/>
                </a:lnTo>
                <a:lnTo>
                  <a:pt x="1174" y="8383"/>
                </a:lnTo>
                <a:lnTo>
                  <a:pt x="1174" y="8370"/>
                </a:lnTo>
                <a:lnTo>
                  <a:pt x="1173" y="8358"/>
                </a:lnTo>
                <a:lnTo>
                  <a:pt x="1170" y="8338"/>
                </a:lnTo>
                <a:lnTo>
                  <a:pt x="1170" y="8336"/>
                </a:lnTo>
                <a:lnTo>
                  <a:pt x="1171" y="8340"/>
                </a:lnTo>
                <a:lnTo>
                  <a:pt x="1173" y="8348"/>
                </a:lnTo>
                <a:lnTo>
                  <a:pt x="1173" y="8358"/>
                </a:lnTo>
                <a:lnTo>
                  <a:pt x="1187" y="8432"/>
                </a:lnTo>
                <a:lnTo>
                  <a:pt x="1206" y="8533"/>
                </a:lnTo>
                <a:lnTo>
                  <a:pt x="1216" y="8585"/>
                </a:lnTo>
                <a:lnTo>
                  <a:pt x="1224" y="8632"/>
                </a:lnTo>
                <a:lnTo>
                  <a:pt x="1229" y="8670"/>
                </a:lnTo>
                <a:lnTo>
                  <a:pt x="1231" y="8695"/>
                </a:lnTo>
                <a:lnTo>
                  <a:pt x="1229" y="8727"/>
                </a:lnTo>
                <a:lnTo>
                  <a:pt x="1224" y="8770"/>
                </a:lnTo>
                <a:lnTo>
                  <a:pt x="1217" y="8820"/>
                </a:lnTo>
                <a:lnTo>
                  <a:pt x="1209" y="8874"/>
                </a:lnTo>
                <a:lnTo>
                  <a:pt x="1193" y="8967"/>
                </a:lnTo>
                <a:lnTo>
                  <a:pt x="1187" y="9008"/>
                </a:lnTo>
                <a:close/>
                <a:moveTo>
                  <a:pt x="2003" y="8265"/>
                </a:moveTo>
                <a:lnTo>
                  <a:pt x="2003" y="8265"/>
                </a:lnTo>
                <a:lnTo>
                  <a:pt x="2005" y="8289"/>
                </a:lnTo>
                <a:lnTo>
                  <a:pt x="2006" y="8317"/>
                </a:lnTo>
                <a:lnTo>
                  <a:pt x="2009" y="8379"/>
                </a:lnTo>
                <a:lnTo>
                  <a:pt x="2008" y="8453"/>
                </a:lnTo>
                <a:lnTo>
                  <a:pt x="2006" y="8533"/>
                </a:lnTo>
                <a:lnTo>
                  <a:pt x="2002" y="8618"/>
                </a:lnTo>
                <a:lnTo>
                  <a:pt x="1997" y="8707"/>
                </a:lnTo>
                <a:lnTo>
                  <a:pt x="1991" y="8799"/>
                </a:lnTo>
                <a:lnTo>
                  <a:pt x="1984" y="8889"/>
                </a:lnTo>
                <a:lnTo>
                  <a:pt x="1970" y="9058"/>
                </a:lnTo>
                <a:lnTo>
                  <a:pt x="1957" y="9200"/>
                </a:lnTo>
                <a:lnTo>
                  <a:pt x="1944" y="9335"/>
                </a:lnTo>
                <a:lnTo>
                  <a:pt x="1937" y="9316"/>
                </a:lnTo>
                <a:lnTo>
                  <a:pt x="1926" y="9285"/>
                </a:lnTo>
                <a:lnTo>
                  <a:pt x="1897" y="9192"/>
                </a:lnTo>
                <a:lnTo>
                  <a:pt x="1861" y="9064"/>
                </a:lnTo>
                <a:lnTo>
                  <a:pt x="1821" y="8915"/>
                </a:lnTo>
                <a:lnTo>
                  <a:pt x="1779" y="8757"/>
                </a:lnTo>
                <a:lnTo>
                  <a:pt x="1738" y="8599"/>
                </a:lnTo>
                <a:lnTo>
                  <a:pt x="1704" y="8456"/>
                </a:lnTo>
                <a:lnTo>
                  <a:pt x="1676" y="8340"/>
                </a:lnTo>
                <a:lnTo>
                  <a:pt x="1653" y="8232"/>
                </a:lnTo>
                <a:lnTo>
                  <a:pt x="1628" y="8110"/>
                </a:lnTo>
                <a:lnTo>
                  <a:pt x="1603" y="7980"/>
                </a:lnTo>
                <a:lnTo>
                  <a:pt x="1580" y="7848"/>
                </a:lnTo>
                <a:lnTo>
                  <a:pt x="1559" y="7717"/>
                </a:lnTo>
                <a:lnTo>
                  <a:pt x="1550" y="7655"/>
                </a:lnTo>
                <a:lnTo>
                  <a:pt x="1543" y="7595"/>
                </a:lnTo>
                <a:lnTo>
                  <a:pt x="1537" y="7537"/>
                </a:lnTo>
                <a:lnTo>
                  <a:pt x="1532" y="7483"/>
                </a:lnTo>
                <a:lnTo>
                  <a:pt x="1529" y="7434"/>
                </a:lnTo>
                <a:lnTo>
                  <a:pt x="1528" y="7389"/>
                </a:lnTo>
                <a:lnTo>
                  <a:pt x="1527" y="7296"/>
                </a:lnTo>
                <a:lnTo>
                  <a:pt x="1523" y="7185"/>
                </a:lnTo>
                <a:lnTo>
                  <a:pt x="1520" y="7064"/>
                </a:lnTo>
                <a:lnTo>
                  <a:pt x="1516" y="6939"/>
                </a:lnTo>
                <a:lnTo>
                  <a:pt x="1515" y="6819"/>
                </a:lnTo>
                <a:lnTo>
                  <a:pt x="1515" y="6761"/>
                </a:lnTo>
                <a:lnTo>
                  <a:pt x="1515" y="6708"/>
                </a:lnTo>
                <a:lnTo>
                  <a:pt x="1517" y="6657"/>
                </a:lnTo>
                <a:lnTo>
                  <a:pt x="1520" y="6614"/>
                </a:lnTo>
                <a:lnTo>
                  <a:pt x="1523" y="6576"/>
                </a:lnTo>
                <a:lnTo>
                  <a:pt x="1528" y="6545"/>
                </a:lnTo>
                <a:lnTo>
                  <a:pt x="1541" y="6480"/>
                </a:lnTo>
                <a:lnTo>
                  <a:pt x="1559" y="6403"/>
                </a:lnTo>
                <a:lnTo>
                  <a:pt x="1598" y="6236"/>
                </a:lnTo>
                <a:lnTo>
                  <a:pt x="1647" y="6040"/>
                </a:lnTo>
                <a:lnTo>
                  <a:pt x="1664" y="6072"/>
                </a:lnTo>
                <a:lnTo>
                  <a:pt x="1683" y="6112"/>
                </a:lnTo>
                <a:lnTo>
                  <a:pt x="1707" y="6161"/>
                </a:lnTo>
                <a:lnTo>
                  <a:pt x="1736" y="6223"/>
                </a:lnTo>
                <a:lnTo>
                  <a:pt x="1765" y="6290"/>
                </a:lnTo>
                <a:lnTo>
                  <a:pt x="1796" y="6363"/>
                </a:lnTo>
                <a:lnTo>
                  <a:pt x="1825" y="6440"/>
                </a:lnTo>
                <a:lnTo>
                  <a:pt x="1839" y="6478"/>
                </a:lnTo>
                <a:lnTo>
                  <a:pt x="1855" y="6513"/>
                </a:lnTo>
                <a:lnTo>
                  <a:pt x="1872" y="6548"/>
                </a:lnTo>
                <a:lnTo>
                  <a:pt x="1889" y="6583"/>
                </a:lnTo>
                <a:lnTo>
                  <a:pt x="1923" y="6650"/>
                </a:lnTo>
                <a:lnTo>
                  <a:pt x="1941" y="6685"/>
                </a:lnTo>
                <a:lnTo>
                  <a:pt x="1958" y="6722"/>
                </a:lnTo>
                <a:lnTo>
                  <a:pt x="1974" y="6761"/>
                </a:lnTo>
                <a:lnTo>
                  <a:pt x="1990" y="6802"/>
                </a:lnTo>
                <a:lnTo>
                  <a:pt x="2004" y="6846"/>
                </a:lnTo>
                <a:lnTo>
                  <a:pt x="2016" y="6895"/>
                </a:lnTo>
                <a:lnTo>
                  <a:pt x="2028" y="6948"/>
                </a:lnTo>
                <a:lnTo>
                  <a:pt x="2032" y="6976"/>
                </a:lnTo>
                <a:lnTo>
                  <a:pt x="2036" y="7006"/>
                </a:lnTo>
                <a:lnTo>
                  <a:pt x="2040" y="7036"/>
                </a:lnTo>
                <a:lnTo>
                  <a:pt x="2044" y="7068"/>
                </a:lnTo>
                <a:lnTo>
                  <a:pt x="2046" y="7102"/>
                </a:lnTo>
                <a:lnTo>
                  <a:pt x="2047" y="7138"/>
                </a:lnTo>
                <a:lnTo>
                  <a:pt x="2048" y="7211"/>
                </a:lnTo>
                <a:lnTo>
                  <a:pt x="2048" y="7287"/>
                </a:lnTo>
                <a:lnTo>
                  <a:pt x="2046" y="7365"/>
                </a:lnTo>
                <a:lnTo>
                  <a:pt x="2042" y="7443"/>
                </a:lnTo>
                <a:lnTo>
                  <a:pt x="2038" y="7523"/>
                </a:lnTo>
                <a:lnTo>
                  <a:pt x="2032" y="7602"/>
                </a:lnTo>
                <a:lnTo>
                  <a:pt x="2020" y="7757"/>
                </a:lnTo>
                <a:lnTo>
                  <a:pt x="2008" y="7906"/>
                </a:lnTo>
                <a:lnTo>
                  <a:pt x="2003" y="7977"/>
                </a:lnTo>
                <a:lnTo>
                  <a:pt x="1999" y="8043"/>
                </a:lnTo>
                <a:lnTo>
                  <a:pt x="1997" y="8107"/>
                </a:lnTo>
                <a:lnTo>
                  <a:pt x="1997" y="8164"/>
                </a:lnTo>
                <a:lnTo>
                  <a:pt x="1998" y="8218"/>
                </a:lnTo>
                <a:lnTo>
                  <a:pt x="2000" y="8242"/>
                </a:lnTo>
                <a:lnTo>
                  <a:pt x="2003" y="8265"/>
                </a:lnTo>
                <a:close/>
                <a:moveTo>
                  <a:pt x="2255" y="6692"/>
                </a:moveTo>
                <a:lnTo>
                  <a:pt x="2255" y="6692"/>
                </a:lnTo>
                <a:lnTo>
                  <a:pt x="2249" y="6629"/>
                </a:lnTo>
                <a:lnTo>
                  <a:pt x="2242" y="6545"/>
                </a:lnTo>
                <a:lnTo>
                  <a:pt x="2225" y="6344"/>
                </a:lnTo>
                <a:lnTo>
                  <a:pt x="2209" y="6154"/>
                </a:lnTo>
                <a:lnTo>
                  <a:pt x="2202" y="6083"/>
                </a:lnTo>
                <a:lnTo>
                  <a:pt x="2199" y="6058"/>
                </a:lnTo>
                <a:lnTo>
                  <a:pt x="2196" y="6040"/>
                </a:lnTo>
                <a:lnTo>
                  <a:pt x="2189" y="6009"/>
                </a:lnTo>
                <a:lnTo>
                  <a:pt x="2181" y="5973"/>
                </a:lnTo>
                <a:lnTo>
                  <a:pt x="2170" y="5929"/>
                </a:lnTo>
                <a:lnTo>
                  <a:pt x="2160" y="5880"/>
                </a:lnTo>
                <a:lnTo>
                  <a:pt x="2152" y="5824"/>
                </a:lnTo>
                <a:lnTo>
                  <a:pt x="2147" y="5792"/>
                </a:lnTo>
                <a:lnTo>
                  <a:pt x="2143" y="5760"/>
                </a:lnTo>
                <a:lnTo>
                  <a:pt x="2141" y="5725"/>
                </a:lnTo>
                <a:lnTo>
                  <a:pt x="2139" y="5688"/>
                </a:lnTo>
                <a:lnTo>
                  <a:pt x="2137" y="5649"/>
                </a:lnTo>
                <a:lnTo>
                  <a:pt x="2136" y="5609"/>
                </a:lnTo>
                <a:lnTo>
                  <a:pt x="2136" y="5559"/>
                </a:lnTo>
                <a:lnTo>
                  <a:pt x="2134" y="5497"/>
                </a:lnTo>
                <a:lnTo>
                  <a:pt x="2128" y="5339"/>
                </a:lnTo>
                <a:lnTo>
                  <a:pt x="2111" y="4967"/>
                </a:lnTo>
                <a:lnTo>
                  <a:pt x="2102" y="4790"/>
                </a:lnTo>
                <a:lnTo>
                  <a:pt x="2100" y="4712"/>
                </a:lnTo>
                <a:lnTo>
                  <a:pt x="2099" y="4645"/>
                </a:lnTo>
                <a:lnTo>
                  <a:pt x="2099" y="4590"/>
                </a:lnTo>
                <a:lnTo>
                  <a:pt x="2099" y="4550"/>
                </a:lnTo>
                <a:lnTo>
                  <a:pt x="2100" y="4537"/>
                </a:lnTo>
                <a:lnTo>
                  <a:pt x="2102" y="4528"/>
                </a:lnTo>
                <a:lnTo>
                  <a:pt x="2104" y="4525"/>
                </a:lnTo>
                <a:lnTo>
                  <a:pt x="2105" y="4525"/>
                </a:lnTo>
                <a:lnTo>
                  <a:pt x="2106" y="4526"/>
                </a:lnTo>
                <a:lnTo>
                  <a:pt x="2113" y="4539"/>
                </a:lnTo>
                <a:lnTo>
                  <a:pt x="2123" y="4564"/>
                </a:lnTo>
                <a:lnTo>
                  <a:pt x="2136" y="4598"/>
                </a:lnTo>
                <a:lnTo>
                  <a:pt x="2149" y="4639"/>
                </a:lnTo>
                <a:lnTo>
                  <a:pt x="2182" y="4740"/>
                </a:lnTo>
                <a:lnTo>
                  <a:pt x="2218" y="4854"/>
                </a:lnTo>
                <a:lnTo>
                  <a:pt x="2254" y="4972"/>
                </a:lnTo>
                <a:lnTo>
                  <a:pt x="2286" y="5083"/>
                </a:lnTo>
                <a:lnTo>
                  <a:pt x="2313" y="5175"/>
                </a:lnTo>
                <a:lnTo>
                  <a:pt x="2330" y="5238"/>
                </a:lnTo>
                <a:lnTo>
                  <a:pt x="2340" y="5282"/>
                </a:lnTo>
                <a:lnTo>
                  <a:pt x="2354" y="5325"/>
                </a:lnTo>
                <a:lnTo>
                  <a:pt x="2379" y="5410"/>
                </a:lnTo>
                <a:lnTo>
                  <a:pt x="2391" y="5454"/>
                </a:lnTo>
                <a:lnTo>
                  <a:pt x="2403" y="5499"/>
                </a:lnTo>
                <a:lnTo>
                  <a:pt x="2411" y="5545"/>
                </a:lnTo>
                <a:lnTo>
                  <a:pt x="2415" y="5569"/>
                </a:lnTo>
                <a:lnTo>
                  <a:pt x="2418" y="5594"/>
                </a:lnTo>
                <a:lnTo>
                  <a:pt x="2421" y="5621"/>
                </a:lnTo>
                <a:lnTo>
                  <a:pt x="2422" y="5648"/>
                </a:lnTo>
                <a:lnTo>
                  <a:pt x="2424" y="5711"/>
                </a:lnTo>
                <a:lnTo>
                  <a:pt x="2424" y="5779"/>
                </a:lnTo>
                <a:lnTo>
                  <a:pt x="2422" y="5850"/>
                </a:lnTo>
                <a:lnTo>
                  <a:pt x="2418" y="5923"/>
                </a:lnTo>
                <a:lnTo>
                  <a:pt x="2414" y="5995"/>
                </a:lnTo>
                <a:lnTo>
                  <a:pt x="2409" y="6064"/>
                </a:lnTo>
                <a:lnTo>
                  <a:pt x="2403" y="6129"/>
                </a:lnTo>
                <a:lnTo>
                  <a:pt x="2393" y="6224"/>
                </a:lnTo>
                <a:lnTo>
                  <a:pt x="2376" y="6372"/>
                </a:lnTo>
                <a:lnTo>
                  <a:pt x="2331" y="6746"/>
                </a:lnTo>
                <a:lnTo>
                  <a:pt x="2269" y="7241"/>
                </a:lnTo>
                <a:lnTo>
                  <a:pt x="2269" y="7156"/>
                </a:lnTo>
                <a:lnTo>
                  <a:pt x="2268" y="7000"/>
                </a:lnTo>
                <a:lnTo>
                  <a:pt x="2266" y="6913"/>
                </a:lnTo>
                <a:lnTo>
                  <a:pt x="2263" y="6828"/>
                </a:lnTo>
                <a:lnTo>
                  <a:pt x="2260" y="6752"/>
                </a:lnTo>
                <a:lnTo>
                  <a:pt x="2257" y="6720"/>
                </a:lnTo>
                <a:lnTo>
                  <a:pt x="2255" y="6692"/>
                </a:lnTo>
                <a:close/>
                <a:moveTo>
                  <a:pt x="2566" y="8741"/>
                </a:moveTo>
                <a:lnTo>
                  <a:pt x="2566" y="8741"/>
                </a:lnTo>
                <a:lnTo>
                  <a:pt x="2563" y="8772"/>
                </a:lnTo>
                <a:lnTo>
                  <a:pt x="2558" y="8808"/>
                </a:lnTo>
                <a:lnTo>
                  <a:pt x="2552" y="8847"/>
                </a:lnTo>
                <a:lnTo>
                  <a:pt x="2545" y="8885"/>
                </a:lnTo>
                <a:lnTo>
                  <a:pt x="2527" y="8967"/>
                </a:lnTo>
                <a:lnTo>
                  <a:pt x="2509" y="9046"/>
                </a:lnTo>
                <a:lnTo>
                  <a:pt x="2492" y="9118"/>
                </a:lnTo>
                <a:lnTo>
                  <a:pt x="2476" y="9177"/>
                </a:lnTo>
                <a:lnTo>
                  <a:pt x="2463" y="9230"/>
                </a:lnTo>
                <a:lnTo>
                  <a:pt x="2445" y="9189"/>
                </a:lnTo>
                <a:lnTo>
                  <a:pt x="2428" y="9143"/>
                </a:lnTo>
                <a:lnTo>
                  <a:pt x="2410" y="9095"/>
                </a:lnTo>
                <a:lnTo>
                  <a:pt x="2394" y="9043"/>
                </a:lnTo>
                <a:lnTo>
                  <a:pt x="2387" y="9015"/>
                </a:lnTo>
                <a:lnTo>
                  <a:pt x="2380" y="8987"/>
                </a:lnTo>
                <a:lnTo>
                  <a:pt x="2374" y="8957"/>
                </a:lnTo>
                <a:lnTo>
                  <a:pt x="2369" y="8927"/>
                </a:lnTo>
                <a:lnTo>
                  <a:pt x="2364" y="8897"/>
                </a:lnTo>
                <a:lnTo>
                  <a:pt x="2362" y="8865"/>
                </a:lnTo>
                <a:lnTo>
                  <a:pt x="2360" y="8832"/>
                </a:lnTo>
                <a:lnTo>
                  <a:pt x="2358" y="8800"/>
                </a:lnTo>
                <a:lnTo>
                  <a:pt x="2360" y="8730"/>
                </a:lnTo>
                <a:lnTo>
                  <a:pt x="2361" y="8658"/>
                </a:lnTo>
                <a:lnTo>
                  <a:pt x="2366" y="8514"/>
                </a:lnTo>
                <a:lnTo>
                  <a:pt x="2372" y="8387"/>
                </a:lnTo>
                <a:lnTo>
                  <a:pt x="2373" y="8335"/>
                </a:lnTo>
                <a:lnTo>
                  <a:pt x="2374" y="8295"/>
                </a:lnTo>
                <a:lnTo>
                  <a:pt x="2374" y="8277"/>
                </a:lnTo>
                <a:lnTo>
                  <a:pt x="2375" y="8257"/>
                </a:lnTo>
                <a:lnTo>
                  <a:pt x="2380" y="8211"/>
                </a:lnTo>
                <a:lnTo>
                  <a:pt x="2387" y="8162"/>
                </a:lnTo>
                <a:lnTo>
                  <a:pt x="2396" y="8113"/>
                </a:lnTo>
                <a:lnTo>
                  <a:pt x="2411" y="8032"/>
                </a:lnTo>
                <a:lnTo>
                  <a:pt x="2418" y="7998"/>
                </a:lnTo>
                <a:lnTo>
                  <a:pt x="2426" y="8037"/>
                </a:lnTo>
                <a:lnTo>
                  <a:pt x="2446" y="8133"/>
                </a:lnTo>
                <a:lnTo>
                  <a:pt x="2459" y="8193"/>
                </a:lnTo>
                <a:lnTo>
                  <a:pt x="2475" y="8256"/>
                </a:lnTo>
                <a:lnTo>
                  <a:pt x="2491" y="8316"/>
                </a:lnTo>
                <a:lnTo>
                  <a:pt x="2507" y="8370"/>
                </a:lnTo>
                <a:lnTo>
                  <a:pt x="2523" y="8417"/>
                </a:lnTo>
                <a:lnTo>
                  <a:pt x="2537" y="8461"/>
                </a:lnTo>
                <a:lnTo>
                  <a:pt x="2549" y="8502"/>
                </a:lnTo>
                <a:lnTo>
                  <a:pt x="2559" y="8544"/>
                </a:lnTo>
                <a:lnTo>
                  <a:pt x="2563" y="8564"/>
                </a:lnTo>
                <a:lnTo>
                  <a:pt x="2566" y="8586"/>
                </a:lnTo>
                <a:lnTo>
                  <a:pt x="2569" y="8609"/>
                </a:lnTo>
                <a:lnTo>
                  <a:pt x="2570" y="8633"/>
                </a:lnTo>
                <a:lnTo>
                  <a:pt x="2570" y="8657"/>
                </a:lnTo>
                <a:lnTo>
                  <a:pt x="2570" y="8683"/>
                </a:lnTo>
                <a:lnTo>
                  <a:pt x="2569" y="8711"/>
                </a:lnTo>
                <a:lnTo>
                  <a:pt x="2566" y="8741"/>
                </a:lnTo>
                <a:close/>
                <a:moveTo>
                  <a:pt x="2582" y="7672"/>
                </a:moveTo>
                <a:lnTo>
                  <a:pt x="2582" y="7672"/>
                </a:lnTo>
                <a:lnTo>
                  <a:pt x="2542" y="7595"/>
                </a:lnTo>
                <a:lnTo>
                  <a:pt x="2521" y="7550"/>
                </a:lnTo>
                <a:lnTo>
                  <a:pt x="2510" y="7526"/>
                </a:lnTo>
                <a:lnTo>
                  <a:pt x="2500" y="7501"/>
                </a:lnTo>
                <a:lnTo>
                  <a:pt x="2491" y="7476"/>
                </a:lnTo>
                <a:lnTo>
                  <a:pt x="2482" y="7449"/>
                </a:lnTo>
                <a:lnTo>
                  <a:pt x="2475" y="7423"/>
                </a:lnTo>
                <a:lnTo>
                  <a:pt x="2469" y="7396"/>
                </a:lnTo>
                <a:lnTo>
                  <a:pt x="2464" y="7369"/>
                </a:lnTo>
                <a:lnTo>
                  <a:pt x="2462" y="7341"/>
                </a:lnTo>
                <a:lnTo>
                  <a:pt x="2461" y="7314"/>
                </a:lnTo>
                <a:lnTo>
                  <a:pt x="2463" y="7286"/>
                </a:lnTo>
                <a:lnTo>
                  <a:pt x="2469" y="7227"/>
                </a:lnTo>
                <a:lnTo>
                  <a:pt x="2479" y="7162"/>
                </a:lnTo>
                <a:lnTo>
                  <a:pt x="2489" y="7094"/>
                </a:lnTo>
                <a:lnTo>
                  <a:pt x="2500" y="7026"/>
                </a:lnTo>
                <a:lnTo>
                  <a:pt x="2521" y="6901"/>
                </a:lnTo>
                <a:lnTo>
                  <a:pt x="2537" y="6811"/>
                </a:lnTo>
                <a:lnTo>
                  <a:pt x="2540" y="6798"/>
                </a:lnTo>
                <a:lnTo>
                  <a:pt x="2543" y="6791"/>
                </a:lnTo>
                <a:lnTo>
                  <a:pt x="2545" y="6790"/>
                </a:lnTo>
                <a:lnTo>
                  <a:pt x="2547" y="6790"/>
                </a:lnTo>
                <a:lnTo>
                  <a:pt x="2548" y="6791"/>
                </a:lnTo>
                <a:lnTo>
                  <a:pt x="2551" y="6793"/>
                </a:lnTo>
                <a:lnTo>
                  <a:pt x="2554" y="6802"/>
                </a:lnTo>
                <a:lnTo>
                  <a:pt x="2558" y="6814"/>
                </a:lnTo>
                <a:lnTo>
                  <a:pt x="2566" y="6849"/>
                </a:lnTo>
                <a:lnTo>
                  <a:pt x="2575" y="6891"/>
                </a:lnTo>
                <a:lnTo>
                  <a:pt x="2583" y="6936"/>
                </a:lnTo>
                <a:lnTo>
                  <a:pt x="2596" y="7019"/>
                </a:lnTo>
                <a:lnTo>
                  <a:pt x="2599" y="7041"/>
                </a:lnTo>
                <a:lnTo>
                  <a:pt x="2600" y="7072"/>
                </a:lnTo>
                <a:lnTo>
                  <a:pt x="2600" y="7112"/>
                </a:lnTo>
                <a:lnTo>
                  <a:pt x="2600" y="7159"/>
                </a:lnTo>
                <a:lnTo>
                  <a:pt x="2597" y="7264"/>
                </a:lnTo>
                <a:lnTo>
                  <a:pt x="2594" y="7378"/>
                </a:lnTo>
                <a:lnTo>
                  <a:pt x="2585" y="7581"/>
                </a:lnTo>
                <a:lnTo>
                  <a:pt x="2582" y="7672"/>
                </a:lnTo>
                <a:close/>
                <a:moveTo>
                  <a:pt x="3279" y="7167"/>
                </a:moveTo>
                <a:lnTo>
                  <a:pt x="3279" y="7167"/>
                </a:lnTo>
                <a:lnTo>
                  <a:pt x="3275" y="7207"/>
                </a:lnTo>
                <a:lnTo>
                  <a:pt x="3268" y="7258"/>
                </a:lnTo>
                <a:lnTo>
                  <a:pt x="3250" y="7386"/>
                </a:lnTo>
                <a:lnTo>
                  <a:pt x="3226" y="7537"/>
                </a:lnTo>
                <a:lnTo>
                  <a:pt x="3199" y="7694"/>
                </a:lnTo>
                <a:lnTo>
                  <a:pt x="3151" y="7968"/>
                </a:lnTo>
                <a:lnTo>
                  <a:pt x="3131" y="8087"/>
                </a:lnTo>
                <a:lnTo>
                  <a:pt x="3125" y="8071"/>
                </a:lnTo>
                <a:lnTo>
                  <a:pt x="3120" y="8051"/>
                </a:lnTo>
                <a:lnTo>
                  <a:pt x="3117" y="8031"/>
                </a:lnTo>
                <a:lnTo>
                  <a:pt x="3113" y="8010"/>
                </a:lnTo>
                <a:lnTo>
                  <a:pt x="3107" y="7965"/>
                </a:lnTo>
                <a:lnTo>
                  <a:pt x="3102" y="7914"/>
                </a:lnTo>
                <a:lnTo>
                  <a:pt x="3095" y="7806"/>
                </a:lnTo>
                <a:lnTo>
                  <a:pt x="3091" y="7747"/>
                </a:lnTo>
                <a:lnTo>
                  <a:pt x="3085" y="7687"/>
                </a:lnTo>
                <a:lnTo>
                  <a:pt x="3083" y="7656"/>
                </a:lnTo>
                <a:lnTo>
                  <a:pt x="3078" y="7626"/>
                </a:lnTo>
                <a:lnTo>
                  <a:pt x="3067" y="7565"/>
                </a:lnTo>
                <a:lnTo>
                  <a:pt x="3055" y="7505"/>
                </a:lnTo>
                <a:lnTo>
                  <a:pt x="3049" y="7475"/>
                </a:lnTo>
                <a:lnTo>
                  <a:pt x="3046" y="7446"/>
                </a:lnTo>
                <a:lnTo>
                  <a:pt x="3042" y="7417"/>
                </a:lnTo>
                <a:lnTo>
                  <a:pt x="3040" y="7388"/>
                </a:lnTo>
                <a:lnTo>
                  <a:pt x="3038" y="7359"/>
                </a:lnTo>
                <a:lnTo>
                  <a:pt x="3040" y="7332"/>
                </a:lnTo>
                <a:lnTo>
                  <a:pt x="3043" y="7305"/>
                </a:lnTo>
                <a:lnTo>
                  <a:pt x="3050" y="7277"/>
                </a:lnTo>
                <a:lnTo>
                  <a:pt x="3054" y="7265"/>
                </a:lnTo>
                <a:lnTo>
                  <a:pt x="3059" y="7252"/>
                </a:lnTo>
                <a:lnTo>
                  <a:pt x="3065" y="7239"/>
                </a:lnTo>
                <a:lnTo>
                  <a:pt x="3071" y="7227"/>
                </a:lnTo>
                <a:lnTo>
                  <a:pt x="3187" y="7013"/>
                </a:lnTo>
                <a:lnTo>
                  <a:pt x="3249" y="6900"/>
                </a:lnTo>
                <a:lnTo>
                  <a:pt x="3251" y="6904"/>
                </a:lnTo>
                <a:lnTo>
                  <a:pt x="3256" y="6917"/>
                </a:lnTo>
                <a:lnTo>
                  <a:pt x="3262" y="6937"/>
                </a:lnTo>
                <a:lnTo>
                  <a:pt x="3269" y="6967"/>
                </a:lnTo>
                <a:lnTo>
                  <a:pt x="3273" y="6984"/>
                </a:lnTo>
                <a:lnTo>
                  <a:pt x="3276" y="7005"/>
                </a:lnTo>
                <a:lnTo>
                  <a:pt x="3279" y="7026"/>
                </a:lnTo>
                <a:lnTo>
                  <a:pt x="3280" y="7050"/>
                </a:lnTo>
                <a:lnTo>
                  <a:pt x="3281" y="7077"/>
                </a:lnTo>
                <a:lnTo>
                  <a:pt x="3282" y="7104"/>
                </a:lnTo>
                <a:lnTo>
                  <a:pt x="3281" y="7135"/>
                </a:lnTo>
                <a:lnTo>
                  <a:pt x="3279" y="7167"/>
                </a:lnTo>
                <a:close/>
                <a:moveTo>
                  <a:pt x="3694" y="7984"/>
                </a:moveTo>
                <a:lnTo>
                  <a:pt x="3694" y="7984"/>
                </a:lnTo>
                <a:lnTo>
                  <a:pt x="3692" y="7948"/>
                </a:lnTo>
                <a:lnTo>
                  <a:pt x="3692" y="7895"/>
                </a:lnTo>
                <a:lnTo>
                  <a:pt x="3693" y="7827"/>
                </a:lnTo>
                <a:lnTo>
                  <a:pt x="3694" y="7746"/>
                </a:lnTo>
                <a:lnTo>
                  <a:pt x="3702" y="7559"/>
                </a:lnTo>
                <a:lnTo>
                  <a:pt x="3711" y="7354"/>
                </a:lnTo>
                <a:lnTo>
                  <a:pt x="3721" y="7157"/>
                </a:lnTo>
                <a:lnTo>
                  <a:pt x="3730" y="6988"/>
                </a:lnTo>
                <a:lnTo>
                  <a:pt x="3739" y="6826"/>
                </a:lnTo>
                <a:lnTo>
                  <a:pt x="3741" y="6925"/>
                </a:lnTo>
                <a:lnTo>
                  <a:pt x="3745" y="7031"/>
                </a:lnTo>
                <a:lnTo>
                  <a:pt x="3750" y="7159"/>
                </a:lnTo>
                <a:lnTo>
                  <a:pt x="3756" y="7292"/>
                </a:lnTo>
                <a:lnTo>
                  <a:pt x="3764" y="7420"/>
                </a:lnTo>
                <a:lnTo>
                  <a:pt x="3768" y="7479"/>
                </a:lnTo>
                <a:lnTo>
                  <a:pt x="3772" y="7532"/>
                </a:lnTo>
                <a:lnTo>
                  <a:pt x="3777" y="7577"/>
                </a:lnTo>
                <a:lnTo>
                  <a:pt x="3783" y="7613"/>
                </a:lnTo>
                <a:lnTo>
                  <a:pt x="3788" y="7649"/>
                </a:lnTo>
                <a:lnTo>
                  <a:pt x="3793" y="7696"/>
                </a:lnTo>
                <a:lnTo>
                  <a:pt x="3797" y="7751"/>
                </a:lnTo>
                <a:lnTo>
                  <a:pt x="3800" y="7813"/>
                </a:lnTo>
                <a:lnTo>
                  <a:pt x="3806" y="7952"/>
                </a:lnTo>
                <a:lnTo>
                  <a:pt x="3810" y="8096"/>
                </a:lnTo>
                <a:lnTo>
                  <a:pt x="3812" y="8234"/>
                </a:lnTo>
                <a:lnTo>
                  <a:pt x="3812" y="8349"/>
                </a:lnTo>
                <a:lnTo>
                  <a:pt x="3813" y="8457"/>
                </a:lnTo>
                <a:lnTo>
                  <a:pt x="3803" y="8439"/>
                </a:lnTo>
                <a:lnTo>
                  <a:pt x="3792" y="8418"/>
                </a:lnTo>
                <a:lnTo>
                  <a:pt x="3781" y="8393"/>
                </a:lnTo>
                <a:lnTo>
                  <a:pt x="3771" y="8365"/>
                </a:lnTo>
                <a:lnTo>
                  <a:pt x="3762" y="8336"/>
                </a:lnTo>
                <a:lnTo>
                  <a:pt x="3753" y="8304"/>
                </a:lnTo>
                <a:lnTo>
                  <a:pt x="3745" y="8271"/>
                </a:lnTo>
                <a:lnTo>
                  <a:pt x="3736" y="8238"/>
                </a:lnTo>
                <a:lnTo>
                  <a:pt x="3723" y="8169"/>
                </a:lnTo>
                <a:lnTo>
                  <a:pt x="3711" y="8102"/>
                </a:lnTo>
                <a:lnTo>
                  <a:pt x="3702" y="8038"/>
                </a:lnTo>
                <a:lnTo>
                  <a:pt x="3694" y="7984"/>
                </a:lnTo>
                <a:close/>
                <a:moveTo>
                  <a:pt x="4480" y="7568"/>
                </a:moveTo>
                <a:lnTo>
                  <a:pt x="4480" y="7568"/>
                </a:lnTo>
                <a:lnTo>
                  <a:pt x="4479" y="7603"/>
                </a:lnTo>
                <a:lnTo>
                  <a:pt x="4475" y="7644"/>
                </a:lnTo>
                <a:lnTo>
                  <a:pt x="4469" y="7692"/>
                </a:lnTo>
                <a:lnTo>
                  <a:pt x="4462" y="7745"/>
                </a:lnTo>
                <a:lnTo>
                  <a:pt x="4443" y="7859"/>
                </a:lnTo>
                <a:lnTo>
                  <a:pt x="4421" y="7979"/>
                </a:lnTo>
                <a:lnTo>
                  <a:pt x="4380" y="8198"/>
                </a:lnTo>
                <a:lnTo>
                  <a:pt x="4367" y="8277"/>
                </a:lnTo>
                <a:lnTo>
                  <a:pt x="4364" y="8306"/>
                </a:lnTo>
                <a:lnTo>
                  <a:pt x="4362" y="8325"/>
                </a:lnTo>
                <a:lnTo>
                  <a:pt x="4361" y="8365"/>
                </a:lnTo>
                <a:lnTo>
                  <a:pt x="4358" y="8426"/>
                </a:lnTo>
                <a:lnTo>
                  <a:pt x="4347" y="8575"/>
                </a:lnTo>
                <a:lnTo>
                  <a:pt x="4332" y="8770"/>
                </a:lnTo>
                <a:lnTo>
                  <a:pt x="4320" y="8747"/>
                </a:lnTo>
                <a:lnTo>
                  <a:pt x="4292" y="8692"/>
                </a:lnTo>
                <a:lnTo>
                  <a:pt x="4275" y="8657"/>
                </a:lnTo>
                <a:lnTo>
                  <a:pt x="4257" y="8620"/>
                </a:lnTo>
                <a:lnTo>
                  <a:pt x="4241" y="8582"/>
                </a:lnTo>
                <a:lnTo>
                  <a:pt x="4228" y="8548"/>
                </a:lnTo>
                <a:lnTo>
                  <a:pt x="4222" y="8529"/>
                </a:lnTo>
                <a:lnTo>
                  <a:pt x="4215" y="8510"/>
                </a:lnTo>
                <a:lnTo>
                  <a:pt x="4195" y="8465"/>
                </a:lnTo>
                <a:lnTo>
                  <a:pt x="4173" y="8412"/>
                </a:lnTo>
                <a:lnTo>
                  <a:pt x="4162" y="8383"/>
                </a:lnTo>
                <a:lnTo>
                  <a:pt x="4151" y="8353"/>
                </a:lnTo>
                <a:lnTo>
                  <a:pt x="4140" y="8320"/>
                </a:lnTo>
                <a:lnTo>
                  <a:pt x="4129" y="8287"/>
                </a:lnTo>
                <a:lnTo>
                  <a:pt x="4120" y="8252"/>
                </a:lnTo>
                <a:lnTo>
                  <a:pt x="4111" y="8216"/>
                </a:lnTo>
                <a:lnTo>
                  <a:pt x="4104" y="8177"/>
                </a:lnTo>
                <a:lnTo>
                  <a:pt x="4099" y="8139"/>
                </a:lnTo>
                <a:lnTo>
                  <a:pt x="4096" y="8099"/>
                </a:lnTo>
                <a:lnTo>
                  <a:pt x="4094" y="8057"/>
                </a:lnTo>
                <a:lnTo>
                  <a:pt x="4096" y="8015"/>
                </a:lnTo>
                <a:lnTo>
                  <a:pt x="4097" y="7973"/>
                </a:lnTo>
                <a:lnTo>
                  <a:pt x="4099" y="7930"/>
                </a:lnTo>
                <a:lnTo>
                  <a:pt x="4103" y="7888"/>
                </a:lnTo>
                <a:lnTo>
                  <a:pt x="4110" y="7803"/>
                </a:lnTo>
                <a:lnTo>
                  <a:pt x="4121" y="7720"/>
                </a:lnTo>
                <a:lnTo>
                  <a:pt x="4133" y="7642"/>
                </a:lnTo>
                <a:lnTo>
                  <a:pt x="4145" y="7569"/>
                </a:lnTo>
                <a:lnTo>
                  <a:pt x="4157" y="7505"/>
                </a:lnTo>
                <a:lnTo>
                  <a:pt x="4169" y="7449"/>
                </a:lnTo>
                <a:lnTo>
                  <a:pt x="4185" y="7386"/>
                </a:lnTo>
                <a:lnTo>
                  <a:pt x="4207" y="7299"/>
                </a:lnTo>
                <a:lnTo>
                  <a:pt x="4233" y="7198"/>
                </a:lnTo>
                <a:lnTo>
                  <a:pt x="4260" y="7091"/>
                </a:lnTo>
                <a:lnTo>
                  <a:pt x="4284" y="6987"/>
                </a:lnTo>
                <a:lnTo>
                  <a:pt x="4295" y="6937"/>
                </a:lnTo>
                <a:lnTo>
                  <a:pt x="4305" y="6892"/>
                </a:lnTo>
                <a:lnTo>
                  <a:pt x="4312" y="6851"/>
                </a:lnTo>
                <a:lnTo>
                  <a:pt x="4317" y="6816"/>
                </a:lnTo>
                <a:lnTo>
                  <a:pt x="4318" y="6787"/>
                </a:lnTo>
                <a:lnTo>
                  <a:pt x="4318" y="6776"/>
                </a:lnTo>
                <a:lnTo>
                  <a:pt x="4318" y="6767"/>
                </a:lnTo>
                <a:lnTo>
                  <a:pt x="4258" y="6410"/>
                </a:lnTo>
                <a:lnTo>
                  <a:pt x="4224" y="6539"/>
                </a:lnTo>
                <a:lnTo>
                  <a:pt x="4195" y="6655"/>
                </a:lnTo>
                <a:lnTo>
                  <a:pt x="4169" y="6767"/>
                </a:lnTo>
                <a:lnTo>
                  <a:pt x="4158" y="6820"/>
                </a:lnTo>
                <a:lnTo>
                  <a:pt x="4147" y="6877"/>
                </a:lnTo>
                <a:lnTo>
                  <a:pt x="4127" y="6999"/>
                </a:lnTo>
                <a:lnTo>
                  <a:pt x="4094" y="7197"/>
                </a:lnTo>
                <a:lnTo>
                  <a:pt x="4079" y="7281"/>
                </a:lnTo>
                <a:lnTo>
                  <a:pt x="4060" y="7378"/>
                </a:lnTo>
                <a:lnTo>
                  <a:pt x="4036" y="7494"/>
                </a:lnTo>
                <a:lnTo>
                  <a:pt x="4019" y="7239"/>
                </a:lnTo>
                <a:lnTo>
                  <a:pt x="4004" y="7036"/>
                </a:lnTo>
                <a:lnTo>
                  <a:pt x="3997" y="6949"/>
                </a:lnTo>
                <a:lnTo>
                  <a:pt x="3991" y="6885"/>
                </a:lnTo>
                <a:lnTo>
                  <a:pt x="3986" y="6828"/>
                </a:lnTo>
                <a:lnTo>
                  <a:pt x="3982" y="6761"/>
                </a:lnTo>
                <a:lnTo>
                  <a:pt x="3977" y="6685"/>
                </a:lnTo>
                <a:lnTo>
                  <a:pt x="3971" y="6603"/>
                </a:lnTo>
                <a:lnTo>
                  <a:pt x="3962" y="6519"/>
                </a:lnTo>
                <a:lnTo>
                  <a:pt x="3958" y="6476"/>
                </a:lnTo>
                <a:lnTo>
                  <a:pt x="3952" y="6434"/>
                </a:lnTo>
                <a:lnTo>
                  <a:pt x="3944" y="6393"/>
                </a:lnTo>
                <a:lnTo>
                  <a:pt x="3936" y="6354"/>
                </a:lnTo>
                <a:lnTo>
                  <a:pt x="3927" y="6314"/>
                </a:lnTo>
                <a:lnTo>
                  <a:pt x="3917" y="6277"/>
                </a:lnTo>
                <a:lnTo>
                  <a:pt x="3871" y="6125"/>
                </a:lnTo>
                <a:lnTo>
                  <a:pt x="3848" y="6047"/>
                </a:lnTo>
                <a:lnTo>
                  <a:pt x="3828" y="5971"/>
                </a:lnTo>
                <a:lnTo>
                  <a:pt x="3810" y="5899"/>
                </a:lnTo>
                <a:lnTo>
                  <a:pt x="3795" y="5837"/>
                </a:lnTo>
                <a:lnTo>
                  <a:pt x="3791" y="5808"/>
                </a:lnTo>
                <a:lnTo>
                  <a:pt x="3787" y="5783"/>
                </a:lnTo>
                <a:lnTo>
                  <a:pt x="3785" y="5761"/>
                </a:lnTo>
                <a:lnTo>
                  <a:pt x="3783" y="5742"/>
                </a:lnTo>
                <a:lnTo>
                  <a:pt x="3782" y="5706"/>
                </a:lnTo>
                <a:lnTo>
                  <a:pt x="3781" y="5665"/>
                </a:lnTo>
                <a:lnTo>
                  <a:pt x="3777" y="5568"/>
                </a:lnTo>
                <a:lnTo>
                  <a:pt x="3777" y="5514"/>
                </a:lnTo>
                <a:lnTo>
                  <a:pt x="3777" y="5455"/>
                </a:lnTo>
                <a:lnTo>
                  <a:pt x="3779" y="5392"/>
                </a:lnTo>
                <a:lnTo>
                  <a:pt x="3783" y="5327"/>
                </a:lnTo>
                <a:lnTo>
                  <a:pt x="3791" y="5249"/>
                </a:lnTo>
                <a:lnTo>
                  <a:pt x="3801" y="5154"/>
                </a:lnTo>
                <a:lnTo>
                  <a:pt x="3827" y="4949"/>
                </a:lnTo>
                <a:lnTo>
                  <a:pt x="3848" y="4776"/>
                </a:lnTo>
                <a:lnTo>
                  <a:pt x="3858" y="4704"/>
                </a:lnTo>
                <a:lnTo>
                  <a:pt x="3634" y="5015"/>
                </a:lnTo>
                <a:lnTo>
                  <a:pt x="3694" y="4021"/>
                </a:lnTo>
                <a:lnTo>
                  <a:pt x="3705" y="4030"/>
                </a:lnTo>
                <a:lnTo>
                  <a:pt x="3733" y="4055"/>
                </a:lnTo>
                <a:lnTo>
                  <a:pt x="3753" y="4073"/>
                </a:lnTo>
                <a:lnTo>
                  <a:pt x="3776" y="4096"/>
                </a:lnTo>
                <a:lnTo>
                  <a:pt x="3801" y="4123"/>
                </a:lnTo>
                <a:lnTo>
                  <a:pt x="3828" y="4155"/>
                </a:lnTo>
                <a:lnTo>
                  <a:pt x="3858" y="4193"/>
                </a:lnTo>
                <a:lnTo>
                  <a:pt x="3893" y="4239"/>
                </a:lnTo>
                <a:lnTo>
                  <a:pt x="3929" y="4292"/>
                </a:lnTo>
                <a:lnTo>
                  <a:pt x="3967" y="4349"/>
                </a:lnTo>
                <a:lnTo>
                  <a:pt x="4004" y="4411"/>
                </a:lnTo>
                <a:lnTo>
                  <a:pt x="4021" y="4442"/>
                </a:lnTo>
                <a:lnTo>
                  <a:pt x="4038" y="4474"/>
                </a:lnTo>
                <a:lnTo>
                  <a:pt x="4055" y="4506"/>
                </a:lnTo>
                <a:lnTo>
                  <a:pt x="4069" y="4538"/>
                </a:lnTo>
                <a:lnTo>
                  <a:pt x="4082" y="4569"/>
                </a:lnTo>
                <a:lnTo>
                  <a:pt x="4094" y="4600"/>
                </a:lnTo>
                <a:lnTo>
                  <a:pt x="4119" y="4667"/>
                </a:lnTo>
                <a:lnTo>
                  <a:pt x="4144" y="4741"/>
                </a:lnTo>
                <a:lnTo>
                  <a:pt x="4169" y="4820"/>
                </a:lnTo>
                <a:lnTo>
                  <a:pt x="4195" y="4902"/>
                </a:lnTo>
                <a:lnTo>
                  <a:pt x="4219" y="4984"/>
                </a:lnTo>
                <a:lnTo>
                  <a:pt x="4241" y="5061"/>
                </a:lnTo>
                <a:lnTo>
                  <a:pt x="4259" y="5132"/>
                </a:lnTo>
                <a:lnTo>
                  <a:pt x="4273" y="5194"/>
                </a:lnTo>
                <a:lnTo>
                  <a:pt x="4302" y="5338"/>
                </a:lnTo>
                <a:lnTo>
                  <a:pt x="4319" y="5430"/>
                </a:lnTo>
                <a:lnTo>
                  <a:pt x="4338" y="5527"/>
                </a:lnTo>
                <a:lnTo>
                  <a:pt x="4355" y="5628"/>
                </a:lnTo>
                <a:lnTo>
                  <a:pt x="4371" y="5728"/>
                </a:lnTo>
                <a:lnTo>
                  <a:pt x="4384" y="5821"/>
                </a:lnTo>
                <a:lnTo>
                  <a:pt x="4388" y="5866"/>
                </a:lnTo>
                <a:lnTo>
                  <a:pt x="4391" y="5905"/>
                </a:lnTo>
                <a:lnTo>
                  <a:pt x="4395" y="5944"/>
                </a:lnTo>
                <a:lnTo>
                  <a:pt x="4401" y="5982"/>
                </a:lnTo>
                <a:lnTo>
                  <a:pt x="4407" y="6018"/>
                </a:lnTo>
                <a:lnTo>
                  <a:pt x="4414" y="6056"/>
                </a:lnTo>
                <a:lnTo>
                  <a:pt x="4431" y="6126"/>
                </a:lnTo>
                <a:lnTo>
                  <a:pt x="4449" y="6197"/>
                </a:lnTo>
                <a:lnTo>
                  <a:pt x="4467" y="6268"/>
                </a:lnTo>
                <a:lnTo>
                  <a:pt x="4474" y="6305"/>
                </a:lnTo>
                <a:lnTo>
                  <a:pt x="4481" y="6341"/>
                </a:lnTo>
                <a:lnTo>
                  <a:pt x="4487" y="6380"/>
                </a:lnTo>
                <a:lnTo>
                  <a:pt x="4492" y="6418"/>
                </a:lnTo>
                <a:lnTo>
                  <a:pt x="4495" y="6458"/>
                </a:lnTo>
                <a:lnTo>
                  <a:pt x="4496" y="6499"/>
                </a:lnTo>
                <a:lnTo>
                  <a:pt x="4495" y="6602"/>
                </a:lnTo>
                <a:lnTo>
                  <a:pt x="4493" y="6737"/>
                </a:lnTo>
                <a:lnTo>
                  <a:pt x="4489" y="7056"/>
                </a:lnTo>
                <a:lnTo>
                  <a:pt x="4483" y="7364"/>
                </a:lnTo>
                <a:lnTo>
                  <a:pt x="4480" y="7568"/>
                </a:lnTo>
                <a:close/>
                <a:moveTo>
                  <a:pt x="4688" y="8192"/>
                </a:moveTo>
                <a:lnTo>
                  <a:pt x="4688" y="8192"/>
                </a:lnTo>
                <a:lnTo>
                  <a:pt x="4684" y="8213"/>
                </a:lnTo>
                <a:lnTo>
                  <a:pt x="4680" y="8240"/>
                </a:lnTo>
                <a:lnTo>
                  <a:pt x="4664" y="8305"/>
                </a:lnTo>
                <a:lnTo>
                  <a:pt x="4645" y="8378"/>
                </a:lnTo>
                <a:lnTo>
                  <a:pt x="4623" y="8453"/>
                </a:lnTo>
                <a:lnTo>
                  <a:pt x="4586" y="8581"/>
                </a:lnTo>
                <a:lnTo>
                  <a:pt x="4570" y="8636"/>
                </a:lnTo>
                <a:lnTo>
                  <a:pt x="4570" y="8413"/>
                </a:lnTo>
                <a:lnTo>
                  <a:pt x="4568" y="8389"/>
                </a:lnTo>
                <a:lnTo>
                  <a:pt x="4567" y="8358"/>
                </a:lnTo>
                <a:lnTo>
                  <a:pt x="4565" y="8323"/>
                </a:lnTo>
                <a:lnTo>
                  <a:pt x="4565" y="8284"/>
                </a:lnTo>
                <a:lnTo>
                  <a:pt x="4568" y="8199"/>
                </a:lnTo>
                <a:lnTo>
                  <a:pt x="4571" y="8105"/>
                </a:lnTo>
                <a:lnTo>
                  <a:pt x="4580" y="7922"/>
                </a:lnTo>
                <a:lnTo>
                  <a:pt x="4583" y="7841"/>
                </a:lnTo>
                <a:lnTo>
                  <a:pt x="4585" y="7775"/>
                </a:lnTo>
                <a:lnTo>
                  <a:pt x="4586" y="7724"/>
                </a:lnTo>
                <a:lnTo>
                  <a:pt x="4591" y="7655"/>
                </a:lnTo>
                <a:lnTo>
                  <a:pt x="4597" y="7573"/>
                </a:lnTo>
                <a:lnTo>
                  <a:pt x="4605" y="7482"/>
                </a:lnTo>
                <a:lnTo>
                  <a:pt x="4639" y="7141"/>
                </a:lnTo>
                <a:lnTo>
                  <a:pt x="4640" y="7083"/>
                </a:lnTo>
                <a:lnTo>
                  <a:pt x="4641" y="7062"/>
                </a:lnTo>
                <a:lnTo>
                  <a:pt x="4644" y="7048"/>
                </a:lnTo>
                <a:lnTo>
                  <a:pt x="4645" y="7044"/>
                </a:lnTo>
                <a:lnTo>
                  <a:pt x="4646" y="7047"/>
                </a:lnTo>
                <a:lnTo>
                  <a:pt x="4645" y="7062"/>
                </a:lnTo>
                <a:lnTo>
                  <a:pt x="4639" y="7141"/>
                </a:lnTo>
                <a:lnTo>
                  <a:pt x="4639" y="7202"/>
                </a:lnTo>
                <a:lnTo>
                  <a:pt x="4641" y="7271"/>
                </a:lnTo>
                <a:lnTo>
                  <a:pt x="4645" y="7348"/>
                </a:lnTo>
                <a:lnTo>
                  <a:pt x="4651" y="7428"/>
                </a:lnTo>
                <a:lnTo>
                  <a:pt x="4658" y="7508"/>
                </a:lnTo>
                <a:lnTo>
                  <a:pt x="4666" y="7584"/>
                </a:lnTo>
                <a:lnTo>
                  <a:pt x="4676" y="7655"/>
                </a:lnTo>
                <a:lnTo>
                  <a:pt x="4682" y="7687"/>
                </a:lnTo>
                <a:lnTo>
                  <a:pt x="4688" y="7716"/>
                </a:lnTo>
                <a:lnTo>
                  <a:pt x="4696" y="7752"/>
                </a:lnTo>
                <a:lnTo>
                  <a:pt x="4702" y="7788"/>
                </a:lnTo>
                <a:lnTo>
                  <a:pt x="4706" y="7823"/>
                </a:lnTo>
                <a:lnTo>
                  <a:pt x="4710" y="7857"/>
                </a:lnTo>
                <a:lnTo>
                  <a:pt x="4711" y="7891"/>
                </a:lnTo>
                <a:lnTo>
                  <a:pt x="4712" y="7924"/>
                </a:lnTo>
                <a:lnTo>
                  <a:pt x="4712" y="7956"/>
                </a:lnTo>
                <a:lnTo>
                  <a:pt x="4711" y="7988"/>
                </a:lnTo>
                <a:lnTo>
                  <a:pt x="4707" y="8046"/>
                </a:lnTo>
                <a:lnTo>
                  <a:pt x="4701" y="8101"/>
                </a:lnTo>
                <a:lnTo>
                  <a:pt x="4694" y="8149"/>
                </a:lnTo>
                <a:lnTo>
                  <a:pt x="4688" y="8192"/>
                </a:lnTo>
                <a:close/>
                <a:moveTo>
                  <a:pt x="5000" y="7642"/>
                </a:moveTo>
                <a:lnTo>
                  <a:pt x="4911" y="7865"/>
                </a:lnTo>
                <a:lnTo>
                  <a:pt x="4855" y="7279"/>
                </a:lnTo>
                <a:lnTo>
                  <a:pt x="4811" y="6812"/>
                </a:lnTo>
                <a:lnTo>
                  <a:pt x="4777" y="6470"/>
                </a:lnTo>
                <a:lnTo>
                  <a:pt x="4773" y="6415"/>
                </a:lnTo>
                <a:lnTo>
                  <a:pt x="4770" y="6362"/>
                </a:lnTo>
                <a:lnTo>
                  <a:pt x="4767" y="6311"/>
                </a:lnTo>
                <a:lnTo>
                  <a:pt x="4767" y="6263"/>
                </a:lnTo>
                <a:lnTo>
                  <a:pt x="4767" y="6218"/>
                </a:lnTo>
                <a:lnTo>
                  <a:pt x="4770" y="6174"/>
                </a:lnTo>
                <a:lnTo>
                  <a:pt x="4771" y="6135"/>
                </a:lnTo>
                <a:lnTo>
                  <a:pt x="4773" y="6099"/>
                </a:lnTo>
                <a:lnTo>
                  <a:pt x="4779" y="6036"/>
                </a:lnTo>
                <a:lnTo>
                  <a:pt x="4785" y="5989"/>
                </a:lnTo>
                <a:lnTo>
                  <a:pt x="4790" y="5961"/>
                </a:lnTo>
                <a:lnTo>
                  <a:pt x="4793" y="5950"/>
                </a:lnTo>
                <a:lnTo>
                  <a:pt x="4817" y="6119"/>
                </a:lnTo>
                <a:lnTo>
                  <a:pt x="4842" y="6293"/>
                </a:lnTo>
                <a:lnTo>
                  <a:pt x="4872" y="6498"/>
                </a:lnTo>
                <a:lnTo>
                  <a:pt x="4904" y="6706"/>
                </a:lnTo>
                <a:lnTo>
                  <a:pt x="4921" y="6805"/>
                </a:lnTo>
                <a:lnTo>
                  <a:pt x="4937" y="6895"/>
                </a:lnTo>
                <a:lnTo>
                  <a:pt x="4951" y="6976"/>
                </a:lnTo>
                <a:lnTo>
                  <a:pt x="4964" y="7042"/>
                </a:lnTo>
                <a:lnTo>
                  <a:pt x="4975" y="7092"/>
                </a:lnTo>
                <a:lnTo>
                  <a:pt x="4981" y="7110"/>
                </a:lnTo>
                <a:lnTo>
                  <a:pt x="4985" y="7122"/>
                </a:lnTo>
                <a:lnTo>
                  <a:pt x="4990" y="7133"/>
                </a:lnTo>
                <a:lnTo>
                  <a:pt x="4993" y="7145"/>
                </a:lnTo>
                <a:lnTo>
                  <a:pt x="4998" y="7172"/>
                </a:lnTo>
                <a:lnTo>
                  <a:pt x="5002" y="7203"/>
                </a:lnTo>
                <a:lnTo>
                  <a:pt x="5004" y="7238"/>
                </a:lnTo>
                <a:lnTo>
                  <a:pt x="5005" y="7274"/>
                </a:lnTo>
                <a:lnTo>
                  <a:pt x="5005" y="7314"/>
                </a:lnTo>
                <a:lnTo>
                  <a:pt x="5004" y="7394"/>
                </a:lnTo>
                <a:lnTo>
                  <a:pt x="4998" y="7544"/>
                </a:lnTo>
                <a:lnTo>
                  <a:pt x="4997" y="7575"/>
                </a:lnTo>
                <a:lnTo>
                  <a:pt x="4997" y="7603"/>
                </a:lnTo>
                <a:lnTo>
                  <a:pt x="4998" y="7625"/>
                </a:lnTo>
                <a:lnTo>
                  <a:pt x="5000" y="7642"/>
                </a:lnTo>
                <a:close/>
                <a:moveTo>
                  <a:pt x="6648" y="7583"/>
                </a:moveTo>
                <a:lnTo>
                  <a:pt x="6648" y="7583"/>
                </a:lnTo>
                <a:lnTo>
                  <a:pt x="6624" y="7470"/>
                </a:lnTo>
                <a:lnTo>
                  <a:pt x="6601" y="7351"/>
                </a:lnTo>
                <a:lnTo>
                  <a:pt x="6573" y="7210"/>
                </a:lnTo>
                <a:lnTo>
                  <a:pt x="6545" y="7064"/>
                </a:lnTo>
                <a:lnTo>
                  <a:pt x="6523" y="6925"/>
                </a:lnTo>
                <a:lnTo>
                  <a:pt x="6513" y="6864"/>
                </a:lnTo>
                <a:lnTo>
                  <a:pt x="6506" y="6811"/>
                </a:lnTo>
                <a:lnTo>
                  <a:pt x="6501" y="6768"/>
                </a:lnTo>
                <a:lnTo>
                  <a:pt x="6499" y="6737"/>
                </a:lnTo>
                <a:lnTo>
                  <a:pt x="6497" y="6664"/>
                </a:lnTo>
                <a:lnTo>
                  <a:pt x="6491" y="6553"/>
                </a:lnTo>
                <a:lnTo>
                  <a:pt x="6477" y="6279"/>
                </a:lnTo>
                <a:lnTo>
                  <a:pt x="6461" y="6029"/>
                </a:lnTo>
                <a:lnTo>
                  <a:pt x="6454" y="5921"/>
                </a:lnTo>
                <a:lnTo>
                  <a:pt x="6454" y="6559"/>
                </a:lnTo>
                <a:lnTo>
                  <a:pt x="6453" y="6583"/>
                </a:lnTo>
                <a:lnTo>
                  <a:pt x="6451" y="6615"/>
                </a:lnTo>
                <a:lnTo>
                  <a:pt x="6440" y="6698"/>
                </a:lnTo>
                <a:lnTo>
                  <a:pt x="6425" y="6799"/>
                </a:lnTo>
                <a:lnTo>
                  <a:pt x="6407" y="6907"/>
                </a:lnTo>
                <a:lnTo>
                  <a:pt x="6389" y="7013"/>
                </a:lnTo>
                <a:lnTo>
                  <a:pt x="6372" y="7106"/>
                </a:lnTo>
                <a:lnTo>
                  <a:pt x="6359" y="7175"/>
                </a:lnTo>
                <a:lnTo>
                  <a:pt x="6354" y="7198"/>
                </a:lnTo>
                <a:lnTo>
                  <a:pt x="6351" y="7211"/>
                </a:lnTo>
                <a:lnTo>
                  <a:pt x="6350" y="7214"/>
                </a:lnTo>
                <a:lnTo>
                  <a:pt x="6347" y="7211"/>
                </a:lnTo>
                <a:lnTo>
                  <a:pt x="6345" y="7193"/>
                </a:lnTo>
                <a:lnTo>
                  <a:pt x="6341" y="7162"/>
                </a:lnTo>
                <a:lnTo>
                  <a:pt x="6338" y="7119"/>
                </a:lnTo>
                <a:lnTo>
                  <a:pt x="6330" y="7000"/>
                </a:lnTo>
                <a:lnTo>
                  <a:pt x="6323" y="6856"/>
                </a:lnTo>
                <a:lnTo>
                  <a:pt x="6316" y="6700"/>
                </a:lnTo>
                <a:lnTo>
                  <a:pt x="6311" y="6548"/>
                </a:lnTo>
                <a:lnTo>
                  <a:pt x="6308" y="6417"/>
                </a:lnTo>
                <a:lnTo>
                  <a:pt x="6306" y="6321"/>
                </a:lnTo>
                <a:lnTo>
                  <a:pt x="6304" y="5945"/>
                </a:lnTo>
                <a:lnTo>
                  <a:pt x="6298" y="5307"/>
                </a:lnTo>
                <a:lnTo>
                  <a:pt x="6291" y="4437"/>
                </a:lnTo>
                <a:lnTo>
                  <a:pt x="6327" y="4581"/>
                </a:lnTo>
                <a:lnTo>
                  <a:pt x="6411" y="4915"/>
                </a:lnTo>
                <a:lnTo>
                  <a:pt x="6461" y="5106"/>
                </a:lnTo>
                <a:lnTo>
                  <a:pt x="6509" y="5288"/>
                </a:lnTo>
                <a:lnTo>
                  <a:pt x="6532" y="5369"/>
                </a:lnTo>
                <a:lnTo>
                  <a:pt x="6554" y="5443"/>
                </a:lnTo>
                <a:lnTo>
                  <a:pt x="6572" y="5503"/>
                </a:lnTo>
                <a:lnTo>
                  <a:pt x="6587" y="5550"/>
                </a:lnTo>
                <a:lnTo>
                  <a:pt x="6595" y="5569"/>
                </a:lnTo>
                <a:lnTo>
                  <a:pt x="6600" y="5589"/>
                </a:lnTo>
                <a:lnTo>
                  <a:pt x="6606" y="5611"/>
                </a:lnTo>
                <a:lnTo>
                  <a:pt x="6609" y="5631"/>
                </a:lnTo>
                <a:lnTo>
                  <a:pt x="6616" y="5675"/>
                </a:lnTo>
                <a:lnTo>
                  <a:pt x="6621" y="5719"/>
                </a:lnTo>
                <a:lnTo>
                  <a:pt x="6625" y="5764"/>
                </a:lnTo>
                <a:lnTo>
                  <a:pt x="6626" y="5809"/>
                </a:lnTo>
                <a:lnTo>
                  <a:pt x="6626" y="5855"/>
                </a:lnTo>
                <a:lnTo>
                  <a:pt x="6625" y="5901"/>
                </a:lnTo>
                <a:lnTo>
                  <a:pt x="6621" y="5989"/>
                </a:lnTo>
                <a:lnTo>
                  <a:pt x="6618" y="6074"/>
                </a:lnTo>
                <a:lnTo>
                  <a:pt x="6615" y="6113"/>
                </a:lnTo>
                <a:lnTo>
                  <a:pt x="6615" y="6150"/>
                </a:lnTo>
                <a:lnTo>
                  <a:pt x="6615" y="6185"/>
                </a:lnTo>
                <a:lnTo>
                  <a:pt x="6618" y="6218"/>
                </a:lnTo>
                <a:lnTo>
                  <a:pt x="6622" y="6290"/>
                </a:lnTo>
                <a:lnTo>
                  <a:pt x="6627" y="6379"/>
                </a:lnTo>
                <a:lnTo>
                  <a:pt x="6634" y="6587"/>
                </a:lnTo>
                <a:lnTo>
                  <a:pt x="6639" y="6692"/>
                </a:lnTo>
                <a:lnTo>
                  <a:pt x="6645" y="6791"/>
                </a:lnTo>
                <a:lnTo>
                  <a:pt x="6648" y="6837"/>
                </a:lnTo>
                <a:lnTo>
                  <a:pt x="6652" y="6877"/>
                </a:lnTo>
                <a:lnTo>
                  <a:pt x="6657" y="6913"/>
                </a:lnTo>
                <a:lnTo>
                  <a:pt x="6662" y="6945"/>
                </a:lnTo>
                <a:lnTo>
                  <a:pt x="6667" y="6975"/>
                </a:lnTo>
                <a:lnTo>
                  <a:pt x="6669" y="7010"/>
                </a:lnTo>
                <a:lnTo>
                  <a:pt x="6670" y="7048"/>
                </a:lnTo>
                <a:lnTo>
                  <a:pt x="6670" y="7090"/>
                </a:lnTo>
                <a:lnTo>
                  <a:pt x="6669" y="7135"/>
                </a:lnTo>
                <a:lnTo>
                  <a:pt x="6667" y="7180"/>
                </a:lnTo>
                <a:lnTo>
                  <a:pt x="6661" y="7275"/>
                </a:lnTo>
                <a:lnTo>
                  <a:pt x="6654" y="7368"/>
                </a:lnTo>
                <a:lnTo>
                  <a:pt x="6648" y="7454"/>
                </a:lnTo>
                <a:lnTo>
                  <a:pt x="6645" y="7493"/>
                </a:lnTo>
                <a:lnTo>
                  <a:pt x="6645" y="7527"/>
                </a:lnTo>
                <a:lnTo>
                  <a:pt x="6645" y="7557"/>
                </a:lnTo>
                <a:lnTo>
                  <a:pt x="6648" y="7583"/>
                </a:lnTo>
                <a:close/>
                <a:moveTo>
                  <a:pt x="7982" y="5891"/>
                </a:moveTo>
                <a:lnTo>
                  <a:pt x="7982" y="5891"/>
                </a:lnTo>
                <a:lnTo>
                  <a:pt x="7974" y="6040"/>
                </a:lnTo>
                <a:lnTo>
                  <a:pt x="7961" y="6259"/>
                </a:lnTo>
                <a:lnTo>
                  <a:pt x="7925" y="6791"/>
                </a:lnTo>
                <a:lnTo>
                  <a:pt x="7879" y="7479"/>
                </a:lnTo>
                <a:lnTo>
                  <a:pt x="7878" y="7239"/>
                </a:lnTo>
                <a:lnTo>
                  <a:pt x="7877" y="6990"/>
                </a:lnTo>
                <a:lnTo>
                  <a:pt x="7875" y="6702"/>
                </a:lnTo>
                <a:lnTo>
                  <a:pt x="7872" y="6409"/>
                </a:lnTo>
                <a:lnTo>
                  <a:pt x="7869" y="6271"/>
                </a:lnTo>
                <a:lnTo>
                  <a:pt x="7866" y="6146"/>
                </a:lnTo>
                <a:lnTo>
                  <a:pt x="7862" y="6035"/>
                </a:lnTo>
                <a:lnTo>
                  <a:pt x="7859" y="5946"/>
                </a:lnTo>
                <a:lnTo>
                  <a:pt x="7854" y="5883"/>
                </a:lnTo>
                <a:lnTo>
                  <a:pt x="7851" y="5861"/>
                </a:lnTo>
                <a:lnTo>
                  <a:pt x="7849" y="5846"/>
                </a:lnTo>
                <a:lnTo>
                  <a:pt x="7847" y="5833"/>
                </a:lnTo>
                <a:lnTo>
                  <a:pt x="7844" y="5814"/>
                </a:lnTo>
                <a:lnTo>
                  <a:pt x="7841" y="5759"/>
                </a:lnTo>
                <a:lnTo>
                  <a:pt x="7839" y="5683"/>
                </a:lnTo>
                <a:lnTo>
                  <a:pt x="7839" y="5592"/>
                </a:lnTo>
                <a:lnTo>
                  <a:pt x="7839" y="5487"/>
                </a:lnTo>
                <a:lnTo>
                  <a:pt x="7841" y="5373"/>
                </a:lnTo>
                <a:lnTo>
                  <a:pt x="7845" y="5132"/>
                </a:lnTo>
                <a:lnTo>
                  <a:pt x="7851" y="4896"/>
                </a:lnTo>
                <a:lnTo>
                  <a:pt x="7857" y="4692"/>
                </a:lnTo>
                <a:lnTo>
                  <a:pt x="7865" y="4496"/>
                </a:lnTo>
                <a:lnTo>
                  <a:pt x="7868" y="4506"/>
                </a:lnTo>
                <a:lnTo>
                  <a:pt x="7874" y="4519"/>
                </a:lnTo>
                <a:lnTo>
                  <a:pt x="7891" y="4552"/>
                </a:lnTo>
                <a:lnTo>
                  <a:pt x="7914" y="4596"/>
                </a:lnTo>
                <a:lnTo>
                  <a:pt x="7938" y="4646"/>
                </a:lnTo>
                <a:lnTo>
                  <a:pt x="7951" y="4674"/>
                </a:lnTo>
                <a:lnTo>
                  <a:pt x="7963" y="4704"/>
                </a:lnTo>
                <a:lnTo>
                  <a:pt x="7974" y="4734"/>
                </a:lnTo>
                <a:lnTo>
                  <a:pt x="7985" y="4765"/>
                </a:lnTo>
                <a:lnTo>
                  <a:pt x="7994" y="4798"/>
                </a:lnTo>
                <a:lnTo>
                  <a:pt x="8003" y="4830"/>
                </a:lnTo>
                <a:lnTo>
                  <a:pt x="8009" y="4864"/>
                </a:lnTo>
                <a:lnTo>
                  <a:pt x="8012" y="4897"/>
                </a:lnTo>
                <a:lnTo>
                  <a:pt x="8015" y="4934"/>
                </a:lnTo>
                <a:lnTo>
                  <a:pt x="8016" y="4979"/>
                </a:lnTo>
                <a:lnTo>
                  <a:pt x="8016" y="5031"/>
                </a:lnTo>
                <a:lnTo>
                  <a:pt x="8016" y="5087"/>
                </a:lnTo>
                <a:lnTo>
                  <a:pt x="8014" y="5216"/>
                </a:lnTo>
                <a:lnTo>
                  <a:pt x="8009" y="5355"/>
                </a:lnTo>
                <a:lnTo>
                  <a:pt x="8003" y="5499"/>
                </a:lnTo>
                <a:lnTo>
                  <a:pt x="7996" y="5642"/>
                </a:lnTo>
                <a:lnTo>
                  <a:pt x="7982" y="5891"/>
                </a:lnTo>
                <a:close/>
                <a:moveTo>
                  <a:pt x="8576" y="7389"/>
                </a:moveTo>
                <a:lnTo>
                  <a:pt x="8576" y="7389"/>
                </a:lnTo>
                <a:lnTo>
                  <a:pt x="8557" y="7506"/>
                </a:lnTo>
                <a:lnTo>
                  <a:pt x="8531" y="7638"/>
                </a:lnTo>
                <a:lnTo>
                  <a:pt x="8505" y="7776"/>
                </a:lnTo>
                <a:lnTo>
                  <a:pt x="8477" y="7911"/>
                </a:lnTo>
                <a:lnTo>
                  <a:pt x="8432" y="8131"/>
                </a:lnTo>
                <a:lnTo>
                  <a:pt x="8412" y="8221"/>
                </a:lnTo>
                <a:lnTo>
                  <a:pt x="8220" y="7924"/>
                </a:lnTo>
                <a:lnTo>
                  <a:pt x="8215" y="7918"/>
                </a:lnTo>
                <a:lnTo>
                  <a:pt x="8203" y="7900"/>
                </a:lnTo>
                <a:lnTo>
                  <a:pt x="8188" y="7872"/>
                </a:lnTo>
                <a:lnTo>
                  <a:pt x="8179" y="7855"/>
                </a:lnTo>
                <a:lnTo>
                  <a:pt x="8170" y="7835"/>
                </a:lnTo>
                <a:lnTo>
                  <a:pt x="8161" y="7813"/>
                </a:lnTo>
                <a:lnTo>
                  <a:pt x="8153" y="7789"/>
                </a:lnTo>
                <a:lnTo>
                  <a:pt x="8145" y="7764"/>
                </a:lnTo>
                <a:lnTo>
                  <a:pt x="8139" y="7736"/>
                </a:lnTo>
                <a:lnTo>
                  <a:pt x="8134" y="7708"/>
                </a:lnTo>
                <a:lnTo>
                  <a:pt x="8130" y="7678"/>
                </a:lnTo>
                <a:lnTo>
                  <a:pt x="8129" y="7645"/>
                </a:lnTo>
                <a:lnTo>
                  <a:pt x="8131" y="7613"/>
                </a:lnTo>
                <a:lnTo>
                  <a:pt x="8136" y="7539"/>
                </a:lnTo>
                <a:lnTo>
                  <a:pt x="8142" y="7459"/>
                </a:lnTo>
                <a:lnTo>
                  <a:pt x="8152" y="7293"/>
                </a:lnTo>
                <a:lnTo>
                  <a:pt x="8161" y="7108"/>
                </a:lnTo>
                <a:lnTo>
                  <a:pt x="8087" y="7270"/>
                </a:lnTo>
                <a:lnTo>
                  <a:pt x="8095" y="6961"/>
                </a:lnTo>
                <a:lnTo>
                  <a:pt x="8105" y="6689"/>
                </a:lnTo>
                <a:lnTo>
                  <a:pt x="8111" y="6557"/>
                </a:lnTo>
                <a:lnTo>
                  <a:pt x="8117" y="6440"/>
                </a:lnTo>
                <a:lnTo>
                  <a:pt x="8121" y="6382"/>
                </a:lnTo>
                <a:lnTo>
                  <a:pt x="8125" y="6315"/>
                </a:lnTo>
                <a:lnTo>
                  <a:pt x="8141" y="6159"/>
                </a:lnTo>
                <a:lnTo>
                  <a:pt x="8160" y="5988"/>
                </a:lnTo>
                <a:lnTo>
                  <a:pt x="8181" y="5815"/>
                </a:lnTo>
                <a:lnTo>
                  <a:pt x="8201" y="5655"/>
                </a:lnTo>
                <a:lnTo>
                  <a:pt x="8219" y="5524"/>
                </a:lnTo>
                <a:lnTo>
                  <a:pt x="8235" y="5401"/>
                </a:lnTo>
                <a:lnTo>
                  <a:pt x="8244" y="5426"/>
                </a:lnTo>
                <a:lnTo>
                  <a:pt x="8260" y="5464"/>
                </a:lnTo>
                <a:lnTo>
                  <a:pt x="8278" y="5515"/>
                </a:lnTo>
                <a:lnTo>
                  <a:pt x="8298" y="5574"/>
                </a:lnTo>
                <a:lnTo>
                  <a:pt x="8308" y="5606"/>
                </a:lnTo>
                <a:lnTo>
                  <a:pt x="8316" y="5639"/>
                </a:lnTo>
                <a:lnTo>
                  <a:pt x="8324" y="5673"/>
                </a:lnTo>
                <a:lnTo>
                  <a:pt x="8331" y="5708"/>
                </a:lnTo>
                <a:lnTo>
                  <a:pt x="8336" y="5743"/>
                </a:lnTo>
                <a:lnTo>
                  <a:pt x="8339" y="5778"/>
                </a:lnTo>
                <a:lnTo>
                  <a:pt x="8340" y="5813"/>
                </a:lnTo>
                <a:lnTo>
                  <a:pt x="8339" y="5846"/>
                </a:lnTo>
                <a:lnTo>
                  <a:pt x="8337" y="5880"/>
                </a:lnTo>
                <a:lnTo>
                  <a:pt x="8334" y="5916"/>
                </a:lnTo>
                <a:lnTo>
                  <a:pt x="8333" y="5988"/>
                </a:lnTo>
                <a:lnTo>
                  <a:pt x="8333" y="6064"/>
                </a:lnTo>
                <a:lnTo>
                  <a:pt x="8337" y="6138"/>
                </a:lnTo>
                <a:lnTo>
                  <a:pt x="8342" y="6211"/>
                </a:lnTo>
                <a:lnTo>
                  <a:pt x="8349" y="6279"/>
                </a:lnTo>
                <a:lnTo>
                  <a:pt x="8358" y="6341"/>
                </a:lnTo>
                <a:lnTo>
                  <a:pt x="8363" y="6369"/>
                </a:lnTo>
                <a:lnTo>
                  <a:pt x="8368" y="6396"/>
                </a:lnTo>
                <a:lnTo>
                  <a:pt x="8382" y="6454"/>
                </a:lnTo>
                <a:lnTo>
                  <a:pt x="8402" y="6528"/>
                </a:lnTo>
                <a:lnTo>
                  <a:pt x="8446" y="6690"/>
                </a:lnTo>
                <a:lnTo>
                  <a:pt x="8486" y="6827"/>
                </a:lnTo>
                <a:lnTo>
                  <a:pt x="8501" y="6885"/>
                </a:lnTo>
                <a:lnTo>
                  <a:pt x="8524" y="6929"/>
                </a:lnTo>
                <a:lnTo>
                  <a:pt x="8545" y="6975"/>
                </a:lnTo>
                <a:lnTo>
                  <a:pt x="8554" y="6998"/>
                </a:lnTo>
                <a:lnTo>
                  <a:pt x="8563" y="7023"/>
                </a:lnTo>
                <a:lnTo>
                  <a:pt x="8571" y="7049"/>
                </a:lnTo>
                <a:lnTo>
                  <a:pt x="8578" y="7077"/>
                </a:lnTo>
                <a:lnTo>
                  <a:pt x="8583" y="7106"/>
                </a:lnTo>
                <a:lnTo>
                  <a:pt x="8588" y="7137"/>
                </a:lnTo>
                <a:lnTo>
                  <a:pt x="8590" y="7172"/>
                </a:lnTo>
                <a:lnTo>
                  <a:pt x="8592" y="7209"/>
                </a:lnTo>
                <a:lnTo>
                  <a:pt x="8592" y="7249"/>
                </a:lnTo>
                <a:lnTo>
                  <a:pt x="8588" y="7292"/>
                </a:lnTo>
                <a:lnTo>
                  <a:pt x="8583" y="7339"/>
                </a:lnTo>
                <a:lnTo>
                  <a:pt x="8576" y="7389"/>
                </a:lnTo>
                <a:close/>
                <a:moveTo>
                  <a:pt x="9363" y="5327"/>
                </a:moveTo>
                <a:lnTo>
                  <a:pt x="9363" y="5327"/>
                </a:lnTo>
                <a:lnTo>
                  <a:pt x="9362" y="5341"/>
                </a:lnTo>
                <a:lnTo>
                  <a:pt x="9359" y="5360"/>
                </a:lnTo>
                <a:lnTo>
                  <a:pt x="9351" y="5410"/>
                </a:lnTo>
                <a:lnTo>
                  <a:pt x="9339" y="5470"/>
                </a:lnTo>
                <a:lnTo>
                  <a:pt x="9326" y="5534"/>
                </a:lnTo>
                <a:lnTo>
                  <a:pt x="9300" y="5648"/>
                </a:lnTo>
                <a:lnTo>
                  <a:pt x="9288" y="5697"/>
                </a:lnTo>
                <a:lnTo>
                  <a:pt x="9291" y="5655"/>
                </a:lnTo>
                <a:lnTo>
                  <a:pt x="9296" y="5553"/>
                </a:lnTo>
                <a:lnTo>
                  <a:pt x="9300" y="5422"/>
                </a:lnTo>
                <a:lnTo>
                  <a:pt x="9303" y="5357"/>
                </a:lnTo>
                <a:lnTo>
                  <a:pt x="9303" y="5297"/>
                </a:lnTo>
                <a:lnTo>
                  <a:pt x="9304" y="5269"/>
                </a:lnTo>
                <a:lnTo>
                  <a:pt x="9306" y="5237"/>
                </a:lnTo>
                <a:lnTo>
                  <a:pt x="9309" y="5205"/>
                </a:lnTo>
                <a:lnTo>
                  <a:pt x="9312" y="5172"/>
                </a:lnTo>
                <a:lnTo>
                  <a:pt x="9322" y="5105"/>
                </a:lnTo>
                <a:lnTo>
                  <a:pt x="9333" y="5041"/>
                </a:lnTo>
                <a:lnTo>
                  <a:pt x="9344" y="4984"/>
                </a:lnTo>
                <a:lnTo>
                  <a:pt x="9353" y="4938"/>
                </a:lnTo>
                <a:lnTo>
                  <a:pt x="9363" y="4897"/>
                </a:lnTo>
                <a:lnTo>
                  <a:pt x="9363" y="5327"/>
                </a:lnTo>
                <a:close/>
                <a:moveTo>
                  <a:pt x="9482" y="7256"/>
                </a:moveTo>
                <a:lnTo>
                  <a:pt x="9482" y="7256"/>
                </a:lnTo>
                <a:lnTo>
                  <a:pt x="9475" y="7219"/>
                </a:lnTo>
                <a:lnTo>
                  <a:pt x="9467" y="7184"/>
                </a:lnTo>
                <a:lnTo>
                  <a:pt x="9459" y="7148"/>
                </a:lnTo>
                <a:lnTo>
                  <a:pt x="9448" y="7108"/>
                </a:lnTo>
                <a:lnTo>
                  <a:pt x="9436" y="7062"/>
                </a:lnTo>
                <a:lnTo>
                  <a:pt x="9423" y="7010"/>
                </a:lnTo>
                <a:lnTo>
                  <a:pt x="9409" y="6947"/>
                </a:lnTo>
                <a:lnTo>
                  <a:pt x="9393" y="6870"/>
                </a:lnTo>
                <a:lnTo>
                  <a:pt x="9384" y="6829"/>
                </a:lnTo>
                <a:lnTo>
                  <a:pt x="9380" y="6791"/>
                </a:lnTo>
                <a:lnTo>
                  <a:pt x="9376" y="6755"/>
                </a:lnTo>
                <a:lnTo>
                  <a:pt x="9374" y="6720"/>
                </a:lnTo>
                <a:lnTo>
                  <a:pt x="9372" y="6685"/>
                </a:lnTo>
                <a:lnTo>
                  <a:pt x="9374" y="6651"/>
                </a:lnTo>
                <a:lnTo>
                  <a:pt x="9375" y="6619"/>
                </a:lnTo>
                <a:lnTo>
                  <a:pt x="9377" y="6587"/>
                </a:lnTo>
                <a:lnTo>
                  <a:pt x="9384" y="6521"/>
                </a:lnTo>
                <a:lnTo>
                  <a:pt x="9393" y="6451"/>
                </a:lnTo>
                <a:lnTo>
                  <a:pt x="9400" y="6375"/>
                </a:lnTo>
                <a:lnTo>
                  <a:pt x="9404" y="6334"/>
                </a:lnTo>
                <a:lnTo>
                  <a:pt x="9407" y="6292"/>
                </a:lnTo>
                <a:lnTo>
                  <a:pt x="9413" y="6208"/>
                </a:lnTo>
                <a:lnTo>
                  <a:pt x="9421" y="6134"/>
                </a:lnTo>
                <a:lnTo>
                  <a:pt x="9428" y="6070"/>
                </a:lnTo>
                <a:lnTo>
                  <a:pt x="9435" y="6017"/>
                </a:lnTo>
                <a:lnTo>
                  <a:pt x="9442" y="5975"/>
                </a:lnTo>
                <a:lnTo>
                  <a:pt x="9447" y="5945"/>
                </a:lnTo>
                <a:lnTo>
                  <a:pt x="9452" y="5921"/>
                </a:lnTo>
                <a:lnTo>
                  <a:pt x="9454" y="5988"/>
                </a:lnTo>
                <a:lnTo>
                  <a:pt x="9461" y="6146"/>
                </a:lnTo>
                <a:lnTo>
                  <a:pt x="9471" y="6327"/>
                </a:lnTo>
                <a:lnTo>
                  <a:pt x="9476" y="6408"/>
                </a:lnTo>
                <a:lnTo>
                  <a:pt x="9482" y="6470"/>
                </a:lnTo>
                <a:lnTo>
                  <a:pt x="9490" y="6533"/>
                </a:lnTo>
                <a:lnTo>
                  <a:pt x="9505" y="6618"/>
                </a:lnTo>
                <a:lnTo>
                  <a:pt x="9521" y="6715"/>
                </a:lnTo>
                <a:lnTo>
                  <a:pt x="9541" y="6819"/>
                </a:lnTo>
                <a:lnTo>
                  <a:pt x="9577" y="7008"/>
                </a:lnTo>
                <a:lnTo>
                  <a:pt x="9600" y="7122"/>
                </a:lnTo>
                <a:lnTo>
                  <a:pt x="9603" y="7142"/>
                </a:lnTo>
                <a:lnTo>
                  <a:pt x="9606" y="7169"/>
                </a:lnTo>
                <a:lnTo>
                  <a:pt x="9612" y="7246"/>
                </a:lnTo>
                <a:lnTo>
                  <a:pt x="9616" y="7346"/>
                </a:lnTo>
                <a:lnTo>
                  <a:pt x="9622" y="7457"/>
                </a:lnTo>
                <a:lnTo>
                  <a:pt x="9633" y="7678"/>
                </a:lnTo>
                <a:lnTo>
                  <a:pt x="9639" y="7769"/>
                </a:lnTo>
                <a:lnTo>
                  <a:pt x="9645" y="7835"/>
                </a:lnTo>
                <a:lnTo>
                  <a:pt x="9621" y="7759"/>
                </a:lnTo>
                <a:lnTo>
                  <a:pt x="9568" y="7585"/>
                </a:lnTo>
                <a:lnTo>
                  <a:pt x="9539" y="7485"/>
                </a:lnTo>
                <a:lnTo>
                  <a:pt x="9513" y="7390"/>
                </a:lnTo>
                <a:lnTo>
                  <a:pt x="9493" y="7311"/>
                </a:lnTo>
                <a:lnTo>
                  <a:pt x="9485" y="7280"/>
                </a:lnTo>
                <a:lnTo>
                  <a:pt x="9482" y="7256"/>
                </a:lnTo>
                <a:close/>
                <a:moveTo>
                  <a:pt x="10356" y="6084"/>
                </a:moveTo>
                <a:lnTo>
                  <a:pt x="10356" y="6084"/>
                </a:lnTo>
                <a:lnTo>
                  <a:pt x="10360" y="6090"/>
                </a:lnTo>
                <a:lnTo>
                  <a:pt x="10364" y="6100"/>
                </a:lnTo>
                <a:lnTo>
                  <a:pt x="10374" y="6128"/>
                </a:lnTo>
                <a:lnTo>
                  <a:pt x="10386" y="6166"/>
                </a:lnTo>
                <a:lnTo>
                  <a:pt x="10402" y="6214"/>
                </a:lnTo>
                <a:lnTo>
                  <a:pt x="10435" y="6331"/>
                </a:lnTo>
                <a:lnTo>
                  <a:pt x="10469" y="6464"/>
                </a:lnTo>
                <a:lnTo>
                  <a:pt x="10487" y="6534"/>
                </a:lnTo>
                <a:lnTo>
                  <a:pt x="10503" y="6601"/>
                </a:lnTo>
                <a:lnTo>
                  <a:pt x="10517" y="6667"/>
                </a:lnTo>
                <a:lnTo>
                  <a:pt x="10529" y="6728"/>
                </a:lnTo>
                <a:lnTo>
                  <a:pt x="10540" y="6785"/>
                </a:lnTo>
                <a:lnTo>
                  <a:pt x="10547" y="6833"/>
                </a:lnTo>
                <a:lnTo>
                  <a:pt x="10549" y="6853"/>
                </a:lnTo>
                <a:lnTo>
                  <a:pt x="10550" y="6871"/>
                </a:lnTo>
                <a:lnTo>
                  <a:pt x="10551" y="6887"/>
                </a:lnTo>
                <a:lnTo>
                  <a:pt x="10550" y="6900"/>
                </a:lnTo>
                <a:lnTo>
                  <a:pt x="10547" y="6923"/>
                </a:lnTo>
                <a:lnTo>
                  <a:pt x="10546" y="6948"/>
                </a:lnTo>
                <a:lnTo>
                  <a:pt x="10545" y="7001"/>
                </a:lnTo>
                <a:lnTo>
                  <a:pt x="10547" y="7058"/>
                </a:lnTo>
                <a:lnTo>
                  <a:pt x="10550" y="7116"/>
                </a:lnTo>
                <a:lnTo>
                  <a:pt x="10552" y="7177"/>
                </a:lnTo>
                <a:lnTo>
                  <a:pt x="10553" y="7235"/>
                </a:lnTo>
                <a:lnTo>
                  <a:pt x="10553" y="7293"/>
                </a:lnTo>
                <a:lnTo>
                  <a:pt x="10552" y="7320"/>
                </a:lnTo>
                <a:lnTo>
                  <a:pt x="10550" y="7345"/>
                </a:lnTo>
                <a:lnTo>
                  <a:pt x="10546" y="7369"/>
                </a:lnTo>
                <a:lnTo>
                  <a:pt x="10543" y="7390"/>
                </a:lnTo>
                <a:lnTo>
                  <a:pt x="10538" y="7410"/>
                </a:lnTo>
                <a:lnTo>
                  <a:pt x="10532" y="7428"/>
                </a:lnTo>
                <a:lnTo>
                  <a:pt x="10526" y="7442"/>
                </a:lnTo>
                <a:lnTo>
                  <a:pt x="10520" y="7455"/>
                </a:lnTo>
                <a:lnTo>
                  <a:pt x="10514" y="7467"/>
                </a:lnTo>
                <a:lnTo>
                  <a:pt x="10507" y="7477"/>
                </a:lnTo>
                <a:lnTo>
                  <a:pt x="10495" y="7493"/>
                </a:lnTo>
                <a:lnTo>
                  <a:pt x="10485" y="7502"/>
                </a:lnTo>
                <a:lnTo>
                  <a:pt x="10478" y="7507"/>
                </a:lnTo>
                <a:lnTo>
                  <a:pt x="10475" y="7508"/>
                </a:lnTo>
                <a:lnTo>
                  <a:pt x="10475" y="7494"/>
                </a:lnTo>
                <a:lnTo>
                  <a:pt x="10473" y="7475"/>
                </a:lnTo>
                <a:lnTo>
                  <a:pt x="10468" y="7431"/>
                </a:lnTo>
                <a:lnTo>
                  <a:pt x="10453" y="7324"/>
                </a:lnTo>
                <a:lnTo>
                  <a:pt x="10445" y="7268"/>
                </a:lnTo>
                <a:lnTo>
                  <a:pt x="10438" y="7210"/>
                </a:lnTo>
                <a:lnTo>
                  <a:pt x="10433" y="7156"/>
                </a:lnTo>
                <a:lnTo>
                  <a:pt x="10431" y="7131"/>
                </a:lnTo>
                <a:lnTo>
                  <a:pt x="10431" y="7108"/>
                </a:lnTo>
                <a:lnTo>
                  <a:pt x="10430" y="7077"/>
                </a:lnTo>
                <a:lnTo>
                  <a:pt x="10426" y="7028"/>
                </a:lnTo>
                <a:lnTo>
                  <a:pt x="10415" y="6892"/>
                </a:lnTo>
                <a:lnTo>
                  <a:pt x="10383" y="6535"/>
                </a:lnTo>
                <a:lnTo>
                  <a:pt x="10367" y="6357"/>
                </a:lnTo>
                <a:lnTo>
                  <a:pt x="10355" y="6208"/>
                </a:lnTo>
                <a:lnTo>
                  <a:pt x="10353" y="6152"/>
                </a:lnTo>
                <a:lnTo>
                  <a:pt x="10352" y="6111"/>
                </a:lnTo>
                <a:lnTo>
                  <a:pt x="10352" y="6096"/>
                </a:lnTo>
                <a:lnTo>
                  <a:pt x="10353" y="6087"/>
                </a:lnTo>
                <a:lnTo>
                  <a:pt x="10354" y="6083"/>
                </a:lnTo>
                <a:lnTo>
                  <a:pt x="10355" y="6083"/>
                </a:lnTo>
                <a:lnTo>
                  <a:pt x="10356" y="6084"/>
                </a:lnTo>
                <a:close/>
                <a:moveTo>
                  <a:pt x="10461" y="8711"/>
                </a:moveTo>
                <a:lnTo>
                  <a:pt x="10461" y="8711"/>
                </a:lnTo>
                <a:lnTo>
                  <a:pt x="10454" y="8674"/>
                </a:lnTo>
                <a:lnTo>
                  <a:pt x="10445" y="8632"/>
                </a:lnTo>
                <a:lnTo>
                  <a:pt x="10425" y="8534"/>
                </a:lnTo>
                <a:lnTo>
                  <a:pt x="10417" y="8481"/>
                </a:lnTo>
                <a:lnTo>
                  <a:pt x="10408" y="8429"/>
                </a:lnTo>
                <a:lnTo>
                  <a:pt x="10406" y="8402"/>
                </a:lnTo>
                <a:lnTo>
                  <a:pt x="10403" y="8376"/>
                </a:lnTo>
                <a:lnTo>
                  <a:pt x="10402" y="8350"/>
                </a:lnTo>
                <a:lnTo>
                  <a:pt x="10401" y="8325"/>
                </a:lnTo>
                <a:lnTo>
                  <a:pt x="10402" y="8224"/>
                </a:lnTo>
                <a:lnTo>
                  <a:pt x="10403" y="8175"/>
                </a:lnTo>
                <a:lnTo>
                  <a:pt x="10407" y="8131"/>
                </a:lnTo>
                <a:lnTo>
                  <a:pt x="10409" y="8109"/>
                </a:lnTo>
                <a:lnTo>
                  <a:pt x="10412" y="8090"/>
                </a:lnTo>
                <a:lnTo>
                  <a:pt x="10415" y="8072"/>
                </a:lnTo>
                <a:lnTo>
                  <a:pt x="10420" y="8056"/>
                </a:lnTo>
                <a:lnTo>
                  <a:pt x="10425" y="8042"/>
                </a:lnTo>
                <a:lnTo>
                  <a:pt x="10431" y="8030"/>
                </a:lnTo>
                <a:lnTo>
                  <a:pt x="10438" y="8020"/>
                </a:lnTo>
                <a:lnTo>
                  <a:pt x="10445" y="8013"/>
                </a:lnTo>
                <a:lnTo>
                  <a:pt x="10450" y="8012"/>
                </a:lnTo>
                <a:lnTo>
                  <a:pt x="10455" y="8010"/>
                </a:lnTo>
                <a:lnTo>
                  <a:pt x="10460" y="8012"/>
                </a:lnTo>
                <a:lnTo>
                  <a:pt x="10463" y="8014"/>
                </a:lnTo>
                <a:lnTo>
                  <a:pt x="10468" y="8018"/>
                </a:lnTo>
                <a:lnTo>
                  <a:pt x="10474" y="8024"/>
                </a:lnTo>
                <a:lnTo>
                  <a:pt x="10484" y="8037"/>
                </a:lnTo>
                <a:lnTo>
                  <a:pt x="10495" y="8054"/>
                </a:lnTo>
                <a:lnTo>
                  <a:pt x="10505" y="8074"/>
                </a:lnTo>
                <a:lnTo>
                  <a:pt x="10516" y="8098"/>
                </a:lnTo>
                <a:lnTo>
                  <a:pt x="10527" y="8122"/>
                </a:lnTo>
                <a:lnTo>
                  <a:pt x="10550" y="8175"/>
                </a:lnTo>
                <a:lnTo>
                  <a:pt x="10572" y="8228"/>
                </a:lnTo>
                <a:lnTo>
                  <a:pt x="10591" y="8275"/>
                </a:lnTo>
                <a:lnTo>
                  <a:pt x="10600" y="8294"/>
                </a:lnTo>
                <a:lnTo>
                  <a:pt x="10609" y="8310"/>
                </a:lnTo>
                <a:lnTo>
                  <a:pt x="10588" y="8385"/>
                </a:lnTo>
                <a:lnTo>
                  <a:pt x="10565" y="8460"/>
                </a:lnTo>
                <a:lnTo>
                  <a:pt x="10540" y="8544"/>
                </a:lnTo>
                <a:lnTo>
                  <a:pt x="10514" y="8623"/>
                </a:lnTo>
                <a:lnTo>
                  <a:pt x="10502" y="8657"/>
                </a:lnTo>
                <a:lnTo>
                  <a:pt x="10490" y="8686"/>
                </a:lnTo>
                <a:lnTo>
                  <a:pt x="10480" y="8707"/>
                </a:lnTo>
                <a:lnTo>
                  <a:pt x="10475" y="8715"/>
                </a:lnTo>
                <a:lnTo>
                  <a:pt x="10472" y="8719"/>
                </a:lnTo>
                <a:lnTo>
                  <a:pt x="10468" y="8722"/>
                </a:lnTo>
                <a:lnTo>
                  <a:pt x="10466" y="8722"/>
                </a:lnTo>
                <a:lnTo>
                  <a:pt x="10465" y="8721"/>
                </a:lnTo>
                <a:lnTo>
                  <a:pt x="10462" y="8717"/>
                </a:lnTo>
                <a:lnTo>
                  <a:pt x="10461" y="8711"/>
                </a:lnTo>
                <a:close/>
                <a:moveTo>
                  <a:pt x="10669" y="8013"/>
                </a:moveTo>
                <a:lnTo>
                  <a:pt x="10609" y="8087"/>
                </a:lnTo>
                <a:lnTo>
                  <a:pt x="10600" y="8043"/>
                </a:lnTo>
                <a:lnTo>
                  <a:pt x="10591" y="8000"/>
                </a:lnTo>
                <a:lnTo>
                  <a:pt x="10580" y="7954"/>
                </a:lnTo>
                <a:lnTo>
                  <a:pt x="10578" y="7942"/>
                </a:lnTo>
                <a:lnTo>
                  <a:pt x="10576" y="7930"/>
                </a:lnTo>
                <a:lnTo>
                  <a:pt x="10576" y="7918"/>
                </a:lnTo>
                <a:lnTo>
                  <a:pt x="10578" y="7906"/>
                </a:lnTo>
                <a:lnTo>
                  <a:pt x="10582" y="7881"/>
                </a:lnTo>
                <a:lnTo>
                  <a:pt x="10588" y="7858"/>
                </a:lnTo>
                <a:lnTo>
                  <a:pt x="10596" y="7836"/>
                </a:lnTo>
                <a:lnTo>
                  <a:pt x="10603" y="7821"/>
                </a:lnTo>
                <a:lnTo>
                  <a:pt x="10609" y="7805"/>
                </a:lnTo>
                <a:lnTo>
                  <a:pt x="10698" y="7672"/>
                </a:lnTo>
                <a:lnTo>
                  <a:pt x="10695" y="7715"/>
                </a:lnTo>
                <a:lnTo>
                  <a:pt x="10689" y="7815"/>
                </a:lnTo>
                <a:lnTo>
                  <a:pt x="10684" y="7872"/>
                </a:lnTo>
                <a:lnTo>
                  <a:pt x="10680" y="7929"/>
                </a:lnTo>
                <a:lnTo>
                  <a:pt x="10674" y="7977"/>
                </a:lnTo>
                <a:lnTo>
                  <a:pt x="10669" y="8013"/>
                </a:lnTo>
                <a:close/>
                <a:moveTo>
                  <a:pt x="11099" y="7761"/>
                </a:moveTo>
                <a:lnTo>
                  <a:pt x="11099" y="7761"/>
                </a:lnTo>
                <a:lnTo>
                  <a:pt x="11093" y="7789"/>
                </a:lnTo>
                <a:lnTo>
                  <a:pt x="11085" y="7819"/>
                </a:lnTo>
                <a:lnTo>
                  <a:pt x="11068" y="7879"/>
                </a:lnTo>
                <a:lnTo>
                  <a:pt x="11048" y="7938"/>
                </a:lnTo>
                <a:lnTo>
                  <a:pt x="11028" y="7995"/>
                </a:lnTo>
                <a:lnTo>
                  <a:pt x="11010" y="8044"/>
                </a:lnTo>
                <a:lnTo>
                  <a:pt x="10994" y="8083"/>
                </a:lnTo>
                <a:lnTo>
                  <a:pt x="10980" y="8117"/>
                </a:lnTo>
                <a:lnTo>
                  <a:pt x="11113" y="7316"/>
                </a:lnTo>
                <a:lnTo>
                  <a:pt x="11111" y="7329"/>
                </a:lnTo>
                <a:lnTo>
                  <a:pt x="11110" y="7346"/>
                </a:lnTo>
                <a:lnTo>
                  <a:pt x="11110" y="7389"/>
                </a:lnTo>
                <a:lnTo>
                  <a:pt x="11110" y="7443"/>
                </a:lnTo>
                <a:lnTo>
                  <a:pt x="11112" y="7505"/>
                </a:lnTo>
                <a:lnTo>
                  <a:pt x="11112" y="7571"/>
                </a:lnTo>
                <a:lnTo>
                  <a:pt x="11111" y="7637"/>
                </a:lnTo>
                <a:lnTo>
                  <a:pt x="11110" y="7669"/>
                </a:lnTo>
                <a:lnTo>
                  <a:pt x="11107" y="7702"/>
                </a:lnTo>
                <a:lnTo>
                  <a:pt x="11104" y="7732"/>
                </a:lnTo>
                <a:lnTo>
                  <a:pt x="11099" y="7761"/>
                </a:lnTo>
                <a:close/>
                <a:moveTo>
                  <a:pt x="11559" y="8741"/>
                </a:moveTo>
                <a:lnTo>
                  <a:pt x="11499" y="6975"/>
                </a:lnTo>
                <a:lnTo>
                  <a:pt x="11500" y="6989"/>
                </a:lnTo>
                <a:lnTo>
                  <a:pt x="11503" y="7010"/>
                </a:lnTo>
                <a:lnTo>
                  <a:pt x="11511" y="7066"/>
                </a:lnTo>
                <a:lnTo>
                  <a:pt x="11536" y="7219"/>
                </a:lnTo>
                <a:lnTo>
                  <a:pt x="11551" y="7303"/>
                </a:lnTo>
                <a:lnTo>
                  <a:pt x="11562" y="7383"/>
                </a:lnTo>
                <a:lnTo>
                  <a:pt x="11566" y="7420"/>
                </a:lnTo>
                <a:lnTo>
                  <a:pt x="11570" y="7454"/>
                </a:lnTo>
                <a:lnTo>
                  <a:pt x="11572" y="7484"/>
                </a:lnTo>
                <a:lnTo>
                  <a:pt x="11574" y="7508"/>
                </a:lnTo>
                <a:lnTo>
                  <a:pt x="11575" y="7533"/>
                </a:lnTo>
                <a:lnTo>
                  <a:pt x="11576" y="7561"/>
                </a:lnTo>
                <a:lnTo>
                  <a:pt x="11581" y="7627"/>
                </a:lnTo>
                <a:lnTo>
                  <a:pt x="11588" y="7702"/>
                </a:lnTo>
                <a:lnTo>
                  <a:pt x="11598" y="7780"/>
                </a:lnTo>
                <a:lnTo>
                  <a:pt x="11607" y="7855"/>
                </a:lnTo>
                <a:lnTo>
                  <a:pt x="11617" y="7926"/>
                </a:lnTo>
                <a:lnTo>
                  <a:pt x="11632" y="8028"/>
                </a:lnTo>
                <a:lnTo>
                  <a:pt x="11638" y="8064"/>
                </a:lnTo>
                <a:lnTo>
                  <a:pt x="11642" y="8105"/>
                </a:lnTo>
                <a:lnTo>
                  <a:pt x="11644" y="8150"/>
                </a:lnTo>
                <a:lnTo>
                  <a:pt x="11646" y="8193"/>
                </a:lnTo>
                <a:lnTo>
                  <a:pt x="11648" y="8272"/>
                </a:lnTo>
                <a:lnTo>
                  <a:pt x="11648" y="8325"/>
                </a:lnTo>
                <a:lnTo>
                  <a:pt x="11647" y="8337"/>
                </a:lnTo>
                <a:lnTo>
                  <a:pt x="11644" y="8355"/>
                </a:lnTo>
                <a:lnTo>
                  <a:pt x="11634" y="8408"/>
                </a:lnTo>
                <a:lnTo>
                  <a:pt x="11619" y="8475"/>
                </a:lnTo>
                <a:lnTo>
                  <a:pt x="11604" y="8549"/>
                </a:lnTo>
                <a:lnTo>
                  <a:pt x="11572" y="8682"/>
                </a:lnTo>
                <a:lnTo>
                  <a:pt x="11559" y="8741"/>
                </a:lnTo>
                <a:close/>
                <a:moveTo>
                  <a:pt x="11945" y="6722"/>
                </a:moveTo>
                <a:lnTo>
                  <a:pt x="11945" y="6722"/>
                </a:lnTo>
                <a:lnTo>
                  <a:pt x="11932" y="6607"/>
                </a:lnTo>
                <a:lnTo>
                  <a:pt x="11918" y="6486"/>
                </a:lnTo>
                <a:lnTo>
                  <a:pt x="11900" y="6344"/>
                </a:lnTo>
                <a:lnTo>
                  <a:pt x="11879" y="6196"/>
                </a:lnTo>
                <a:lnTo>
                  <a:pt x="11868" y="6125"/>
                </a:lnTo>
                <a:lnTo>
                  <a:pt x="11857" y="6058"/>
                </a:lnTo>
                <a:lnTo>
                  <a:pt x="11845" y="5998"/>
                </a:lnTo>
                <a:lnTo>
                  <a:pt x="11834" y="5946"/>
                </a:lnTo>
                <a:lnTo>
                  <a:pt x="11828" y="5925"/>
                </a:lnTo>
                <a:lnTo>
                  <a:pt x="11822" y="5905"/>
                </a:lnTo>
                <a:lnTo>
                  <a:pt x="11816" y="5889"/>
                </a:lnTo>
                <a:lnTo>
                  <a:pt x="11811" y="5876"/>
                </a:lnTo>
                <a:lnTo>
                  <a:pt x="11799" y="5852"/>
                </a:lnTo>
                <a:lnTo>
                  <a:pt x="11790" y="5827"/>
                </a:lnTo>
                <a:lnTo>
                  <a:pt x="11779" y="5800"/>
                </a:lnTo>
                <a:lnTo>
                  <a:pt x="11769" y="5771"/>
                </a:lnTo>
                <a:lnTo>
                  <a:pt x="11750" y="5709"/>
                </a:lnTo>
                <a:lnTo>
                  <a:pt x="11733" y="5646"/>
                </a:lnTo>
                <a:lnTo>
                  <a:pt x="11716" y="5582"/>
                </a:lnTo>
                <a:lnTo>
                  <a:pt x="11702" y="5521"/>
                </a:lnTo>
                <a:lnTo>
                  <a:pt x="11678" y="5416"/>
                </a:lnTo>
                <a:lnTo>
                  <a:pt x="11673" y="5393"/>
                </a:lnTo>
                <a:lnTo>
                  <a:pt x="11670" y="5369"/>
                </a:lnTo>
                <a:lnTo>
                  <a:pt x="11668" y="5345"/>
                </a:lnTo>
                <a:lnTo>
                  <a:pt x="11667" y="5321"/>
                </a:lnTo>
                <a:lnTo>
                  <a:pt x="11667" y="5299"/>
                </a:lnTo>
                <a:lnTo>
                  <a:pt x="11670" y="5275"/>
                </a:lnTo>
                <a:lnTo>
                  <a:pt x="11673" y="5230"/>
                </a:lnTo>
                <a:lnTo>
                  <a:pt x="11679" y="5192"/>
                </a:lnTo>
                <a:lnTo>
                  <a:pt x="11685" y="5162"/>
                </a:lnTo>
                <a:lnTo>
                  <a:pt x="11692" y="5134"/>
                </a:lnTo>
                <a:lnTo>
                  <a:pt x="11805" y="5505"/>
                </a:lnTo>
                <a:lnTo>
                  <a:pt x="11886" y="5773"/>
                </a:lnTo>
                <a:lnTo>
                  <a:pt x="11915" y="5869"/>
                </a:lnTo>
                <a:lnTo>
                  <a:pt x="11929" y="5921"/>
                </a:lnTo>
                <a:lnTo>
                  <a:pt x="11974" y="6106"/>
                </a:lnTo>
                <a:lnTo>
                  <a:pt x="12019" y="6292"/>
                </a:lnTo>
                <a:lnTo>
                  <a:pt x="12019" y="6298"/>
                </a:lnTo>
                <a:lnTo>
                  <a:pt x="12020" y="6305"/>
                </a:lnTo>
                <a:lnTo>
                  <a:pt x="12019" y="6323"/>
                </a:lnTo>
                <a:lnTo>
                  <a:pt x="12017" y="6345"/>
                </a:lnTo>
                <a:lnTo>
                  <a:pt x="12013" y="6369"/>
                </a:lnTo>
                <a:lnTo>
                  <a:pt x="12001" y="6427"/>
                </a:lnTo>
                <a:lnTo>
                  <a:pt x="11987" y="6490"/>
                </a:lnTo>
                <a:lnTo>
                  <a:pt x="11972" y="6557"/>
                </a:lnTo>
                <a:lnTo>
                  <a:pt x="11958" y="6619"/>
                </a:lnTo>
                <a:lnTo>
                  <a:pt x="11953" y="6649"/>
                </a:lnTo>
                <a:lnTo>
                  <a:pt x="11948" y="6677"/>
                </a:lnTo>
                <a:lnTo>
                  <a:pt x="11946" y="6701"/>
                </a:lnTo>
                <a:lnTo>
                  <a:pt x="11945" y="6722"/>
                </a:lnTo>
                <a:close/>
                <a:moveTo>
                  <a:pt x="12938" y="8844"/>
                </a:moveTo>
                <a:lnTo>
                  <a:pt x="12938" y="8844"/>
                </a:lnTo>
                <a:lnTo>
                  <a:pt x="12901" y="8940"/>
                </a:lnTo>
                <a:lnTo>
                  <a:pt x="12863" y="9037"/>
                </a:lnTo>
                <a:lnTo>
                  <a:pt x="12819" y="9141"/>
                </a:lnTo>
                <a:lnTo>
                  <a:pt x="12821" y="9099"/>
                </a:lnTo>
                <a:lnTo>
                  <a:pt x="12821" y="9051"/>
                </a:lnTo>
                <a:lnTo>
                  <a:pt x="12824" y="8998"/>
                </a:lnTo>
                <a:lnTo>
                  <a:pt x="12827" y="8970"/>
                </a:lnTo>
                <a:lnTo>
                  <a:pt x="12829" y="8943"/>
                </a:lnTo>
                <a:lnTo>
                  <a:pt x="12833" y="8914"/>
                </a:lnTo>
                <a:lnTo>
                  <a:pt x="12839" y="8885"/>
                </a:lnTo>
                <a:lnTo>
                  <a:pt x="12845" y="8855"/>
                </a:lnTo>
                <a:lnTo>
                  <a:pt x="12852" y="8826"/>
                </a:lnTo>
                <a:lnTo>
                  <a:pt x="12860" y="8796"/>
                </a:lnTo>
                <a:lnTo>
                  <a:pt x="12870" y="8767"/>
                </a:lnTo>
                <a:lnTo>
                  <a:pt x="12881" y="8739"/>
                </a:lnTo>
                <a:lnTo>
                  <a:pt x="12894" y="8711"/>
                </a:lnTo>
                <a:lnTo>
                  <a:pt x="12922" y="8657"/>
                </a:lnTo>
                <a:lnTo>
                  <a:pt x="12949" y="8609"/>
                </a:lnTo>
                <a:lnTo>
                  <a:pt x="12973" y="8566"/>
                </a:lnTo>
                <a:lnTo>
                  <a:pt x="12996" y="8528"/>
                </a:lnTo>
                <a:lnTo>
                  <a:pt x="13030" y="8477"/>
                </a:lnTo>
                <a:lnTo>
                  <a:pt x="13043" y="8457"/>
                </a:lnTo>
                <a:lnTo>
                  <a:pt x="13032" y="8502"/>
                </a:lnTo>
                <a:lnTo>
                  <a:pt x="13007" y="8606"/>
                </a:lnTo>
                <a:lnTo>
                  <a:pt x="12991" y="8670"/>
                </a:lnTo>
                <a:lnTo>
                  <a:pt x="12973" y="8734"/>
                </a:lnTo>
                <a:lnTo>
                  <a:pt x="12956" y="8794"/>
                </a:lnTo>
                <a:lnTo>
                  <a:pt x="12947" y="8820"/>
                </a:lnTo>
                <a:lnTo>
                  <a:pt x="12938" y="8844"/>
                </a:lnTo>
                <a:close/>
                <a:moveTo>
                  <a:pt x="13606" y="7211"/>
                </a:moveTo>
                <a:lnTo>
                  <a:pt x="13606" y="7211"/>
                </a:lnTo>
                <a:lnTo>
                  <a:pt x="13600" y="7241"/>
                </a:lnTo>
                <a:lnTo>
                  <a:pt x="13594" y="7271"/>
                </a:lnTo>
                <a:lnTo>
                  <a:pt x="13580" y="7327"/>
                </a:lnTo>
                <a:lnTo>
                  <a:pt x="13566" y="7377"/>
                </a:lnTo>
                <a:lnTo>
                  <a:pt x="13551" y="7422"/>
                </a:lnTo>
                <a:lnTo>
                  <a:pt x="13538" y="7458"/>
                </a:lnTo>
                <a:lnTo>
                  <a:pt x="13527" y="7485"/>
                </a:lnTo>
                <a:lnTo>
                  <a:pt x="13517" y="7508"/>
                </a:lnTo>
                <a:lnTo>
                  <a:pt x="13592" y="6292"/>
                </a:lnTo>
                <a:lnTo>
                  <a:pt x="13590" y="6315"/>
                </a:lnTo>
                <a:lnTo>
                  <a:pt x="13590" y="6344"/>
                </a:lnTo>
                <a:lnTo>
                  <a:pt x="13591" y="6378"/>
                </a:lnTo>
                <a:lnTo>
                  <a:pt x="13593" y="6416"/>
                </a:lnTo>
                <a:lnTo>
                  <a:pt x="13600" y="6504"/>
                </a:lnTo>
                <a:lnTo>
                  <a:pt x="13610" y="6600"/>
                </a:lnTo>
                <a:lnTo>
                  <a:pt x="13622" y="6697"/>
                </a:lnTo>
                <a:lnTo>
                  <a:pt x="13633" y="6788"/>
                </a:lnTo>
                <a:lnTo>
                  <a:pt x="13651" y="6930"/>
                </a:lnTo>
                <a:lnTo>
                  <a:pt x="13653" y="6953"/>
                </a:lnTo>
                <a:lnTo>
                  <a:pt x="13654" y="6974"/>
                </a:lnTo>
                <a:lnTo>
                  <a:pt x="13654" y="6992"/>
                </a:lnTo>
                <a:lnTo>
                  <a:pt x="13654" y="7007"/>
                </a:lnTo>
                <a:lnTo>
                  <a:pt x="13653" y="7022"/>
                </a:lnTo>
                <a:lnTo>
                  <a:pt x="13651" y="7035"/>
                </a:lnTo>
                <a:lnTo>
                  <a:pt x="13646" y="7060"/>
                </a:lnTo>
                <a:lnTo>
                  <a:pt x="13628" y="7118"/>
                </a:lnTo>
                <a:lnTo>
                  <a:pt x="13617" y="7159"/>
                </a:lnTo>
                <a:lnTo>
                  <a:pt x="13612" y="7183"/>
                </a:lnTo>
                <a:lnTo>
                  <a:pt x="13606" y="7211"/>
                </a:lnTo>
                <a:close/>
                <a:moveTo>
                  <a:pt x="13666" y="9260"/>
                </a:moveTo>
                <a:lnTo>
                  <a:pt x="13666" y="9260"/>
                </a:lnTo>
                <a:lnTo>
                  <a:pt x="13670" y="9238"/>
                </a:lnTo>
                <a:lnTo>
                  <a:pt x="13675" y="9206"/>
                </a:lnTo>
                <a:lnTo>
                  <a:pt x="13684" y="9118"/>
                </a:lnTo>
                <a:lnTo>
                  <a:pt x="13695" y="9004"/>
                </a:lnTo>
                <a:lnTo>
                  <a:pt x="13706" y="8874"/>
                </a:lnTo>
                <a:lnTo>
                  <a:pt x="13716" y="8735"/>
                </a:lnTo>
                <a:lnTo>
                  <a:pt x="13725" y="8598"/>
                </a:lnTo>
                <a:lnTo>
                  <a:pt x="13733" y="8471"/>
                </a:lnTo>
                <a:lnTo>
                  <a:pt x="13739" y="8362"/>
                </a:lnTo>
                <a:lnTo>
                  <a:pt x="13737" y="8319"/>
                </a:lnTo>
                <a:lnTo>
                  <a:pt x="13737" y="8282"/>
                </a:lnTo>
                <a:lnTo>
                  <a:pt x="13739" y="8254"/>
                </a:lnTo>
                <a:lnTo>
                  <a:pt x="13740" y="8236"/>
                </a:lnTo>
                <a:lnTo>
                  <a:pt x="13741" y="8232"/>
                </a:lnTo>
                <a:lnTo>
                  <a:pt x="13742" y="8234"/>
                </a:lnTo>
                <a:lnTo>
                  <a:pt x="13742" y="8257"/>
                </a:lnTo>
                <a:lnTo>
                  <a:pt x="13739" y="8362"/>
                </a:lnTo>
                <a:lnTo>
                  <a:pt x="13741" y="8449"/>
                </a:lnTo>
                <a:lnTo>
                  <a:pt x="13746" y="8546"/>
                </a:lnTo>
                <a:lnTo>
                  <a:pt x="13755" y="8753"/>
                </a:lnTo>
                <a:lnTo>
                  <a:pt x="13765" y="8932"/>
                </a:lnTo>
                <a:lnTo>
                  <a:pt x="13769" y="8997"/>
                </a:lnTo>
                <a:lnTo>
                  <a:pt x="13770" y="9038"/>
                </a:lnTo>
                <a:lnTo>
                  <a:pt x="13769" y="9055"/>
                </a:lnTo>
                <a:lnTo>
                  <a:pt x="13765" y="9073"/>
                </a:lnTo>
                <a:lnTo>
                  <a:pt x="13760" y="9091"/>
                </a:lnTo>
                <a:lnTo>
                  <a:pt x="13753" y="9110"/>
                </a:lnTo>
                <a:lnTo>
                  <a:pt x="13746" y="9128"/>
                </a:lnTo>
                <a:lnTo>
                  <a:pt x="13737" y="9147"/>
                </a:lnTo>
                <a:lnTo>
                  <a:pt x="13718" y="9182"/>
                </a:lnTo>
                <a:lnTo>
                  <a:pt x="13699" y="9213"/>
                </a:lnTo>
                <a:lnTo>
                  <a:pt x="13682" y="9237"/>
                </a:lnTo>
                <a:lnTo>
                  <a:pt x="13666" y="9260"/>
                </a:lnTo>
                <a:close/>
                <a:moveTo>
                  <a:pt x="14363" y="6840"/>
                </a:moveTo>
                <a:lnTo>
                  <a:pt x="14363" y="6840"/>
                </a:lnTo>
                <a:lnTo>
                  <a:pt x="14357" y="6873"/>
                </a:lnTo>
                <a:lnTo>
                  <a:pt x="14351" y="6904"/>
                </a:lnTo>
                <a:lnTo>
                  <a:pt x="14344" y="6934"/>
                </a:lnTo>
                <a:lnTo>
                  <a:pt x="14337" y="6961"/>
                </a:lnTo>
                <a:lnTo>
                  <a:pt x="14320" y="7016"/>
                </a:lnTo>
                <a:lnTo>
                  <a:pt x="14304" y="7065"/>
                </a:lnTo>
                <a:lnTo>
                  <a:pt x="14288" y="7113"/>
                </a:lnTo>
                <a:lnTo>
                  <a:pt x="14272" y="7160"/>
                </a:lnTo>
                <a:lnTo>
                  <a:pt x="14256" y="7208"/>
                </a:lnTo>
                <a:lnTo>
                  <a:pt x="14250" y="7232"/>
                </a:lnTo>
                <a:lnTo>
                  <a:pt x="14244" y="7256"/>
                </a:lnTo>
                <a:lnTo>
                  <a:pt x="14230" y="7316"/>
                </a:lnTo>
                <a:lnTo>
                  <a:pt x="14208" y="7389"/>
                </a:lnTo>
                <a:lnTo>
                  <a:pt x="14184" y="7470"/>
                </a:lnTo>
                <a:lnTo>
                  <a:pt x="14159" y="7551"/>
                </a:lnTo>
                <a:lnTo>
                  <a:pt x="14116" y="7688"/>
                </a:lnTo>
                <a:lnTo>
                  <a:pt x="14097" y="7746"/>
                </a:lnTo>
                <a:lnTo>
                  <a:pt x="14080" y="7693"/>
                </a:lnTo>
                <a:lnTo>
                  <a:pt x="14042" y="7569"/>
                </a:lnTo>
                <a:lnTo>
                  <a:pt x="14022" y="7497"/>
                </a:lnTo>
                <a:lnTo>
                  <a:pt x="14003" y="7426"/>
                </a:lnTo>
                <a:lnTo>
                  <a:pt x="13987" y="7364"/>
                </a:lnTo>
                <a:lnTo>
                  <a:pt x="13981" y="7338"/>
                </a:lnTo>
                <a:lnTo>
                  <a:pt x="13978" y="7316"/>
                </a:lnTo>
                <a:lnTo>
                  <a:pt x="13963" y="7221"/>
                </a:lnTo>
                <a:lnTo>
                  <a:pt x="13955" y="7162"/>
                </a:lnTo>
                <a:lnTo>
                  <a:pt x="13952" y="7132"/>
                </a:lnTo>
                <a:lnTo>
                  <a:pt x="13950" y="7101"/>
                </a:lnTo>
                <a:lnTo>
                  <a:pt x="13948" y="7068"/>
                </a:lnTo>
                <a:lnTo>
                  <a:pt x="13948" y="7035"/>
                </a:lnTo>
                <a:lnTo>
                  <a:pt x="13948" y="7002"/>
                </a:lnTo>
                <a:lnTo>
                  <a:pt x="13950" y="6969"/>
                </a:lnTo>
                <a:lnTo>
                  <a:pt x="13954" y="6936"/>
                </a:lnTo>
                <a:lnTo>
                  <a:pt x="13960" y="6904"/>
                </a:lnTo>
                <a:lnTo>
                  <a:pt x="13968" y="6871"/>
                </a:lnTo>
                <a:lnTo>
                  <a:pt x="13978" y="6840"/>
                </a:lnTo>
                <a:lnTo>
                  <a:pt x="13988" y="6809"/>
                </a:lnTo>
                <a:lnTo>
                  <a:pt x="13999" y="6775"/>
                </a:lnTo>
                <a:lnTo>
                  <a:pt x="14022" y="6703"/>
                </a:lnTo>
                <a:lnTo>
                  <a:pt x="14042" y="6629"/>
                </a:lnTo>
                <a:lnTo>
                  <a:pt x="14063" y="6553"/>
                </a:lnTo>
                <a:lnTo>
                  <a:pt x="14099" y="6417"/>
                </a:lnTo>
                <a:lnTo>
                  <a:pt x="14113" y="6363"/>
                </a:lnTo>
                <a:lnTo>
                  <a:pt x="14125" y="6321"/>
                </a:lnTo>
                <a:lnTo>
                  <a:pt x="14333" y="5697"/>
                </a:lnTo>
                <a:lnTo>
                  <a:pt x="14328" y="5723"/>
                </a:lnTo>
                <a:lnTo>
                  <a:pt x="14325" y="5753"/>
                </a:lnTo>
                <a:lnTo>
                  <a:pt x="14322" y="5786"/>
                </a:lnTo>
                <a:lnTo>
                  <a:pt x="14321" y="5825"/>
                </a:lnTo>
                <a:lnTo>
                  <a:pt x="14321" y="5866"/>
                </a:lnTo>
                <a:lnTo>
                  <a:pt x="14321" y="5909"/>
                </a:lnTo>
                <a:lnTo>
                  <a:pt x="14325" y="6000"/>
                </a:lnTo>
                <a:lnTo>
                  <a:pt x="14330" y="6094"/>
                </a:lnTo>
                <a:lnTo>
                  <a:pt x="14336" y="6184"/>
                </a:lnTo>
                <a:lnTo>
                  <a:pt x="14348" y="6337"/>
                </a:lnTo>
                <a:lnTo>
                  <a:pt x="14355" y="6398"/>
                </a:lnTo>
                <a:lnTo>
                  <a:pt x="14361" y="6459"/>
                </a:lnTo>
                <a:lnTo>
                  <a:pt x="14367" y="6521"/>
                </a:lnTo>
                <a:lnTo>
                  <a:pt x="14373" y="6583"/>
                </a:lnTo>
                <a:lnTo>
                  <a:pt x="14375" y="6645"/>
                </a:lnTo>
                <a:lnTo>
                  <a:pt x="14375" y="6678"/>
                </a:lnTo>
                <a:lnTo>
                  <a:pt x="14375" y="6709"/>
                </a:lnTo>
                <a:lnTo>
                  <a:pt x="14374" y="6742"/>
                </a:lnTo>
                <a:lnTo>
                  <a:pt x="14372" y="6774"/>
                </a:lnTo>
                <a:lnTo>
                  <a:pt x="14368" y="6808"/>
                </a:lnTo>
                <a:lnTo>
                  <a:pt x="14363" y="6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Tim Parsons - Theme from Symphony No. 9, #Ode To Joy# - Beethoven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099685" y="6915150"/>
            <a:ext cx="61912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000000 0.000000 L 1.217344 0.005648 " pathEditMode="relative" rAng="0" ptsTypes="">
                                      <p:cBhvr>
                                        <p:cTn id="11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" y="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12.856823 0.015463 " pathEditMode="relative" rAng="0" ptsTypes="">
                                      <p:cBhvr>
                                        <p:cTn id="13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95" y="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mediacall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0" dur="1852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1" presetID="1" presetClass="mediacall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2" dur="1852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Motion origin="layout" path="M 0.000000 0.000000 L -0.587135 -0.005833 " pathEditMode="relative" rAng="0" ptsTypes="">
                                      <p:cBhvr>
                                        <p:cTn id="9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41823 0.001389 " pathEditMode="relative" rAng="0" ptsTypes="">
                                      <p:cBhvr>
                                        <p:cTn id="96" dur="2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99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100000">
                <p:cTn id="100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numSld="997" showWhenStopped="0">
                <p:cTn id="101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" grpId="0"/>
      <p:bldP spid="2" grpId="1"/>
      <p:bldP spid="2" grpId="2"/>
      <p:bldP spid="2050" grpId="0" bldLvl="0" animBg="1"/>
      <p:bldP spid="216" grpId="0" animBg="1"/>
      <p:bldP spid="216" grpId="1" animBg="1"/>
      <p:bldP spid="216" grpId="2" animBg="1"/>
      <p:bldP spid="301" grpId="0" animBg="1"/>
      <p:bldP spid="301" grpId="1" animBg="1"/>
      <p:bldP spid="35" grpId="0" animBg="1"/>
      <p:bldP spid="35" grpId="1" animBg="1"/>
      <p:bldP spid="36" grpId="0" bldLvl="0" animBg="1"/>
      <p:bldP spid="36" grpId="1" animBg="1"/>
      <p:bldP spid="37" grpId="0" bldLvl="0" animBg="1"/>
      <p:bldP spid="37" grpId="1" animBg="1"/>
      <p:bldP spid="39" grpId="0" bldLvl="0" animBg="1"/>
      <p:bldP spid="39" grpId="1" bldLvl="0" animBg="1"/>
      <p:bldP spid="41" grpId="0"/>
      <p:bldP spid="41" grpId="1"/>
      <p:bldP spid="42" grpId="0" bldLvl="0" animBg="1"/>
      <p:bldP spid="42" grpId="1" bldLvl="0" animBg="1"/>
      <p:bldP spid="43" grpId="0"/>
      <p:bldP spid="43" grpId="1"/>
      <p:bldP spid="44" grpId="0" bldLvl="0" animBg="1"/>
      <p:bldP spid="44" grpId="1" bldLvl="0" animBg="1"/>
      <p:bldP spid="45" grpId="0"/>
      <p:bldP spid="45" grpId="1"/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965200" y="-1701800"/>
            <a:ext cx="10261600" cy="102616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73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直接连接符 27"/>
          <p:cNvSpPr/>
          <p:nvPr/>
        </p:nvSpPr>
        <p:spPr>
          <a:xfrm flipV="1">
            <a:off x="4738688" y="4983163"/>
            <a:ext cx="254000" cy="463550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" name="直接连接符 83"/>
          <p:cNvSpPr/>
          <p:nvPr/>
        </p:nvSpPr>
        <p:spPr>
          <a:xfrm flipV="1">
            <a:off x="7308850" y="1309688"/>
            <a:ext cx="392113" cy="646112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73" name="直接连接符 87"/>
          <p:cNvSpPr/>
          <p:nvPr/>
        </p:nvSpPr>
        <p:spPr>
          <a:xfrm flipV="1">
            <a:off x="4849813" y="4970463"/>
            <a:ext cx="95250" cy="173037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74" name="直接连接符 91"/>
          <p:cNvSpPr/>
          <p:nvPr/>
        </p:nvSpPr>
        <p:spPr>
          <a:xfrm flipV="1">
            <a:off x="4381500" y="5321300"/>
            <a:ext cx="363538" cy="668338"/>
          </a:xfrm>
          <a:prstGeom prst="line">
            <a:avLst/>
          </a:prstGeom>
          <a:ln w="317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75" name="直接连接符 94"/>
          <p:cNvSpPr/>
          <p:nvPr/>
        </p:nvSpPr>
        <p:spPr>
          <a:xfrm flipV="1">
            <a:off x="7258050" y="1751013"/>
            <a:ext cx="95250" cy="174625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8" name="直接连接符 95"/>
          <p:cNvSpPr/>
          <p:nvPr/>
        </p:nvSpPr>
        <p:spPr>
          <a:xfrm flipV="1">
            <a:off x="8094663" y="611188"/>
            <a:ext cx="254000" cy="463550"/>
          </a:xfrm>
          <a:prstGeom prst="line">
            <a:avLst/>
          </a:prstGeom>
          <a:ln w="317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9" name="直接连接符 97"/>
          <p:cNvSpPr/>
          <p:nvPr/>
        </p:nvSpPr>
        <p:spPr>
          <a:xfrm flipV="1">
            <a:off x="7720013" y="900113"/>
            <a:ext cx="95250" cy="174625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78" name="椭圆 7"/>
          <p:cNvSpPr/>
          <p:nvPr/>
        </p:nvSpPr>
        <p:spPr>
          <a:xfrm>
            <a:off x="6153150" y="5126038"/>
            <a:ext cx="76200" cy="76200"/>
          </a:xfrm>
          <a:prstGeom prst="ellipse">
            <a:avLst/>
          </a:prstGeom>
          <a:solidFill>
            <a:srgbClr val="40E0C5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/>
          <p:nvPr/>
        </p:nvSpPr>
        <p:spPr>
          <a:xfrm>
            <a:off x="4189413" y="3417888"/>
            <a:ext cx="76200" cy="76200"/>
          </a:xfrm>
          <a:prstGeom prst="ellipse">
            <a:avLst/>
          </a:prstGeom>
          <a:solidFill>
            <a:srgbClr val="40E0C5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/>
          <p:nvPr/>
        </p:nvSpPr>
        <p:spPr>
          <a:xfrm>
            <a:off x="7283450" y="1911350"/>
            <a:ext cx="76200" cy="76200"/>
          </a:xfrm>
          <a:prstGeom prst="ellipse">
            <a:avLst/>
          </a:prstGeom>
          <a:solidFill>
            <a:srgbClr val="40E0C5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/>
          <p:nvPr/>
        </p:nvSpPr>
        <p:spPr>
          <a:xfrm>
            <a:off x="4864100" y="1912938"/>
            <a:ext cx="2532063" cy="2295525"/>
          </a:xfrm>
          <a:prstGeom prst="triangle">
            <a:avLst>
              <a:gd name="adj" fmla="val 50213"/>
            </a:avLst>
          </a:prstGeom>
          <a:noFill/>
          <a:ln w="25400" cap="flat" cmpd="sng">
            <a:solidFill>
              <a:srgbClr val="FFFFFF">
                <a:alpha val="50195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/>
          <p:nvPr/>
        </p:nvSpPr>
        <p:spPr>
          <a:xfrm flipV="1">
            <a:off x="4916488" y="2673350"/>
            <a:ext cx="2424112" cy="2195513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643438" y="2727325"/>
            <a:ext cx="3057525" cy="1784018"/>
            <a:chOff x="-467338" y="83475"/>
            <a:chExt cx="2293803" cy="1337278"/>
          </a:xfrm>
        </p:grpSpPr>
        <p:sp>
          <p:nvSpPr>
            <p:cNvPr id="32786" name="文本框 42"/>
            <p:cNvSpPr/>
            <p:nvPr/>
          </p:nvSpPr>
          <p:spPr>
            <a:xfrm>
              <a:off x="-467338" y="735330"/>
              <a:ext cx="2293803" cy="6854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zh-CN" altLang="en-US" sz="5400" b="1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  <a:sym typeface="Calibri" panose="020F0502020204030204" charset="0"/>
                </a:rPr>
                <a:t>整体效果</a:t>
              </a:r>
              <a:endParaRPr lang="zh-CN" altLang="en-US" sz="54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32787" name="文本框 109"/>
            <p:cNvSpPr/>
            <p:nvPr/>
          </p:nvSpPr>
          <p:spPr>
            <a:xfrm>
              <a:off x="-2" y="83475"/>
              <a:ext cx="1294185" cy="4342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PART 2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直接连接符 45"/>
          <p:cNvSpPr/>
          <p:nvPr/>
        </p:nvSpPr>
        <p:spPr>
          <a:xfrm>
            <a:off x="4837113" y="3797300"/>
            <a:ext cx="2592387" cy="0"/>
          </a:xfrm>
          <a:prstGeom prst="line">
            <a:avLst/>
          </a:prstGeom>
          <a:ln w="12700" cap="flat" cmpd="sng">
            <a:solidFill>
              <a:srgbClr val="F2F2F2"/>
            </a:solidFill>
            <a:prstDash val="sysDash"/>
            <a:bevel/>
            <a:headEnd type="none" w="med" len="med"/>
            <a:tailEnd type="none" w="med" len="med"/>
          </a:ln>
        </p:spPr>
      </p:sp>
      <p:sp>
        <p:nvSpPr>
          <p:cNvPr id="32785" name="矩形 43"/>
          <p:cNvSpPr/>
          <p:nvPr/>
        </p:nvSpPr>
        <p:spPr>
          <a:xfrm>
            <a:off x="5443538" y="3395663"/>
            <a:ext cx="1295400" cy="34290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>
    <p:fade thruBlk="1"/>
    <p:sndAc>
      <p:stSnd loop="1">
        <p:snd r:embed="rId1" name="Maggie McClure-Good Morning and Good Night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65600" y="312420"/>
            <a:ext cx="38608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sz="3600" dirty="0">
                <a:solidFill>
                  <a:schemeClr val="bg1"/>
                </a:solidFill>
                <a:latin typeface="方正舒体" panose="02010601030101010101" charset="-122"/>
                <a:ea typeface="方正舒体" panose="02010601030101010101" charset="-122"/>
              </a:rPr>
              <a:t>模型与效果图</a:t>
            </a:r>
            <a:endParaRPr lang="zh-CN" sz="3600" dirty="0">
              <a:solidFill>
                <a:schemeClr val="bg1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800000">
            <a:off x="6067425" y="5600700"/>
            <a:ext cx="449263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800000">
            <a:off x="6067425" y="4310063"/>
            <a:ext cx="449263" cy="484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-1800000" flipH="1">
            <a:off x="5707063" y="4953000"/>
            <a:ext cx="447675" cy="484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800000">
            <a:off x="6067425" y="3021013"/>
            <a:ext cx="449263" cy="484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-1800000" flipH="1">
            <a:off x="5707063" y="3663950"/>
            <a:ext cx="447675" cy="484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800000">
            <a:off x="6067425" y="1733550"/>
            <a:ext cx="449263" cy="484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-1800000" flipH="1">
            <a:off x="5707063" y="2376488"/>
            <a:ext cx="447675" cy="482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0" y="554038"/>
            <a:ext cx="3968750" cy="536575"/>
            <a:chOff x="0" y="553612"/>
            <a:chExt cx="3968174" cy="53627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430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组合 6"/>
          <p:cNvGrpSpPr/>
          <p:nvPr/>
        </p:nvGrpSpPr>
        <p:grpSpPr>
          <a:xfrm>
            <a:off x="8237538" y="561975"/>
            <a:ext cx="3954462" cy="534988"/>
            <a:chOff x="8236766" y="561282"/>
            <a:chExt cx="3955234" cy="53627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428" name="图片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 t="21374" r="19966" b="18164"/>
          <a:stretch>
            <a:fillRect/>
          </a:stretch>
        </p:blipFill>
        <p:spPr bwMode="auto">
          <a:xfrm>
            <a:off x="157480" y="1975485"/>
            <a:ext cx="532003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内容占位符 3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" b="2460"/>
          <a:stretch>
            <a:fillRect/>
          </a:stretch>
        </p:blipFill>
        <p:spPr>
          <a:xfrm>
            <a:off x="6873240" y="1975485"/>
            <a:ext cx="5044440" cy="37014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65600" y="312420"/>
            <a:ext cx="38608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sz="3600" dirty="0">
                <a:solidFill>
                  <a:schemeClr val="bg1"/>
                </a:solidFill>
                <a:latin typeface="方正舒体" panose="02010601030101010101" charset="-122"/>
                <a:ea typeface="方正舒体" panose="02010601030101010101" charset="-122"/>
              </a:rPr>
              <a:t>效果图</a:t>
            </a:r>
            <a:endParaRPr lang="zh-CN" sz="3600" dirty="0">
              <a:solidFill>
                <a:schemeClr val="bg1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0" y="554038"/>
            <a:ext cx="3968750" cy="536575"/>
            <a:chOff x="0" y="553612"/>
            <a:chExt cx="3968174" cy="53627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430" name="图片 4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组合 6"/>
          <p:cNvGrpSpPr/>
          <p:nvPr/>
        </p:nvGrpSpPr>
        <p:grpSpPr>
          <a:xfrm>
            <a:off x="8237538" y="561975"/>
            <a:ext cx="3954462" cy="534988"/>
            <a:chOff x="8236766" y="561282"/>
            <a:chExt cx="3955234" cy="53627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428" name="图片 24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" name="图片 3" descr="莲花寺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" y="1664970"/>
            <a:ext cx="5998210" cy="4498340"/>
          </a:xfrm>
          <a:prstGeom prst="rect">
            <a:avLst/>
          </a:prstGeom>
        </p:spPr>
      </p:pic>
      <p:pic>
        <p:nvPicPr>
          <p:cNvPr id="5" name="图片 4" descr="莲花寺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70" y="1653540"/>
            <a:ext cx="5990590" cy="44932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965200" y="-1701800"/>
            <a:ext cx="10261600" cy="102616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73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直接连接符 27"/>
          <p:cNvSpPr/>
          <p:nvPr/>
        </p:nvSpPr>
        <p:spPr>
          <a:xfrm flipV="1">
            <a:off x="4738688" y="4983163"/>
            <a:ext cx="254000" cy="463550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" name="直接连接符 83"/>
          <p:cNvSpPr/>
          <p:nvPr/>
        </p:nvSpPr>
        <p:spPr>
          <a:xfrm flipV="1">
            <a:off x="7308850" y="1309688"/>
            <a:ext cx="392113" cy="646112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3797" name="直接连接符 87"/>
          <p:cNvSpPr/>
          <p:nvPr/>
        </p:nvSpPr>
        <p:spPr>
          <a:xfrm flipV="1">
            <a:off x="4849813" y="4970463"/>
            <a:ext cx="95250" cy="173037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3798" name="直接连接符 91"/>
          <p:cNvSpPr/>
          <p:nvPr/>
        </p:nvSpPr>
        <p:spPr>
          <a:xfrm flipV="1">
            <a:off x="4381500" y="5321300"/>
            <a:ext cx="363538" cy="668338"/>
          </a:xfrm>
          <a:prstGeom prst="line">
            <a:avLst/>
          </a:prstGeom>
          <a:ln w="317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3799" name="直接连接符 94"/>
          <p:cNvSpPr/>
          <p:nvPr/>
        </p:nvSpPr>
        <p:spPr>
          <a:xfrm flipV="1">
            <a:off x="7258050" y="1751013"/>
            <a:ext cx="95250" cy="174625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8" name="直接连接符 95"/>
          <p:cNvSpPr/>
          <p:nvPr/>
        </p:nvSpPr>
        <p:spPr>
          <a:xfrm flipV="1">
            <a:off x="8094663" y="611188"/>
            <a:ext cx="254000" cy="463550"/>
          </a:xfrm>
          <a:prstGeom prst="line">
            <a:avLst/>
          </a:prstGeom>
          <a:ln w="317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9" name="直接连接符 97"/>
          <p:cNvSpPr/>
          <p:nvPr/>
        </p:nvSpPr>
        <p:spPr>
          <a:xfrm flipV="1">
            <a:off x="7720013" y="900113"/>
            <a:ext cx="95250" cy="174625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3802" name="椭圆 7"/>
          <p:cNvSpPr/>
          <p:nvPr/>
        </p:nvSpPr>
        <p:spPr>
          <a:xfrm>
            <a:off x="6153150" y="5126038"/>
            <a:ext cx="76200" cy="76200"/>
          </a:xfrm>
          <a:prstGeom prst="ellipse">
            <a:avLst/>
          </a:prstGeom>
          <a:solidFill>
            <a:srgbClr val="40E0C5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/>
          <p:nvPr/>
        </p:nvSpPr>
        <p:spPr>
          <a:xfrm>
            <a:off x="4189413" y="3417888"/>
            <a:ext cx="76200" cy="76200"/>
          </a:xfrm>
          <a:prstGeom prst="ellipse">
            <a:avLst/>
          </a:prstGeom>
          <a:solidFill>
            <a:srgbClr val="40E0C5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/>
          <p:nvPr/>
        </p:nvSpPr>
        <p:spPr>
          <a:xfrm>
            <a:off x="7283450" y="1911350"/>
            <a:ext cx="76200" cy="76200"/>
          </a:xfrm>
          <a:prstGeom prst="ellipse">
            <a:avLst/>
          </a:prstGeom>
          <a:solidFill>
            <a:srgbClr val="40E0C5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/>
          <p:nvPr/>
        </p:nvSpPr>
        <p:spPr>
          <a:xfrm>
            <a:off x="4864100" y="1912938"/>
            <a:ext cx="2532063" cy="2295525"/>
          </a:xfrm>
          <a:prstGeom prst="triangle">
            <a:avLst>
              <a:gd name="adj" fmla="val 50213"/>
            </a:avLst>
          </a:prstGeom>
          <a:noFill/>
          <a:ln w="25400" cap="flat" cmpd="sng">
            <a:solidFill>
              <a:srgbClr val="FFFFFF">
                <a:alpha val="50195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/>
          <p:nvPr/>
        </p:nvSpPr>
        <p:spPr>
          <a:xfrm flipV="1">
            <a:off x="4916488" y="2673350"/>
            <a:ext cx="2424112" cy="2195513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4319588" y="2727325"/>
            <a:ext cx="3627437" cy="1789114"/>
            <a:chOff x="-709819" y="83475"/>
            <a:chExt cx="2720646" cy="1341334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-709819" y="746406"/>
              <a:ext cx="2720646" cy="67840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5335" b="1" i="0" u="none" strike="noStrike" kern="1200" cap="none" spc="0" normalizeH="0" baseline="0" noProof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新魏" panose="02010800040101010101" charset="-122"/>
                  <a:ea typeface="华文新魏" panose="02010800040101010101" charset="-122"/>
                  <a:cs typeface="+mn-cs"/>
                  <a:sym typeface="宋体" panose="02010600030101010101" pitchFamily="2" charset="-122"/>
                </a:rPr>
                <a:t>细节展示</a:t>
              </a:r>
              <a:endParaRPr kumimoji="0" lang="zh-CN" altLang="en-US" sz="5335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3811" name="文本框 109"/>
            <p:cNvSpPr/>
            <p:nvPr/>
          </p:nvSpPr>
          <p:spPr>
            <a:xfrm>
              <a:off x="-2" y="83475"/>
              <a:ext cx="1294185" cy="4342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PART 3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直接连接符 45"/>
          <p:cNvSpPr/>
          <p:nvPr/>
        </p:nvSpPr>
        <p:spPr>
          <a:xfrm>
            <a:off x="4837113" y="3797300"/>
            <a:ext cx="2592387" cy="0"/>
          </a:xfrm>
          <a:prstGeom prst="line">
            <a:avLst/>
          </a:prstGeom>
          <a:ln w="12700" cap="flat" cmpd="sng">
            <a:solidFill>
              <a:srgbClr val="F2F2F2"/>
            </a:solidFill>
            <a:prstDash val="sysDash"/>
            <a:bevel/>
            <a:headEnd type="none" w="med" len="med"/>
            <a:tailEnd type="none" w="med" len="med"/>
          </a:ln>
        </p:spPr>
      </p:sp>
      <p:sp>
        <p:nvSpPr>
          <p:cNvPr id="33809" name="矩形 43"/>
          <p:cNvSpPr/>
          <p:nvPr/>
        </p:nvSpPr>
        <p:spPr>
          <a:xfrm>
            <a:off x="5443538" y="3395663"/>
            <a:ext cx="1295400" cy="34290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>
    <p:fade thruBlk="1"/>
    <p:sndAc>
      <p:stSnd loop="1">
        <p:snd r:embed="rId1" name="Maggie McClure-Good Morning and Good Night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65600" y="312420"/>
            <a:ext cx="38608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sz="3600" dirty="0">
                <a:solidFill>
                  <a:schemeClr val="bg1"/>
                </a:solidFill>
                <a:latin typeface="方正舒体" panose="02010601030101010101" charset="-122"/>
                <a:ea typeface="方正舒体" panose="02010601030101010101" charset="-122"/>
              </a:rPr>
              <a:t>模型与效果图</a:t>
            </a:r>
            <a:endParaRPr lang="zh-CN" sz="3600" dirty="0">
              <a:solidFill>
                <a:schemeClr val="bg1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800000">
            <a:off x="6067425" y="5600700"/>
            <a:ext cx="449263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800000">
            <a:off x="6067425" y="4310063"/>
            <a:ext cx="449263" cy="484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-1800000" flipH="1">
            <a:off x="5707063" y="4953000"/>
            <a:ext cx="447675" cy="484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800000">
            <a:off x="6067425" y="3021013"/>
            <a:ext cx="449263" cy="484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-1800000" flipH="1">
            <a:off x="5707063" y="3663950"/>
            <a:ext cx="447675" cy="484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800000">
            <a:off x="6067425" y="1733550"/>
            <a:ext cx="449263" cy="484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-1800000" flipH="1">
            <a:off x="5707063" y="2376488"/>
            <a:ext cx="447675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内容占位符 6" descr="莲花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" y="1958340"/>
            <a:ext cx="5193030" cy="3895090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8" name="组合 12"/>
          <p:cNvGrpSpPr/>
          <p:nvPr/>
        </p:nvGrpSpPr>
        <p:grpSpPr>
          <a:xfrm>
            <a:off x="0" y="555625"/>
            <a:ext cx="3946525" cy="536575"/>
            <a:chOff x="0" y="556211"/>
            <a:chExt cx="3947309" cy="53627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28" name="图片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" name="组合 14"/>
          <p:cNvGrpSpPr/>
          <p:nvPr/>
        </p:nvGrpSpPr>
        <p:grpSpPr>
          <a:xfrm>
            <a:off x="8243888" y="554038"/>
            <a:ext cx="3948112" cy="536575"/>
            <a:chOff x="8244401" y="553613"/>
            <a:chExt cx="3947599" cy="53627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26" name="图片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" name="图片 1" descr="山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340" y="1965325"/>
            <a:ext cx="5184775" cy="38887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1"/>
          <p:cNvSpPr>
            <a:spLocks noChangeArrowheads="1"/>
          </p:cNvSpPr>
          <p:nvPr/>
        </p:nvSpPr>
        <p:spPr bwMode="auto">
          <a:xfrm>
            <a:off x="-3887787" y="-527050"/>
            <a:ext cx="7913688" cy="7913688"/>
          </a:xfrm>
          <a:prstGeom prst="ellipse">
            <a:avLst/>
          </a:prstGeom>
          <a:noFill/>
          <a:ln w="25400">
            <a:solidFill>
              <a:srgbClr val="CEE1F2">
                <a:alpha val="9804"/>
              </a:srgbClr>
            </a:solidFill>
            <a:prstDash val="sysDash"/>
            <a:beve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73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3294063" y="1239838"/>
            <a:ext cx="579438" cy="550863"/>
          </a:xfrm>
          <a:prstGeom prst="ellipse">
            <a:avLst/>
          </a:prstGeom>
          <a:solidFill>
            <a:srgbClr val="CEE1F2">
              <a:alpha val="50195"/>
            </a:srgb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665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7" name="椭圆 10"/>
          <p:cNvSpPr>
            <a:spLocks noChangeArrowheads="1"/>
          </p:cNvSpPr>
          <p:nvPr/>
        </p:nvSpPr>
        <p:spPr bwMode="auto">
          <a:xfrm>
            <a:off x="3690938" y="2608263"/>
            <a:ext cx="581025" cy="549275"/>
          </a:xfrm>
          <a:prstGeom prst="ellipse">
            <a:avLst/>
          </a:prstGeom>
          <a:solidFill>
            <a:srgbClr val="CEE1F2">
              <a:alpha val="59999"/>
            </a:srgb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665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8" name="椭圆 13"/>
          <p:cNvSpPr>
            <a:spLocks noChangeArrowheads="1"/>
          </p:cNvSpPr>
          <p:nvPr/>
        </p:nvSpPr>
        <p:spPr bwMode="auto">
          <a:xfrm>
            <a:off x="3595688" y="4100513"/>
            <a:ext cx="581025" cy="547688"/>
          </a:xfrm>
          <a:prstGeom prst="ellipse">
            <a:avLst/>
          </a:prstGeom>
          <a:solidFill>
            <a:srgbClr val="CEE1F2">
              <a:alpha val="72156"/>
            </a:srgb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665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9" name="椭圆 14"/>
          <p:cNvSpPr>
            <a:spLocks noChangeArrowheads="1"/>
          </p:cNvSpPr>
          <p:nvPr/>
        </p:nvSpPr>
        <p:spPr bwMode="auto">
          <a:xfrm>
            <a:off x="3081338" y="5421313"/>
            <a:ext cx="581025" cy="549275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665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923925" y="2344738"/>
            <a:ext cx="2135188" cy="2132012"/>
            <a:chOff x="11335" y="0"/>
            <a:chExt cx="1430100" cy="1427256"/>
          </a:xfrm>
        </p:grpSpPr>
        <p:sp>
          <p:nvSpPr>
            <p:cNvPr id="12" name="文本框 139"/>
            <p:cNvSpPr>
              <a:spLocks noChangeArrowheads="1"/>
            </p:cNvSpPr>
            <p:nvPr/>
          </p:nvSpPr>
          <p:spPr bwMode="auto">
            <a:xfrm rot="-5400000">
              <a:off x="-99668" y="608364"/>
              <a:ext cx="432534" cy="2105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文本框 140"/>
            <p:cNvSpPr>
              <a:spLocks noChangeArrowheads="1"/>
            </p:cNvSpPr>
            <p:nvPr/>
          </p:nvSpPr>
          <p:spPr bwMode="auto">
            <a:xfrm rot="-4930435">
              <a:off x="-93820" y="524940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文本框 141"/>
            <p:cNvSpPr>
              <a:spLocks noChangeArrowheads="1"/>
            </p:cNvSpPr>
            <p:nvPr/>
          </p:nvSpPr>
          <p:spPr bwMode="auto">
            <a:xfrm rot="-4460869">
              <a:off x="-76808" y="443110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文本框 142"/>
            <p:cNvSpPr>
              <a:spLocks noChangeArrowheads="1"/>
            </p:cNvSpPr>
            <p:nvPr/>
          </p:nvSpPr>
          <p:spPr bwMode="auto">
            <a:xfrm rot="-3991306">
              <a:off x="-48632" y="364998"/>
              <a:ext cx="431471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文本框 143"/>
            <p:cNvSpPr>
              <a:spLocks noChangeArrowheads="1"/>
            </p:cNvSpPr>
            <p:nvPr/>
          </p:nvSpPr>
          <p:spPr bwMode="auto">
            <a:xfrm rot="-3521739">
              <a:off x="-10885" y="291138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文本框 144"/>
            <p:cNvSpPr>
              <a:spLocks noChangeArrowheads="1"/>
            </p:cNvSpPr>
            <p:nvPr/>
          </p:nvSpPr>
          <p:spPr bwMode="auto">
            <a:xfrm rot="-3052174">
              <a:off x="37495" y="223653"/>
              <a:ext cx="432534" cy="2105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文本框 145"/>
            <p:cNvSpPr>
              <a:spLocks noChangeArrowheads="1"/>
            </p:cNvSpPr>
            <p:nvPr/>
          </p:nvSpPr>
          <p:spPr bwMode="auto">
            <a:xfrm rot="-2582609">
              <a:off x="94270" y="162598"/>
              <a:ext cx="431688" cy="21148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文本框 146"/>
            <p:cNvSpPr>
              <a:spLocks noChangeArrowheads="1"/>
            </p:cNvSpPr>
            <p:nvPr/>
          </p:nvSpPr>
          <p:spPr bwMode="auto">
            <a:xfrm rot="-2113044">
              <a:off x="159130" y="110525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文本框 147"/>
            <p:cNvSpPr>
              <a:spLocks noChangeArrowheads="1"/>
            </p:cNvSpPr>
            <p:nvPr/>
          </p:nvSpPr>
          <p:spPr bwMode="auto">
            <a:xfrm rot="-1643478">
              <a:off x="230369" y="66952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文本框 148"/>
            <p:cNvSpPr>
              <a:spLocks noChangeArrowheads="1"/>
            </p:cNvSpPr>
            <p:nvPr/>
          </p:nvSpPr>
          <p:spPr bwMode="auto">
            <a:xfrm rot="-1173913">
              <a:off x="305861" y="34008"/>
              <a:ext cx="432751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文本框 149"/>
            <p:cNvSpPr>
              <a:spLocks noChangeArrowheads="1"/>
            </p:cNvSpPr>
            <p:nvPr/>
          </p:nvSpPr>
          <p:spPr bwMode="auto">
            <a:xfrm rot="-704348">
              <a:off x="386670" y="11690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文本框 150"/>
            <p:cNvSpPr>
              <a:spLocks noChangeArrowheads="1"/>
            </p:cNvSpPr>
            <p:nvPr/>
          </p:nvSpPr>
          <p:spPr bwMode="auto">
            <a:xfrm rot="-234781">
              <a:off x="468542" y="0"/>
              <a:ext cx="432752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文本框 151"/>
            <p:cNvSpPr>
              <a:spLocks noChangeArrowheads="1"/>
            </p:cNvSpPr>
            <p:nvPr/>
          </p:nvSpPr>
          <p:spPr bwMode="auto">
            <a:xfrm rot="234782">
              <a:off x="551477" y="0"/>
              <a:ext cx="432752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文本框 152"/>
            <p:cNvSpPr>
              <a:spLocks noChangeArrowheads="1"/>
            </p:cNvSpPr>
            <p:nvPr/>
          </p:nvSpPr>
          <p:spPr bwMode="auto">
            <a:xfrm rot="704348">
              <a:off x="634412" y="11690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文本框 153"/>
            <p:cNvSpPr>
              <a:spLocks noChangeArrowheads="1"/>
            </p:cNvSpPr>
            <p:nvPr/>
          </p:nvSpPr>
          <p:spPr bwMode="auto">
            <a:xfrm rot="1173913">
              <a:off x="714158" y="34008"/>
              <a:ext cx="432751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文本框 154"/>
            <p:cNvSpPr>
              <a:spLocks noChangeArrowheads="1"/>
            </p:cNvSpPr>
            <p:nvPr/>
          </p:nvSpPr>
          <p:spPr bwMode="auto">
            <a:xfrm rot="1643478">
              <a:off x="790713" y="66952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文本框 155"/>
            <p:cNvSpPr>
              <a:spLocks noChangeArrowheads="1"/>
            </p:cNvSpPr>
            <p:nvPr/>
          </p:nvSpPr>
          <p:spPr bwMode="auto">
            <a:xfrm rot="2113044">
              <a:off x="861952" y="110525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文本框 156"/>
            <p:cNvSpPr>
              <a:spLocks noChangeArrowheads="1"/>
            </p:cNvSpPr>
            <p:nvPr/>
          </p:nvSpPr>
          <p:spPr bwMode="auto">
            <a:xfrm rot="2582608">
              <a:off x="926812" y="162598"/>
              <a:ext cx="431688" cy="21148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0" name="文本框 157"/>
            <p:cNvSpPr>
              <a:spLocks noChangeArrowheads="1"/>
            </p:cNvSpPr>
            <p:nvPr/>
          </p:nvSpPr>
          <p:spPr bwMode="auto">
            <a:xfrm rot="3052174">
              <a:off x="982742" y="223653"/>
              <a:ext cx="432534" cy="2105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1" name="文本框 158"/>
            <p:cNvSpPr>
              <a:spLocks noChangeArrowheads="1"/>
            </p:cNvSpPr>
            <p:nvPr/>
          </p:nvSpPr>
          <p:spPr bwMode="auto">
            <a:xfrm rot="3521739">
              <a:off x="1031121" y="291138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" name="文本框 159"/>
            <p:cNvSpPr>
              <a:spLocks noChangeArrowheads="1"/>
            </p:cNvSpPr>
            <p:nvPr/>
          </p:nvSpPr>
          <p:spPr bwMode="auto">
            <a:xfrm rot="3991306">
              <a:off x="1069930" y="364998"/>
              <a:ext cx="431471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3" name="文本框 160"/>
            <p:cNvSpPr>
              <a:spLocks noChangeArrowheads="1"/>
            </p:cNvSpPr>
            <p:nvPr/>
          </p:nvSpPr>
          <p:spPr bwMode="auto">
            <a:xfrm rot="4460869">
              <a:off x="1097043" y="443110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4" name="文本框 161"/>
            <p:cNvSpPr>
              <a:spLocks noChangeArrowheads="1"/>
            </p:cNvSpPr>
            <p:nvPr/>
          </p:nvSpPr>
          <p:spPr bwMode="auto">
            <a:xfrm rot="4930435">
              <a:off x="1114056" y="524940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" name="文本框 162"/>
            <p:cNvSpPr>
              <a:spLocks noChangeArrowheads="1"/>
            </p:cNvSpPr>
            <p:nvPr/>
          </p:nvSpPr>
          <p:spPr bwMode="auto">
            <a:xfrm rot="5400000">
              <a:off x="1119905" y="608364"/>
              <a:ext cx="432534" cy="2105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6" name="文本框 163"/>
            <p:cNvSpPr>
              <a:spLocks noChangeArrowheads="1"/>
            </p:cNvSpPr>
            <p:nvPr/>
          </p:nvSpPr>
          <p:spPr bwMode="auto">
            <a:xfrm rot="5869565">
              <a:off x="1114056" y="690727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7" name="文本框 164"/>
            <p:cNvSpPr>
              <a:spLocks noChangeArrowheads="1"/>
            </p:cNvSpPr>
            <p:nvPr/>
          </p:nvSpPr>
          <p:spPr bwMode="auto">
            <a:xfrm rot="6339131">
              <a:off x="1097043" y="772558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8" name="文本框 165"/>
            <p:cNvSpPr>
              <a:spLocks noChangeArrowheads="1"/>
            </p:cNvSpPr>
            <p:nvPr/>
          </p:nvSpPr>
          <p:spPr bwMode="auto">
            <a:xfrm rot="6808695">
              <a:off x="1069930" y="850668"/>
              <a:ext cx="431471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9" name="文本框 166"/>
            <p:cNvSpPr>
              <a:spLocks noChangeArrowheads="1"/>
            </p:cNvSpPr>
            <p:nvPr/>
          </p:nvSpPr>
          <p:spPr bwMode="auto">
            <a:xfrm rot="7278261">
              <a:off x="1031121" y="924529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0" name="文本框 167"/>
            <p:cNvSpPr>
              <a:spLocks noChangeArrowheads="1"/>
            </p:cNvSpPr>
            <p:nvPr/>
          </p:nvSpPr>
          <p:spPr bwMode="auto">
            <a:xfrm rot="7747826">
              <a:off x="982742" y="993075"/>
              <a:ext cx="432534" cy="2105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" name="文本框 168"/>
            <p:cNvSpPr>
              <a:spLocks noChangeArrowheads="1"/>
            </p:cNvSpPr>
            <p:nvPr/>
          </p:nvSpPr>
          <p:spPr bwMode="auto">
            <a:xfrm rot="8217393">
              <a:off x="926812" y="1053172"/>
              <a:ext cx="431688" cy="21148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" name="文本框 169"/>
            <p:cNvSpPr>
              <a:spLocks noChangeArrowheads="1"/>
            </p:cNvSpPr>
            <p:nvPr/>
          </p:nvSpPr>
          <p:spPr bwMode="auto">
            <a:xfrm rot="8686956">
              <a:off x="861952" y="1106309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3" name="文本框 170"/>
            <p:cNvSpPr>
              <a:spLocks noChangeArrowheads="1"/>
            </p:cNvSpPr>
            <p:nvPr/>
          </p:nvSpPr>
          <p:spPr bwMode="auto">
            <a:xfrm rot="9156522">
              <a:off x="790713" y="1149882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4" name="文本框 171"/>
            <p:cNvSpPr>
              <a:spLocks noChangeArrowheads="1"/>
            </p:cNvSpPr>
            <p:nvPr/>
          </p:nvSpPr>
          <p:spPr bwMode="auto">
            <a:xfrm rot="9626087">
              <a:off x="714158" y="1182826"/>
              <a:ext cx="432751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5" name="文本框 172"/>
            <p:cNvSpPr>
              <a:spLocks noChangeArrowheads="1"/>
            </p:cNvSpPr>
            <p:nvPr/>
          </p:nvSpPr>
          <p:spPr bwMode="auto">
            <a:xfrm rot="10095652">
              <a:off x="634412" y="1205144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6" name="文本框 173"/>
            <p:cNvSpPr>
              <a:spLocks noChangeArrowheads="1"/>
            </p:cNvSpPr>
            <p:nvPr/>
          </p:nvSpPr>
          <p:spPr bwMode="auto">
            <a:xfrm rot="10565217">
              <a:off x="551477" y="1216834"/>
              <a:ext cx="432752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" name="文本框 174"/>
            <p:cNvSpPr>
              <a:spLocks noChangeArrowheads="1"/>
            </p:cNvSpPr>
            <p:nvPr/>
          </p:nvSpPr>
          <p:spPr bwMode="auto">
            <a:xfrm rot="-10565217">
              <a:off x="468542" y="1216834"/>
              <a:ext cx="432752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8" name="文本框 175"/>
            <p:cNvSpPr>
              <a:spLocks noChangeArrowheads="1"/>
            </p:cNvSpPr>
            <p:nvPr/>
          </p:nvSpPr>
          <p:spPr bwMode="auto">
            <a:xfrm rot="-10095652">
              <a:off x="386670" y="1205144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文本框 176"/>
            <p:cNvSpPr>
              <a:spLocks noChangeArrowheads="1"/>
            </p:cNvSpPr>
            <p:nvPr/>
          </p:nvSpPr>
          <p:spPr bwMode="auto">
            <a:xfrm rot="-9626087">
              <a:off x="305861" y="1182826"/>
              <a:ext cx="432751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文本框 177"/>
            <p:cNvSpPr>
              <a:spLocks noChangeArrowheads="1"/>
            </p:cNvSpPr>
            <p:nvPr/>
          </p:nvSpPr>
          <p:spPr bwMode="auto">
            <a:xfrm rot="-9156522">
              <a:off x="230369" y="1149882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1" name="文本框 178"/>
            <p:cNvSpPr>
              <a:spLocks noChangeArrowheads="1"/>
            </p:cNvSpPr>
            <p:nvPr/>
          </p:nvSpPr>
          <p:spPr bwMode="auto">
            <a:xfrm rot="-8686956">
              <a:off x="159130" y="1106309"/>
              <a:ext cx="431688" cy="21042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2" name="文本框 179"/>
            <p:cNvSpPr>
              <a:spLocks noChangeArrowheads="1"/>
            </p:cNvSpPr>
            <p:nvPr/>
          </p:nvSpPr>
          <p:spPr bwMode="auto">
            <a:xfrm rot="-8217391">
              <a:off x="94270" y="1053172"/>
              <a:ext cx="431688" cy="21148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3" name="文本框 180"/>
            <p:cNvSpPr>
              <a:spLocks noChangeArrowheads="1"/>
            </p:cNvSpPr>
            <p:nvPr/>
          </p:nvSpPr>
          <p:spPr bwMode="auto">
            <a:xfrm rot="-7747826">
              <a:off x="37495" y="993075"/>
              <a:ext cx="432534" cy="2105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4" name="文本框 181"/>
            <p:cNvSpPr>
              <a:spLocks noChangeArrowheads="1"/>
            </p:cNvSpPr>
            <p:nvPr/>
          </p:nvSpPr>
          <p:spPr bwMode="auto">
            <a:xfrm rot="-7278261">
              <a:off x="-10885" y="924529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5" name="文本框 182"/>
            <p:cNvSpPr>
              <a:spLocks noChangeArrowheads="1"/>
            </p:cNvSpPr>
            <p:nvPr/>
          </p:nvSpPr>
          <p:spPr bwMode="auto">
            <a:xfrm rot="-6808696">
              <a:off x="-48632" y="850668"/>
              <a:ext cx="431471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6" name="文本框 183"/>
            <p:cNvSpPr>
              <a:spLocks noChangeArrowheads="1"/>
            </p:cNvSpPr>
            <p:nvPr/>
          </p:nvSpPr>
          <p:spPr bwMode="auto">
            <a:xfrm rot="-6339130">
              <a:off x="-76808" y="772558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7" name="文本框 184"/>
            <p:cNvSpPr>
              <a:spLocks noChangeArrowheads="1"/>
            </p:cNvSpPr>
            <p:nvPr/>
          </p:nvSpPr>
          <p:spPr bwMode="auto">
            <a:xfrm rot="-5869565">
              <a:off x="-93820" y="690727"/>
              <a:ext cx="432534" cy="2115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65" b="0" i="0" u="none" strike="noStrike" kern="1200" cap="none" spc="0" normalizeH="0" baseline="0" noProof="1">
                  <a:ln>
                    <a:noFill/>
                  </a:ln>
                  <a:solidFill>
                    <a:srgbClr val="CEE1F2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ea"/>
                  <a:sym typeface="宋体" panose="02010600030101010101" pitchFamily="2" charset="-122"/>
                </a:rPr>
                <a:t>｜</a:t>
              </a:r>
              <a:endParaRPr kumimoji="0" lang="zh-CN" altLang="en-US" sz="1465" b="0" i="0" u="none" strike="noStrike" kern="1200" cap="none" spc="0" normalizeH="0" baseline="0" noProof="1">
                <a:ln>
                  <a:noFill/>
                </a:ln>
                <a:solidFill>
                  <a:srgbClr val="CEE1F2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8" name="文本框 185"/>
          <p:cNvSpPr>
            <a:spLocks noChangeArrowheads="1"/>
          </p:cNvSpPr>
          <p:nvPr/>
        </p:nvSpPr>
        <p:spPr bwMode="auto">
          <a:xfrm>
            <a:off x="3911283" y="1103948"/>
            <a:ext cx="7661275" cy="822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微软雅黑" panose="020B0503020204020204" charset="-122"/>
              </a:rPr>
              <a:t>单击 (创建)/ (图形)/按钮，在前视图中绘制一段弧，将弧镜像复制一个，调整复制后图形的位置；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59" name="文本框 186"/>
          <p:cNvSpPr>
            <a:spLocks noChangeArrowheads="1"/>
          </p:cNvSpPr>
          <p:nvPr/>
        </p:nvSpPr>
        <p:spPr bwMode="auto">
          <a:xfrm>
            <a:off x="4132580" y="2456815"/>
            <a:ext cx="8065135" cy="853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微软雅黑" panose="020B0503020204020204" charset="-122"/>
              </a:rPr>
              <a:t> </a:t>
            </a:r>
            <a:r>
              <a:rPr lang="zh-CN" alt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微软雅黑" panose="020B0503020204020204" charset="-122"/>
              </a:rPr>
              <a:t>选中任意一条弧线，将其转换为可编辑样条线，与另一条弧线附加为一体，将顶点焊接（或者两顶点连接）；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0" name="文本框 187"/>
          <p:cNvSpPr/>
          <p:nvPr/>
        </p:nvSpPr>
        <p:spPr>
          <a:xfrm>
            <a:off x="3030855" y="4100830"/>
            <a:ext cx="8385175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26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微软雅黑" panose="020B0503020204020204" charset="-122"/>
              </a:rPr>
              <a:t>给样条线轮廓，对轮廓后的图形进行挤出；</a:t>
            </a:r>
            <a:endParaRPr lang="zh-CN" altLang="en-US" sz="2400" b="1" dirty="0">
              <a:solidFill>
                <a:schemeClr val="bg1"/>
              </a:solidFill>
              <a:latin typeface="方正光辉特粗简体" charset="-122"/>
              <a:ea typeface="方正光辉特粗简体" charset="-122"/>
              <a:sym typeface="微软雅黑" panose="020B0503020204020204" charset="-122"/>
            </a:endParaRPr>
          </a:p>
        </p:txBody>
      </p:sp>
      <p:sp>
        <p:nvSpPr>
          <p:cNvPr id="61" name="文本框 188"/>
          <p:cNvSpPr/>
          <p:nvPr/>
        </p:nvSpPr>
        <p:spPr>
          <a:xfrm>
            <a:off x="3586480" y="5267960"/>
            <a:ext cx="8513445" cy="8572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6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微软雅黑" panose="020B0503020204020204" charset="-122"/>
              </a:rPr>
              <a:t>对其施加FFD3×3×3命令，激活控制点子物体层级，利用缩放移动命令，在视图中调整控制点的位置，得到想要的形状</a:t>
            </a:r>
            <a:endParaRPr lang="zh-CN" altLang="en-US" sz="2400" b="1" dirty="0">
              <a:solidFill>
                <a:schemeClr val="bg1"/>
              </a:solidFill>
              <a:latin typeface="方正光辉特粗简体" charset="-122"/>
              <a:ea typeface="方正光辉特粗简体" charset="-122"/>
              <a:sym typeface="微软雅黑" panose="020B0503020204020204" charset="-122"/>
            </a:endParaRPr>
          </a:p>
        </p:txBody>
      </p:sp>
      <p:pic>
        <p:nvPicPr>
          <p:cNvPr id="3" name="图片 2" descr="莲花"/>
          <p:cNvPicPr>
            <a:picLocks noChangeAspect="1"/>
          </p:cNvPicPr>
          <p:nvPr/>
        </p:nvPicPr>
        <p:blipFill>
          <a:blip r:embed="rId1" cstate="print"/>
          <a:srcRect l="23057" t="23602" r="23089" b="15002"/>
          <a:stretch>
            <a:fillRect/>
          </a:stretch>
        </p:blipFill>
        <p:spPr>
          <a:xfrm>
            <a:off x="1319530" y="2839085"/>
            <a:ext cx="1358265" cy="11620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  <p:sndAc>
      <p:stSnd loop="1">
        <p:snd r:embed="rId2" name="Maggie McClure-Good Morning and Good Night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7 -0.24136 L -0.0842 -0.16512 C -0.06511 -0.1395 -0.07188 -0.14413 -0.06007 -0.12654 C -0.04445 -0.09475 -0.02917 -0.06852 -0.02222 -0.04599 C -0.02222 -0.04568 1.11111E-6 -0.00062 1.11111E-6 -1.7284E-6 " pathEditMode="relative" rAng="0" ptsTypes="FfffF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00" y="120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vertical)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08 -0.19938 L -0.01649 -0.11604 L -0.00816 -0.0753 L 0.00121 0.00247 " pathEditMode="relative" rAng="0" ptsTypes="AAAA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00" y="100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vertical)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22469 L 0.01215 -0.14506 L 0.00694 -0.05617 L 0.00069 0.00309 " pathEditMode="relative" rAng="0" ptsTypes="AAAA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vertical)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vertical)">
                                      <p:cBhvr>
                                        <p:cTn id="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58" grpId="0" bldLvl="0"/>
      <p:bldP spid="59" grpId="0" bldLvl="0"/>
      <p:bldP spid="60" grpId="0" bldLvl="0"/>
      <p:bldP spid="61" grpId="0" bldLvl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演示</Application>
  <PresentationFormat>自定义</PresentationFormat>
  <Paragraphs>160</Paragraphs>
  <Slides>11</Slides>
  <Notes>4</Notes>
  <HiddenSlides>0</HiddenSlides>
  <MMClips>3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方正舒体</vt:lpstr>
      <vt:lpstr>华文新魏</vt:lpstr>
      <vt:lpstr>Calibri</vt:lpstr>
      <vt:lpstr>微软雅黑</vt:lpstr>
      <vt:lpstr>方正光辉特粗简体</vt:lpstr>
      <vt:lpstr>方正兰亭黑简体</vt:lpstr>
      <vt:lpstr>华文行楷</vt:lpstr>
      <vt:lpstr>Arial Unicode MS</vt:lpstr>
      <vt:lpstr>Calibri Light</vt:lpstr>
      <vt:lpstr>黑体</vt:lpstr>
      <vt:lpstr>Office 主题</vt:lpstr>
      <vt:lpstr>PowerPoint 演示文稿</vt:lpstr>
      <vt:lpstr>PowerPoint 演示文稿</vt:lpstr>
      <vt:lpstr>2017年6月1日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18</cp:revision>
  <dcterms:created xsi:type="dcterms:W3CDTF">2017-06-11T08:15:00Z</dcterms:created>
  <dcterms:modified xsi:type="dcterms:W3CDTF">2018-04-13T12:48:54Z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