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AD37-BA83-BCE7-23A5-9D9B63C0B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30D4-6798-856A-3ABA-B05927D1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4C9B-A7E5-9166-A012-4227F341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24B1E-635D-4465-F1B1-F2BFD461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85B1-E220-97E3-F284-450D0261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781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ED7E-F0EF-03E9-B8B5-5853C46B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7EEFA-FD01-67CF-60FC-2D5A3FFC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14EF-4CFA-1E0A-6FB6-FF19953A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3308-430E-9B69-66C1-DF5ACE81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4DC9-D573-2216-2BD6-C50D91C0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509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7945A-9D22-3A24-07BA-614A8ACD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A9435-AD7A-D480-EB91-00990163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4097-FD6B-B252-4214-CAE2ABF7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F828-CEE3-1D02-A9B1-9532CB5D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6062-C6A4-E001-863A-8166BBE8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713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2D8C-778D-A18B-4DAA-05E63ABF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26BA-3966-3753-6D35-4939AFD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7A32-285D-EC35-1F56-572ECCD0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12F3-8FC9-D6A2-CD94-BF2B2E2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F899-F6DD-4EB3-9789-B3C02A7A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43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1BFC-1CCB-2EF8-8FA5-035978BE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8029-03EB-CC75-BD5B-261AFE21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AEC9-09A1-6C3B-C7E0-4B655206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446C-0FE7-E8AE-02B7-19D0927E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B700-BBF8-A38A-A3E0-82A817D0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9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6628-E69D-BC48-14B5-DC418151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187C-40DA-A7C2-4ACF-D22BF8F6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E8D50-92CB-44DF-A890-9636828F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8C13C-14AC-B5B2-18D0-31487CB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8A7D3-CC3C-6AA9-2CBA-541DFC6C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17A3-8556-BC6C-0EAD-EE053DA7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84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4E2C-A756-BA8D-A876-D7B190B4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C4CA1-DE27-0D3C-0334-5EF1978A1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5012D-082E-9EAE-EF35-4AE72FD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E166A-E669-EC58-1D78-7D99E8AB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44E55-B466-8B78-279E-C360D5C97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A3929-FE45-B134-8685-2E239C1D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BB19D-2708-A27B-1FA4-416E7AAC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A89E-611B-64FF-630E-2CD739C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757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1F05-7995-4EF8-D678-29553C78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5EADF-22DB-B590-7616-03FAB138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2FB3F-0803-6B2B-7116-3DD95B78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C9173-3EA6-F612-FECF-130350D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13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FD946-B425-42E8-E141-E73D2BDA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B98C2-113B-5480-340B-4A2F18D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3205-F150-4E9E-8AF1-AD09E86C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419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DCA9-1FD2-316A-50F7-9CD1A4E9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3F4B-5F4B-97D6-E709-3322B8EA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233C5-6D44-CE02-6E35-DDDDCD6D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0F0F4-02C4-8F85-CB62-454D9CBE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3F3D3-B1E9-9FB4-6511-AB900135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F173-BB24-5D5A-F2CA-2D40A077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FCEB-53BC-4BC9-ADD4-C4E3D39C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DDD38-CB34-B9DA-6150-2DF8C2557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4DFCF-4D45-0893-047C-AB1795BA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A927-DC4C-AEF3-0839-4F0950B5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B8A52-0F99-E2E4-3148-7F555422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7A59-2CD7-AA26-963E-E71568A6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93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DBD18-85ED-2D29-DD63-9DC0CF2B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406A-F806-77F2-89F1-97348295C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8C8C-8A2C-1086-EF8C-E2039BC2D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BEC4C-28A8-4531-B526-BBD4CC4C7EC7}" type="datetimeFigureOut">
              <a:rPr lang="en-CH" smtClean="0"/>
              <a:t>21/05/2024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5505-FA74-D318-70B6-DCA603D10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E6BA-DB2F-BA7C-CB9C-E714382A8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DDC5A-548C-4C3F-87C0-B0A656349B9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38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0AF7-2185-1C7C-E688-E8C7EEF51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IPA-Präsentation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ADB14-EF77-BA7E-1B9A-66264CEE4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Hunter Wilson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9327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IPA-Präsentation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IPA-Präsentation</dc:title>
  <dc:creator>Hunter Wilson</dc:creator>
  <cp:lastModifiedBy>Hunter Wilson</cp:lastModifiedBy>
  <cp:revision>1</cp:revision>
  <dcterms:created xsi:type="dcterms:W3CDTF">2024-05-21T07:08:16Z</dcterms:created>
  <dcterms:modified xsi:type="dcterms:W3CDTF">2024-05-21T08:02:24Z</dcterms:modified>
</cp:coreProperties>
</file>