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20C2-0176-43F5-BD38-ACDDADD6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E76B-8DE6-42D9-9E85-2CAE20B9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7E73-24F8-4A97-A996-C4A535E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DB1B-3845-418E-8E1F-91CEEA2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9DD2-BBFD-4150-8549-197E965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6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6FA4-AB02-4CE1-B5AB-B351CEF2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481D-C5FF-4EEF-98CB-11F2E1D0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E950-E1CC-4A29-B62C-80AE0B8B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2FD0-B269-4AB7-AC55-CB239214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F2F9-CE88-4CE2-9452-70191C84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4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E635A-BD75-4B98-90D1-95A2A882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B9A1-1A5D-4622-B8F2-3D8AA1AB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84A4-1135-4578-9DEE-A30ACCF7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A512-125D-4258-A0B9-897E35A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457E-34A5-4DFA-BAD1-392462C7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1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C3F7-34D1-4620-B878-313ADBD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3028-5023-4E73-A3C8-F9CFA996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3F71-549F-4429-9BFE-E2707478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6CE2-D5BE-48AF-B518-B0450C22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6C20-B9AD-4341-8AC1-C81D885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13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BE8A-8150-4D4F-A328-3C2E9108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41BA-844B-48B4-8136-521BB475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CD8C-4AAA-4AB7-B558-210C63D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635C-6994-4B9E-A0D9-137BC392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C88A-D606-4797-88F9-E64E1D4A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A99D-36AC-474E-855D-522BEF77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F9C3-F85C-4B43-81DA-2E927898F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4063-8BF2-408F-9092-81606625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8DA0-EEA7-4B39-B7C5-376F230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B809-F9D7-43B7-8F32-9A96550C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D60A-08E2-47E9-A0EC-ABD60E7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1E01-7D4B-43D0-8E7D-F1A29EC6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E41A-F2FF-47FA-B37D-F7B3AB6D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2434-566A-4258-92B6-17A78E7D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3BC3-E047-435D-BB88-CFE7C9C12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AC3F-B0E7-4F8E-9195-6BD9BB270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6D52A-C6ED-459B-9ED4-D42FC328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A8638-3C22-492A-A064-CBAB9F73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95A2F-05C6-4DF5-81C0-579888D3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1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DCD9-64BB-4F0C-B935-21E7B33F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F3C94-DF75-416C-8FB5-3BD35271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F710-C639-456A-B910-148386C1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6132D-F21A-4D30-907A-60D058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0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89FD-57DE-465C-AFFB-ADCF60E6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D0D1E-293C-4650-B7BF-8E11772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25636-2A73-4582-A4A8-CA8CD63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5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B710-CE7A-4ABC-B988-BA35F9F7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7761-58D5-46C4-8D99-8BEFFAFF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B801-1829-442F-8E4D-79D824E5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E213-2171-466D-B430-D64F0047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CAEF-0715-49B0-8201-41836B3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1FB2-6E10-4845-BB29-4913BDA1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1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584-1242-49D4-9BE4-3928899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5EF65-6F02-4C46-B763-008313398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6E7A4-85F0-47D6-9D1C-10F6D50E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1B5A-695C-414F-AC39-73D5A1A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8104-D14E-4C1B-AD0A-0BEC599A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D8B4-68CD-4C07-8FA4-114355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2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46E9-85A1-4272-BAD7-7646F4A5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F3E2-2286-4036-9C9C-BB8AD285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70CE-884C-4C26-B44A-85BB9E2F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4B71-2574-4DD6-B7A5-A79E1979C953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E688-1BB1-4FCE-9923-82131D5C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8091-48CA-43E7-A103-1E63AD733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0ABC-320B-4B98-900D-C1EA8720FF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4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Main View (View 1)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Add Water/Daily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BEBA5E-E935-436D-8987-A550A2A75C65}"/>
              </a:ext>
            </a:extLst>
          </p:cNvPr>
          <p:cNvSpPr/>
          <p:nvPr/>
        </p:nvSpPr>
        <p:spPr>
          <a:xfrm>
            <a:off x="9293703" y="2796540"/>
            <a:ext cx="1508119" cy="1350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8324465B-6545-4722-AAAF-FD5F1311AF11}"/>
              </a:ext>
            </a:extLst>
          </p:cNvPr>
          <p:cNvSpPr/>
          <p:nvPr/>
        </p:nvSpPr>
        <p:spPr>
          <a:xfrm rot="10800000">
            <a:off x="9293703" y="2796539"/>
            <a:ext cx="1508118" cy="1350832"/>
          </a:xfrm>
          <a:prstGeom prst="pie">
            <a:avLst>
              <a:gd name="adj1" fmla="val 5375463"/>
              <a:gd name="adj2" fmla="val 19449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A6894E-BDF8-4D97-9BF1-27CC626C161F}"/>
              </a:ext>
            </a:extLst>
          </p:cNvPr>
          <p:cNvSpPr/>
          <p:nvPr/>
        </p:nvSpPr>
        <p:spPr>
          <a:xfrm>
            <a:off x="9417050" y="2917616"/>
            <a:ext cx="1266190" cy="1136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6C5A0-BDA2-4BE4-9A90-C323A257C3D1}"/>
              </a:ext>
            </a:extLst>
          </p:cNvPr>
          <p:cNvSpPr txBox="1"/>
          <p:nvPr/>
        </p:nvSpPr>
        <p:spPr>
          <a:xfrm>
            <a:off x="9034942" y="2459001"/>
            <a:ext cx="200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3.8/5L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D1BC7A-E794-4EDA-9032-EBC05FD2A91D}"/>
              </a:ext>
            </a:extLst>
          </p:cNvPr>
          <p:cNvSpPr/>
          <p:nvPr/>
        </p:nvSpPr>
        <p:spPr>
          <a:xfrm>
            <a:off x="9594686" y="3063149"/>
            <a:ext cx="912809" cy="817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9B53-A676-41E3-8D32-855F8D4A600B}"/>
              </a:ext>
            </a:extLst>
          </p:cNvPr>
          <p:cNvSpPr txBox="1"/>
          <p:nvPr/>
        </p:nvSpPr>
        <p:spPr>
          <a:xfrm>
            <a:off x="9632050" y="3333454"/>
            <a:ext cx="838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/>
              <a:t>Add water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57C3E0-ACD9-41E6-AF6E-61AC90F097BF}"/>
              </a:ext>
            </a:extLst>
          </p:cNvPr>
          <p:cNvGrpSpPr/>
          <p:nvPr/>
        </p:nvGrpSpPr>
        <p:grpSpPr>
          <a:xfrm>
            <a:off x="9034942" y="4848834"/>
            <a:ext cx="2015305" cy="360728"/>
            <a:chOff x="9034942" y="4848834"/>
            <a:chExt cx="2015305" cy="3607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36A80B-FD97-4F07-903C-B7A3F276DF05}"/>
                </a:ext>
              </a:extLst>
            </p:cNvPr>
            <p:cNvGrpSpPr/>
            <p:nvPr/>
          </p:nvGrpSpPr>
          <p:grpSpPr>
            <a:xfrm>
              <a:off x="9034942" y="4848834"/>
              <a:ext cx="2004970" cy="360728"/>
              <a:chOff x="9034942" y="4848834"/>
              <a:chExt cx="2004970" cy="36072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A29DAC-2258-4ED6-98A0-CF9D63B41F01}"/>
                  </a:ext>
                </a:extLst>
              </p:cNvPr>
              <p:cNvSpPr/>
              <p:nvPr/>
            </p:nvSpPr>
            <p:spPr>
              <a:xfrm>
                <a:off x="9840576" y="4848837"/>
                <a:ext cx="393701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F2DEDF-DB66-470A-B2DD-012173D9BDB1}"/>
                  </a:ext>
                </a:extLst>
              </p:cNvPr>
              <p:cNvSpPr/>
              <p:nvPr/>
            </p:nvSpPr>
            <p:spPr>
              <a:xfrm>
                <a:off x="10234277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8D0B86-1B2B-4680-B22F-EEE3B800B6BC}"/>
                  </a:ext>
                </a:extLst>
              </p:cNvPr>
              <p:cNvSpPr/>
              <p:nvPr/>
            </p:nvSpPr>
            <p:spPr>
              <a:xfrm>
                <a:off x="9034942" y="4848837"/>
                <a:ext cx="41193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489C90-ED5F-439E-9AE5-E0C1F5C1F23F}"/>
                  </a:ext>
                </a:extLst>
              </p:cNvPr>
              <p:cNvSpPr/>
              <p:nvPr/>
            </p:nvSpPr>
            <p:spPr>
              <a:xfrm>
                <a:off x="9446874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781909-A9DA-41E9-B991-235B8E99C19E}"/>
                  </a:ext>
                </a:extLst>
              </p:cNvPr>
              <p:cNvSpPr/>
              <p:nvPr/>
            </p:nvSpPr>
            <p:spPr>
              <a:xfrm>
                <a:off x="10627978" y="4848834"/>
                <a:ext cx="411934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12A43D-5DA7-4425-957E-1FC034BEF1CB}"/>
                </a:ext>
              </a:extLst>
            </p:cNvPr>
            <p:cNvSpPr txBox="1"/>
            <p:nvPr/>
          </p:nvSpPr>
          <p:spPr>
            <a:xfrm>
              <a:off x="9045276" y="4890696"/>
              <a:ext cx="200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rgbClr val="FFFF00"/>
                  </a:solidFill>
                </a:rPr>
                <a:t>Buttons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06D779-9BD7-493B-B07B-8CCD2CDB9AF3}"/>
              </a:ext>
            </a:extLst>
          </p:cNvPr>
          <p:cNvGrpSpPr/>
          <p:nvPr/>
        </p:nvGrpSpPr>
        <p:grpSpPr>
          <a:xfrm>
            <a:off x="2525509" y="4616877"/>
            <a:ext cx="2015305" cy="360728"/>
            <a:chOff x="9034942" y="4848834"/>
            <a:chExt cx="2015305" cy="3607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018546-6309-4DA1-A82A-31F810F556A1}"/>
                </a:ext>
              </a:extLst>
            </p:cNvPr>
            <p:cNvGrpSpPr/>
            <p:nvPr/>
          </p:nvGrpSpPr>
          <p:grpSpPr>
            <a:xfrm>
              <a:off x="9034942" y="4848834"/>
              <a:ext cx="2004970" cy="360728"/>
              <a:chOff x="9034942" y="4848834"/>
              <a:chExt cx="2004970" cy="36072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FC2948-6ED7-4CC4-BDEB-282A577BB872}"/>
                  </a:ext>
                </a:extLst>
              </p:cNvPr>
              <p:cNvSpPr/>
              <p:nvPr/>
            </p:nvSpPr>
            <p:spPr>
              <a:xfrm>
                <a:off x="9840576" y="4848837"/>
                <a:ext cx="393701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C20BFD-14D6-41FD-850D-66E751EF9F4B}"/>
                  </a:ext>
                </a:extLst>
              </p:cNvPr>
              <p:cNvSpPr/>
              <p:nvPr/>
            </p:nvSpPr>
            <p:spPr>
              <a:xfrm>
                <a:off x="10234277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1EEA24-A2EF-46C6-AD59-CFA060FDA9EA}"/>
                  </a:ext>
                </a:extLst>
              </p:cNvPr>
              <p:cNvSpPr/>
              <p:nvPr/>
            </p:nvSpPr>
            <p:spPr>
              <a:xfrm>
                <a:off x="9034942" y="4848837"/>
                <a:ext cx="41193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73FE37-3996-43BB-9747-9EFBC9984037}"/>
                  </a:ext>
                </a:extLst>
              </p:cNvPr>
              <p:cNvSpPr/>
              <p:nvPr/>
            </p:nvSpPr>
            <p:spPr>
              <a:xfrm>
                <a:off x="9446874" y="4848837"/>
                <a:ext cx="393702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EEE29F-9A57-481B-98E0-96718EA99C27}"/>
                  </a:ext>
                </a:extLst>
              </p:cNvPr>
              <p:cNvSpPr/>
              <p:nvPr/>
            </p:nvSpPr>
            <p:spPr>
              <a:xfrm>
                <a:off x="10627978" y="4848834"/>
                <a:ext cx="411934" cy="36072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3C4553-980D-4769-A553-3EAFAAC08FD9}"/>
                </a:ext>
              </a:extLst>
            </p:cNvPr>
            <p:cNvSpPr txBox="1"/>
            <p:nvPr/>
          </p:nvSpPr>
          <p:spPr>
            <a:xfrm>
              <a:off x="9045276" y="4890696"/>
              <a:ext cx="200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rgbClr val="FFFF00"/>
                  </a:solidFill>
                </a:rPr>
                <a:t>Buttons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CB76350-4514-4388-B84F-3420BA754D92}"/>
              </a:ext>
            </a:extLst>
          </p:cNvPr>
          <p:cNvSpPr/>
          <p:nvPr/>
        </p:nvSpPr>
        <p:spPr>
          <a:xfrm>
            <a:off x="2777827" y="2796540"/>
            <a:ext cx="1508119" cy="1350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882B64A4-C725-4F06-8230-188CF44BD468}"/>
              </a:ext>
            </a:extLst>
          </p:cNvPr>
          <p:cNvSpPr/>
          <p:nvPr/>
        </p:nvSpPr>
        <p:spPr>
          <a:xfrm rot="10800000">
            <a:off x="2777827" y="2796539"/>
            <a:ext cx="1508118" cy="1350832"/>
          </a:xfrm>
          <a:prstGeom prst="pie">
            <a:avLst>
              <a:gd name="adj1" fmla="val 5375463"/>
              <a:gd name="adj2" fmla="val 19449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C7B5FA-4A76-4100-84ED-6B772212CEC3}"/>
              </a:ext>
            </a:extLst>
          </p:cNvPr>
          <p:cNvSpPr/>
          <p:nvPr/>
        </p:nvSpPr>
        <p:spPr>
          <a:xfrm>
            <a:off x="2901174" y="2917616"/>
            <a:ext cx="1266190" cy="1136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6305F-065A-4537-A139-0A23DF67F1D3}"/>
              </a:ext>
            </a:extLst>
          </p:cNvPr>
          <p:cNvSpPr txBox="1"/>
          <p:nvPr/>
        </p:nvSpPr>
        <p:spPr>
          <a:xfrm>
            <a:off x="2519066" y="2459001"/>
            <a:ext cx="200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3.8/5L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66EF36-756D-47BF-8DA1-FF18FAF9DCC6}"/>
              </a:ext>
            </a:extLst>
          </p:cNvPr>
          <p:cNvSpPr/>
          <p:nvPr/>
        </p:nvSpPr>
        <p:spPr>
          <a:xfrm>
            <a:off x="3078810" y="3063149"/>
            <a:ext cx="912809" cy="817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C02898-F6A4-4B10-A0F8-875CFEA4580C}"/>
              </a:ext>
            </a:extLst>
          </p:cNvPr>
          <p:cNvSpPr txBox="1"/>
          <p:nvPr/>
        </p:nvSpPr>
        <p:spPr>
          <a:xfrm>
            <a:off x="3116174" y="3333454"/>
            <a:ext cx="838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/>
              <a:t>Add water</a:t>
            </a:r>
          </a:p>
        </p:txBody>
      </p:sp>
    </p:spTree>
    <p:extLst>
      <p:ext uri="{BB962C8B-B14F-4D97-AF65-F5344CB8AC3E}">
        <p14:creationId xmlns:p14="http://schemas.microsoft.com/office/powerpoint/2010/main" val="30048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2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Weekly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2047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3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Monthly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0836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4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Yearly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003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96C9C-299B-4C07-AB14-FD7712D3F94C}"/>
              </a:ext>
            </a:extLst>
          </p:cNvPr>
          <p:cNvSpPr/>
          <p:nvPr/>
        </p:nvSpPr>
        <p:spPr>
          <a:xfrm>
            <a:off x="601210" y="1820411"/>
            <a:ext cx="5830349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A585D-EECF-43EF-B041-0E9B57991F05}"/>
              </a:ext>
            </a:extLst>
          </p:cNvPr>
          <p:cNvSpPr/>
          <p:nvPr/>
        </p:nvSpPr>
        <p:spPr>
          <a:xfrm>
            <a:off x="9034943" y="1820409"/>
            <a:ext cx="2004970" cy="3389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DEE70-36D3-440D-8F99-D5B737384C89}"/>
              </a:ext>
            </a:extLst>
          </p:cNvPr>
          <p:cNvSpPr txBox="1"/>
          <p:nvPr/>
        </p:nvSpPr>
        <p:spPr>
          <a:xfrm>
            <a:off x="293615" y="411060"/>
            <a:ext cx="1171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View 5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52017-B807-4307-B6E6-55982B2AA571}"/>
              </a:ext>
            </a:extLst>
          </p:cNvPr>
          <p:cNvSpPr txBox="1"/>
          <p:nvPr/>
        </p:nvSpPr>
        <p:spPr>
          <a:xfrm>
            <a:off x="601210" y="5361963"/>
            <a:ext cx="58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2BAE6-3C67-4DAA-988A-2E536281AFCB}"/>
              </a:ext>
            </a:extLst>
          </p:cNvPr>
          <p:cNvSpPr txBox="1"/>
          <p:nvPr/>
        </p:nvSpPr>
        <p:spPr>
          <a:xfrm>
            <a:off x="9034942" y="5359166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1382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Dinan</dc:creator>
  <cp:lastModifiedBy>Hunter Dinan</cp:lastModifiedBy>
  <cp:revision>3</cp:revision>
  <dcterms:created xsi:type="dcterms:W3CDTF">2022-01-02T00:09:57Z</dcterms:created>
  <dcterms:modified xsi:type="dcterms:W3CDTF">2022-01-02T00:30:51Z</dcterms:modified>
</cp:coreProperties>
</file>