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411" r:id="rId6"/>
    <p:sldId id="412" r:id="rId7"/>
    <p:sldId id="413" r:id="rId8"/>
    <p:sldId id="414" r:id="rId9"/>
    <p:sldId id="4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FM/AM Transistor Radio with Audio Amplifier 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9331-B741-41DA-6EFC-4A9A8671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5316-9A54-3572-2C62-7A1203F64F3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Design a full radio system</a:t>
            </a:r>
          </a:p>
          <a:p>
            <a:pPr marL="626364" lvl="1" indent="-342900"/>
            <a:r>
              <a:rPr lang="en-US" sz="3200" dirty="0"/>
              <a:t>FM Receiver</a:t>
            </a:r>
          </a:p>
          <a:p>
            <a:pPr marL="626364" lvl="1" indent="-342900"/>
            <a:r>
              <a:rPr lang="en-US" sz="3200" dirty="0"/>
              <a:t>AM Receiver</a:t>
            </a:r>
          </a:p>
          <a:p>
            <a:pPr marL="626364" lvl="1" indent="-342900"/>
            <a:r>
              <a:rPr lang="en-US" sz="3200" dirty="0"/>
              <a:t>Audio Amplifier</a:t>
            </a:r>
          </a:p>
          <a:p>
            <a:pPr marL="626364" lvl="1" indent="-342900"/>
            <a:r>
              <a:rPr lang="en-US" sz="3200" dirty="0"/>
              <a:t>Tuning Circuits</a:t>
            </a:r>
          </a:p>
        </p:txBody>
      </p:sp>
    </p:spTree>
    <p:extLst>
      <p:ext uri="{BB962C8B-B14F-4D97-AF65-F5344CB8AC3E}">
        <p14:creationId xmlns:p14="http://schemas.microsoft.com/office/powerpoint/2010/main" val="327935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4E4D-6E3C-0889-4B40-1531AAA7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7BFA8-0A75-BFAD-B96C-5B0BD8385424}"/>
              </a:ext>
            </a:extLst>
          </p:cNvPr>
          <p:cNvSpPr/>
          <p:nvPr/>
        </p:nvSpPr>
        <p:spPr>
          <a:xfrm>
            <a:off x="864704" y="3021495"/>
            <a:ext cx="79513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2DDD5-D2DE-2D3F-5491-A001EF8E2959}"/>
              </a:ext>
            </a:extLst>
          </p:cNvPr>
          <p:cNvSpPr/>
          <p:nvPr/>
        </p:nvSpPr>
        <p:spPr>
          <a:xfrm>
            <a:off x="2189922" y="2885537"/>
            <a:ext cx="1944757" cy="11068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AM Receiver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945D5A-47ED-E26E-CA0A-1E6A340AEB62}"/>
              </a:ext>
            </a:extLst>
          </p:cNvPr>
          <p:cNvSpPr/>
          <p:nvPr/>
        </p:nvSpPr>
        <p:spPr>
          <a:xfrm>
            <a:off x="2189922" y="4489050"/>
            <a:ext cx="1944757" cy="11068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FM Receiver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1C848E-DD60-DD7C-063B-E95BDFDF6DD2}"/>
              </a:ext>
            </a:extLst>
          </p:cNvPr>
          <p:cNvSpPr/>
          <p:nvPr/>
        </p:nvSpPr>
        <p:spPr>
          <a:xfrm>
            <a:off x="4735996" y="3707295"/>
            <a:ext cx="1944757" cy="11068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Switching Circuit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9455B-CC4F-827D-EFD1-4564C37CB93D}"/>
              </a:ext>
            </a:extLst>
          </p:cNvPr>
          <p:cNvSpPr/>
          <p:nvPr/>
        </p:nvSpPr>
        <p:spPr>
          <a:xfrm>
            <a:off x="7282070" y="3707295"/>
            <a:ext cx="1944757" cy="11068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Audio Amplifier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2431DC-F26A-31C2-689E-B7A642801A58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904461" y="3438938"/>
            <a:ext cx="1285461" cy="954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870316-B3AF-542C-1AB8-F4F4B45BDA62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4461" y="4393095"/>
            <a:ext cx="1285461" cy="6493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8A27A3-AAEA-01D9-3D27-BEE001910DD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134679" y="3438938"/>
            <a:ext cx="601317" cy="8217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0E9C19-9969-C9AC-70D5-1F3E83FF284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134679" y="4260696"/>
            <a:ext cx="601317" cy="781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50956C-14B9-7D6F-AAAD-AA524EF04CF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680753" y="4260696"/>
            <a:ext cx="601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6AD02EF-A87A-491D-4EE3-37223AC7F337}"/>
              </a:ext>
            </a:extLst>
          </p:cNvPr>
          <p:cNvSpPr/>
          <p:nvPr/>
        </p:nvSpPr>
        <p:spPr>
          <a:xfrm>
            <a:off x="9670774" y="3707295"/>
            <a:ext cx="2236304" cy="11068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Speaker / Headphones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C9FEE8-C2D6-9372-3E9D-6C7DB73B9E7B}"/>
              </a:ext>
            </a:extLst>
          </p:cNvPr>
          <p:cNvCxnSpPr>
            <a:stCxn id="9" idx="3"/>
            <a:endCxn id="25" idx="1"/>
          </p:cNvCxnSpPr>
          <p:nvPr/>
        </p:nvCxnSpPr>
        <p:spPr>
          <a:xfrm>
            <a:off x="9226827" y="4260696"/>
            <a:ext cx="443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64582F-2751-C3AF-A9E6-305CAF3C7B29}"/>
              </a:ext>
            </a:extLst>
          </p:cNvPr>
          <p:cNvSpPr/>
          <p:nvPr/>
        </p:nvSpPr>
        <p:spPr>
          <a:xfrm>
            <a:off x="4151243" y="5864209"/>
            <a:ext cx="1944757" cy="678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FM Tuning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405838-A98A-4BB8-B6E0-740B22378026}"/>
              </a:ext>
            </a:extLst>
          </p:cNvPr>
          <p:cNvCxnSpPr>
            <a:stCxn id="29" idx="1"/>
            <a:endCxn id="7" idx="2"/>
          </p:cNvCxnSpPr>
          <p:nvPr/>
        </p:nvCxnSpPr>
        <p:spPr>
          <a:xfrm rot="10800000">
            <a:off x="3162301" y="5595852"/>
            <a:ext cx="988942" cy="6078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0E8DD47-5131-ED03-7B50-FF062700D38B}"/>
              </a:ext>
            </a:extLst>
          </p:cNvPr>
          <p:cNvSpPr/>
          <p:nvPr/>
        </p:nvSpPr>
        <p:spPr>
          <a:xfrm>
            <a:off x="4880112" y="1958316"/>
            <a:ext cx="1944757" cy="6789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AM Tuning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A680C41-C177-4694-47CF-8FAEF90CDE63}"/>
              </a:ext>
            </a:extLst>
          </p:cNvPr>
          <p:cNvCxnSpPr>
            <a:stCxn id="32" idx="1"/>
            <a:endCxn id="6" idx="0"/>
          </p:cNvCxnSpPr>
          <p:nvPr/>
        </p:nvCxnSpPr>
        <p:spPr>
          <a:xfrm rot="10800000" flipV="1">
            <a:off x="3162302" y="2297781"/>
            <a:ext cx="1717811" cy="587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7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B95C-BF62-8B52-7824-6BA028F4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74A9-6F07-EBC6-228D-2E7C12A25CA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9033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Improve Analog Design Skills</a:t>
            </a:r>
          </a:p>
          <a:p>
            <a:pPr marL="797814" lvl="1" indent="-514350"/>
            <a:r>
              <a:rPr lang="en-US" sz="3200" dirty="0"/>
              <a:t>From receivers and amplifiers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Learn RF skills</a:t>
            </a:r>
          </a:p>
          <a:p>
            <a:pPr marL="797814" lvl="1" indent="-514350"/>
            <a:r>
              <a:rPr lang="en-US" sz="3200" dirty="0"/>
              <a:t>From receivers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Learn PCB Layout</a:t>
            </a:r>
          </a:p>
          <a:p>
            <a:pPr marL="797814" lvl="1" indent="-514350"/>
            <a:r>
              <a:rPr lang="en-US" sz="3200" dirty="0"/>
              <a:t>From having boards manufactured</a:t>
            </a:r>
          </a:p>
        </p:txBody>
      </p:sp>
    </p:spTree>
    <p:extLst>
      <p:ext uri="{BB962C8B-B14F-4D97-AF65-F5344CB8AC3E}">
        <p14:creationId xmlns:p14="http://schemas.microsoft.com/office/powerpoint/2010/main" val="180220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DFFE-685B-2385-9E72-76DE1D68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F7B9-978F-83EC-4841-0F267F1C25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59" y="2676525"/>
            <a:ext cx="9778365" cy="359747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Resistors, Capacitors, Op-Amps – Around $100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Antenna – Around $30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PCB -  Around $200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Total – Around $330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Please note this is just an estimate assuming high frequency components</a:t>
            </a:r>
          </a:p>
        </p:txBody>
      </p:sp>
    </p:spTree>
    <p:extLst>
      <p:ext uri="{BB962C8B-B14F-4D97-AF65-F5344CB8AC3E}">
        <p14:creationId xmlns:p14="http://schemas.microsoft.com/office/powerpoint/2010/main" val="2033580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F7DF-AFDA-7847-6579-03B06DA0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DEEC-2D61-83D2-AFF6-A22CA423DD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59747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Oct ’25: Design and build audio amplifier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Nov ‘25: Design switch and AM receiver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Dec ’25: Design FM receiver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Jan ’26: Begin PCB Layout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Feb ’26: Assemble Boards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Mar ‘26: Test boards and fix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April ’26: Continue to </a:t>
            </a:r>
            <a:r>
              <a:rPr lang="en-US" sz="2400"/>
              <a:t>fix issues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May ‘26: Assemble a final version</a:t>
            </a:r>
          </a:p>
        </p:txBody>
      </p:sp>
    </p:spTree>
    <p:extLst>
      <p:ext uri="{BB962C8B-B14F-4D97-AF65-F5344CB8AC3E}">
        <p14:creationId xmlns:p14="http://schemas.microsoft.com/office/powerpoint/2010/main" val="20118514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{E4767DE5-832D-420A-A7F5-3C3EFB977087}TFd3b75063-ff25-434d-b12c-efeaf07d16c3292f62b5_win32-75a75c970d8e</Template>
  <TotalTime>28</TotalTime>
  <Words>159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Custom</vt:lpstr>
      <vt:lpstr>FM/AM Transistor Radio with Audio Amplifier </vt:lpstr>
      <vt:lpstr>Project Overview</vt:lpstr>
      <vt:lpstr>Project Overview</vt:lpstr>
      <vt:lpstr>Education Value</vt:lpstr>
      <vt:lpstr>Component Cost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Drake, Hunter</dc:creator>
  <cp:lastModifiedBy>Drake, Hunter</cp:lastModifiedBy>
  <cp:revision>1</cp:revision>
  <dcterms:created xsi:type="dcterms:W3CDTF">2025-09-19T22:15:57Z</dcterms:created>
  <dcterms:modified xsi:type="dcterms:W3CDTF">2025-09-19T22:44:40Z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