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DDDF-D283-4DD5-8D36-9E31C7F45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154" y="1828801"/>
            <a:ext cx="7197726" cy="2556931"/>
          </a:xfrm>
        </p:spPr>
        <p:txBody>
          <a:bodyPr/>
          <a:lstStyle/>
          <a:p>
            <a:pPr algn="ctr"/>
            <a:r>
              <a:rPr lang="nl-NL" dirty="0"/>
              <a:t>Martin </a:t>
            </a:r>
            <a:r>
              <a:rPr lang="nl-NL" dirty="0" err="1"/>
              <a:t>luther</a:t>
            </a:r>
            <a:r>
              <a:rPr lang="nl-NL" dirty="0"/>
              <a:t> </a:t>
            </a:r>
            <a:r>
              <a:rPr lang="nl-NL" dirty="0" err="1"/>
              <a:t>king</a:t>
            </a:r>
            <a:r>
              <a:rPr lang="nl-NL" dirty="0"/>
              <a:t> en </a:t>
            </a:r>
            <a:r>
              <a:rPr lang="nl-NL" dirty="0" err="1"/>
              <a:t>gandie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obama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05F0F1D-19C5-4CED-AD38-F3E695AC8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Sverre</a:t>
            </a:r>
            <a:r>
              <a:rPr lang="nl-NL" dirty="0"/>
              <a:t>, </a:t>
            </a:r>
            <a:r>
              <a:rPr lang="nl-NL" dirty="0" err="1"/>
              <a:t>ron</a:t>
            </a:r>
            <a:r>
              <a:rPr lang="nl-NL" dirty="0"/>
              <a:t>, </a:t>
            </a:r>
            <a:r>
              <a:rPr lang="nl-NL" dirty="0" err="1"/>
              <a:t>remu</a:t>
            </a:r>
            <a:r>
              <a:rPr lang="nl-NL" dirty="0"/>
              <a:t> en </a:t>
            </a:r>
            <a:r>
              <a:rPr lang="nl-NL" dirty="0" err="1"/>
              <a:t>mellen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0956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99AEC-4190-4169-82C8-6337FC08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en tops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C3C56B-23A6-40A0-A81C-C7E4E189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28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391BE-FFCD-494F-A3CA-913038D4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0C248-38A0-4FA2-9D9C-A4390791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 Martin Luther King</a:t>
            </a:r>
          </a:p>
          <a:p>
            <a:pPr marL="0" indent="0">
              <a:buNone/>
            </a:pPr>
            <a:r>
              <a:rPr lang="nl-NL" dirty="0"/>
              <a:t>Gandhi</a:t>
            </a:r>
          </a:p>
          <a:p>
            <a:pPr marL="0" indent="0">
              <a:buNone/>
            </a:pPr>
            <a:r>
              <a:rPr lang="nl-NL" dirty="0"/>
              <a:t>Obama </a:t>
            </a:r>
          </a:p>
          <a:p>
            <a:pPr marL="0" indent="0">
              <a:buNone/>
            </a:pPr>
            <a:r>
              <a:rPr lang="nl-NL" dirty="0" err="1"/>
              <a:t>Kahoot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Vragen tips of tops </a:t>
            </a:r>
          </a:p>
          <a:p>
            <a:pPr marL="0" indent="0">
              <a:buNone/>
            </a:pPr>
            <a:r>
              <a:rPr lang="nl-NL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4237662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CEAEE-A50B-4287-90CE-45A3532A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Martin Luther King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5C306B-FD4A-4A9F-946C-8FA8A96A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Martin was bekend om zijn </a:t>
            </a:r>
            <a:r>
              <a:rPr lang="nl-NL" dirty="0" err="1"/>
              <a:t>uitspraken:i</a:t>
            </a:r>
            <a:r>
              <a:rPr lang="nl-NL" dirty="0"/>
              <a:t> have a </a:t>
            </a:r>
            <a:r>
              <a:rPr lang="nl-NL" dirty="0" err="1"/>
              <a:t>draem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7549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7954F-3285-4FCF-9590-41740728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dood van </a:t>
            </a:r>
            <a:r>
              <a:rPr lang="nl-NL" dirty="0" err="1"/>
              <a:t>marthin</a:t>
            </a:r>
            <a:r>
              <a:rPr lang="nl-NL" dirty="0"/>
              <a:t> </a:t>
            </a:r>
            <a:r>
              <a:rPr lang="nl-NL" dirty="0" err="1"/>
              <a:t>luther</a:t>
            </a:r>
            <a:r>
              <a:rPr lang="nl-NL" dirty="0"/>
              <a:t> </a:t>
            </a:r>
            <a:r>
              <a:rPr lang="nl-NL" dirty="0" err="1"/>
              <a:t>king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FFA058-5C49-4194-BC47-94BF3CA6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r>
              <a:rPr lang="nl-NL" dirty="0"/>
              <a:t>1968- 4-4 in </a:t>
            </a:r>
            <a:r>
              <a:rPr lang="nl-NL" dirty="0" err="1"/>
              <a:t>mentis</a:t>
            </a:r>
            <a:r>
              <a:rPr lang="nl-NL" dirty="0"/>
              <a:t> dood geschoten op </a:t>
            </a:r>
            <a:r>
              <a:rPr lang="nl-NL" dirty="0" err="1"/>
              <a:t>Loreane</a:t>
            </a:r>
            <a:r>
              <a:rPr lang="nl-NL" dirty="0"/>
              <a:t> Motel</a:t>
            </a:r>
          </a:p>
        </p:txBody>
      </p:sp>
    </p:spTree>
    <p:extLst>
      <p:ext uri="{BB962C8B-B14F-4D97-AF65-F5344CB8AC3E}">
        <p14:creationId xmlns:p14="http://schemas.microsoft.com/office/powerpoint/2010/main" val="278005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C708E-8DD5-4F3A-B869-D22E4464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gandi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E66B00-25F2-4CCC-B236-E6715A33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Word </a:t>
            </a:r>
            <a:r>
              <a:rPr lang="nl-NL" dirty="0" err="1"/>
              <a:t>vertet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270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newsflash/>
      </p:transition>
    </mc:Choice>
    <mc:Fallback>
      <p:transition spd="slow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4247E-FA6E-4B77-8FEF-B73386EB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Gandi</a:t>
            </a:r>
            <a:r>
              <a:rPr lang="nl-NL" dirty="0"/>
              <a:t> dood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AA7945-8C43-42E0-B63C-FEF6D423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141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3A3B5-0D25-41FD-82AB-E5E3C484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obama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E1227B-6D16-4E7E-ABB4-29E08E08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Woord verteld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49134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9065-62BD-41F6-8ABD-32E4E2F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0577"/>
            <a:ext cx="10131425" cy="1456267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D9D1AD-A2C2-49D4-BE94-AA6D8E21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!</a:t>
            </a:r>
          </a:p>
        </p:txBody>
      </p:sp>
    </p:spTree>
    <p:extLst>
      <p:ext uri="{BB962C8B-B14F-4D97-AF65-F5344CB8AC3E}">
        <p14:creationId xmlns:p14="http://schemas.microsoft.com/office/powerpoint/2010/main" val="409407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ED560-E306-4EF1-8172-80085565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 aan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02B1B3-DC61-4114-99EA-912FB618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157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2685</TotalTime>
  <Words>70</Words>
  <Application>Microsoft Office PowerPoint</Application>
  <PresentationFormat>Breedbeeld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Hemels</vt:lpstr>
      <vt:lpstr>Martin luther king en gandie  obama</vt:lpstr>
      <vt:lpstr>inhoud </vt:lpstr>
      <vt:lpstr>Martin Luther King </vt:lpstr>
      <vt:lpstr>De dood van marthin luther king</vt:lpstr>
      <vt:lpstr>gandi</vt:lpstr>
      <vt:lpstr>Gandi dood</vt:lpstr>
      <vt:lpstr>obama</vt:lpstr>
      <vt:lpstr>Vragen?</vt:lpstr>
      <vt:lpstr>Vragen aan </vt:lpstr>
      <vt:lpstr>Tips en tops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 luther king en gandie  obama</dc:title>
  <dc:creator>Sverr</dc:creator>
  <cp:lastModifiedBy>Sverr</cp:lastModifiedBy>
  <cp:revision>14</cp:revision>
  <dcterms:created xsi:type="dcterms:W3CDTF">2018-10-29T13:27:16Z</dcterms:created>
  <dcterms:modified xsi:type="dcterms:W3CDTF">2018-11-13T11:49:41Z</dcterms:modified>
</cp:coreProperties>
</file>