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5"/>
  </p:notesMasterIdLst>
  <p:sldIdLst>
    <p:sldId id="257" r:id="rId2"/>
    <p:sldId id="258" r:id="rId3"/>
    <p:sldId id="259" r:id="rId4"/>
  </p:sldIdLst>
  <p:sldSz cx="21240750" cy="15119350"/>
  <p:notesSz cx="6858000" cy="9144000"/>
  <p:embeddedFontLst>
    <p:embeddedFont>
      <p:font typeface="Open Sans" panose="020B0604020202020204" charset="0"/>
      <p:regular r:id="rId6"/>
      <p:bold r:id="rId7"/>
      <p:italic r:id="rId8"/>
      <p:boldItalic r:id="rId9"/>
    </p:embeddedFont>
    <p:embeddedFont>
      <p:font typeface="Raleway" panose="020B060402020202020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76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uno" initials="a" lastIdx="1" clrIdx="0">
    <p:extLst>
      <p:ext uri="{19B8F6BF-5375-455C-9EA6-DF929625EA0E}">
        <p15:presenceInfo xmlns:p15="http://schemas.microsoft.com/office/powerpoint/2012/main" userId="alun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9" d="100"/>
          <a:sy n="39" d="100"/>
        </p:scale>
        <p:origin x="1368" y="72"/>
      </p:cViewPr>
      <p:guideLst>
        <p:guide orient="horz" pos="4762"/>
        <p:guide pos="669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020901" y="685800"/>
            <a:ext cx="4817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5a9fdf977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20763" y="685800"/>
            <a:ext cx="48164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5a9fdf977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724028" y="6322709"/>
            <a:ext cx="19791900" cy="247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9680119" y="13708144"/>
            <a:ext cx="1274400" cy="115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9680119" y="13708144"/>
            <a:ext cx="1274400" cy="115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724028" y="1308210"/>
            <a:ext cx="19791900" cy="1682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724028" y="3387853"/>
            <a:ext cx="19791900" cy="10042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9680119" y="13708144"/>
            <a:ext cx="1274400" cy="115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724028" y="1308210"/>
            <a:ext cx="19791900" cy="1682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724028" y="3387853"/>
            <a:ext cx="9291000" cy="10042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11224866" y="3387853"/>
            <a:ext cx="9291000" cy="10042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9680119" y="13708144"/>
            <a:ext cx="1274400" cy="115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724028" y="1308210"/>
            <a:ext cx="19791900" cy="1682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9680119" y="13708144"/>
            <a:ext cx="1274400" cy="115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724028" y="1633260"/>
            <a:ext cx="6522600" cy="222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724028" y="4084913"/>
            <a:ext cx="6522600" cy="9346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9680119" y="13708144"/>
            <a:ext cx="1274400" cy="115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1138770" y="1323276"/>
            <a:ext cx="14791200" cy="1202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9680119" y="13708144"/>
            <a:ext cx="1274400" cy="115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10620000" y="-367"/>
            <a:ext cx="10620000" cy="1512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616713" y="3625081"/>
            <a:ext cx="9396300" cy="4356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616713" y="8240011"/>
            <a:ext cx="9396300" cy="3632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11473642" y="2128514"/>
            <a:ext cx="8912700" cy="1086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9680119" y="13708144"/>
            <a:ext cx="1274400" cy="115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724028" y="12436336"/>
            <a:ext cx="13934100" cy="177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9680119" y="13708144"/>
            <a:ext cx="1274400" cy="115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724028" y="3251601"/>
            <a:ext cx="19791900" cy="5770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724028" y="9266383"/>
            <a:ext cx="19791900" cy="3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9680119" y="13708144"/>
            <a:ext cx="1274400" cy="115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4028" y="1308210"/>
            <a:ext cx="19791900" cy="16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4028" y="3387853"/>
            <a:ext cx="19791900" cy="100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9680119" y="13708144"/>
            <a:ext cx="1274400" cy="1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7900" y="2306525"/>
            <a:ext cx="19383902" cy="11335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8050" y="14191325"/>
            <a:ext cx="3095625" cy="6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6"/>
          <p:cNvSpPr txBox="1"/>
          <p:nvPr/>
        </p:nvSpPr>
        <p:spPr>
          <a:xfrm>
            <a:off x="6462200" y="2834575"/>
            <a:ext cx="3362700" cy="7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Com quem estamos sendo</a:t>
            </a:r>
            <a:endParaRPr sz="18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EMPÁTICOS?</a:t>
            </a:r>
            <a:endParaRPr sz="18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1" name="Google Shape;111;p26"/>
          <p:cNvSpPr/>
          <p:nvPr/>
        </p:nvSpPr>
        <p:spPr>
          <a:xfrm>
            <a:off x="5929700" y="2908525"/>
            <a:ext cx="532500" cy="532500"/>
          </a:xfrm>
          <a:prstGeom prst="ellipse">
            <a:avLst/>
          </a:prstGeom>
          <a:solidFill>
            <a:srgbClr val="31A7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sz="2400"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2" name="Google Shape;112;p26"/>
          <p:cNvSpPr txBox="1"/>
          <p:nvPr/>
        </p:nvSpPr>
        <p:spPr>
          <a:xfrm>
            <a:off x="12012575" y="2917150"/>
            <a:ext cx="3362700" cy="5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 que ela precisa fazer?</a:t>
            </a:r>
            <a:endParaRPr sz="18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3" name="Google Shape;113;p26"/>
          <p:cNvSpPr/>
          <p:nvPr/>
        </p:nvSpPr>
        <p:spPr>
          <a:xfrm>
            <a:off x="11480075" y="2908525"/>
            <a:ext cx="532500" cy="532500"/>
          </a:xfrm>
          <a:prstGeom prst="ellipse">
            <a:avLst/>
          </a:prstGeom>
          <a:solidFill>
            <a:srgbClr val="31A7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sz="2400"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4" name="Google Shape;114;p26"/>
          <p:cNvSpPr txBox="1"/>
          <p:nvPr/>
        </p:nvSpPr>
        <p:spPr>
          <a:xfrm>
            <a:off x="15228850" y="6228650"/>
            <a:ext cx="3362700" cy="5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 que ele VÊ?</a:t>
            </a:r>
            <a:endParaRPr sz="18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5" name="Google Shape;115;p26"/>
          <p:cNvSpPr/>
          <p:nvPr/>
        </p:nvSpPr>
        <p:spPr>
          <a:xfrm>
            <a:off x="14696350" y="6220025"/>
            <a:ext cx="532500" cy="532500"/>
          </a:xfrm>
          <a:prstGeom prst="ellipse">
            <a:avLst/>
          </a:prstGeom>
          <a:solidFill>
            <a:srgbClr val="31A7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 sz="2400"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6" name="Google Shape;116;p26"/>
          <p:cNvSpPr txBox="1"/>
          <p:nvPr/>
        </p:nvSpPr>
        <p:spPr>
          <a:xfrm>
            <a:off x="15228850" y="9167475"/>
            <a:ext cx="3362700" cy="5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 que ele FALA?</a:t>
            </a:r>
            <a:endParaRPr sz="18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7" name="Google Shape;117;p26"/>
          <p:cNvSpPr/>
          <p:nvPr/>
        </p:nvSpPr>
        <p:spPr>
          <a:xfrm>
            <a:off x="14696350" y="9158850"/>
            <a:ext cx="532500" cy="532500"/>
          </a:xfrm>
          <a:prstGeom prst="ellipse">
            <a:avLst/>
          </a:prstGeom>
          <a:solidFill>
            <a:srgbClr val="31A7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  <a:endParaRPr sz="2400"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8" name="Google Shape;118;p26"/>
          <p:cNvSpPr txBox="1"/>
          <p:nvPr/>
        </p:nvSpPr>
        <p:spPr>
          <a:xfrm>
            <a:off x="9854833" y="11957625"/>
            <a:ext cx="2062800" cy="5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 que ele FAZ?</a:t>
            </a:r>
            <a:endParaRPr sz="18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9" name="Google Shape;119;p26"/>
          <p:cNvSpPr/>
          <p:nvPr/>
        </p:nvSpPr>
        <p:spPr>
          <a:xfrm>
            <a:off x="9322325" y="11949000"/>
            <a:ext cx="532500" cy="532500"/>
          </a:xfrm>
          <a:prstGeom prst="ellipse">
            <a:avLst/>
          </a:prstGeom>
          <a:solidFill>
            <a:srgbClr val="31A7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  <a:endParaRPr sz="2400"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0" name="Google Shape;120;p26"/>
          <p:cNvSpPr txBox="1"/>
          <p:nvPr/>
        </p:nvSpPr>
        <p:spPr>
          <a:xfrm>
            <a:off x="2429475" y="7374263"/>
            <a:ext cx="3362700" cy="5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 que ele ESCUTA?</a:t>
            </a:r>
            <a:endParaRPr sz="18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1" name="Google Shape;121;p26"/>
          <p:cNvSpPr/>
          <p:nvPr/>
        </p:nvSpPr>
        <p:spPr>
          <a:xfrm>
            <a:off x="1896975" y="7365638"/>
            <a:ext cx="532500" cy="532500"/>
          </a:xfrm>
          <a:prstGeom prst="ellipse">
            <a:avLst/>
          </a:prstGeom>
          <a:solidFill>
            <a:srgbClr val="31A7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  <a:endParaRPr sz="2400"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2" name="Google Shape;122;p26"/>
          <p:cNvSpPr txBox="1"/>
          <p:nvPr/>
        </p:nvSpPr>
        <p:spPr>
          <a:xfrm>
            <a:off x="9204900" y="4982850"/>
            <a:ext cx="3362700" cy="5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 que ela PENSA e SENTE?</a:t>
            </a:r>
            <a:endParaRPr sz="18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3" name="Google Shape;123;p26"/>
          <p:cNvSpPr/>
          <p:nvPr/>
        </p:nvSpPr>
        <p:spPr>
          <a:xfrm>
            <a:off x="8672400" y="4974225"/>
            <a:ext cx="532500" cy="532500"/>
          </a:xfrm>
          <a:prstGeom prst="ellipse">
            <a:avLst/>
          </a:prstGeom>
          <a:solidFill>
            <a:srgbClr val="31A7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  <a:endParaRPr sz="2400"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4" name="Google Shape;124;p26"/>
          <p:cNvSpPr txBox="1"/>
          <p:nvPr/>
        </p:nvSpPr>
        <p:spPr>
          <a:xfrm>
            <a:off x="10620000" y="14253700"/>
            <a:ext cx="9691800" cy="5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rgbClr val="31A7DF"/>
                </a:solidFill>
                <a:latin typeface="Open Sans"/>
                <a:ea typeface="Open Sans"/>
                <a:cs typeface="Open Sans"/>
                <a:sym typeface="Open Sans"/>
              </a:rPr>
              <a:t>analistamodelosdenegocios.com.br</a:t>
            </a:r>
            <a:endParaRPr sz="1800" b="1">
              <a:solidFill>
                <a:srgbClr val="31A7D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5" name="Google Shape;125;p26"/>
          <p:cNvSpPr txBox="1"/>
          <p:nvPr/>
        </p:nvSpPr>
        <p:spPr>
          <a:xfrm>
            <a:off x="10824225" y="5824025"/>
            <a:ext cx="2062800" cy="5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DESEJOS</a:t>
            </a:r>
            <a:endParaRPr sz="18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6" name="Google Shape;126;p26"/>
          <p:cNvSpPr txBox="1"/>
          <p:nvPr/>
        </p:nvSpPr>
        <p:spPr>
          <a:xfrm>
            <a:off x="8385875" y="5824025"/>
            <a:ext cx="2062800" cy="5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DORES</a:t>
            </a:r>
            <a:endParaRPr sz="18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7" name="Google Shape;127;p26"/>
          <p:cNvSpPr/>
          <p:nvPr/>
        </p:nvSpPr>
        <p:spPr>
          <a:xfrm>
            <a:off x="5624800" y="3723275"/>
            <a:ext cx="2466900" cy="16587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>
                <a:latin typeface="Open Sans"/>
                <a:ea typeface="Open Sans"/>
                <a:cs typeface="Open Sans"/>
                <a:sym typeface="Open Sans"/>
              </a:rPr>
              <a:t>Com pessoas analfabetas pelo Brasil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8" name="Google Shape;128;p26"/>
          <p:cNvSpPr/>
          <p:nvPr/>
        </p:nvSpPr>
        <p:spPr>
          <a:xfrm>
            <a:off x="13408100" y="3723275"/>
            <a:ext cx="2466900" cy="16587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>
                <a:latin typeface="Open Sans"/>
                <a:ea typeface="Open Sans"/>
                <a:cs typeface="Open Sans"/>
                <a:sym typeface="Open Sans"/>
              </a:rPr>
              <a:t>Ele pretende aprender a ler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9" name="Google Shape;129;p26"/>
          <p:cNvSpPr/>
          <p:nvPr/>
        </p:nvSpPr>
        <p:spPr>
          <a:xfrm>
            <a:off x="17568850" y="4106050"/>
            <a:ext cx="2466900" cy="16587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>
                <a:latin typeface="Open Sans"/>
                <a:ea typeface="Open Sans"/>
                <a:cs typeface="Open Sans"/>
                <a:sym typeface="Open Sans"/>
              </a:rPr>
              <a:t>Pessoas se formando na escola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0" name="Google Shape;130;p26"/>
          <p:cNvSpPr/>
          <p:nvPr/>
        </p:nvSpPr>
        <p:spPr>
          <a:xfrm>
            <a:off x="17568850" y="6105025"/>
            <a:ext cx="2466900" cy="16587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>
                <a:latin typeface="Open Sans"/>
                <a:ea typeface="Open Sans"/>
                <a:cs typeface="Open Sans"/>
                <a:sym typeface="Open Sans"/>
              </a:rPr>
              <a:t>Pessoas conseguindo emprego</a:t>
            </a:r>
          </a:p>
        </p:txBody>
      </p:sp>
      <p:sp>
        <p:nvSpPr>
          <p:cNvPr id="131" name="Google Shape;131;p26"/>
          <p:cNvSpPr/>
          <p:nvPr/>
        </p:nvSpPr>
        <p:spPr>
          <a:xfrm>
            <a:off x="17568850" y="8763250"/>
            <a:ext cx="2466900" cy="16587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>
                <a:latin typeface="Open Sans"/>
                <a:ea typeface="Open Sans"/>
                <a:cs typeface="Open Sans"/>
                <a:sym typeface="Open Sans"/>
              </a:rPr>
              <a:t>Que não consegue um bom emprego  por ser analfabeto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2" name="Google Shape;132;p26"/>
          <p:cNvSpPr/>
          <p:nvPr/>
        </p:nvSpPr>
        <p:spPr>
          <a:xfrm>
            <a:off x="17568850" y="10698425"/>
            <a:ext cx="2466900" cy="16587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>
                <a:latin typeface="Open Sans"/>
                <a:ea typeface="Open Sans"/>
                <a:cs typeface="Open Sans"/>
                <a:sym typeface="Open Sans"/>
              </a:rPr>
              <a:t>Que não pode se formar na escola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3" name="Google Shape;133;p26"/>
          <p:cNvSpPr/>
          <p:nvPr/>
        </p:nvSpPr>
        <p:spPr>
          <a:xfrm>
            <a:off x="12374500" y="11814900"/>
            <a:ext cx="2466900" cy="16587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>
                <a:latin typeface="Open Sans"/>
                <a:ea typeface="Open Sans"/>
                <a:cs typeface="Open Sans"/>
                <a:sym typeface="Open Sans"/>
              </a:rPr>
              <a:t>Procura famílias para ensina-lo a ler </a:t>
            </a:r>
            <a:r>
              <a:rPr lang="pt-BR" dirty="0" smtClean="0"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4" name="Google Shape;134;p26"/>
          <p:cNvSpPr/>
          <p:nvPr/>
        </p:nvSpPr>
        <p:spPr>
          <a:xfrm>
            <a:off x="6249950" y="11814900"/>
            <a:ext cx="2466900" cy="16587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>
                <a:latin typeface="Open Sans"/>
                <a:ea typeface="Open Sans"/>
                <a:cs typeface="Open Sans"/>
                <a:sym typeface="Open Sans"/>
              </a:rPr>
              <a:t>Procura jeitos de conseguir ler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5" name="Google Shape;135;p26"/>
          <p:cNvSpPr/>
          <p:nvPr/>
        </p:nvSpPr>
        <p:spPr>
          <a:xfrm>
            <a:off x="2426832" y="8595750"/>
            <a:ext cx="2466900" cy="16587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>
                <a:latin typeface="Open Sans"/>
                <a:ea typeface="Open Sans"/>
                <a:cs typeface="Open Sans"/>
                <a:sym typeface="Open Sans"/>
              </a:rPr>
              <a:t>Que não pode fazer muita coisa na vida sem saber ler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7" name="Google Shape;137;p26"/>
          <p:cNvSpPr/>
          <p:nvPr/>
        </p:nvSpPr>
        <p:spPr>
          <a:xfrm>
            <a:off x="7981775" y="6356525"/>
            <a:ext cx="2466900" cy="16587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>
                <a:latin typeface="Open Sans"/>
                <a:ea typeface="Open Sans"/>
                <a:cs typeface="Open Sans"/>
                <a:sym typeface="Open Sans"/>
              </a:rPr>
              <a:t>Não poder conseguir fazer uma faculdade ou se formar no ensino </a:t>
            </a:r>
            <a:r>
              <a:rPr lang="pt-BR" dirty="0" err="1" smtClean="0">
                <a:latin typeface="Open Sans"/>
                <a:ea typeface="Open Sans"/>
                <a:cs typeface="Open Sans"/>
                <a:sym typeface="Open Sans"/>
              </a:rPr>
              <a:t>medio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8" name="Google Shape;138;p26"/>
          <p:cNvSpPr/>
          <p:nvPr/>
        </p:nvSpPr>
        <p:spPr>
          <a:xfrm>
            <a:off x="7981775" y="8256363"/>
            <a:ext cx="2466900" cy="16587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>
                <a:latin typeface="Open Sans"/>
                <a:ea typeface="Open Sans"/>
                <a:cs typeface="Open Sans"/>
                <a:sym typeface="Open Sans"/>
              </a:rPr>
              <a:t>Não poder ter o emprego dos sonhos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9" name="Google Shape;139;p26"/>
          <p:cNvSpPr/>
          <p:nvPr/>
        </p:nvSpPr>
        <p:spPr>
          <a:xfrm>
            <a:off x="10824225" y="6356525"/>
            <a:ext cx="2466900" cy="16587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>
                <a:latin typeface="Open Sans"/>
                <a:ea typeface="Open Sans"/>
                <a:cs typeface="Open Sans"/>
                <a:sym typeface="Open Sans"/>
              </a:rPr>
              <a:t>Conseguir ler fluentemente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0" name="Google Shape;140;p26"/>
          <p:cNvSpPr/>
          <p:nvPr/>
        </p:nvSpPr>
        <p:spPr>
          <a:xfrm>
            <a:off x="10824225" y="8256363"/>
            <a:ext cx="2466900" cy="16587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>
                <a:latin typeface="Open Sans"/>
                <a:ea typeface="Open Sans"/>
                <a:cs typeface="Open Sans"/>
                <a:sym typeface="Open Sans"/>
              </a:rPr>
              <a:t>Saber ler e escrever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1" name="Google Shape;141;p26"/>
          <p:cNvSpPr/>
          <p:nvPr/>
        </p:nvSpPr>
        <p:spPr>
          <a:xfrm>
            <a:off x="928050" y="246875"/>
            <a:ext cx="2062800" cy="114300"/>
          </a:xfrm>
          <a:prstGeom prst="rect">
            <a:avLst/>
          </a:prstGeom>
          <a:solidFill>
            <a:srgbClr val="31A7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2" name="Google Shape;142;p26"/>
          <p:cNvSpPr txBox="1"/>
          <p:nvPr/>
        </p:nvSpPr>
        <p:spPr>
          <a:xfrm>
            <a:off x="818725" y="284975"/>
            <a:ext cx="19493100" cy="7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Mapa de Empatia</a:t>
            </a:r>
            <a:endParaRPr sz="4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3" name="Google Shape;143;p26"/>
          <p:cNvSpPr/>
          <p:nvPr/>
        </p:nvSpPr>
        <p:spPr>
          <a:xfrm>
            <a:off x="927900" y="1181450"/>
            <a:ext cx="6905100" cy="939000"/>
          </a:xfrm>
          <a:prstGeom prst="rect">
            <a:avLst/>
          </a:prstGeom>
          <a:solidFill>
            <a:srgbClr val="D9D9D9">
              <a:alpha val="70930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i="1">
                <a:latin typeface="Open Sans"/>
                <a:ea typeface="Open Sans"/>
                <a:cs typeface="Open Sans"/>
                <a:sym typeface="Open Sans"/>
              </a:rPr>
              <a:t>Desenhado para:</a:t>
            </a:r>
            <a:endParaRPr i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4" name="Google Shape;144;p26"/>
          <p:cNvSpPr/>
          <p:nvPr/>
        </p:nvSpPr>
        <p:spPr>
          <a:xfrm>
            <a:off x="7993433" y="1181450"/>
            <a:ext cx="6905100" cy="939000"/>
          </a:xfrm>
          <a:prstGeom prst="rect">
            <a:avLst/>
          </a:prstGeom>
          <a:solidFill>
            <a:srgbClr val="D9D9D9">
              <a:alpha val="70930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i="1">
                <a:latin typeface="Open Sans"/>
                <a:ea typeface="Open Sans"/>
                <a:cs typeface="Open Sans"/>
                <a:sym typeface="Open Sans"/>
              </a:rPr>
              <a:t>Desenhado por:</a:t>
            </a:r>
            <a:endParaRPr i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5" name="Google Shape;145;p26"/>
          <p:cNvSpPr/>
          <p:nvPr/>
        </p:nvSpPr>
        <p:spPr>
          <a:xfrm>
            <a:off x="15058987" y="1181450"/>
            <a:ext cx="2546100" cy="939000"/>
          </a:xfrm>
          <a:prstGeom prst="rect">
            <a:avLst/>
          </a:prstGeom>
          <a:solidFill>
            <a:srgbClr val="D9D9D9">
              <a:alpha val="70930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i="1">
                <a:latin typeface="Open Sans"/>
                <a:ea typeface="Open Sans"/>
                <a:cs typeface="Open Sans"/>
                <a:sym typeface="Open Sans"/>
              </a:rPr>
              <a:t>Data:</a:t>
            </a:r>
            <a:endParaRPr i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6" name="Google Shape;146;p26"/>
          <p:cNvSpPr/>
          <p:nvPr/>
        </p:nvSpPr>
        <p:spPr>
          <a:xfrm>
            <a:off x="17765648" y="1181450"/>
            <a:ext cx="2546100" cy="939000"/>
          </a:xfrm>
          <a:prstGeom prst="rect">
            <a:avLst/>
          </a:prstGeom>
          <a:solidFill>
            <a:srgbClr val="D9D9D9">
              <a:alpha val="70930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i="1">
                <a:latin typeface="Open Sans"/>
                <a:ea typeface="Open Sans"/>
                <a:cs typeface="Open Sans"/>
                <a:sym typeface="Open Sans"/>
              </a:rPr>
              <a:t>Versão:</a:t>
            </a:r>
            <a:endParaRPr i="1"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47" name="Google Shape;147;p26"/>
          <p:cNvGrpSpPr/>
          <p:nvPr/>
        </p:nvGrpSpPr>
        <p:grpSpPr>
          <a:xfrm>
            <a:off x="927900" y="13844930"/>
            <a:ext cx="19360002" cy="406400"/>
            <a:chOff x="927900" y="13844930"/>
            <a:chExt cx="19360002" cy="406400"/>
          </a:xfrm>
        </p:grpSpPr>
        <p:sp>
          <p:nvSpPr>
            <p:cNvPr id="148" name="Google Shape;148;p26"/>
            <p:cNvSpPr/>
            <p:nvPr/>
          </p:nvSpPr>
          <p:spPr>
            <a:xfrm>
              <a:off x="10404475" y="13889525"/>
              <a:ext cx="84885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>
                  <a:solidFill>
                    <a:srgbClr val="595959"/>
                  </a:solidFill>
                  <a:latin typeface="Raleway"/>
                  <a:ea typeface="Raleway"/>
                  <a:cs typeface="Raleway"/>
                  <a:sym typeface="Raleway"/>
                </a:rPr>
                <a:t>Este trabalho está licenciado sob a Licença Atribuição-CompartilhaIgual 4.0 Internacional Creative Commons.</a:t>
              </a:r>
              <a:endParaRPr sz="1200" b="0" i="0" u="none" strike="noStrike" cap="none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pic>
          <p:nvPicPr>
            <p:cNvPr id="149" name="Google Shape;149;p2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8893034" y="13844930"/>
              <a:ext cx="406400" cy="406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0" name="Google Shape;150;p26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9395377" y="13844930"/>
              <a:ext cx="406400" cy="406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1" name="Google Shape;151;p26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19881502" y="13844930"/>
              <a:ext cx="406400" cy="406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2" name="Google Shape;152;p26"/>
            <p:cNvSpPr/>
            <p:nvPr/>
          </p:nvSpPr>
          <p:spPr>
            <a:xfrm>
              <a:off x="927900" y="13851350"/>
              <a:ext cx="97482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>
                  <a:solidFill>
                    <a:srgbClr val="595959"/>
                  </a:solidFill>
                  <a:latin typeface="Raleway"/>
                  <a:ea typeface="Raleway"/>
                  <a:cs typeface="Raleway"/>
                  <a:sym typeface="Raleway"/>
                </a:rPr>
                <a:t>Versão original:  </a:t>
              </a:r>
              <a:r>
                <a:rPr lang="pt-BR" sz="1200" b="0" i="0" u="none" strike="noStrike" cap="none">
                  <a:solidFill>
                    <a:srgbClr val="595959"/>
                  </a:solidFill>
                  <a:latin typeface="Raleway"/>
                  <a:ea typeface="Raleway"/>
                  <a:cs typeface="Raleway"/>
                  <a:sym typeface="Raleway"/>
                </a:rPr>
                <a:t>Strategyzer.com</a:t>
              </a:r>
              <a:endParaRPr sz="1200" b="0" i="0" u="none" strike="noStrike" cap="none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140" y="9416897"/>
            <a:ext cx="29618471" cy="20647312"/>
          </a:xfrm>
        </p:spPr>
        <p:txBody>
          <a:bodyPr/>
          <a:lstStyle/>
          <a:p>
            <a:endParaRPr lang="pt-BR" dirty="0"/>
          </a:p>
        </p:txBody>
      </p:sp>
      <p:pic>
        <p:nvPicPr>
          <p:cNvPr id="1026" name="Picture 2" descr="https://documents.lucidchart.com/documents/c718aa68-ec1a-4a39-808b-ffed9fbdab0d/pages/0_0?a=492&amp;x=325&amp;y=19&amp;w=1408&amp;h=656&amp;store=1&amp;accept=image%2F*&amp;auth=LCA%20db68f9ff834b62a95e3c9e0e9c44c20736e691c3-ts%3D157298478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688" y="296562"/>
            <a:ext cx="20680620" cy="13592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6579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-6015789" y="-1"/>
            <a:ext cx="29669873" cy="17806737"/>
          </a:xfrm>
        </p:spPr>
        <p:txBody>
          <a:bodyPr/>
          <a:lstStyle/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6660"/>
            <a:ext cx="21240749" cy="15174774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17250032" y="12381470"/>
            <a:ext cx="34598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Número de pessoas cadastradas</a:t>
            </a:r>
            <a:endParaRPr lang="pt-BR" sz="20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8946292" y="7414054"/>
            <a:ext cx="34351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Equipe desenvolvedora, com 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16818140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170</Words>
  <Application>Microsoft Office PowerPoint</Application>
  <PresentationFormat>Personalizar</PresentationFormat>
  <Paragraphs>40</Paragraphs>
  <Slides>3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Open Sans</vt:lpstr>
      <vt:lpstr>Arial</vt:lpstr>
      <vt:lpstr>Raleway</vt:lpstr>
      <vt:lpstr>Simple Light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4</cp:revision>
  <dcterms:modified xsi:type="dcterms:W3CDTF">2019-11-05T20:32:33Z</dcterms:modified>
</cp:coreProperties>
</file>