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8" r:id="rId3"/>
    <p:sldId id="288" r:id="rId4"/>
    <p:sldId id="289" r:id="rId5"/>
    <p:sldId id="264" r:id="rId6"/>
    <p:sldId id="257" r:id="rId7"/>
    <p:sldId id="259" r:id="rId8"/>
    <p:sldId id="260" r:id="rId9"/>
    <p:sldId id="261" r:id="rId10"/>
    <p:sldId id="262" r:id="rId11"/>
    <p:sldId id="263" r:id="rId12"/>
    <p:sldId id="290" r:id="rId13"/>
    <p:sldId id="291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92" r:id="rId22"/>
    <p:sldId id="273" r:id="rId23"/>
    <p:sldId id="274" r:id="rId24"/>
    <p:sldId id="272" r:id="rId25"/>
    <p:sldId id="293" r:id="rId26"/>
    <p:sldId id="295" r:id="rId27"/>
    <p:sldId id="296" r:id="rId28"/>
    <p:sldId id="275" r:id="rId29"/>
    <p:sldId id="278" r:id="rId30"/>
    <p:sldId id="279" r:id="rId31"/>
    <p:sldId id="280" r:id="rId32"/>
    <p:sldId id="276" r:id="rId33"/>
    <p:sldId id="281" r:id="rId34"/>
    <p:sldId id="283" r:id="rId35"/>
    <p:sldId id="284" r:id="rId36"/>
    <p:sldId id="285" r:id="rId37"/>
    <p:sldId id="287" r:id="rId38"/>
    <p:sldId id="277" r:id="rId39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9FD13C-2257-4BD7-AA1B-895EF478A91C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0774980-681A-4806-B1C5-8F3ED8B29892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Diretor</a:t>
          </a:r>
        </a:p>
      </dgm:t>
    </dgm:pt>
    <dgm:pt modelId="{E0988DEB-4278-4C3E-99C7-DAE4D10B7AEF}" type="parTrans" cxnId="{17289B01-DB84-4C6F-9000-A118C4D71C94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25D2C9BA-7C84-4B5D-8F1F-F02899EDE187}" type="sibTrans" cxnId="{17289B01-DB84-4C6F-9000-A118C4D71C94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AB5EB6A0-FD7A-4537-938F-EA7D0097F721}" type="asst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Gerente de Projeto</a:t>
          </a:r>
        </a:p>
      </dgm:t>
    </dgm:pt>
    <dgm:pt modelId="{5E8C63F7-3A20-4344-86B9-37B273D9972C}" type="parTrans" cxnId="{5CC643C3-133C-4AD7-BCDD-B9FD9635357A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32536841-82F9-4D6F-82E2-3DDF508F9C72}" type="sibTrans" cxnId="{5CC643C3-133C-4AD7-BCDD-B9FD9635357A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67D4B191-1026-4C73-9F2A-93C39AA772C6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Programador</a:t>
          </a:r>
        </a:p>
      </dgm:t>
    </dgm:pt>
    <dgm:pt modelId="{BE20D321-C35B-4D6E-B742-2F9F7247B6A8}" type="parTrans" cxnId="{F0DEBADA-1514-4DF3-A935-B728754910F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44B872C3-D70B-443C-9932-8A5DADB83971}" type="sibTrans" cxnId="{F0DEBADA-1514-4DF3-A935-B728754910F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B834E879-2E17-4A6E-BD39-6CFE5F3C0BB0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DBA</a:t>
          </a:r>
        </a:p>
      </dgm:t>
    </dgm:pt>
    <dgm:pt modelId="{87865E71-5417-4ADA-89D2-F0E6EF6C8030}" type="parTrans" cxnId="{3CA74650-040F-4BC2-A306-7808DB91C2F5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20F6BD87-D92E-4367-A365-1FA804665B79}" type="sibTrans" cxnId="{3CA74650-040F-4BC2-A306-7808DB91C2F5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51001BEF-F354-4B2F-91A5-73CEC61B47E3}">
      <dgm:prSet phldrT="[Texto]"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Web designer</a:t>
          </a:r>
        </a:p>
      </dgm:t>
    </dgm:pt>
    <dgm:pt modelId="{E15A18D3-B8C0-4E8C-99F3-40BDA068A5B3}" type="parTrans" cxnId="{D7D161D4-F269-4611-B9F9-DECAA7F7BB5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F733A407-183F-4136-A264-0F98A03EFFDF}" type="sibTrans" cxnId="{D7D161D4-F269-4611-B9F9-DECAA7F7BB56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068301BC-8616-4978-8C43-3A38866E266F}">
      <dgm:prSet/>
      <dgm:spPr/>
      <dgm:t>
        <a:bodyPr/>
        <a:lstStyle/>
        <a:p>
          <a:r>
            <a:rPr lang="pt-BR" dirty="0">
              <a:solidFill>
                <a:schemeClr val="tx1"/>
              </a:solidFill>
            </a:rPr>
            <a:t>Analista</a:t>
          </a:r>
        </a:p>
      </dgm:t>
    </dgm:pt>
    <dgm:pt modelId="{5CCCE267-F28C-450E-8CFB-FC217CF27E86}" type="parTrans" cxnId="{27199552-FF53-4312-9858-272A92C6EADC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273009D2-2199-43A4-90CE-70512EC0C8ED}" type="sibTrans" cxnId="{27199552-FF53-4312-9858-272A92C6EADC}">
      <dgm:prSet/>
      <dgm:spPr/>
      <dgm:t>
        <a:bodyPr/>
        <a:lstStyle/>
        <a:p>
          <a:endParaRPr lang="pt-BR">
            <a:solidFill>
              <a:schemeClr val="tx1"/>
            </a:solidFill>
          </a:endParaRPr>
        </a:p>
      </dgm:t>
    </dgm:pt>
    <dgm:pt modelId="{1552F91B-88CA-4F79-B269-C2938F44496A}" type="pres">
      <dgm:prSet presAssocID="{379FD13C-2257-4BD7-AA1B-895EF478A91C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A790529-6EE4-4EE2-AF61-86B616CBFB7E}" type="pres">
      <dgm:prSet presAssocID="{E0774980-681A-4806-B1C5-8F3ED8B29892}" presName="hierRoot1" presStyleCnt="0">
        <dgm:presLayoutVars>
          <dgm:hierBranch val="init"/>
        </dgm:presLayoutVars>
      </dgm:prSet>
      <dgm:spPr/>
    </dgm:pt>
    <dgm:pt modelId="{94B31E58-DFE7-4FEC-94B8-B04D19DE9F5C}" type="pres">
      <dgm:prSet presAssocID="{E0774980-681A-4806-B1C5-8F3ED8B29892}" presName="rootComposite1" presStyleCnt="0"/>
      <dgm:spPr/>
    </dgm:pt>
    <dgm:pt modelId="{1FB7DFA7-6736-4F0E-839B-520FE3430EB8}" type="pres">
      <dgm:prSet presAssocID="{E0774980-681A-4806-B1C5-8F3ED8B29892}" presName="rootText1" presStyleLbl="alignAcc1" presStyleIdx="0" presStyleCnt="0">
        <dgm:presLayoutVars>
          <dgm:chPref val="3"/>
        </dgm:presLayoutVars>
      </dgm:prSet>
      <dgm:spPr/>
    </dgm:pt>
    <dgm:pt modelId="{47D8A883-D882-45AB-89F0-5ADE4885E576}" type="pres">
      <dgm:prSet presAssocID="{E0774980-681A-4806-B1C5-8F3ED8B29892}" presName="topArc1" presStyleLbl="parChTrans1D1" presStyleIdx="0" presStyleCnt="12"/>
      <dgm:spPr/>
    </dgm:pt>
    <dgm:pt modelId="{434CD976-2487-4BA9-92B0-B5F36E68E3C9}" type="pres">
      <dgm:prSet presAssocID="{E0774980-681A-4806-B1C5-8F3ED8B29892}" presName="bottomArc1" presStyleLbl="parChTrans1D1" presStyleIdx="1" presStyleCnt="12"/>
      <dgm:spPr/>
    </dgm:pt>
    <dgm:pt modelId="{5B666AC2-B5A2-40A3-9044-03EEE839E7E3}" type="pres">
      <dgm:prSet presAssocID="{E0774980-681A-4806-B1C5-8F3ED8B29892}" presName="topConnNode1" presStyleLbl="node1" presStyleIdx="0" presStyleCnt="0"/>
      <dgm:spPr/>
    </dgm:pt>
    <dgm:pt modelId="{11935DE4-431E-415E-BCAC-F7F4ACAA0F74}" type="pres">
      <dgm:prSet presAssocID="{E0774980-681A-4806-B1C5-8F3ED8B29892}" presName="hierChild2" presStyleCnt="0"/>
      <dgm:spPr/>
    </dgm:pt>
    <dgm:pt modelId="{AEF1EA62-21D0-45A0-9DF9-2A8C248510B2}" type="pres">
      <dgm:prSet presAssocID="{BE20D321-C35B-4D6E-B742-2F9F7247B6A8}" presName="Name28" presStyleLbl="parChTrans1D2" presStyleIdx="0" presStyleCnt="5"/>
      <dgm:spPr/>
    </dgm:pt>
    <dgm:pt modelId="{48FBAEA0-649D-4B53-AF32-30A435EFBCEA}" type="pres">
      <dgm:prSet presAssocID="{67D4B191-1026-4C73-9F2A-93C39AA772C6}" presName="hierRoot2" presStyleCnt="0">
        <dgm:presLayoutVars>
          <dgm:hierBranch val="init"/>
        </dgm:presLayoutVars>
      </dgm:prSet>
      <dgm:spPr/>
    </dgm:pt>
    <dgm:pt modelId="{962A635E-66CA-44FE-80F4-5020F3E71936}" type="pres">
      <dgm:prSet presAssocID="{67D4B191-1026-4C73-9F2A-93C39AA772C6}" presName="rootComposite2" presStyleCnt="0"/>
      <dgm:spPr/>
    </dgm:pt>
    <dgm:pt modelId="{DC401E6A-66F3-47E4-82C1-FE1D2D4C721F}" type="pres">
      <dgm:prSet presAssocID="{67D4B191-1026-4C73-9F2A-93C39AA772C6}" presName="rootText2" presStyleLbl="alignAcc1" presStyleIdx="0" presStyleCnt="0">
        <dgm:presLayoutVars>
          <dgm:chPref val="3"/>
        </dgm:presLayoutVars>
      </dgm:prSet>
      <dgm:spPr/>
    </dgm:pt>
    <dgm:pt modelId="{73B2777A-D3DD-4C5F-94CA-38D80BC28490}" type="pres">
      <dgm:prSet presAssocID="{67D4B191-1026-4C73-9F2A-93C39AA772C6}" presName="topArc2" presStyleLbl="parChTrans1D1" presStyleIdx="2" presStyleCnt="12"/>
      <dgm:spPr/>
    </dgm:pt>
    <dgm:pt modelId="{DFC3B5D4-C065-4C8B-BE70-6A24B0528A86}" type="pres">
      <dgm:prSet presAssocID="{67D4B191-1026-4C73-9F2A-93C39AA772C6}" presName="bottomArc2" presStyleLbl="parChTrans1D1" presStyleIdx="3" presStyleCnt="12"/>
      <dgm:spPr/>
    </dgm:pt>
    <dgm:pt modelId="{BB274F96-88F9-4B1D-98AE-AF182DDFA846}" type="pres">
      <dgm:prSet presAssocID="{67D4B191-1026-4C73-9F2A-93C39AA772C6}" presName="topConnNode2" presStyleLbl="node2" presStyleIdx="0" presStyleCnt="0"/>
      <dgm:spPr/>
    </dgm:pt>
    <dgm:pt modelId="{500E4F3D-0C2E-49CD-9E20-93D54547C906}" type="pres">
      <dgm:prSet presAssocID="{67D4B191-1026-4C73-9F2A-93C39AA772C6}" presName="hierChild4" presStyleCnt="0"/>
      <dgm:spPr/>
    </dgm:pt>
    <dgm:pt modelId="{F230B1D1-36A7-48F0-8325-B22EB1F90384}" type="pres">
      <dgm:prSet presAssocID="{67D4B191-1026-4C73-9F2A-93C39AA772C6}" presName="hierChild5" presStyleCnt="0"/>
      <dgm:spPr/>
    </dgm:pt>
    <dgm:pt modelId="{0F7F0E33-06FE-48CA-8D74-D358EE2C6361}" type="pres">
      <dgm:prSet presAssocID="{87865E71-5417-4ADA-89D2-F0E6EF6C8030}" presName="Name28" presStyleLbl="parChTrans1D2" presStyleIdx="1" presStyleCnt="5"/>
      <dgm:spPr/>
    </dgm:pt>
    <dgm:pt modelId="{E8B98D4A-2F40-4E70-BF8D-D377B40C0304}" type="pres">
      <dgm:prSet presAssocID="{B834E879-2E17-4A6E-BD39-6CFE5F3C0BB0}" presName="hierRoot2" presStyleCnt="0">
        <dgm:presLayoutVars>
          <dgm:hierBranch val="init"/>
        </dgm:presLayoutVars>
      </dgm:prSet>
      <dgm:spPr/>
    </dgm:pt>
    <dgm:pt modelId="{CFCCCB70-5EAF-46D0-8954-BE796AA28C89}" type="pres">
      <dgm:prSet presAssocID="{B834E879-2E17-4A6E-BD39-6CFE5F3C0BB0}" presName="rootComposite2" presStyleCnt="0"/>
      <dgm:spPr/>
    </dgm:pt>
    <dgm:pt modelId="{25BC43BA-F6CC-4005-9205-FD394E22B8AC}" type="pres">
      <dgm:prSet presAssocID="{B834E879-2E17-4A6E-BD39-6CFE5F3C0BB0}" presName="rootText2" presStyleLbl="alignAcc1" presStyleIdx="0" presStyleCnt="0">
        <dgm:presLayoutVars>
          <dgm:chPref val="3"/>
        </dgm:presLayoutVars>
      </dgm:prSet>
      <dgm:spPr/>
    </dgm:pt>
    <dgm:pt modelId="{FFE03B26-4DF7-43DC-A70E-7F5B4A810835}" type="pres">
      <dgm:prSet presAssocID="{B834E879-2E17-4A6E-BD39-6CFE5F3C0BB0}" presName="topArc2" presStyleLbl="parChTrans1D1" presStyleIdx="4" presStyleCnt="12"/>
      <dgm:spPr/>
    </dgm:pt>
    <dgm:pt modelId="{2CA183DD-6933-4EA8-B750-8280D2F6F0C1}" type="pres">
      <dgm:prSet presAssocID="{B834E879-2E17-4A6E-BD39-6CFE5F3C0BB0}" presName="bottomArc2" presStyleLbl="parChTrans1D1" presStyleIdx="5" presStyleCnt="12"/>
      <dgm:spPr/>
    </dgm:pt>
    <dgm:pt modelId="{890B2FB2-47C1-4BBA-BF8D-7E713B48875E}" type="pres">
      <dgm:prSet presAssocID="{B834E879-2E17-4A6E-BD39-6CFE5F3C0BB0}" presName="topConnNode2" presStyleLbl="node2" presStyleIdx="0" presStyleCnt="0"/>
      <dgm:spPr/>
    </dgm:pt>
    <dgm:pt modelId="{DCA8EDBA-8DE1-4F72-85F5-68A436115709}" type="pres">
      <dgm:prSet presAssocID="{B834E879-2E17-4A6E-BD39-6CFE5F3C0BB0}" presName="hierChild4" presStyleCnt="0"/>
      <dgm:spPr/>
    </dgm:pt>
    <dgm:pt modelId="{2D2EA065-BFEA-46E1-A71D-4771EA5D191A}" type="pres">
      <dgm:prSet presAssocID="{B834E879-2E17-4A6E-BD39-6CFE5F3C0BB0}" presName="hierChild5" presStyleCnt="0"/>
      <dgm:spPr/>
    </dgm:pt>
    <dgm:pt modelId="{4AD6FDD0-0F70-4888-98A9-B3C1E364E6E9}" type="pres">
      <dgm:prSet presAssocID="{E15A18D3-B8C0-4E8C-99F3-40BDA068A5B3}" presName="Name28" presStyleLbl="parChTrans1D2" presStyleIdx="2" presStyleCnt="5"/>
      <dgm:spPr/>
    </dgm:pt>
    <dgm:pt modelId="{B6580D9F-DB2C-476C-90D7-B80F1C3E7439}" type="pres">
      <dgm:prSet presAssocID="{51001BEF-F354-4B2F-91A5-73CEC61B47E3}" presName="hierRoot2" presStyleCnt="0">
        <dgm:presLayoutVars>
          <dgm:hierBranch val="init"/>
        </dgm:presLayoutVars>
      </dgm:prSet>
      <dgm:spPr/>
    </dgm:pt>
    <dgm:pt modelId="{39766852-1B69-4E0D-A538-83741EB5C018}" type="pres">
      <dgm:prSet presAssocID="{51001BEF-F354-4B2F-91A5-73CEC61B47E3}" presName="rootComposite2" presStyleCnt="0"/>
      <dgm:spPr/>
    </dgm:pt>
    <dgm:pt modelId="{5DF4816C-4E1D-4AE6-9709-6FDECE784B95}" type="pres">
      <dgm:prSet presAssocID="{51001BEF-F354-4B2F-91A5-73CEC61B47E3}" presName="rootText2" presStyleLbl="alignAcc1" presStyleIdx="0" presStyleCnt="0">
        <dgm:presLayoutVars>
          <dgm:chPref val="3"/>
        </dgm:presLayoutVars>
      </dgm:prSet>
      <dgm:spPr/>
    </dgm:pt>
    <dgm:pt modelId="{E61CF805-7225-4F2F-88AA-FD310BA4C157}" type="pres">
      <dgm:prSet presAssocID="{51001BEF-F354-4B2F-91A5-73CEC61B47E3}" presName="topArc2" presStyleLbl="parChTrans1D1" presStyleIdx="6" presStyleCnt="12"/>
      <dgm:spPr/>
    </dgm:pt>
    <dgm:pt modelId="{31479A22-FDBA-437B-82D7-F80C684DB39B}" type="pres">
      <dgm:prSet presAssocID="{51001BEF-F354-4B2F-91A5-73CEC61B47E3}" presName="bottomArc2" presStyleLbl="parChTrans1D1" presStyleIdx="7" presStyleCnt="12"/>
      <dgm:spPr/>
    </dgm:pt>
    <dgm:pt modelId="{E66C532B-B0E6-4AB8-9FF2-488542AC6FA8}" type="pres">
      <dgm:prSet presAssocID="{51001BEF-F354-4B2F-91A5-73CEC61B47E3}" presName="topConnNode2" presStyleLbl="node2" presStyleIdx="0" presStyleCnt="0"/>
      <dgm:spPr/>
    </dgm:pt>
    <dgm:pt modelId="{C83A40D9-00B1-4B9D-9F40-DF9E7A45F56B}" type="pres">
      <dgm:prSet presAssocID="{51001BEF-F354-4B2F-91A5-73CEC61B47E3}" presName="hierChild4" presStyleCnt="0"/>
      <dgm:spPr/>
    </dgm:pt>
    <dgm:pt modelId="{43EFCFEE-7E93-45BF-9525-71F491D9E60D}" type="pres">
      <dgm:prSet presAssocID="{51001BEF-F354-4B2F-91A5-73CEC61B47E3}" presName="hierChild5" presStyleCnt="0"/>
      <dgm:spPr/>
    </dgm:pt>
    <dgm:pt modelId="{CE055AED-8FD6-4FA5-AE2F-D6245B0CA2F4}" type="pres">
      <dgm:prSet presAssocID="{5CCCE267-F28C-450E-8CFB-FC217CF27E86}" presName="Name28" presStyleLbl="parChTrans1D2" presStyleIdx="3" presStyleCnt="5"/>
      <dgm:spPr/>
    </dgm:pt>
    <dgm:pt modelId="{1AFE19B8-55A7-4D0F-8629-2F1273722B2B}" type="pres">
      <dgm:prSet presAssocID="{068301BC-8616-4978-8C43-3A38866E266F}" presName="hierRoot2" presStyleCnt="0">
        <dgm:presLayoutVars>
          <dgm:hierBranch val="init"/>
        </dgm:presLayoutVars>
      </dgm:prSet>
      <dgm:spPr/>
    </dgm:pt>
    <dgm:pt modelId="{115B2FD1-FFB7-499B-8352-E53F16F617BF}" type="pres">
      <dgm:prSet presAssocID="{068301BC-8616-4978-8C43-3A38866E266F}" presName="rootComposite2" presStyleCnt="0"/>
      <dgm:spPr/>
    </dgm:pt>
    <dgm:pt modelId="{2E233C59-3503-424B-A996-A7526E9A96E1}" type="pres">
      <dgm:prSet presAssocID="{068301BC-8616-4978-8C43-3A38866E266F}" presName="rootText2" presStyleLbl="alignAcc1" presStyleIdx="0" presStyleCnt="0">
        <dgm:presLayoutVars>
          <dgm:chPref val="3"/>
        </dgm:presLayoutVars>
      </dgm:prSet>
      <dgm:spPr/>
    </dgm:pt>
    <dgm:pt modelId="{0978AA20-67C5-48A0-A17B-A40B23F60655}" type="pres">
      <dgm:prSet presAssocID="{068301BC-8616-4978-8C43-3A38866E266F}" presName="topArc2" presStyleLbl="parChTrans1D1" presStyleIdx="8" presStyleCnt="12"/>
      <dgm:spPr/>
    </dgm:pt>
    <dgm:pt modelId="{AF5148D3-8F60-4B3E-9FEA-78534CB62C85}" type="pres">
      <dgm:prSet presAssocID="{068301BC-8616-4978-8C43-3A38866E266F}" presName="bottomArc2" presStyleLbl="parChTrans1D1" presStyleIdx="9" presStyleCnt="12"/>
      <dgm:spPr/>
    </dgm:pt>
    <dgm:pt modelId="{79DB48D5-C3D6-4F12-BC8E-28CD80D323EE}" type="pres">
      <dgm:prSet presAssocID="{068301BC-8616-4978-8C43-3A38866E266F}" presName="topConnNode2" presStyleLbl="node2" presStyleIdx="0" presStyleCnt="0"/>
      <dgm:spPr/>
    </dgm:pt>
    <dgm:pt modelId="{0E8164C9-9113-4DAB-8BF1-B07D34D430CB}" type="pres">
      <dgm:prSet presAssocID="{068301BC-8616-4978-8C43-3A38866E266F}" presName="hierChild4" presStyleCnt="0"/>
      <dgm:spPr/>
    </dgm:pt>
    <dgm:pt modelId="{D1685F2D-26CE-4411-A4B9-E6DB791D6FC8}" type="pres">
      <dgm:prSet presAssocID="{068301BC-8616-4978-8C43-3A38866E266F}" presName="hierChild5" presStyleCnt="0"/>
      <dgm:spPr/>
    </dgm:pt>
    <dgm:pt modelId="{51A05F65-7D75-40C3-9D8A-F3E34BA31101}" type="pres">
      <dgm:prSet presAssocID="{E0774980-681A-4806-B1C5-8F3ED8B29892}" presName="hierChild3" presStyleCnt="0"/>
      <dgm:spPr/>
    </dgm:pt>
    <dgm:pt modelId="{FE020D5F-2D23-48B7-BAED-2ACF6AF6D363}" type="pres">
      <dgm:prSet presAssocID="{5E8C63F7-3A20-4344-86B9-37B273D9972C}" presName="Name101" presStyleLbl="parChTrans1D2" presStyleIdx="4" presStyleCnt="5"/>
      <dgm:spPr/>
    </dgm:pt>
    <dgm:pt modelId="{4577ECC5-D004-4FE3-97D4-CBFBA7A54CFC}" type="pres">
      <dgm:prSet presAssocID="{AB5EB6A0-FD7A-4537-938F-EA7D0097F721}" presName="hierRoot3" presStyleCnt="0">
        <dgm:presLayoutVars>
          <dgm:hierBranch val="init"/>
        </dgm:presLayoutVars>
      </dgm:prSet>
      <dgm:spPr/>
    </dgm:pt>
    <dgm:pt modelId="{872DE245-F068-4A38-8494-1E210F19E409}" type="pres">
      <dgm:prSet presAssocID="{AB5EB6A0-FD7A-4537-938F-EA7D0097F721}" presName="rootComposite3" presStyleCnt="0"/>
      <dgm:spPr/>
    </dgm:pt>
    <dgm:pt modelId="{FDE10B7F-29E7-4EE4-BB91-A90691E6E562}" type="pres">
      <dgm:prSet presAssocID="{AB5EB6A0-FD7A-4537-938F-EA7D0097F721}" presName="rootText3" presStyleLbl="alignAcc1" presStyleIdx="0" presStyleCnt="0">
        <dgm:presLayoutVars>
          <dgm:chPref val="3"/>
        </dgm:presLayoutVars>
      </dgm:prSet>
      <dgm:spPr/>
    </dgm:pt>
    <dgm:pt modelId="{CF44EFB7-77B4-4053-BAB6-C50D0F43F7F6}" type="pres">
      <dgm:prSet presAssocID="{AB5EB6A0-FD7A-4537-938F-EA7D0097F721}" presName="topArc3" presStyleLbl="parChTrans1D1" presStyleIdx="10" presStyleCnt="12"/>
      <dgm:spPr/>
    </dgm:pt>
    <dgm:pt modelId="{8EB60729-5F71-45CA-8F63-CADC1074F5C0}" type="pres">
      <dgm:prSet presAssocID="{AB5EB6A0-FD7A-4537-938F-EA7D0097F721}" presName="bottomArc3" presStyleLbl="parChTrans1D1" presStyleIdx="11" presStyleCnt="12"/>
      <dgm:spPr/>
    </dgm:pt>
    <dgm:pt modelId="{67496B53-53C0-49F0-82E7-8A33EFA3F64A}" type="pres">
      <dgm:prSet presAssocID="{AB5EB6A0-FD7A-4537-938F-EA7D0097F721}" presName="topConnNode3" presStyleLbl="asst1" presStyleIdx="0" presStyleCnt="0"/>
      <dgm:spPr/>
    </dgm:pt>
    <dgm:pt modelId="{B89213E3-9C7E-4B72-BBAB-3764CEE76479}" type="pres">
      <dgm:prSet presAssocID="{AB5EB6A0-FD7A-4537-938F-EA7D0097F721}" presName="hierChild6" presStyleCnt="0"/>
      <dgm:spPr/>
    </dgm:pt>
    <dgm:pt modelId="{C02F39B7-BB95-4B71-A71C-1BE0205C2AA5}" type="pres">
      <dgm:prSet presAssocID="{AB5EB6A0-FD7A-4537-938F-EA7D0097F721}" presName="hierChild7" presStyleCnt="0"/>
      <dgm:spPr/>
    </dgm:pt>
  </dgm:ptLst>
  <dgm:cxnLst>
    <dgm:cxn modelId="{17289B01-DB84-4C6F-9000-A118C4D71C94}" srcId="{379FD13C-2257-4BD7-AA1B-895EF478A91C}" destId="{E0774980-681A-4806-B1C5-8F3ED8B29892}" srcOrd="0" destOrd="0" parTransId="{E0988DEB-4278-4C3E-99C7-DAE4D10B7AEF}" sibTransId="{25D2C9BA-7C84-4B5D-8F1F-F02899EDE187}"/>
    <dgm:cxn modelId="{0DEF351B-F847-46C9-A0AE-02550658E1BB}" type="presOf" srcId="{AB5EB6A0-FD7A-4537-938F-EA7D0097F721}" destId="{FDE10B7F-29E7-4EE4-BB91-A90691E6E562}" srcOrd="0" destOrd="0" presId="urn:microsoft.com/office/officeart/2008/layout/HalfCircleOrganizationChart"/>
    <dgm:cxn modelId="{84E8532E-E557-45CC-9000-3937087E475D}" type="presOf" srcId="{BE20D321-C35B-4D6E-B742-2F9F7247B6A8}" destId="{AEF1EA62-21D0-45A0-9DF9-2A8C248510B2}" srcOrd="0" destOrd="0" presId="urn:microsoft.com/office/officeart/2008/layout/HalfCircleOrganizationChart"/>
    <dgm:cxn modelId="{28F18134-B885-42FB-8985-9BE93542D119}" type="presOf" srcId="{E0774980-681A-4806-B1C5-8F3ED8B29892}" destId="{5B666AC2-B5A2-40A3-9044-03EEE839E7E3}" srcOrd="1" destOrd="0" presId="urn:microsoft.com/office/officeart/2008/layout/HalfCircleOrganizationChart"/>
    <dgm:cxn modelId="{9DFF6F5E-A310-4290-B2A8-DC4038C4B9DE}" type="presOf" srcId="{B834E879-2E17-4A6E-BD39-6CFE5F3C0BB0}" destId="{25BC43BA-F6CC-4005-9205-FD394E22B8AC}" srcOrd="0" destOrd="0" presId="urn:microsoft.com/office/officeart/2008/layout/HalfCircleOrganizationChart"/>
    <dgm:cxn modelId="{A4795069-6847-4119-8DEB-5CCA083C81CC}" type="presOf" srcId="{51001BEF-F354-4B2F-91A5-73CEC61B47E3}" destId="{5DF4816C-4E1D-4AE6-9709-6FDECE784B95}" srcOrd="0" destOrd="0" presId="urn:microsoft.com/office/officeart/2008/layout/HalfCircleOrganizationChart"/>
    <dgm:cxn modelId="{3CA74650-040F-4BC2-A306-7808DB91C2F5}" srcId="{E0774980-681A-4806-B1C5-8F3ED8B29892}" destId="{B834E879-2E17-4A6E-BD39-6CFE5F3C0BB0}" srcOrd="2" destOrd="0" parTransId="{87865E71-5417-4ADA-89D2-F0E6EF6C8030}" sibTransId="{20F6BD87-D92E-4367-A365-1FA804665B79}"/>
    <dgm:cxn modelId="{27199552-FF53-4312-9858-272A92C6EADC}" srcId="{E0774980-681A-4806-B1C5-8F3ED8B29892}" destId="{068301BC-8616-4978-8C43-3A38866E266F}" srcOrd="4" destOrd="0" parTransId="{5CCCE267-F28C-450E-8CFB-FC217CF27E86}" sibTransId="{273009D2-2199-43A4-90CE-70512EC0C8ED}"/>
    <dgm:cxn modelId="{1C545358-27BB-4FED-B567-4E7F59561555}" type="presOf" srcId="{5E8C63F7-3A20-4344-86B9-37B273D9972C}" destId="{FE020D5F-2D23-48B7-BAED-2ACF6AF6D363}" srcOrd="0" destOrd="0" presId="urn:microsoft.com/office/officeart/2008/layout/HalfCircleOrganizationChart"/>
    <dgm:cxn modelId="{11A51981-D2E0-4FCA-892B-7EF824747396}" type="presOf" srcId="{B834E879-2E17-4A6E-BD39-6CFE5F3C0BB0}" destId="{890B2FB2-47C1-4BBA-BF8D-7E713B48875E}" srcOrd="1" destOrd="0" presId="urn:microsoft.com/office/officeart/2008/layout/HalfCircleOrganizationChart"/>
    <dgm:cxn modelId="{BBFA9682-DC16-476E-A47F-BE7BAFCABE8D}" type="presOf" srcId="{51001BEF-F354-4B2F-91A5-73CEC61B47E3}" destId="{E66C532B-B0E6-4AB8-9FF2-488542AC6FA8}" srcOrd="1" destOrd="0" presId="urn:microsoft.com/office/officeart/2008/layout/HalfCircleOrganizationChart"/>
    <dgm:cxn modelId="{082AF585-DE7F-4D57-995B-7E387A63FE36}" type="presOf" srcId="{67D4B191-1026-4C73-9F2A-93C39AA772C6}" destId="{BB274F96-88F9-4B1D-98AE-AF182DDFA846}" srcOrd="1" destOrd="0" presId="urn:microsoft.com/office/officeart/2008/layout/HalfCircleOrganizationChart"/>
    <dgm:cxn modelId="{4763DB8A-EDC5-4105-8AB0-27B9322EAEB1}" type="presOf" srcId="{AB5EB6A0-FD7A-4537-938F-EA7D0097F721}" destId="{67496B53-53C0-49F0-82E7-8A33EFA3F64A}" srcOrd="1" destOrd="0" presId="urn:microsoft.com/office/officeart/2008/layout/HalfCircleOrganizationChart"/>
    <dgm:cxn modelId="{3BD7E0A8-B18A-4FC6-8DD7-B614FCF4573C}" type="presOf" srcId="{E15A18D3-B8C0-4E8C-99F3-40BDA068A5B3}" destId="{4AD6FDD0-0F70-4888-98A9-B3C1E364E6E9}" srcOrd="0" destOrd="0" presId="urn:microsoft.com/office/officeart/2008/layout/HalfCircleOrganizationChart"/>
    <dgm:cxn modelId="{F45314B0-8BED-4D87-8812-563C1FAE8565}" type="presOf" srcId="{068301BC-8616-4978-8C43-3A38866E266F}" destId="{2E233C59-3503-424B-A996-A7526E9A96E1}" srcOrd="0" destOrd="0" presId="urn:microsoft.com/office/officeart/2008/layout/HalfCircleOrganizationChart"/>
    <dgm:cxn modelId="{F45D70BF-4E4E-47C8-9064-315CD4091859}" type="presOf" srcId="{87865E71-5417-4ADA-89D2-F0E6EF6C8030}" destId="{0F7F0E33-06FE-48CA-8D74-D358EE2C6361}" srcOrd="0" destOrd="0" presId="urn:microsoft.com/office/officeart/2008/layout/HalfCircleOrganizationChart"/>
    <dgm:cxn modelId="{5CC643C3-133C-4AD7-BCDD-B9FD9635357A}" srcId="{E0774980-681A-4806-B1C5-8F3ED8B29892}" destId="{AB5EB6A0-FD7A-4537-938F-EA7D0097F721}" srcOrd="0" destOrd="0" parTransId="{5E8C63F7-3A20-4344-86B9-37B273D9972C}" sibTransId="{32536841-82F9-4D6F-82E2-3DDF508F9C72}"/>
    <dgm:cxn modelId="{CCCC9ED1-7D43-4E4B-8850-C796A7ABC9F8}" type="presOf" srcId="{068301BC-8616-4978-8C43-3A38866E266F}" destId="{79DB48D5-C3D6-4F12-BC8E-28CD80D323EE}" srcOrd="1" destOrd="0" presId="urn:microsoft.com/office/officeart/2008/layout/HalfCircleOrganizationChart"/>
    <dgm:cxn modelId="{D7D161D4-F269-4611-B9F9-DECAA7F7BB56}" srcId="{E0774980-681A-4806-B1C5-8F3ED8B29892}" destId="{51001BEF-F354-4B2F-91A5-73CEC61B47E3}" srcOrd="3" destOrd="0" parTransId="{E15A18D3-B8C0-4E8C-99F3-40BDA068A5B3}" sibTransId="{F733A407-183F-4136-A264-0F98A03EFFDF}"/>
    <dgm:cxn modelId="{D84EA5D4-B4BF-4527-8F52-74B70EFC8F18}" type="presOf" srcId="{5CCCE267-F28C-450E-8CFB-FC217CF27E86}" destId="{CE055AED-8FD6-4FA5-AE2F-D6245B0CA2F4}" srcOrd="0" destOrd="0" presId="urn:microsoft.com/office/officeart/2008/layout/HalfCircleOrganizationChart"/>
    <dgm:cxn modelId="{F0DEBADA-1514-4DF3-A935-B728754910F6}" srcId="{E0774980-681A-4806-B1C5-8F3ED8B29892}" destId="{67D4B191-1026-4C73-9F2A-93C39AA772C6}" srcOrd="1" destOrd="0" parTransId="{BE20D321-C35B-4D6E-B742-2F9F7247B6A8}" sibTransId="{44B872C3-D70B-443C-9932-8A5DADB83971}"/>
    <dgm:cxn modelId="{EA17C0E2-30E3-4D19-8D2C-4E1A7EBF9EBF}" type="presOf" srcId="{379FD13C-2257-4BD7-AA1B-895EF478A91C}" destId="{1552F91B-88CA-4F79-B269-C2938F44496A}" srcOrd="0" destOrd="0" presId="urn:microsoft.com/office/officeart/2008/layout/HalfCircleOrganizationChart"/>
    <dgm:cxn modelId="{AC8904EB-859F-46F5-BA3C-6DED3E853C0F}" type="presOf" srcId="{E0774980-681A-4806-B1C5-8F3ED8B29892}" destId="{1FB7DFA7-6736-4F0E-839B-520FE3430EB8}" srcOrd="0" destOrd="0" presId="urn:microsoft.com/office/officeart/2008/layout/HalfCircleOrganizationChart"/>
    <dgm:cxn modelId="{45110DFA-6AD1-4C32-893B-1A81A187ABE4}" type="presOf" srcId="{67D4B191-1026-4C73-9F2A-93C39AA772C6}" destId="{DC401E6A-66F3-47E4-82C1-FE1D2D4C721F}" srcOrd="0" destOrd="0" presId="urn:microsoft.com/office/officeart/2008/layout/HalfCircleOrganizationChart"/>
    <dgm:cxn modelId="{3CE48E04-146B-464D-A125-A06AC3869B80}" type="presParOf" srcId="{1552F91B-88CA-4F79-B269-C2938F44496A}" destId="{DA790529-6EE4-4EE2-AF61-86B616CBFB7E}" srcOrd="0" destOrd="0" presId="urn:microsoft.com/office/officeart/2008/layout/HalfCircleOrganizationChart"/>
    <dgm:cxn modelId="{73A02B36-4AD0-49E3-A31D-1E49130BD180}" type="presParOf" srcId="{DA790529-6EE4-4EE2-AF61-86B616CBFB7E}" destId="{94B31E58-DFE7-4FEC-94B8-B04D19DE9F5C}" srcOrd="0" destOrd="0" presId="urn:microsoft.com/office/officeart/2008/layout/HalfCircleOrganizationChart"/>
    <dgm:cxn modelId="{EC99FF31-45B4-4219-81DF-893AACCEF493}" type="presParOf" srcId="{94B31E58-DFE7-4FEC-94B8-B04D19DE9F5C}" destId="{1FB7DFA7-6736-4F0E-839B-520FE3430EB8}" srcOrd="0" destOrd="0" presId="urn:microsoft.com/office/officeart/2008/layout/HalfCircleOrganizationChart"/>
    <dgm:cxn modelId="{83942F6D-4BED-426B-9B99-6968F2767D8B}" type="presParOf" srcId="{94B31E58-DFE7-4FEC-94B8-B04D19DE9F5C}" destId="{47D8A883-D882-45AB-89F0-5ADE4885E576}" srcOrd="1" destOrd="0" presId="urn:microsoft.com/office/officeart/2008/layout/HalfCircleOrganizationChart"/>
    <dgm:cxn modelId="{87ABB860-91C8-4C78-9A8C-9E1377FDF9B6}" type="presParOf" srcId="{94B31E58-DFE7-4FEC-94B8-B04D19DE9F5C}" destId="{434CD976-2487-4BA9-92B0-B5F36E68E3C9}" srcOrd="2" destOrd="0" presId="urn:microsoft.com/office/officeart/2008/layout/HalfCircleOrganizationChart"/>
    <dgm:cxn modelId="{06551247-056F-4DBF-97B5-96202DCA4961}" type="presParOf" srcId="{94B31E58-DFE7-4FEC-94B8-B04D19DE9F5C}" destId="{5B666AC2-B5A2-40A3-9044-03EEE839E7E3}" srcOrd="3" destOrd="0" presId="urn:microsoft.com/office/officeart/2008/layout/HalfCircleOrganizationChart"/>
    <dgm:cxn modelId="{BDC4BCE8-F515-4B7B-8FCF-24E1066D81DF}" type="presParOf" srcId="{DA790529-6EE4-4EE2-AF61-86B616CBFB7E}" destId="{11935DE4-431E-415E-BCAC-F7F4ACAA0F74}" srcOrd="1" destOrd="0" presId="urn:microsoft.com/office/officeart/2008/layout/HalfCircleOrganizationChart"/>
    <dgm:cxn modelId="{B37AAC67-640D-4D36-AD9D-9819A7331362}" type="presParOf" srcId="{11935DE4-431E-415E-BCAC-F7F4ACAA0F74}" destId="{AEF1EA62-21D0-45A0-9DF9-2A8C248510B2}" srcOrd="0" destOrd="0" presId="urn:microsoft.com/office/officeart/2008/layout/HalfCircleOrganizationChart"/>
    <dgm:cxn modelId="{0FFE0A44-8A4C-4D9E-AEB6-03FC8910F599}" type="presParOf" srcId="{11935DE4-431E-415E-BCAC-F7F4ACAA0F74}" destId="{48FBAEA0-649D-4B53-AF32-30A435EFBCEA}" srcOrd="1" destOrd="0" presId="urn:microsoft.com/office/officeart/2008/layout/HalfCircleOrganizationChart"/>
    <dgm:cxn modelId="{ACE9FB04-7325-45C4-B936-FB26FE1BB044}" type="presParOf" srcId="{48FBAEA0-649D-4B53-AF32-30A435EFBCEA}" destId="{962A635E-66CA-44FE-80F4-5020F3E71936}" srcOrd="0" destOrd="0" presId="urn:microsoft.com/office/officeart/2008/layout/HalfCircleOrganizationChart"/>
    <dgm:cxn modelId="{E6079619-210E-4C11-A009-8D4B6FF4945E}" type="presParOf" srcId="{962A635E-66CA-44FE-80F4-5020F3E71936}" destId="{DC401E6A-66F3-47E4-82C1-FE1D2D4C721F}" srcOrd="0" destOrd="0" presId="urn:microsoft.com/office/officeart/2008/layout/HalfCircleOrganizationChart"/>
    <dgm:cxn modelId="{A1D6E20F-01FB-41D1-96DA-9799A518948A}" type="presParOf" srcId="{962A635E-66CA-44FE-80F4-5020F3E71936}" destId="{73B2777A-D3DD-4C5F-94CA-38D80BC28490}" srcOrd="1" destOrd="0" presId="urn:microsoft.com/office/officeart/2008/layout/HalfCircleOrganizationChart"/>
    <dgm:cxn modelId="{89A6F606-C962-4284-8D35-9663A02C1708}" type="presParOf" srcId="{962A635E-66CA-44FE-80F4-5020F3E71936}" destId="{DFC3B5D4-C065-4C8B-BE70-6A24B0528A86}" srcOrd="2" destOrd="0" presId="urn:microsoft.com/office/officeart/2008/layout/HalfCircleOrganizationChart"/>
    <dgm:cxn modelId="{5C5B8377-761A-4AC4-A378-B287DF023A1D}" type="presParOf" srcId="{962A635E-66CA-44FE-80F4-5020F3E71936}" destId="{BB274F96-88F9-4B1D-98AE-AF182DDFA846}" srcOrd="3" destOrd="0" presId="urn:microsoft.com/office/officeart/2008/layout/HalfCircleOrganizationChart"/>
    <dgm:cxn modelId="{8388F15F-92D7-40D7-914F-0842B8E79059}" type="presParOf" srcId="{48FBAEA0-649D-4B53-AF32-30A435EFBCEA}" destId="{500E4F3D-0C2E-49CD-9E20-93D54547C906}" srcOrd="1" destOrd="0" presId="urn:microsoft.com/office/officeart/2008/layout/HalfCircleOrganizationChart"/>
    <dgm:cxn modelId="{1012FF2A-CF71-462A-A84C-FF7DE9EA73A9}" type="presParOf" srcId="{48FBAEA0-649D-4B53-AF32-30A435EFBCEA}" destId="{F230B1D1-36A7-48F0-8325-B22EB1F90384}" srcOrd="2" destOrd="0" presId="urn:microsoft.com/office/officeart/2008/layout/HalfCircleOrganizationChart"/>
    <dgm:cxn modelId="{D02428E3-5DDF-4102-9ECE-45ABC55FBA4A}" type="presParOf" srcId="{11935DE4-431E-415E-BCAC-F7F4ACAA0F74}" destId="{0F7F0E33-06FE-48CA-8D74-D358EE2C6361}" srcOrd="2" destOrd="0" presId="urn:microsoft.com/office/officeart/2008/layout/HalfCircleOrganizationChart"/>
    <dgm:cxn modelId="{6D22550C-A327-4340-99A4-227971160CAF}" type="presParOf" srcId="{11935DE4-431E-415E-BCAC-F7F4ACAA0F74}" destId="{E8B98D4A-2F40-4E70-BF8D-D377B40C0304}" srcOrd="3" destOrd="0" presId="urn:microsoft.com/office/officeart/2008/layout/HalfCircleOrganizationChart"/>
    <dgm:cxn modelId="{33CDEC8F-D1E5-49B7-B755-0D69B2E4B14B}" type="presParOf" srcId="{E8B98D4A-2F40-4E70-BF8D-D377B40C0304}" destId="{CFCCCB70-5EAF-46D0-8954-BE796AA28C89}" srcOrd="0" destOrd="0" presId="urn:microsoft.com/office/officeart/2008/layout/HalfCircleOrganizationChart"/>
    <dgm:cxn modelId="{1D9298DD-254C-41DC-8709-849544DC924D}" type="presParOf" srcId="{CFCCCB70-5EAF-46D0-8954-BE796AA28C89}" destId="{25BC43BA-F6CC-4005-9205-FD394E22B8AC}" srcOrd="0" destOrd="0" presId="urn:microsoft.com/office/officeart/2008/layout/HalfCircleOrganizationChart"/>
    <dgm:cxn modelId="{4D25584C-7537-4F54-8C44-FEDDD2C4C719}" type="presParOf" srcId="{CFCCCB70-5EAF-46D0-8954-BE796AA28C89}" destId="{FFE03B26-4DF7-43DC-A70E-7F5B4A810835}" srcOrd="1" destOrd="0" presId="urn:microsoft.com/office/officeart/2008/layout/HalfCircleOrganizationChart"/>
    <dgm:cxn modelId="{70CD3713-6FF0-4852-883E-F3D4269A6C83}" type="presParOf" srcId="{CFCCCB70-5EAF-46D0-8954-BE796AA28C89}" destId="{2CA183DD-6933-4EA8-B750-8280D2F6F0C1}" srcOrd="2" destOrd="0" presId="urn:microsoft.com/office/officeart/2008/layout/HalfCircleOrganizationChart"/>
    <dgm:cxn modelId="{9FDAA0AA-9F51-4AD1-8CB3-918BF182301B}" type="presParOf" srcId="{CFCCCB70-5EAF-46D0-8954-BE796AA28C89}" destId="{890B2FB2-47C1-4BBA-BF8D-7E713B48875E}" srcOrd="3" destOrd="0" presId="urn:microsoft.com/office/officeart/2008/layout/HalfCircleOrganizationChart"/>
    <dgm:cxn modelId="{F5CC6A4F-C4B0-4DE6-892A-A670C090EF87}" type="presParOf" srcId="{E8B98D4A-2F40-4E70-BF8D-D377B40C0304}" destId="{DCA8EDBA-8DE1-4F72-85F5-68A436115709}" srcOrd="1" destOrd="0" presId="urn:microsoft.com/office/officeart/2008/layout/HalfCircleOrganizationChart"/>
    <dgm:cxn modelId="{24541BD2-F09F-4615-969D-19BE3F38756A}" type="presParOf" srcId="{E8B98D4A-2F40-4E70-BF8D-D377B40C0304}" destId="{2D2EA065-BFEA-46E1-A71D-4771EA5D191A}" srcOrd="2" destOrd="0" presId="urn:microsoft.com/office/officeart/2008/layout/HalfCircleOrganizationChart"/>
    <dgm:cxn modelId="{C6D1BBBB-C643-42A3-AE6F-054E547FD253}" type="presParOf" srcId="{11935DE4-431E-415E-BCAC-F7F4ACAA0F74}" destId="{4AD6FDD0-0F70-4888-98A9-B3C1E364E6E9}" srcOrd="4" destOrd="0" presId="urn:microsoft.com/office/officeart/2008/layout/HalfCircleOrganizationChart"/>
    <dgm:cxn modelId="{68F1908B-F930-4D6E-8467-3931C713ACCA}" type="presParOf" srcId="{11935DE4-431E-415E-BCAC-F7F4ACAA0F74}" destId="{B6580D9F-DB2C-476C-90D7-B80F1C3E7439}" srcOrd="5" destOrd="0" presId="urn:microsoft.com/office/officeart/2008/layout/HalfCircleOrganizationChart"/>
    <dgm:cxn modelId="{966F089F-A09F-45F3-AA4D-EFEBDBEE8FB0}" type="presParOf" srcId="{B6580D9F-DB2C-476C-90D7-B80F1C3E7439}" destId="{39766852-1B69-4E0D-A538-83741EB5C018}" srcOrd="0" destOrd="0" presId="urn:microsoft.com/office/officeart/2008/layout/HalfCircleOrganizationChart"/>
    <dgm:cxn modelId="{3919E85B-5CC8-47EA-928E-6E0E7AB03A06}" type="presParOf" srcId="{39766852-1B69-4E0D-A538-83741EB5C018}" destId="{5DF4816C-4E1D-4AE6-9709-6FDECE784B95}" srcOrd="0" destOrd="0" presId="urn:microsoft.com/office/officeart/2008/layout/HalfCircleOrganizationChart"/>
    <dgm:cxn modelId="{C04BD87F-FB4B-4C89-BD25-B42E516E5E22}" type="presParOf" srcId="{39766852-1B69-4E0D-A538-83741EB5C018}" destId="{E61CF805-7225-4F2F-88AA-FD310BA4C157}" srcOrd="1" destOrd="0" presId="urn:microsoft.com/office/officeart/2008/layout/HalfCircleOrganizationChart"/>
    <dgm:cxn modelId="{6C998A84-B4CC-4B48-8A44-D545DF69C08F}" type="presParOf" srcId="{39766852-1B69-4E0D-A538-83741EB5C018}" destId="{31479A22-FDBA-437B-82D7-F80C684DB39B}" srcOrd="2" destOrd="0" presId="urn:microsoft.com/office/officeart/2008/layout/HalfCircleOrganizationChart"/>
    <dgm:cxn modelId="{6C9858E2-9454-4C2B-BE17-372171F745B5}" type="presParOf" srcId="{39766852-1B69-4E0D-A538-83741EB5C018}" destId="{E66C532B-B0E6-4AB8-9FF2-488542AC6FA8}" srcOrd="3" destOrd="0" presId="urn:microsoft.com/office/officeart/2008/layout/HalfCircleOrganizationChart"/>
    <dgm:cxn modelId="{EA123149-F1BF-4A87-B100-064AAC9461F6}" type="presParOf" srcId="{B6580D9F-DB2C-476C-90D7-B80F1C3E7439}" destId="{C83A40D9-00B1-4B9D-9F40-DF9E7A45F56B}" srcOrd="1" destOrd="0" presId="urn:microsoft.com/office/officeart/2008/layout/HalfCircleOrganizationChart"/>
    <dgm:cxn modelId="{FA7CAD8D-1F2A-4EEC-872E-21254F1792D0}" type="presParOf" srcId="{B6580D9F-DB2C-476C-90D7-B80F1C3E7439}" destId="{43EFCFEE-7E93-45BF-9525-71F491D9E60D}" srcOrd="2" destOrd="0" presId="urn:microsoft.com/office/officeart/2008/layout/HalfCircleOrganizationChart"/>
    <dgm:cxn modelId="{8EFF871E-7798-4843-B547-995D045BD178}" type="presParOf" srcId="{11935DE4-431E-415E-BCAC-F7F4ACAA0F74}" destId="{CE055AED-8FD6-4FA5-AE2F-D6245B0CA2F4}" srcOrd="6" destOrd="0" presId="urn:microsoft.com/office/officeart/2008/layout/HalfCircleOrganizationChart"/>
    <dgm:cxn modelId="{7A2E43E6-3287-45B5-8FFB-B8E18859784B}" type="presParOf" srcId="{11935DE4-431E-415E-BCAC-F7F4ACAA0F74}" destId="{1AFE19B8-55A7-4D0F-8629-2F1273722B2B}" srcOrd="7" destOrd="0" presId="urn:microsoft.com/office/officeart/2008/layout/HalfCircleOrganizationChart"/>
    <dgm:cxn modelId="{9541D99C-3834-4162-8ED2-420BFFBC50DB}" type="presParOf" srcId="{1AFE19B8-55A7-4D0F-8629-2F1273722B2B}" destId="{115B2FD1-FFB7-499B-8352-E53F16F617BF}" srcOrd="0" destOrd="0" presId="urn:microsoft.com/office/officeart/2008/layout/HalfCircleOrganizationChart"/>
    <dgm:cxn modelId="{42081B50-CD82-42BA-B740-30F8CF546587}" type="presParOf" srcId="{115B2FD1-FFB7-499B-8352-E53F16F617BF}" destId="{2E233C59-3503-424B-A996-A7526E9A96E1}" srcOrd="0" destOrd="0" presId="urn:microsoft.com/office/officeart/2008/layout/HalfCircleOrganizationChart"/>
    <dgm:cxn modelId="{9826643F-4497-432E-A1FF-8A51F652628C}" type="presParOf" srcId="{115B2FD1-FFB7-499B-8352-E53F16F617BF}" destId="{0978AA20-67C5-48A0-A17B-A40B23F60655}" srcOrd="1" destOrd="0" presId="urn:microsoft.com/office/officeart/2008/layout/HalfCircleOrganizationChart"/>
    <dgm:cxn modelId="{F3375C34-FD3A-49AF-8DDB-1B275B6700DF}" type="presParOf" srcId="{115B2FD1-FFB7-499B-8352-E53F16F617BF}" destId="{AF5148D3-8F60-4B3E-9FEA-78534CB62C85}" srcOrd="2" destOrd="0" presId="urn:microsoft.com/office/officeart/2008/layout/HalfCircleOrganizationChart"/>
    <dgm:cxn modelId="{4BB34A6C-B276-4F9E-9949-9672A26813EC}" type="presParOf" srcId="{115B2FD1-FFB7-499B-8352-E53F16F617BF}" destId="{79DB48D5-C3D6-4F12-BC8E-28CD80D323EE}" srcOrd="3" destOrd="0" presId="urn:microsoft.com/office/officeart/2008/layout/HalfCircleOrganizationChart"/>
    <dgm:cxn modelId="{FFF0EB54-C265-49B4-A800-3FAFD72B74C7}" type="presParOf" srcId="{1AFE19B8-55A7-4D0F-8629-2F1273722B2B}" destId="{0E8164C9-9113-4DAB-8BF1-B07D34D430CB}" srcOrd="1" destOrd="0" presId="urn:microsoft.com/office/officeart/2008/layout/HalfCircleOrganizationChart"/>
    <dgm:cxn modelId="{0D8D889A-4623-4881-B256-F9E9DD723816}" type="presParOf" srcId="{1AFE19B8-55A7-4D0F-8629-2F1273722B2B}" destId="{D1685F2D-26CE-4411-A4B9-E6DB791D6FC8}" srcOrd="2" destOrd="0" presId="urn:microsoft.com/office/officeart/2008/layout/HalfCircleOrganizationChart"/>
    <dgm:cxn modelId="{B63827FD-F0F6-4ECE-9E3C-3DA686367F10}" type="presParOf" srcId="{DA790529-6EE4-4EE2-AF61-86B616CBFB7E}" destId="{51A05F65-7D75-40C3-9D8A-F3E34BA31101}" srcOrd="2" destOrd="0" presId="urn:microsoft.com/office/officeart/2008/layout/HalfCircleOrganizationChart"/>
    <dgm:cxn modelId="{3E9F0DE1-5FEB-457E-A9AB-CBACB36225E9}" type="presParOf" srcId="{51A05F65-7D75-40C3-9D8A-F3E34BA31101}" destId="{FE020D5F-2D23-48B7-BAED-2ACF6AF6D363}" srcOrd="0" destOrd="0" presId="urn:microsoft.com/office/officeart/2008/layout/HalfCircleOrganizationChart"/>
    <dgm:cxn modelId="{8E1EF102-2F8E-4A57-AFC8-319C09E5D217}" type="presParOf" srcId="{51A05F65-7D75-40C3-9D8A-F3E34BA31101}" destId="{4577ECC5-D004-4FE3-97D4-CBFBA7A54CFC}" srcOrd="1" destOrd="0" presId="urn:microsoft.com/office/officeart/2008/layout/HalfCircleOrganizationChart"/>
    <dgm:cxn modelId="{37CFF003-BB73-4B13-98EE-4CA1FF8B9E76}" type="presParOf" srcId="{4577ECC5-D004-4FE3-97D4-CBFBA7A54CFC}" destId="{872DE245-F068-4A38-8494-1E210F19E409}" srcOrd="0" destOrd="0" presId="urn:microsoft.com/office/officeart/2008/layout/HalfCircleOrganizationChart"/>
    <dgm:cxn modelId="{7C837D71-8194-44EB-82FB-33ABC13FA7BB}" type="presParOf" srcId="{872DE245-F068-4A38-8494-1E210F19E409}" destId="{FDE10B7F-29E7-4EE4-BB91-A90691E6E562}" srcOrd="0" destOrd="0" presId="urn:microsoft.com/office/officeart/2008/layout/HalfCircleOrganizationChart"/>
    <dgm:cxn modelId="{39228002-9F9F-45B7-9242-C2E39359F7A0}" type="presParOf" srcId="{872DE245-F068-4A38-8494-1E210F19E409}" destId="{CF44EFB7-77B4-4053-BAB6-C50D0F43F7F6}" srcOrd="1" destOrd="0" presId="urn:microsoft.com/office/officeart/2008/layout/HalfCircleOrganizationChart"/>
    <dgm:cxn modelId="{701759A9-92FE-4A80-A391-9D030F6DEBC9}" type="presParOf" srcId="{872DE245-F068-4A38-8494-1E210F19E409}" destId="{8EB60729-5F71-45CA-8F63-CADC1074F5C0}" srcOrd="2" destOrd="0" presId="urn:microsoft.com/office/officeart/2008/layout/HalfCircleOrganizationChart"/>
    <dgm:cxn modelId="{1A51B1F6-3989-4A0F-87AE-030072A95AF5}" type="presParOf" srcId="{872DE245-F068-4A38-8494-1E210F19E409}" destId="{67496B53-53C0-49F0-82E7-8A33EFA3F64A}" srcOrd="3" destOrd="0" presId="urn:microsoft.com/office/officeart/2008/layout/HalfCircleOrganizationChart"/>
    <dgm:cxn modelId="{7AEECE11-DAC7-44EE-93CF-25D373FCDD69}" type="presParOf" srcId="{4577ECC5-D004-4FE3-97D4-CBFBA7A54CFC}" destId="{B89213E3-9C7E-4B72-BBAB-3764CEE76479}" srcOrd="1" destOrd="0" presId="urn:microsoft.com/office/officeart/2008/layout/HalfCircleOrganizationChart"/>
    <dgm:cxn modelId="{B57D181E-E6AE-4969-ACB6-2CE6D277CCB7}" type="presParOf" srcId="{4577ECC5-D004-4FE3-97D4-CBFBA7A54CFC}" destId="{C02F39B7-BB95-4B71-A71C-1BE0205C2AA5}" srcOrd="2" destOrd="0" presId="urn:microsoft.com/office/officeart/2008/layout/HalfCircle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20D5F-2D23-48B7-BAED-2ACF6AF6D363}">
      <dsp:nvSpPr>
        <dsp:cNvPr id="0" name=""/>
        <dsp:cNvSpPr/>
      </dsp:nvSpPr>
      <dsp:spPr>
        <a:xfrm>
          <a:off x="2502163" y="918976"/>
          <a:ext cx="545836" cy="394580"/>
        </a:xfrm>
        <a:custGeom>
          <a:avLst/>
          <a:gdLst/>
          <a:ahLst/>
          <a:cxnLst/>
          <a:rect l="0" t="0" r="0" b="0"/>
          <a:pathLst>
            <a:path>
              <a:moveTo>
                <a:pt x="545836" y="0"/>
              </a:moveTo>
              <a:lnTo>
                <a:pt x="545836" y="394580"/>
              </a:lnTo>
              <a:lnTo>
                <a:pt x="0" y="39458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55AED-8FD6-4FA5-AE2F-D6245B0CA2F4}">
      <dsp:nvSpPr>
        <dsp:cNvPr id="0" name=""/>
        <dsp:cNvSpPr/>
      </dsp:nvSpPr>
      <dsp:spPr>
        <a:xfrm>
          <a:off x="3048000" y="918976"/>
          <a:ext cx="2387212" cy="1210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1943"/>
              </a:lnTo>
              <a:lnTo>
                <a:pt x="2387212" y="1071943"/>
              </a:lnTo>
              <a:lnTo>
                <a:pt x="2387212" y="1210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D6FDD0-0F70-4888-98A9-B3C1E364E6E9}">
      <dsp:nvSpPr>
        <dsp:cNvPr id="0" name=""/>
        <dsp:cNvSpPr/>
      </dsp:nvSpPr>
      <dsp:spPr>
        <a:xfrm>
          <a:off x="3048000" y="918976"/>
          <a:ext cx="795737" cy="1210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1943"/>
              </a:lnTo>
              <a:lnTo>
                <a:pt x="795737" y="1071943"/>
              </a:lnTo>
              <a:lnTo>
                <a:pt x="795737" y="1210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F0E33-06FE-48CA-8D74-D358EE2C6361}">
      <dsp:nvSpPr>
        <dsp:cNvPr id="0" name=""/>
        <dsp:cNvSpPr/>
      </dsp:nvSpPr>
      <dsp:spPr>
        <a:xfrm>
          <a:off x="2252262" y="918976"/>
          <a:ext cx="795737" cy="1210047"/>
        </a:xfrm>
        <a:custGeom>
          <a:avLst/>
          <a:gdLst/>
          <a:ahLst/>
          <a:cxnLst/>
          <a:rect l="0" t="0" r="0" b="0"/>
          <a:pathLst>
            <a:path>
              <a:moveTo>
                <a:pt x="795737" y="0"/>
              </a:moveTo>
              <a:lnTo>
                <a:pt x="795737" y="1071943"/>
              </a:lnTo>
              <a:lnTo>
                <a:pt x="0" y="1071943"/>
              </a:lnTo>
              <a:lnTo>
                <a:pt x="0" y="1210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1EA62-21D0-45A0-9DF9-2A8C248510B2}">
      <dsp:nvSpPr>
        <dsp:cNvPr id="0" name=""/>
        <dsp:cNvSpPr/>
      </dsp:nvSpPr>
      <dsp:spPr>
        <a:xfrm>
          <a:off x="660787" y="918976"/>
          <a:ext cx="2387212" cy="1210047"/>
        </a:xfrm>
        <a:custGeom>
          <a:avLst/>
          <a:gdLst/>
          <a:ahLst/>
          <a:cxnLst/>
          <a:rect l="0" t="0" r="0" b="0"/>
          <a:pathLst>
            <a:path>
              <a:moveTo>
                <a:pt x="2387212" y="0"/>
              </a:moveTo>
              <a:lnTo>
                <a:pt x="2387212" y="1071943"/>
              </a:lnTo>
              <a:lnTo>
                <a:pt x="0" y="1071943"/>
              </a:lnTo>
              <a:lnTo>
                <a:pt x="0" y="12100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8A883-D882-45AB-89F0-5ADE4885E576}">
      <dsp:nvSpPr>
        <dsp:cNvPr id="0" name=""/>
        <dsp:cNvSpPr/>
      </dsp:nvSpPr>
      <dsp:spPr>
        <a:xfrm>
          <a:off x="2719182" y="261342"/>
          <a:ext cx="657634" cy="65763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4CD976-2487-4BA9-92B0-B5F36E68E3C9}">
      <dsp:nvSpPr>
        <dsp:cNvPr id="0" name=""/>
        <dsp:cNvSpPr/>
      </dsp:nvSpPr>
      <dsp:spPr>
        <a:xfrm>
          <a:off x="2719182" y="261342"/>
          <a:ext cx="657634" cy="65763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B7DFA7-6736-4F0E-839B-520FE3430EB8}">
      <dsp:nvSpPr>
        <dsp:cNvPr id="0" name=""/>
        <dsp:cNvSpPr/>
      </dsp:nvSpPr>
      <dsp:spPr>
        <a:xfrm>
          <a:off x="2390365" y="379716"/>
          <a:ext cx="1315268" cy="42088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Diretor</a:t>
          </a:r>
        </a:p>
      </dsp:txBody>
      <dsp:txXfrm>
        <a:off x="2390365" y="379716"/>
        <a:ext cx="1315268" cy="420885"/>
      </dsp:txXfrm>
    </dsp:sp>
    <dsp:sp modelId="{73B2777A-D3DD-4C5F-94CA-38D80BC28490}">
      <dsp:nvSpPr>
        <dsp:cNvPr id="0" name=""/>
        <dsp:cNvSpPr/>
      </dsp:nvSpPr>
      <dsp:spPr>
        <a:xfrm>
          <a:off x="331970" y="2129023"/>
          <a:ext cx="657634" cy="65763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C3B5D4-C065-4C8B-BE70-6A24B0528A86}">
      <dsp:nvSpPr>
        <dsp:cNvPr id="0" name=""/>
        <dsp:cNvSpPr/>
      </dsp:nvSpPr>
      <dsp:spPr>
        <a:xfrm>
          <a:off x="331970" y="2129023"/>
          <a:ext cx="657634" cy="65763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01E6A-66F3-47E4-82C1-FE1D2D4C721F}">
      <dsp:nvSpPr>
        <dsp:cNvPr id="0" name=""/>
        <dsp:cNvSpPr/>
      </dsp:nvSpPr>
      <dsp:spPr>
        <a:xfrm>
          <a:off x="3153" y="2247397"/>
          <a:ext cx="1315268" cy="42088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Programador</a:t>
          </a:r>
        </a:p>
      </dsp:txBody>
      <dsp:txXfrm>
        <a:off x="3153" y="2247397"/>
        <a:ext cx="1315268" cy="420885"/>
      </dsp:txXfrm>
    </dsp:sp>
    <dsp:sp modelId="{FFE03B26-4DF7-43DC-A70E-7F5B4A810835}">
      <dsp:nvSpPr>
        <dsp:cNvPr id="0" name=""/>
        <dsp:cNvSpPr/>
      </dsp:nvSpPr>
      <dsp:spPr>
        <a:xfrm>
          <a:off x="1923445" y="2129023"/>
          <a:ext cx="657634" cy="65763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183DD-6933-4EA8-B750-8280D2F6F0C1}">
      <dsp:nvSpPr>
        <dsp:cNvPr id="0" name=""/>
        <dsp:cNvSpPr/>
      </dsp:nvSpPr>
      <dsp:spPr>
        <a:xfrm>
          <a:off x="1923445" y="2129023"/>
          <a:ext cx="657634" cy="65763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C43BA-F6CC-4005-9205-FD394E22B8AC}">
      <dsp:nvSpPr>
        <dsp:cNvPr id="0" name=""/>
        <dsp:cNvSpPr/>
      </dsp:nvSpPr>
      <dsp:spPr>
        <a:xfrm>
          <a:off x="1594628" y="2247397"/>
          <a:ext cx="1315268" cy="42088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DBA</a:t>
          </a:r>
        </a:p>
      </dsp:txBody>
      <dsp:txXfrm>
        <a:off x="1594628" y="2247397"/>
        <a:ext cx="1315268" cy="420885"/>
      </dsp:txXfrm>
    </dsp:sp>
    <dsp:sp modelId="{E61CF805-7225-4F2F-88AA-FD310BA4C157}">
      <dsp:nvSpPr>
        <dsp:cNvPr id="0" name=""/>
        <dsp:cNvSpPr/>
      </dsp:nvSpPr>
      <dsp:spPr>
        <a:xfrm>
          <a:off x="3514920" y="2129023"/>
          <a:ext cx="657634" cy="65763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79A22-FDBA-437B-82D7-F80C684DB39B}">
      <dsp:nvSpPr>
        <dsp:cNvPr id="0" name=""/>
        <dsp:cNvSpPr/>
      </dsp:nvSpPr>
      <dsp:spPr>
        <a:xfrm>
          <a:off x="3514920" y="2129023"/>
          <a:ext cx="657634" cy="65763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4816C-4E1D-4AE6-9709-6FDECE784B95}">
      <dsp:nvSpPr>
        <dsp:cNvPr id="0" name=""/>
        <dsp:cNvSpPr/>
      </dsp:nvSpPr>
      <dsp:spPr>
        <a:xfrm>
          <a:off x="3186103" y="2247397"/>
          <a:ext cx="1315268" cy="42088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Web designer</a:t>
          </a:r>
        </a:p>
      </dsp:txBody>
      <dsp:txXfrm>
        <a:off x="3186103" y="2247397"/>
        <a:ext cx="1315268" cy="420885"/>
      </dsp:txXfrm>
    </dsp:sp>
    <dsp:sp modelId="{0978AA20-67C5-48A0-A17B-A40B23F60655}">
      <dsp:nvSpPr>
        <dsp:cNvPr id="0" name=""/>
        <dsp:cNvSpPr/>
      </dsp:nvSpPr>
      <dsp:spPr>
        <a:xfrm>
          <a:off x="5106395" y="2129023"/>
          <a:ext cx="657634" cy="65763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148D3-8F60-4B3E-9FEA-78534CB62C85}">
      <dsp:nvSpPr>
        <dsp:cNvPr id="0" name=""/>
        <dsp:cNvSpPr/>
      </dsp:nvSpPr>
      <dsp:spPr>
        <a:xfrm>
          <a:off x="5106395" y="2129023"/>
          <a:ext cx="657634" cy="65763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233C59-3503-424B-A996-A7526E9A96E1}">
      <dsp:nvSpPr>
        <dsp:cNvPr id="0" name=""/>
        <dsp:cNvSpPr/>
      </dsp:nvSpPr>
      <dsp:spPr>
        <a:xfrm>
          <a:off x="4777578" y="2247397"/>
          <a:ext cx="1315268" cy="42088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Analista</a:t>
          </a:r>
        </a:p>
      </dsp:txBody>
      <dsp:txXfrm>
        <a:off x="4777578" y="2247397"/>
        <a:ext cx="1315268" cy="420885"/>
      </dsp:txXfrm>
    </dsp:sp>
    <dsp:sp modelId="{CF44EFB7-77B4-4053-BAB6-C50D0F43F7F6}">
      <dsp:nvSpPr>
        <dsp:cNvPr id="0" name=""/>
        <dsp:cNvSpPr/>
      </dsp:nvSpPr>
      <dsp:spPr>
        <a:xfrm>
          <a:off x="1923445" y="1195182"/>
          <a:ext cx="657634" cy="65763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60729-5F71-45CA-8F63-CADC1074F5C0}">
      <dsp:nvSpPr>
        <dsp:cNvPr id="0" name=""/>
        <dsp:cNvSpPr/>
      </dsp:nvSpPr>
      <dsp:spPr>
        <a:xfrm>
          <a:off x="1923445" y="1195182"/>
          <a:ext cx="657634" cy="65763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10B7F-29E7-4EE4-BB91-A90691E6E562}">
      <dsp:nvSpPr>
        <dsp:cNvPr id="0" name=""/>
        <dsp:cNvSpPr/>
      </dsp:nvSpPr>
      <dsp:spPr>
        <a:xfrm>
          <a:off x="1594628" y="1313557"/>
          <a:ext cx="1315268" cy="42088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chemeClr val="tx1"/>
              </a:solidFill>
            </a:rPr>
            <a:t>Gerente de Projeto</a:t>
          </a:r>
        </a:p>
      </dsp:txBody>
      <dsp:txXfrm>
        <a:off x="1594628" y="1313557"/>
        <a:ext cx="1315268" cy="420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80" y="2571751"/>
            <a:ext cx="7635250" cy="137434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28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7" y="1350111"/>
            <a:ext cx="8093365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FE920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4DB05613-D0E8-46FD-856A-ADC6FBAA3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4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51221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283968" y="123478"/>
            <a:ext cx="4717678" cy="9162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Clique para editar o título mestre</a:t>
            </a:r>
            <a:endParaRPr lang="en-US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195486"/>
            <a:ext cx="6566315" cy="57264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7" y="915567"/>
            <a:ext cx="6566315" cy="3640196"/>
          </a:xfrm>
        </p:spPr>
        <p:txBody>
          <a:bodyPr/>
          <a:lstStyle>
            <a:lvl1pPr algn="just"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just"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just">
              <a:defRPr sz="18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just"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just">
              <a:defRPr sz="16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9/25/2019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7" y="128471"/>
            <a:ext cx="7940659" cy="76352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48111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60931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2" y="148111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2" y="1960931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D00B4-8FD4-4C54-85FF-7CEFC56701C2}" type="datetimeFigureOut">
              <a:rPr lang="pt-BR" smtClean="0"/>
              <a:pPr/>
              <a:t>25/09/2019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00954-F066-4BFC-AFF8-CB3DF92F58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8F6BCBE8-30B0-4476-8762-9236B142003A}" type="datetimeFigureOut">
              <a:rPr lang="en-US" smtClean="0"/>
              <a:pPr eaLnBrk="1" latinLnBrk="0" hangingPunct="1"/>
              <a:t>9/25/2019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‹nº›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04209-DEBC-40FA-987E-F4B99B2DC4D2}"/>
              </a:ext>
            </a:extLst>
          </p:cNvPr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PDTCC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Estrutura e Introdução</a:t>
            </a:r>
          </a:p>
          <a:p>
            <a:endParaRPr lang="pt-BR" dirty="0"/>
          </a:p>
          <a:p>
            <a:r>
              <a:rPr lang="pt-BR" sz="2000" i="1" dirty="0"/>
              <a:t>Profa. Aline Mendonça</a:t>
            </a:r>
          </a:p>
          <a:p>
            <a:r>
              <a:rPr lang="pt-BR" sz="2000" i="1" dirty="0"/>
              <a:t>Profa. Vanessa Ferraz</a:t>
            </a:r>
          </a:p>
        </p:txBody>
      </p:sp>
    </p:spTree>
    <p:extLst>
      <p:ext uri="{BB962C8B-B14F-4D97-AF65-F5344CB8AC3E}">
        <p14:creationId xmlns:p14="http://schemas.microsoft.com/office/powerpoint/2010/main" val="234656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Elementos textuais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Análise</a:t>
            </a:r>
            <a:endParaRPr lang="pt-BR" sz="2000" dirty="0"/>
          </a:p>
          <a:p>
            <a:pPr lvl="2"/>
            <a:r>
              <a:rPr lang="pt-BR" dirty="0"/>
              <a:t>Estudo de Viabilidade</a:t>
            </a:r>
            <a:endParaRPr lang="pt-BR" sz="1800" dirty="0"/>
          </a:p>
          <a:p>
            <a:pPr lvl="2"/>
            <a:r>
              <a:rPr lang="pt-BR" dirty="0"/>
              <a:t>Diagrama de Casos de Uso</a:t>
            </a:r>
            <a:endParaRPr lang="pt-BR" sz="1800" dirty="0"/>
          </a:p>
          <a:p>
            <a:pPr lvl="2"/>
            <a:r>
              <a:rPr lang="pt-BR" dirty="0"/>
              <a:t>Diagrama de Classes ou Atividade *</a:t>
            </a:r>
            <a:endParaRPr lang="pt-BR" sz="1800" dirty="0"/>
          </a:p>
          <a:p>
            <a:pPr lvl="1"/>
            <a:r>
              <a:rPr lang="pt-BR" dirty="0"/>
              <a:t>Banco de Dados</a:t>
            </a:r>
            <a:endParaRPr lang="pt-BR" sz="2000" dirty="0"/>
          </a:p>
          <a:p>
            <a:pPr lvl="2"/>
            <a:r>
              <a:rPr lang="pt-BR" dirty="0"/>
              <a:t>Modelo entidade-relacionamento</a:t>
            </a:r>
            <a:endParaRPr lang="pt-BR" sz="1800" dirty="0"/>
          </a:p>
          <a:p>
            <a:pPr lvl="2"/>
            <a:r>
              <a:rPr lang="pt-BR" dirty="0"/>
              <a:t>Dicionário de dados</a:t>
            </a:r>
            <a:endParaRPr lang="pt-BR" sz="1800" dirty="0"/>
          </a:p>
          <a:p>
            <a:pPr lvl="1"/>
            <a:r>
              <a:rPr lang="pt-BR" dirty="0"/>
              <a:t>Sistema</a:t>
            </a:r>
            <a:endParaRPr lang="pt-BR" sz="2000" dirty="0"/>
          </a:p>
          <a:p>
            <a:pPr lvl="2"/>
            <a:r>
              <a:rPr lang="pt-BR" dirty="0"/>
              <a:t>Principais telas</a:t>
            </a:r>
            <a:endParaRPr lang="pt-BR" sz="1800" dirty="0"/>
          </a:p>
          <a:p>
            <a:pPr lvl="0"/>
            <a:r>
              <a:rPr lang="pt-BR" dirty="0"/>
              <a:t>Considerações Finais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53224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Elementos pós-textuais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Referência bibliográfica</a:t>
            </a:r>
            <a:endParaRPr lang="pt-BR" sz="2400" dirty="0"/>
          </a:p>
          <a:p>
            <a:pPr lvl="0"/>
            <a:r>
              <a:rPr lang="pt-BR" dirty="0"/>
              <a:t>Apêndice</a:t>
            </a:r>
            <a:endParaRPr lang="pt-BR" sz="2400" dirty="0"/>
          </a:p>
          <a:p>
            <a:pPr lvl="1"/>
            <a:r>
              <a:rPr lang="pt-BR" dirty="0"/>
              <a:t>Código-fonte do software</a:t>
            </a:r>
            <a:endParaRPr lang="pt-BR" sz="2000" dirty="0"/>
          </a:p>
          <a:p>
            <a:pPr lvl="1"/>
            <a:r>
              <a:rPr lang="pt-BR" dirty="0"/>
              <a:t>Atas de reunião</a:t>
            </a:r>
            <a:endParaRPr lang="pt-BR" sz="2000" dirty="0"/>
          </a:p>
          <a:p>
            <a:pPr lvl="0"/>
            <a:r>
              <a:rPr lang="pt-BR" dirty="0"/>
              <a:t>Anexo</a:t>
            </a:r>
            <a:endParaRPr lang="pt-BR" sz="2400" dirty="0"/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77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Algumas transições...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000" dirty="0"/>
              <a:t>Do seu projeto, os itens:</a:t>
            </a:r>
          </a:p>
          <a:p>
            <a:pPr lvl="1"/>
            <a:r>
              <a:rPr lang="pt-BR" sz="1800" dirty="0"/>
              <a:t>Problema</a:t>
            </a:r>
          </a:p>
          <a:p>
            <a:pPr lvl="1"/>
            <a:r>
              <a:rPr lang="pt-BR" sz="1800" dirty="0"/>
              <a:t>Hipótese</a:t>
            </a:r>
          </a:p>
          <a:p>
            <a:pPr lvl="1"/>
            <a:r>
              <a:rPr lang="pt-BR" sz="1800" dirty="0"/>
              <a:t>Objetivo geral</a:t>
            </a:r>
          </a:p>
          <a:p>
            <a:pPr lvl="1"/>
            <a:r>
              <a:rPr lang="pt-BR" sz="1800" dirty="0"/>
              <a:t>Objetivos específicos</a:t>
            </a:r>
          </a:p>
          <a:p>
            <a:pPr lvl="1"/>
            <a:r>
              <a:rPr lang="pt-BR" sz="1800" dirty="0"/>
              <a:t>Justificativa</a:t>
            </a:r>
          </a:p>
          <a:p>
            <a:r>
              <a:rPr lang="pt-BR" sz="2000" dirty="0"/>
              <a:t>Compõem sua INTRODUÇÃO</a:t>
            </a:r>
          </a:p>
          <a:p>
            <a:endParaRPr lang="pt-BR" sz="2000" dirty="0"/>
          </a:p>
          <a:p>
            <a:r>
              <a:rPr lang="pt-BR" sz="2000" dirty="0"/>
              <a:t>Do seu projeto, os itens:</a:t>
            </a:r>
          </a:p>
          <a:p>
            <a:pPr lvl="1"/>
            <a:r>
              <a:rPr lang="pt-BR" sz="1800" dirty="0"/>
              <a:t>Problema</a:t>
            </a:r>
          </a:p>
          <a:p>
            <a:pPr lvl="1"/>
            <a:r>
              <a:rPr lang="pt-BR" sz="1800" dirty="0"/>
              <a:t>Hipótese</a:t>
            </a:r>
          </a:p>
          <a:p>
            <a:r>
              <a:rPr lang="pt-BR" sz="2000" dirty="0"/>
              <a:t>Auxiliam na escrita dos itens:</a:t>
            </a:r>
          </a:p>
          <a:p>
            <a:pPr lvl="1"/>
            <a:r>
              <a:rPr lang="pt-BR" sz="1800" dirty="0"/>
              <a:t>PROBLEMAS ENCONTRADOS</a:t>
            </a:r>
          </a:p>
          <a:p>
            <a:pPr lvl="1"/>
            <a:r>
              <a:rPr lang="pt-BR" sz="1800" dirty="0"/>
              <a:t>SOLUÇÃO PROPOSTA</a:t>
            </a:r>
          </a:p>
        </p:txBody>
      </p:sp>
    </p:spTree>
    <p:extLst>
      <p:ext uri="{BB962C8B-B14F-4D97-AF65-F5344CB8AC3E}">
        <p14:creationId xmlns:p14="http://schemas.microsoft.com/office/powerpoint/2010/main" val="393424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Então vamos começar...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400" dirty="0"/>
              <a:t>Cada grupo deverá ter uma pasta, onde todos estes artefatos ficarão guardados. Sempre que a pasta for solicitada, serão informados os artefatos que deverão compor a pasta até aquele momento.</a:t>
            </a:r>
          </a:p>
          <a:p>
            <a:r>
              <a:rPr lang="pt-BR" sz="2400" dirty="0"/>
              <a:t>Os itens corrigidos deverão permanecer na pasta, sendo adicionados os itens corrigidos.</a:t>
            </a:r>
          </a:p>
          <a:p>
            <a:endParaRPr lang="pt-BR" sz="2400" dirty="0"/>
          </a:p>
          <a:p>
            <a:r>
              <a:rPr lang="pt-BR" sz="2400" dirty="0"/>
              <a:t>Serão avaliados: organização, cumprimento de prazos, resolução de problemas, relacionamento de conceitos, relacionamento de ideias.</a:t>
            </a:r>
          </a:p>
          <a:p>
            <a:endParaRPr lang="pt-BR" sz="2400" dirty="0"/>
          </a:p>
          <a:p>
            <a:r>
              <a:rPr lang="pt-BR" sz="2400" dirty="0"/>
              <a:t>As professoras manterão um registro referente:</a:t>
            </a:r>
          </a:p>
          <a:p>
            <a:pPr lvl="1"/>
            <a:r>
              <a:rPr lang="pt-BR" sz="2000" dirty="0"/>
              <a:t>As entregas de cada grupo</a:t>
            </a:r>
          </a:p>
          <a:p>
            <a:pPr lvl="1"/>
            <a:r>
              <a:rPr lang="pt-BR" sz="2000" dirty="0"/>
              <a:t>A frequência em aula de cada integrante no grupo</a:t>
            </a:r>
          </a:p>
        </p:txBody>
      </p:sp>
    </p:spTree>
    <p:extLst>
      <p:ext uri="{BB962C8B-B14F-4D97-AF65-F5344CB8AC3E}">
        <p14:creationId xmlns:p14="http://schemas.microsoft.com/office/powerpoint/2010/main" val="249297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Caracterização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Nome da empresa, logo e slogan</a:t>
            </a:r>
          </a:p>
          <a:p>
            <a:r>
              <a:rPr lang="pt-BR" dirty="0"/>
              <a:t>Histórico</a:t>
            </a:r>
          </a:p>
          <a:p>
            <a:r>
              <a:rPr lang="pt-BR" dirty="0"/>
              <a:t>Descrição</a:t>
            </a:r>
          </a:p>
          <a:p>
            <a:r>
              <a:rPr lang="pt-BR" dirty="0"/>
              <a:t>Missão</a:t>
            </a:r>
          </a:p>
          <a:p>
            <a:r>
              <a:rPr lang="pt-BR" dirty="0"/>
              <a:t>Visão</a:t>
            </a:r>
          </a:p>
          <a:p>
            <a:r>
              <a:rPr lang="pt-BR" dirty="0"/>
              <a:t>Valores</a:t>
            </a:r>
          </a:p>
          <a:p>
            <a:r>
              <a:rPr lang="pt-BR" dirty="0"/>
              <a:t>Organograma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888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Uma instituição empresarial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76017" y="915566"/>
            <a:ext cx="6566315" cy="3888431"/>
          </a:xfrm>
        </p:spPr>
        <p:txBody>
          <a:bodyPr>
            <a:normAutofit fontScale="77500" lnSpcReduction="20000"/>
          </a:bodyPr>
          <a:lstStyle/>
          <a:p>
            <a:r>
              <a:rPr lang="pt-BR" sz="1800" i="1" dirty="0"/>
              <a:t>Missão</a:t>
            </a:r>
          </a:p>
          <a:p>
            <a:pPr lvl="1"/>
            <a:r>
              <a:rPr lang="pt-BR" sz="1900" dirty="0"/>
              <a:t>É a finalidade da existência de uma organização. É aquilo que dá direção e significado a essa existência. A missão da organização está ligada diretamente aos seus objetivos institucionais, motivos pelos quais foi criada, a medida que representa a sua razão de ser.</a:t>
            </a:r>
          </a:p>
          <a:p>
            <a:pPr marL="0" indent="0">
              <a:buNone/>
            </a:pPr>
            <a:r>
              <a:rPr lang="pt-BR" sz="1800" dirty="0"/>
              <a:t> </a:t>
            </a:r>
          </a:p>
          <a:p>
            <a:r>
              <a:rPr lang="pt-BR" sz="1800" i="1" dirty="0"/>
              <a:t>Visão</a:t>
            </a:r>
          </a:p>
          <a:p>
            <a:pPr lvl="1"/>
            <a:r>
              <a:rPr lang="pt-BR" sz="1800" dirty="0"/>
              <a:t>É o sonho da organização. É aquilo que se espera ser num determinado tempo e espaço. A visão é um plano, uma </a:t>
            </a:r>
            <a:r>
              <a:rPr lang="pt-BR" sz="1800" dirty="0" err="1"/>
              <a:t>idéia</a:t>
            </a:r>
            <a:r>
              <a:rPr lang="pt-BR" sz="1800" dirty="0"/>
              <a:t> mental que descreve o que a organização quer realizar objetivamente nos próximos anos de sua existência. Normalmente é um prazo longo, no mínimo 5 anos.</a:t>
            </a:r>
          </a:p>
          <a:p>
            <a:pPr marL="0" indent="0">
              <a:buNone/>
            </a:pPr>
            <a:r>
              <a:rPr lang="pt-BR" sz="1800" dirty="0"/>
              <a:t> </a:t>
            </a:r>
          </a:p>
          <a:p>
            <a:r>
              <a:rPr lang="pt-BR" sz="1800" i="1" dirty="0"/>
              <a:t>Valores</a:t>
            </a:r>
          </a:p>
          <a:p>
            <a:pPr lvl="1"/>
            <a:r>
              <a:rPr lang="pt-BR" sz="1800" dirty="0"/>
              <a:t>Representam os princípios éticos que norteiam todas as suas ações. Normalmente os valores compõem-se de regras morais que simbolizam os atos de seus fundadores, administradores e colaboradores em geral.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7559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sz="2400" i="1" dirty="0"/>
              <a:t>Microsoft (</a:t>
            </a:r>
            <a:r>
              <a:rPr lang="pt-BR" sz="2400" i="1" dirty="0">
                <a:hlinkClick r:id="rId2"/>
              </a:rPr>
              <a:t>https://www.microsoft.com</a:t>
            </a:r>
            <a:r>
              <a:rPr lang="pt-BR" sz="2400" i="1" dirty="0"/>
              <a:t>)</a:t>
            </a:r>
          </a:p>
          <a:p>
            <a:pPr marL="0" indent="0">
              <a:buNone/>
            </a:pPr>
            <a:endParaRPr lang="pt-BR" sz="2400" i="1" dirty="0"/>
          </a:p>
          <a:p>
            <a:r>
              <a:rPr lang="pt-BR" sz="2400" b="1" i="1" dirty="0"/>
              <a:t>Missão</a:t>
            </a:r>
            <a:endParaRPr lang="pt-BR" sz="2400" dirty="0"/>
          </a:p>
          <a:p>
            <a:pPr lvl="1"/>
            <a:r>
              <a:rPr lang="pt-BR" dirty="0"/>
              <a:t>Permitir às pessoas e empresas, em todo o mundo, a concretização do seu potencial</a:t>
            </a:r>
            <a:endParaRPr lang="pt-BR" sz="2400" b="1" i="1" dirty="0"/>
          </a:p>
          <a:p>
            <a:r>
              <a:rPr lang="pt-BR" sz="2400" b="1" i="1" dirty="0"/>
              <a:t>Visão</a:t>
            </a:r>
            <a:endParaRPr lang="pt-BR" sz="2400" dirty="0"/>
          </a:p>
          <a:p>
            <a:pPr lvl="1"/>
            <a:r>
              <a:rPr lang="pt-BR" dirty="0"/>
              <a:t>Disponibilizar às pessoas software de excelente qualidade – a qualquer momento, em qualquer local e em qualquer dispositivo</a:t>
            </a:r>
            <a:endParaRPr lang="pt-BR" sz="2400" b="1" i="1" dirty="0"/>
          </a:p>
          <a:p>
            <a:r>
              <a:rPr lang="pt-BR" sz="2400" b="1" i="1" dirty="0"/>
              <a:t>Valores</a:t>
            </a:r>
            <a:endParaRPr lang="pt-BR" sz="2400" dirty="0"/>
          </a:p>
          <a:p>
            <a:pPr lvl="1"/>
            <a:r>
              <a:rPr lang="pt-BR" dirty="0"/>
              <a:t>Integridade e honestidade</a:t>
            </a:r>
          </a:p>
          <a:p>
            <a:pPr lvl="1"/>
            <a:r>
              <a:rPr lang="pt-BR" dirty="0"/>
              <a:t>Empenho para com os clientes, parceiros e tecnologia</a:t>
            </a:r>
          </a:p>
          <a:p>
            <a:pPr lvl="1"/>
            <a:r>
              <a:rPr lang="pt-BR" dirty="0"/>
              <a:t>Abertura e respeito para com os outros e empenho para contribuir para o seu desenvolvimento</a:t>
            </a:r>
          </a:p>
          <a:p>
            <a:pPr lvl="1"/>
            <a:r>
              <a:rPr lang="pt-BR" dirty="0"/>
              <a:t>Capacidade para aceitar grandes desafios e conduzi-los até ao final</a:t>
            </a:r>
          </a:p>
          <a:p>
            <a:pPr lvl="1"/>
            <a:r>
              <a:rPr lang="pt-BR" dirty="0"/>
              <a:t>Atitude crítica, dedicação para com a qualidade e melhoramento pessoal</a:t>
            </a:r>
          </a:p>
          <a:p>
            <a:pPr lvl="1"/>
            <a:r>
              <a:rPr lang="pt-BR" dirty="0"/>
              <a:t>Assumir plena responsabilidade dos compromissos, resultados e da qualidade perante os clientes, acionistas, parceiros e colaboradores</a:t>
            </a:r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2675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Organograma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Demonstra a estrutura hierárquica de cargos de uma empresa. Exemplo:</a:t>
            </a: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939776250"/>
              </p:ext>
            </p:extLst>
          </p:nvPr>
        </p:nvGraphicFramePr>
        <p:xfrm>
          <a:off x="2195736" y="1707654"/>
          <a:ext cx="6096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73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pt-BR" dirty="0"/>
              <a:t>Descrição do tema e Problematização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Surgem de uma necessidade real e concreta.</a:t>
            </a:r>
          </a:p>
          <a:p>
            <a:r>
              <a:rPr lang="pt-BR" dirty="0"/>
              <a:t>Estão intimamente ligados.</a:t>
            </a:r>
          </a:p>
          <a:p>
            <a:endParaRPr lang="pt-BR" dirty="0"/>
          </a:p>
          <a:p>
            <a:r>
              <a:rPr lang="pt-BR" dirty="0"/>
              <a:t>O tema fala sobre qual será o assunto do seu projeto e só é definido após definição de seu problema.</a:t>
            </a:r>
          </a:p>
          <a:p>
            <a:endParaRPr lang="pt-BR" dirty="0"/>
          </a:p>
          <a:p>
            <a:r>
              <a:rPr lang="pt-BR" dirty="0"/>
              <a:t>O problema está relacionado a área de pertinência e de atuação do curso, neste caso, desenvolvimento de software.</a:t>
            </a:r>
          </a:p>
        </p:txBody>
      </p:sp>
    </p:spTree>
    <p:extLst>
      <p:ext uri="{BB962C8B-B14F-4D97-AF65-F5344CB8AC3E}">
        <p14:creationId xmlns:p14="http://schemas.microsoft.com/office/powerpoint/2010/main" val="36250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Descrição do 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400" dirty="0"/>
              <a:t>Estudo sobre o ciclo de vida do setor</a:t>
            </a:r>
          </a:p>
          <a:p>
            <a:r>
              <a:rPr lang="pt-BR" sz="2400" dirty="0"/>
              <a:t>O tema deve:</a:t>
            </a:r>
          </a:p>
          <a:p>
            <a:pPr lvl="1"/>
            <a:r>
              <a:rPr lang="pt-BR" sz="2000" dirty="0"/>
              <a:t>Ser um assunto com base no interesse dos pesquisadores.</a:t>
            </a:r>
          </a:p>
          <a:p>
            <a:pPr lvl="1"/>
            <a:r>
              <a:rPr lang="pt-BR" sz="2000" dirty="0"/>
              <a:t>Estabelecer correlação do tema com o ambiente profissional.</a:t>
            </a:r>
          </a:p>
          <a:p>
            <a:r>
              <a:rPr lang="pt-BR" sz="2400" dirty="0"/>
              <a:t>Para escolha do tema, os critérios abaixo deverão ser considerados:</a:t>
            </a:r>
          </a:p>
          <a:p>
            <a:pPr lvl="1"/>
            <a:r>
              <a:rPr lang="pt-BR" sz="2000" dirty="0"/>
              <a:t>Tendências,</a:t>
            </a:r>
          </a:p>
          <a:p>
            <a:pPr lvl="1"/>
            <a:r>
              <a:rPr lang="pt-BR" sz="2000" dirty="0"/>
              <a:t>Preferências pessoais e profissionais</a:t>
            </a:r>
          </a:p>
          <a:p>
            <a:pPr lvl="1"/>
            <a:r>
              <a:rPr lang="pt-BR" sz="2000" dirty="0"/>
              <a:t>Aptidão</a:t>
            </a:r>
          </a:p>
          <a:p>
            <a:pPr lvl="1"/>
            <a:r>
              <a:rPr lang="pt-BR" sz="2000" dirty="0"/>
              <a:t>Tempo</a:t>
            </a:r>
          </a:p>
          <a:p>
            <a:pPr lvl="1"/>
            <a:r>
              <a:rPr lang="pt-BR" sz="2000" dirty="0"/>
              <a:t>Recursos</a:t>
            </a:r>
          </a:p>
          <a:p>
            <a:pPr lvl="1"/>
            <a:r>
              <a:rPr lang="pt-BR" sz="2000" dirty="0"/>
              <a:t>Relevância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3968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trabalho de conclusão de curso configura-se em uma atividade escolar de </a:t>
            </a:r>
            <a:r>
              <a:rPr lang="pt-BR" b="1" dirty="0"/>
              <a:t>sistematização do conhecimento</a:t>
            </a:r>
            <a:r>
              <a:rPr lang="pt-BR" dirty="0"/>
              <a:t> sobre um objeto de estudo </a:t>
            </a:r>
            <a:r>
              <a:rPr lang="pt-BR" b="1" dirty="0"/>
              <a:t>pertinente à área de formação profissional</a:t>
            </a:r>
            <a:r>
              <a:rPr lang="pt-BR" dirty="0"/>
              <a:t>, promovendo a </a:t>
            </a:r>
            <a:r>
              <a:rPr lang="pt-BR" b="1" dirty="0"/>
              <a:t>interação da teoria e da prática</a:t>
            </a:r>
            <a:r>
              <a:rPr lang="pt-BR" dirty="0"/>
              <a:t>, do trabalho e da educação.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9641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400" dirty="0"/>
              <a:t>Para definir um problema é preciso especificá-lo com exatidão e objetividade.</a:t>
            </a:r>
          </a:p>
          <a:p>
            <a:endParaRPr lang="pt-BR" sz="2400" dirty="0"/>
          </a:p>
          <a:p>
            <a:r>
              <a:rPr lang="pt-BR" sz="2400" dirty="0"/>
              <a:t>Deve ser escrito de forma interrogativa.</a:t>
            </a:r>
          </a:p>
          <a:p>
            <a:endParaRPr lang="pt-BR" sz="2400" dirty="0"/>
          </a:p>
          <a:p>
            <a:r>
              <a:rPr lang="pt-BR" sz="2400" dirty="0"/>
              <a:t>O problema, antes de ser considerado apropriado, deve ser submetido à análise dos seguintes aspectos:</a:t>
            </a:r>
          </a:p>
          <a:p>
            <a:pPr lvl="1"/>
            <a:r>
              <a:rPr lang="pt-BR" sz="2000" dirty="0"/>
              <a:t>Viabilidade</a:t>
            </a:r>
          </a:p>
          <a:p>
            <a:pPr lvl="1"/>
            <a:r>
              <a:rPr lang="pt-BR" sz="2000" dirty="0"/>
              <a:t>Relevância</a:t>
            </a:r>
          </a:p>
          <a:p>
            <a:pPr lvl="1"/>
            <a:r>
              <a:rPr lang="pt-BR" sz="2000" dirty="0"/>
              <a:t>Novidade</a:t>
            </a:r>
          </a:p>
          <a:p>
            <a:pPr lvl="1"/>
            <a:r>
              <a:rPr lang="pt-BR" sz="2000" dirty="0"/>
              <a:t>Exequibilidade (</a:t>
            </a:r>
            <a:r>
              <a:rPr lang="pt-BR" sz="2000" b="1" dirty="0"/>
              <a:t>Possibilidade de algo ser executado)</a:t>
            </a:r>
            <a:endParaRPr lang="pt-BR" sz="2000" dirty="0"/>
          </a:p>
          <a:p>
            <a:pPr lvl="1"/>
            <a:r>
              <a:rPr lang="pt-BR" sz="2000" dirty="0"/>
              <a:t>Oportunidade </a:t>
            </a:r>
          </a:p>
        </p:txBody>
      </p:sp>
    </p:spTree>
    <p:extLst>
      <p:ext uri="{BB962C8B-B14F-4D97-AF65-F5344CB8AC3E}">
        <p14:creationId xmlns:p14="http://schemas.microsoft.com/office/powerpoint/2010/main" val="2125874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Hipótese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hipótese é a resposta ao seu problema.</a:t>
            </a:r>
          </a:p>
          <a:p>
            <a:endParaRPr lang="pt-BR" dirty="0"/>
          </a:p>
          <a:p>
            <a:r>
              <a:rPr lang="pt-BR" dirty="0"/>
              <a:t>Parte sempre da ideia do seu projeto, respondendo à pergunta do seu problema.</a:t>
            </a:r>
          </a:p>
          <a:p>
            <a:endParaRPr lang="pt-BR" dirty="0"/>
          </a:p>
          <a:p>
            <a:r>
              <a:rPr lang="pt-BR" dirty="0"/>
              <a:t>Uma hipótese pode ser confirmada ou não ao final do projeto.</a:t>
            </a:r>
          </a:p>
        </p:txBody>
      </p:sp>
    </p:spTree>
    <p:extLst>
      <p:ext uri="{BB962C8B-B14F-4D97-AF65-F5344CB8AC3E}">
        <p14:creationId xmlns:p14="http://schemas.microsoft.com/office/powerpoint/2010/main" val="551506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objetivos relacionam-se com a </a:t>
            </a:r>
            <a:r>
              <a:rPr lang="pt-BR" b="1" dirty="0"/>
              <a:t>visão global do tema e com os procedimentos práticos</a:t>
            </a:r>
            <a:r>
              <a:rPr lang="pt-BR" dirty="0"/>
              <a:t>. Indicam o que se pretende conhecer, ou medir, ou provar no decorrer da pesquisa, ou seja, </a:t>
            </a:r>
            <a:r>
              <a:rPr lang="pt-BR" b="1" dirty="0"/>
              <a:t>as metas que se deseja alcançar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No objetivo geral, é indicada uma ação muito ampla e, nos específicos, devem ser descritos aspectos detalhados. </a:t>
            </a:r>
          </a:p>
        </p:txBody>
      </p:sp>
    </p:spTree>
    <p:extLst>
      <p:ext uri="{BB962C8B-B14F-4D97-AF65-F5344CB8AC3E}">
        <p14:creationId xmlns:p14="http://schemas.microsoft.com/office/powerpoint/2010/main" val="538310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Objetivo geral</a:t>
            </a:r>
          </a:p>
          <a:p>
            <a:pPr lvl="1"/>
            <a:r>
              <a:rPr lang="pt-BR" dirty="0"/>
              <a:t>Indicação do resultado pretendido.</a:t>
            </a:r>
          </a:p>
          <a:p>
            <a:pPr lvl="1"/>
            <a:r>
              <a:rPr lang="pt-BR" dirty="0"/>
              <a:t>Por exemplo: identificar, levantar, descobrir, caracterizar, descrever, traçar, analisar, explicar.</a:t>
            </a:r>
          </a:p>
          <a:p>
            <a:endParaRPr lang="pt-BR" dirty="0"/>
          </a:p>
          <a:p>
            <a:r>
              <a:rPr lang="pt-BR" dirty="0"/>
              <a:t>Objetivos específicos</a:t>
            </a:r>
          </a:p>
          <a:p>
            <a:pPr lvl="1"/>
            <a:r>
              <a:rPr lang="pt-BR" dirty="0"/>
              <a:t>Indicação das metas das etapas que levarão à realização dos objetivos gerais.</a:t>
            </a:r>
          </a:p>
          <a:p>
            <a:pPr lvl="1"/>
            <a:r>
              <a:rPr lang="pt-BR" dirty="0"/>
              <a:t>Por exemplo: classificar, aplicar, distinguir, enumerar, exemplificar, selecionar.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325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000" dirty="0"/>
              <a:t>A justificativa envolve aspectos de ordem teórica, para o avanço da ciência, de ordem pessoal/profissional, de ordem institucional (universidade e empresa) e de ordem social (contribuição para a sociedade).</a:t>
            </a:r>
          </a:p>
          <a:p>
            <a:endParaRPr lang="pt-BR" sz="2000" dirty="0"/>
          </a:p>
          <a:p>
            <a:r>
              <a:rPr lang="pt-BR" sz="2000" dirty="0"/>
              <a:t>Procura as seguintes respostas: Qual a relevância da pesquisa? Que motivos a justificam? Quais contribuições para a compreensão, intervenção ou solução que a pesquisa apresentará?</a:t>
            </a:r>
          </a:p>
          <a:p>
            <a:endParaRPr lang="pt-BR" sz="2000" dirty="0"/>
          </a:p>
          <a:p>
            <a:r>
              <a:rPr lang="pt-BR" sz="2000" dirty="0"/>
              <a:t>Silva e Menezes (2001, p. 31) afirmam que o pesquisador precisa fazer algumas perguntas a si mesmo: o tema é relevante? Por quê? Quais pontos positivos são percebidos na abordagem proposta? Que vantagens/benefícios você pressupõe que sua pesquisa irá proporcionar? </a:t>
            </a:r>
          </a:p>
        </p:txBody>
      </p:sp>
    </p:spTree>
    <p:extLst>
      <p:ext uri="{BB962C8B-B14F-4D97-AF65-F5344CB8AC3E}">
        <p14:creationId xmlns:p14="http://schemas.microsoft.com/office/powerpoint/2010/main" val="2007951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Citações na Justificativa </a:t>
            </a:r>
            <a:r>
              <a:rPr lang="pt-BR"/>
              <a:t>- Direta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Direta</a:t>
            </a:r>
          </a:p>
          <a:p>
            <a:pPr lvl="1"/>
            <a:r>
              <a:rPr lang="pt-BR" dirty="0"/>
              <a:t>Transcrição textual de parte da obra do autor consultado, sem alteração. </a:t>
            </a:r>
            <a:r>
              <a:rPr lang="pt-BR" b="1" dirty="0"/>
              <a:t>Deve-se mencionar o número da página.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0614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Indireta</a:t>
            </a:r>
          </a:p>
          <a:p>
            <a:pPr lvl="1"/>
            <a:r>
              <a:rPr lang="pt-BR" dirty="0"/>
              <a:t>Texto baseado na obra do autor consultado, citação do conteúdo do autor com alterações. A indicação da página é facultativa, podendo ou não ser mencionada. Neste caso, as aspas não devem ser usadas.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667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Citação de citação</a:t>
            </a:r>
          </a:p>
          <a:p>
            <a:pPr lvl="1"/>
            <a:r>
              <a:rPr lang="pt-BR" dirty="0"/>
              <a:t>Transcrição direta ou indireta de um texto em que não se teve acesso ao original, ou seja, retirada de fonte citada pelo autor da obra consultada. </a:t>
            </a:r>
          </a:p>
          <a:p>
            <a:pPr lvl="1"/>
            <a:r>
              <a:rPr lang="pt-BR" dirty="0"/>
              <a:t>Indicar o sobrenome do autor do texto original, seguido do termo “apud” (que significa citado por, conforme, segundo) e do sobrenome do autor em cuja obra a citação foi feita. </a:t>
            </a:r>
            <a:r>
              <a:rPr lang="pt-BR" b="1" dirty="0"/>
              <a:t>Na Lista de Referências indica-se somente a obra consultada</a:t>
            </a:r>
            <a:r>
              <a:rPr lang="pt-BR" dirty="0"/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180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000" dirty="0"/>
              <a:t>Os procedimentos metodológicos respondem a: Como? Com quê? Onde?</a:t>
            </a:r>
          </a:p>
          <a:p>
            <a:endParaRPr lang="pt-BR" sz="2000" dirty="0"/>
          </a:p>
          <a:p>
            <a:r>
              <a:rPr lang="pt-BR" sz="2000" dirty="0"/>
              <a:t>A metodologia da pesquisa em um planejamento deve ser entendida como o conjunto detalhado e sequencial de métodos e técnicas científicas a serem executados ao longo da pesquisa, de tal modo que se consiga atingir os objetivos inicialmente propostos. (BARRETO e HONORATO, 1998)</a:t>
            </a:r>
          </a:p>
          <a:p>
            <a:endParaRPr lang="pt-BR" sz="2000" dirty="0"/>
          </a:p>
          <a:p>
            <a:r>
              <a:rPr lang="pt-BR" sz="2000" dirty="0"/>
              <a:t>Quanto às técnicas para coleta de dados: a principal forma de coleta de dados é a leitura (livros, revistas, jornais, sites, CDs etc.), que certamente é utilizada para todos os tipos de pesquisa. Esta técnica também é chamada de pesquisa bibliográfica. 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700190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Questionário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2400" dirty="0"/>
              <a:t>Em geral, a preparação de um questionário deve incluir as seguintes operações: </a:t>
            </a:r>
          </a:p>
          <a:p>
            <a:pPr lvl="1"/>
            <a:r>
              <a:rPr lang="pt-BR" sz="1800" dirty="0"/>
              <a:t>Determinação dos aspectos de interesse para a pesquisa (relação de assunto). </a:t>
            </a:r>
          </a:p>
          <a:p>
            <a:pPr lvl="1"/>
            <a:r>
              <a:rPr lang="pt-BR" sz="1800" dirty="0"/>
              <a:t>Revisão das hipóteses ou dos questionários que se desejam constatar com as perguntas. </a:t>
            </a:r>
          </a:p>
          <a:p>
            <a:r>
              <a:rPr lang="pt-BR" sz="2400" dirty="0"/>
              <a:t> </a:t>
            </a:r>
          </a:p>
          <a:p>
            <a:r>
              <a:rPr lang="pt-BR" sz="2400" dirty="0"/>
              <a:t>Assim, cada item do questionário deve ter um sentido preciso e responder a uma necessidade relacionada com os objetivos da pesquisa. Portanto, devem-se evitar perguntas não diretamente ligadas aos fins do trabalho.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2464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O produto do TCC de Informática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Monografia</a:t>
            </a:r>
          </a:p>
          <a:p>
            <a:endParaRPr lang="pt-BR" sz="2800" dirty="0"/>
          </a:p>
          <a:p>
            <a:r>
              <a:rPr lang="pt-BR" sz="2800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1519410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Recomendações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pt-BR" sz="2000" dirty="0"/>
              <a:t>Não incluir jamais uma pergunta sem ter uma </a:t>
            </a:r>
            <a:r>
              <a:rPr lang="pt-BR" sz="2000" dirty="0" err="1"/>
              <a:t>idéia</a:t>
            </a:r>
            <a:r>
              <a:rPr lang="pt-BR" sz="2000" dirty="0"/>
              <a:t> clara da forma de utilizar a sua informação e quanto contribuirá aos objetivos da pesquisa. </a:t>
            </a:r>
          </a:p>
          <a:p>
            <a:pPr lvl="0"/>
            <a:r>
              <a:rPr lang="pt-BR" sz="2000" dirty="0"/>
              <a:t>Utilizar vocabulário preciso para perguntar o que realmente se deseja saber. Evitar palavras confusas e termos técnicos que não sejam do conhecimento da população a ser entrevistada. </a:t>
            </a:r>
          </a:p>
          <a:p>
            <a:pPr lvl="0"/>
            <a:r>
              <a:rPr lang="pt-BR" sz="2000" dirty="0"/>
              <a:t>Evitar formular duas perguntas em uma. </a:t>
            </a:r>
          </a:p>
          <a:p>
            <a:pPr lvl="0"/>
            <a:r>
              <a:rPr lang="pt-BR" sz="2000" dirty="0"/>
              <a:t>As perguntas devem ajustar-se às possibilidades de resposta dos sujeitos. Não devem ser feitas perguntas difíceis de serem respondidas de forma precisa. </a:t>
            </a:r>
          </a:p>
          <a:p>
            <a:pPr lvl="0"/>
            <a:r>
              <a:rPr lang="pt-BR" sz="2000" dirty="0"/>
              <a:t>As perguntas não devem estar direcionadas, nem refletir a posição do pesquisador em relação a determinado assunto. Devem ser objetivamente formuladas de tal forma que o entrevistado não se considere pressionado a dar uma resposta que acredita ser a opinião do pesquisador. </a:t>
            </a:r>
          </a:p>
          <a:p>
            <a:r>
              <a:rPr lang="pt-BR" sz="2000" dirty="0"/>
              <a:t> 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54193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Dicionário </a:t>
            </a:r>
            <a:r>
              <a:rPr lang="pt-BR"/>
              <a:t>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 a finalidade de documentar e especificar o projeto de banco de dados.</a:t>
            </a:r>
          </a:p>
        </p:txBody>
      </p:sp>
      <p:pic>
        <p:nvPicPr>
          <p:cNvPr id="4" name="Imagem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664" y="1923678"/>
            <a:ext cx="7344816" cy="3078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06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Documento Visão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Tem o objetivo de documentar o escopo do projeto, com as fases e funcionalidades que serão desenvolvidas.</a:t>
            </a:r>
          </a:p>
          <a:p>
            <a:endParaRPr lang="pt-BR" dirty="0"/>
          </a:p>
          <a:p>
            <a:r>
              <a:rPr lang="pt-BR" dirty="0"/>
              <a:t>O modelo a seguir deve ser seguido, não esquecendo </a:t>
            </a:r>
            <a:r>
              <a:rPr lang="pt-BR"/>
              <a:t>nenhum item.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700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Documento Visão - MODELO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1. Objetivo</a:t>
            </a:r>
          </a:p>
          <a:p>
            <a:pPr lvl="2"/>
            <a:r>
              <a:rPr lang="pt-BR" dirty="0"/>
              <a:t>Controlar o estoque evitando compras desnecessárias e falta de produtos.</a:t>
            </a:r>
          </a:p>
          <a:p>
            <a:endParaRPr lang="pt-BR" dirty="0"/>
          </a:p>
          <a:p>
            <a:r>
              <a:rPr lang="pt-BR" dirty="0"/>
              <a:t>2. Escopo</a:t>
            </a:r>
          </a:p>
          <a:p>
            <a:pPr lvl="2"/>
            <a:r>
              <a:rPr lang="pt-BR" dirty="0"/>
              <a:t>Controlar o estoque, realizar ordem de compra, elaborar relatório com a cotação entre fornecedores para o mesmo produto.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537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Documento Visão - MODELO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3. Gestores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44576"/>
              </p:ext>
            </p:extLst>
          </p:nvPr>
        </p:nvGraphicFramePr>
        <p:xfrm>
          <a:off x="2123728" y="1815666"/>
          <a:ext cx="648072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8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Representante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&lt;nomes&gt;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João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joao@email.com.br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Maria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maria@email.com.br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José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jose@email.com.br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155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Documento Visão - MODELO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4. Levantamento de necessidades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071538" y="1982387"/>
          <a:ext cx="7215238" cy="2575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O problema é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Não existe</a:t>
                      </a:r>
                      <a:r>
                        <a:rPr lang="pt-BR" sz="1400" baseline="0" dirty="0"/>
                        <a:t> controle sobre o estoque, causando a compra excessiva de produtos e por vezes a falta de outros produtos.</a:t>
                      </a:r>
                      <a:endParaRPr lang="pt-BR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Que afeta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Produtos em excesso podem perder a validade</a:t>
                      </a:r>
                      <a:r>
                        <a:rPr lang="pt-BR" sz="1400" baseline="0" dirty="0"/>
                        <a:t> ainda em estoque. O controle manual não é preciso.</a:t>
                      </a:r>
                      <a:endParaRPr lang="pt-BR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O impacto disto</a:t>
                      </a:r>
                      <a:r>
                        <a:rPr lang="pt-BR" sz="1400" baseline="0" dirty="0"/>
                        <a:t> é</a:t>
                      </a:r>
                      <a:endParaRPr lang="pt-B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É gasta</a:t>
                      </a:r>
                      <a:r>
                        <a:rPr lang="pt-BR" sz="1400" baseline="0" dirty="0"/>
                        <a:t> uma importância na compra de produtos não necessários. As ordens de compra são emitidas imprecisamente.</a:t>
                      </a:r>
                      <a:endParaRPr lang="pt-BR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A solução seria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400" dirty="0"/>
                        <a:t>Implantação de sistema para o controle do estoque de maneira precisa,</a:t>
                      </a:r>
                      <a:r>
                        <a:rPr lang="pt-BR" sz="1400" baseline="0" dirty="0"/>
                        <a:t> indicando a compra de produtos somente quando atingir estoque mínimo.</a:t>
                      </a:r>
                      <a:endParaRPr lang="pt-BR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930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Documento Visão - MODELO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5. Principais funcionalidades classificadas por categoria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500034" y="2143122"/>
          <a:ext cx="8001056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Necessidades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Categoria (crítico,</a:t>
                      </a:r>
                      <a:r>
                        <a:rPr lang="pt-BR" sz="1400" baseline="0" dirty="0"/>
                        <a:t> importante, útil)</a:t>
                      </a:r>
                      <a:endParaRPr lang="pt-BR" sz="14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Controlar</a:t>
                      </a:r>
                      <a:r>
                        <a:rPr lang="pt-BR" sz="1400" baseline="0" dirty="0"/>
                        <a:t> o estoque</a:t>
                      </a:r>
                      <a:endParaRPr lang="pt-B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Crítico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pt-BR" sz="1400" dirty="0"/>
                        <a:t>Realizar ordem</a:t>
                      </a:r>
                      <a:r>
                        <a:rPr lang="pt-BR" sz="1400" baseline="0" dirty="0"/>
                        <a:t> de compra de produtos somente com estoque mínimo</a:t>
                      </a:r>
                      <a:endParaRPr lang="pt-B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Crítico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pt-BR" sz="1400" dirty="0"/>
                        <a:t>Manter</a:t>
                      </a:r>
                      <a:r>
                        <a:rPr lang="pt-BR" sz="1400" baseline="0" dirty="0"/>
                        <a:t> cadastro dos fornecedores atualizados</a:t>
                      </a:r>
                      <a:endParaRPr lang="pt-BR" sz="14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Importante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Manter cadastro dos produtos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Importante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pt-BR" sz="1400" dirty="0"/>
                        <a:t>Manter cadastro de clientes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Útil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615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Documento Visão - MODELO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6. Documentação</a:t>
            </a:r>
          </a:p>
          <a:p>
            <a:pPr lvl="2"/>
            <a:r>
              <a:rPr lang="pt-BR" dirty="0"/>
              <a:t>Serão </a:t>
            </a:r>
            <a:r>
              <a:rPr lang="pt-BR" dirty="0" err="1"/>
              <a:t>confecionados</a:t>
            </a:r>
            <a:r>
              <a:rPr lang="pt-BR" dirty="0"/>
              <a:t>: Manual do usuário, Guia de instalação e sistema de ajuda incorporado ao sistema final.</a:t>
            </a:r>
          </a:p>
        </p:txBody>
      </p:sp>
    </p:spTree>
    <p:extLst>
      <p:ext uri="{BB962C8B-B14F-4D97-AF65-F5344CB8AC3E}">
        <p14:creationId xmlns:p14="http://schemas.microsoft.com/office/powerpoint/2010/main" val="54600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Estudo de Viabilidade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92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Fases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1ª  Fase: Desenvolvimento do projeto</a:t>
            </a:r>
          </a:p>
          <a:p>
            <a:endParaRPr lang="pt-BR" dirty="0"/>
          </a:p>
          <a:p>
            <a:r>
              <a:rPr lang="pt-BR" dirty="0"/>
              <a:t>2ª Fase: Desenvolvimento do software </a:t>
            </a:r>
          </a:p>
          <a:p>
            <a:endParaRPr lang="pt-BR" dirty="0"/>
          </a:p>
          <a:p>
            <a:r>
              <a:rPr lang="pt-BR" dirty="0"/>
              <a:t>3ª Fase: Produção da monografia</a:t>
            </a:r>
          </a:p>
        </p:txBody>
      </p:sp>
    </p:spTree>
    <p:extLst>
      <p:ext uri="{BB962C8B-B14F-4D97-AF65-F5344CB8AC3E}">
        <p14:creationId xmlns:p14="http://schemas.microsoft.com/office/powerpoint/2010/main" val="407029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Itens do Projeto de TCC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000" dirty="0"/>
              <a:t>Caracterização da empresa desenvolvedora</a:t>
            </a:r>
          </a:p>
          <a:p>
            <a:r>
              <a:rPr lang="pt-BR" sz="2000" dirty="0"/>
              <a:t>Caracterização da empresa cliente (Caracterização do público alvo)</a:t>
            </a:r>
          </a:p>
          <a:p>
            <a:r>
              <a:rPr lang="pt-BR" sz="2000" dirty="0"/>
              <a:t>Descrição do tema</a:t>
            </a:r>
          </a:p>
          <a:p>
            <a:r>
              <a:rPr lang="pt-BR" sz="2000" dirty="0"/>
              <a:t>Problema</a:t>
            </a:r>
          </a:p>
          <a:p>
            <a:r>
              <a:rPr lang="pt-BR" sz="2000" dirty="0"/>
              <a:t>Hipótese</a:t>
            </a:r>
          </a:p>
          <a:p>
            <a:r>
              <a:rPr lang="pt-BR" sz="2000" dirty="0"/>
              <a:t>Objetivo geral</a:t>
            </a:r>
          </a:p>
          <a:p>
            <a:r>
              <a:rPr lang="pt-BR" sz="2000" dirty="0"/>
              <a:t>Objetivos específicos</a:t>
            </a:r>
          </a:p>
          <a:p>
            <a:r>
              <a:rPr lang="pt-BR" sz="2000" dirty="0"/>
              <a:t>Justificativa</a:t>
            </a:r>
          </a:p>
          <a:p>
            <a:r>
              <a:rPr lang="pt-BR" sz="2000" dirty="0"/>
              <a:t>Metodologia</a:t>
            </a:r>
          </a:p>
          <a:p>
            <a:r>
              <a:rPr lang="pt-BR" sz="2000" dirty="0"/>
              <a:t>Estudo de viabilidade</a:t>
            </a:r>
          </a:p>
          <a:p>
            <a:r>
              <a:rPr lang="pt-BR" sz="2000" dirty="0"/>
              <a:t>MER</a:t>
            </a:r>
          </a:p>
          <a:p>
            <a:r>
              <a:rPr lang="pt-BR" sz="2000" dirty="0"/>
              <a:t>Diagrama de caso de uso</a:t>
            </a:r>
          </a:p>
          <a:p>
            <a:r>
              <a:rPr lang="pt-BR" sz="2000" dirty="0"/>
              <a:t>Diagrama de Classes ou Atividade *</a:t>
            </a:r>
          </a:p>
        </p:txBody>
      </p:sp>
    </p:spTree>
    <p:extLst>
      <p:ext uri="{BB962C8B-B14F-4D97-AF65-F5344CB8AC3E}">
        <p14:creationId xmlns:p14="http://schemas.microsoft.com/office/powerpoint/2010/main" val="108296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Estrutura da Monografia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Parte Externa</a:t>
            </a:r>
          </a:p>
          <a:p>
            <a:pPr lvl="1"/>
            <a:r>
              <a:rPr lang="pt-BR" dirty="0"/>
              <a:t>Capa</a:t>
            </a:r>
          </a:p>
          <a:p>
            <a:pPr lvl="1"/>
            <a:r>
              <a:rPr lang="pt-BR" dirty="0"/>
              <a:t>Lombada</a:t>
            </a:r>
          </a:p>
          <a:p>
            <a:endParaRPr lang="pt-BR" dirty="0"/>
          </a:p>
          <a:p>
            <a:r>
              <a:rPr lang="pt-BR" dirty="0"/>
              <a:t>Parte Interna</a:t>
            </a:r>
          </a:p>
          <a:p>
            <a:pPr lvl="1"/>
            <a:r>
              <a:rPr lang="pt-BR" dirty="0"/>
              <a:t>Elementos </a:t>
            </a:r>
            <a:r>
              <a:rPr lang="pt-BR" dirty="0" err="1"/>
              <a:t>pré</a:t>
            </a:r>
            <a:r>
              <a:rPr lang="pt-BR" dirty="0"/>
              <a:t>-textuais</a:t>
            </a:r>
          </a:p>
          <a:p>
            <a:pPr lvl="1"/>
            <a:r>
              <a:rPr lang="pt-BR" dirty="0"/>
              <a:t>Elementos textuais</a:t>
            </a:r>
          </a:p>
          <a:p>
            <a:pPr lvl="1"/>
            <a:r>
              <a:rPr lang="pt-BR" dirty="0"/>
              <a:t>Elementos pós-textuais</a:t>
            </a:r>
          </a:p>
        </p:txBody>
      </p:sp>
    </p:spTree>
    <p:extLst>
      <p:ext uri="{BB962C8B-B14F-4D97-AF65-F5344CB8AC3E}">
        <p14:creationId xmlns:p14="http://schemas.microsoft.com/office/powerpoint/2010/main" val="74533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Elementos </a:t>
            </a:r>
            <a:r>
              <a:rPr lang="pt-BR" dirty="0" err="1"/>
              <a:t>pré</a:t>
            </a:r>
            <a:r>
              <a:rPr lang="pt-BR" dirty="0"/>
              <a:t>-textuais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Folha de rosto</a:t>
            </a:r>
          </a:p>
          <a:p>
            <a:pPr lvl="0"/>
            <a:r>
              <a:rPr lang="pt-BR" dirty="0"/>
              <a:t>Folha de validação;</a:t>
            </a:r>
          </a:p>
          <a:p>
            <a:pPr lvl="0"/>
            <a:r>
              <a:rPr lang="pt-BR" dirty="0"/>
              <a:t>Dedicatória; </a:t>
            </a:r>
          </a:p>
          <a:p>
            <a:pPr lvl="0"/>
            <a:r>
              <a:rPr lang="pt-BR" dirty="0"/>
              <a:t>Agradecimentos;</a:t>
            </a:r>
          </a:p>
          <a:p>
            <a:pPr lvl="0"/>
            <a:r>
              <a:rPr lang="pt-BR" dirty="0"/>
              <a:t>Epígrafe;</a:t>
            </a:r>
          </a:p>
          <a:p>
            <a:pPr lvl="0"/>
            <a:r>
              <a:rPr lang="pt-BR" dirty="0"/>
              <a:t>Resumo em língua vernácula;</a:t>
            </a:r>
          </a:p>
          <a:p>
            <a:pPr lvl="0"/>
            <a:r>
              <a:rPr lang="pt-BR" dirty="0"/>
              <a:t>Resumo em língua estrangeira;</a:t>
            </a:r>
          </a:p>
          <a:p>
            <a:pPr lvl="0"/>
            <a:r>
              <a:rPr lang="pt-BR" dirty="0"/>
              <a:t>Sumário.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586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Elementos textuais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Introdução</a:t>
            </a:r>
            <a:endParaRPr lang="pt-BR" sz="2400" dirty="0"/>
          </a:p>
          <a:p>
            <a:pPr lvl="0"/>
            <a:r>
              <a:rPr lang="pt-BR" dirty="0"/>
              <a:t>Desenvolvimento</a:t>
            </a:r>
            <a:endParaRPr lang="pt-BR" sz="2400" dirty="0"/>
          </a:p>
          <a:p>
            <a:pPr lvl="1"/>
            <a:r>
              <a:rPr lang="pt-BR" dirty="0"/>
              <a:t>Caracterização da empresa desenvolvedora</a:t>
            </a:r>
            <a:endParaRPr lang="pt-BR" sz="2000" dirty="0"/>
          </a:p>
          <a:p>
            <a:pPr lvl="2"/>
            <a:r>
              <a:rPr lang="pt-BR" dirty="0"/>
              <a:t>Histórico</a:t>
            </a:r>
            <a:endParaRPr lang="pt-BR" sz="1800" dirty="0"/>
          </a:p>
          <a:p>
            <a:pPr lvl="2"/>
            <a:r>
              <a:rPr lang="pt-BR" dirty="0"/>
              <a:t>Descrição</a:t>
            </a:r>
            <a:endParaRPr lang="pt-BR" sz="1800" dirty="0"/>
          </a:p>
          <a:p>
            <a:pPr lvl="2"/>
            <a:r>
              <a:rPr lang="pt-BR" dirty="0"/>
              <a:t>Logo e Slogan</a:t>
            </a:r>
            <a:endParaRPr lang="pt-BR" sz="1800" dirty="0"/>
          </a:p>
          <a:p>
            <a:pPr lvl="2"/>
            <a:r>
              <a:rPr lang="pt-BR" dirty="0"/>
              <a:t>Organograma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719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Elementos textuais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Caracterização da empresa cliente</a:t>
            </a:r>
            <a:endParaRPr lang="pt-BR" sz="2000" dirty="0"/>
          </a:p>
          <a:p>
            <a:pPr lvl="2"/>
            <a:r>
              <a:rPr lang="pt-BR" dirty="0"/>
              <a:t>Histórico</a:t>
            </a:r>
            <a:endParaRPr lang="pt-BR" sz="1800" dirty="0"/>
          </a:p>
          <a:p>
            <a:pPr lvl="2"/>
            <a:r>
              <a:rPr lang="pt-BR" dirty="0"/>
              <a:t>Descrição</a:t>
            </a:r>
            <a:endParaRPr lang="pt-BR" sz="1800" dirty="0"/>
          </a:p>
          <a:p>
            <a:pPr lvl="2"/>
            <a:r>
              <a:rPr lang="pt-BR" dirty="0"/>
              <a:t>Logo e Slogan</a:t>
            </a:r>
            <a:endParaRPr lang="pt-BR" sz="1800" dirty="0"/>
          </a:p>
          <a:p>
            <a:pPr lvl="2"/>
            <a:r>
              <a:rPr lang="pt-BR" dirty="0"/>
              <a:t>Organograma</a:t>
            </a:r>
            <a:endParaRPr lang="pt-BR" sz="1800" dirty="0"/>
          </a:p>
          <a:p>
            <a:pPr lvl="1"/>
            <a:r>
              <a:rPr lang="pt-BR" dirty="0"/>
              <a:t>Problemas encontrados</a:t>
            </a:r>
            <a:endParaRPr lang="pt-BR" sz="2000" dirty="0"/>
          </a:p>
          <a:p>
            <a:pPr lvl="1"/>
            <a:r>
              <a:rPr lang="pt-BR" dirty="0"/>
              <a:t>Solução Proposta</a:t>
            </a:r>
          </a:p>
          <a:p>
            <a:pPr lvl="1"/>
            <a:r>
              <a:rPr lang="pt-BR" sz="2000" dirty="0"/>
              <a:t>Metodologia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407186"/>
      </p:ext>
    </p:extLst>
  </p:cSld>
  <p:clrMapOvr>
    <a:masterClrMapping/>
  </p:clrMapOvr>
</p:sld>
</file>

<file path=ppt/theme/theme1.xml><?xml version="1.0" encoding="utf-8"?>
<a:theme xmlns:a="http://schemas.openxmlformats.org/drawingml/2006/main" name="tecnologi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tecnologia</Template>
  <TotalTime>782</TotalTime>
  <Words>1801</Words>
  <Application>Microsoft Office PowerPoint</Application>
  <PresentationFormat>Apresentação na tela (16:9)</PresentationFormat>
  <Paragraphs>278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Verdana</vt:lpstr>
      <vt:lpstr>tecnologia</vt:lpstr>
      <vt:lpstr>PDTCC</vt:lpstr>
      <vt:lpstr>Introdução</vt:lpstr>
      <vt:lpstr>O produto do TCC de Informática</vt:lpstr>
      <vt:lpstr>Fases</vt:lpstr>
      <vt:lpstr>Itens do Projeto de TCC</vt:lpstr>
      <vt:lpstr>Estrutura da Monografia</vt:lpstr>
      <vt:lpstr>Elementos pré-textuais</vt:lpstr>
      <vt:lpstr>Elementos textuais</vt:lpstr>
      <vt:lpstr>Elementos textuais</vt:lpstr>
      <vt:lpstr>Elementos textuais</vt:lpstr>
      <vt:lpstr>Elementos pós-textuais</vt:lpstr>
      <vt:lpstr>Algumas transições...</vt:lpstr>
      <vt:lpstr>Então vamos começar...</vt:lpstr>
      <vt:lpstr>Caracterização</vt:lpstr>
      <vt:lpstr>Uma instituição empresarial</vt:lpstr>
      <vt:lpstr>Exemplo</vt:lpstr>
      <vt:lpstr>Organograma</vt:lpstr>
      <vt:lpstr>Descrição do tema e Problematização</vt:lpstr>
      <vt:lpstr>Descrição do tema</vt:lpstr>
      <vt:lpstr>Problema</vt:lpstr>
      <vt:lpstr>Hipótese</vt:lpstr>
      <vt:lpstr>Objetivos</vt:lpstr>
      <vt:lpstr>Objetivos</vt:lpstr>
      <vt:lpstr>Justificativa</vt:lpstr>
      <vt:lpstr>Citações na Justificativa - Direta</vt:lpstr>
      <vt:lpstr>Apresentação do PowerPoint</vt:lpstr>
      <vt:lpstr>Apresentação do PowerPoint</vt:lpstr>
      <vt:lpstr>Metodologia</vt:lpstr>
      <vt:lpstr>Questionário</vt:lpstr>
      <vt:lpstr>Recomendações</vt:lpstr>
      <vt:lpstr>Dicionário de Dados</vt:lpstr>
      <vt:lpstr>Documento Visão</vt:lpstr>
      <vt:lpstr>Documento Visão - MODELO</vt:lpstr>
      <vt:lpstr>Documento Visão - MODELO</vt:lpstr>
      <vt:lpstr>Documento Visão - MODELO</vt:lpstr>
      <vt:lpstr>Documento Visão - MODELO</vt:lpstr>
      <vt:lpstr>Documento Visão - MODELO</vt:lpstr>
      <vt:lpstr>Estudo de Viabilidade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PDTCC</dc:title>
  <dc:creator>Home</dc:creator>
  <cp:lastModifiedBy>ALINE MENDONCA CORDEIRO</cp:lastModifiedBy>
  <cp:revision>30</cp:revision>
  <dcterms:created xsi:type="dcterms:W3CDTF">2015-03-06T22:15:08Z</dcterms:created>
  <dcterms:modified xsi:type="dcterms:W3CDTF">2019-09-25T19:48:12Z</dcterms:modified>
</cp:coreProperties>
</file>