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4"/>
  </p:notesMasterIdLst>
  <p:sldIdLst>
    <p:sldId id="348" r:id="rId4"/>
    <p:sldId id="347" r:id="rId5"/>
    <p:sldId id="329" r:id="rId6"/>
    <p:sldId id="334" r:id="rId7"/>
    <p:sldId id="259" r:id="rId8"/>
    <p:sldId id="314" r:id="rId9"/>
    <p:sldId id="319" r:id="rId10"/>
    <p:sldId id="322" r:id="rId11"/>
    <p:sldId id="278" r:id="rId12"/>
    <p:sldId id="355" r:id="rId13"/>
    <p:sldId id="336" r:id="rId14"/>
    <p:sldId id="343" r:id="rId15"/>
    <p:sldId id="356" r:id="rId16"/>
    <p:sldId id="357" r:id="rId17"/>
    <p:sldId id="354" r:id="rId18"/>
    <p:sldId id="298" r:id="rId19"/>
    <p:sldId id="325" r:id="rId20"/>
    <p:sldId id="358" r:id="rId21"/>
    <p:sldId id="335" r:id="rId22"/>
    <p:sldId id="34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4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showGuides="1">
      <p:cViewPr varScale="1">
        <p:scale>
          <a:sx n="89" d="100"/>
          <a:sy n="89" d="100"/>
        </p:scale>
        <p:origin x="302" y="72"/>
      </p:cViewPr>
      <p:guideLst>
        <p:guide orient="horz" pos="2544"/>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stacked"/>
        <c:varyColors val="0"/>
        <c:ser>
          <c:idx val="0"/>
          <c:order val="0"/>
          <c:tx>
            <c:strRef>
              <c:f>Sheet1!$B$1</c:f>
              <c:strCache>
                <c:ptCount val="1"/>
                <c:pt idx="0">
                  <c:v>Start Date</c:v>
                </c:pt>
              </c:strCache>
            </c:strRef>
          </c:tx>
          <c:spPr>
            <a:noFill/>
            <a:ln>
              <a:noFill/>
            </a:ln>
            <a:effectLst/>
          </c:spPr>
          <c:invertIfNegative val="0"/>
          <c:cat>
            <c:strRef>
              <c:f>Sheet1!$A$2:$A$10</c:f>
              <c:strCache>
                <c:ptCount val="9"/>
                <c:pt idx="0">
                  <c:v>Literature Review</c:v>
                </c:pt>
                <c:pt idx="1">
                  <c:v>Preparation of Proposal</c:v>
                </c:pt>
                <c:pt idx="2">
                  <c:v>Proposal Defense</c:v>
                </c:pt>
                <c:pt idx="3">
                  <c:v>Exam Break</c:v>
                </c:pt>
                <c:pt idx="4">
                  <c:v>Start of Coding</c:v>
                </c:pt>
                <c:pt idx="5">
                  <c:v>Mid-Term Defense</c:v>
                </c:pt>
                <c:pt idx="6">
                  <c:v>Coding Continuation</c:v>
                </c:pt>
                <c:pt idx="7">
                  <c:v>Project Documentation</c:v>
                </c:pt>
                <c:pt idx="8">
                  <c:v>Final Defense of Project</c:v>
                </c:pt>
              </c:strCache>
            </c:strRef>
          </c:cat>
          <c:val>
            <c:numRef>
              <c:f>Sheet1!$B$2:$B$10</c:f>
              <c:numCache>
                <c:formatCode>m/d/yyyy</c:formatCode>
                <c:ptCount val="9"/>
                <c:pt idx="0">
                  <c:v>45306</c:v>
                </c:pt>
                <c:pt idx="1">
                  <c:v>45311</c:v>
                </c:pt>
                <c:pt idx="2">
                  <c:v>45319</c:v>
                </c:pt>
                <c:pt idx="3">
                  <c:v>45321</c:v>
                </c:pt>
                <c:pt idx="4">
                  <c:v>45367</c:v>
                </c:pt>
                <c:pt idx="5">
                  <c:v>45399</c:v>
                </c:pt>
                <c:pt idx="6">
                  <c:v>45401</c:v>
                </c:pt>
                <c:pt idx="7">
                  <c:v>45306</c:v>
                </c:pt>
                <c:pt idx="8">
                  <c:v>45453</c:v>
                </c:pt>
              </c:numCache>
            </c:numRef>
          </c:val>
          <c:extLst>
            <c:ext xmlns:c16="http://schemas.microsoft.com/office/drawing/2014/chart" uri="{C3380CC4-5D6E-409C-BE32-E72D297353CC}">
              <c16:uniqueId val="{00000000-F24C-4AC5-8C21-1EA124FF1BC2}"/>
            </c:ext>
          </c:extLst>
        </c:ser>
        <c:ser>
          <c:idx val="2"/>
          <c:order val="2"/>
          <c:tx>
            <c:strRef>
              <c:f>Sheet1!$D$1</c:f>
              <c:strCache>
                <c:ptCount val="1"/>
                <c:pt idx="0">
                  <c:v>Duration in Days</c:v>
                </c:pt>
              </c:strCache>
            </c:strRef>
          </c:tx>
          <c:spPr>
            <a:solidFill>
              <a:srgbClr val="00B050"/>
            </a:solidFill>
            <a:ln>
              <a:noFill/>
            </a:ln>
            <a:effectLst/>
          </c:spPr>
          <c:invertIfNegative val="0"/>
          <c:cat>
            <c:strRef>
              <c:f>Sheet1!$A$2:$A$10</c:f>
              <c:strCache>
                <c:ptCount val="9"/>
                <c:pt idx="0">
                  <c:v>Literature Review</c:v>
                </c:pt>
                <c:pt idx="1">
                  <c:v>Preparation of Proposal</c:v>
                </c:pt>
                <c:pt idx="2">
                  <c:v>Proposal Defense</c:v>
                </c:pt>
                <c:pt idx="3">
                  <c:v>Exam Break</c:v>
                </c:pt>
                <c:pt idx="4">
                  <c:v>Start of Coding</c:v>
                </c:pt>
                <c:pt idx="5">
                  <c:v>Mid-Term Defense</c:v>
                </c:pt>
                <c:pt idx="6">
                  <c:v>Coding Continuation</c:v>
                </c:pt>
                <c:pt idx="7">
                  <c:v>Project Documentation</c:v>
                </c:pt>
                <c:pt idx="8">
                  <c:v>Final Defense of Project</c:v>
                </c:pt>
              </c:strCache>
            </c:strRef>
          </c:cat>
          <c:val>
            <c:numRef>
              <c:f>Sheet1!$D$2:$D$10</c:f>
              <c:numCache>
                <c:formatCode>General</c:formatCode>
                <c:ptCount val="9"/>
                <c:pt idx="0">
                  <c:v>5</c:v>
                </c:pt>
                <c:pt idx="1">
                  <c:v>7</c:v>
                </c:pt>
                <c:pt idx="2">
                  <c:v>1</c:v>
                </c:pt>
                <c:pt idx="3">
                  <c:v>45</c:v>
                </c:pt>
                <c:pt idx="4">
                  <c:v>31</c:v>
                </c:pt>
                <c:pt idx="5">
                  <c:v>1</c:v>
                </c:pt>
                <c:pt idx="6">
                  <c:v>49</c:v>
                </c:pt>
                <c:pt idx="7">
                  <c:v>147</c:v>
                </c:pt>
                <c:pt idx="8">
                  <c:v>1</c:v>
                </c:pt>
              </c:numCache>
            </c:numRef>
          </c:val>
          <c:extLst>
            <c:ext xmlns:c16="http://schemas.microsoft.com/office/drawing/2014/chart" uri="{C3380CC4-5D6E-409C-BE32-E72D297353CC}">
              <c16:uniqueId val="{00000001-F24C-4AC5-8C21-1EA124FF1BC2}"/>
            </c:ext>
          </c:extLst>
        </c:ser>
        <c:dLbls>
          <c:showLegendKey val="0"/>
          <c:showVal val="0"/>
          <c:showCatName val="0"/>
          <c:showSerName val="0"/>
          <c:showPercent val="0"/>
          <c:showBubbleSize val="0"/>
        </c:dLbls>
        <c:gapWidth val="150"/>
        <c:overlap val="100"/>
        <c:axId val="1243389775"/>
        <c:axId val="480605151"/>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End Date</c:v>
                      </c:pt>
                    </c:strCache>
                  </c:strRef>
                </c:tx>
                <c:spPr>
                  <a:solidFill>
                    <a:schemeClr val="accent2"/>
                  </a:solidFill>
                  <a:ln>
                    <a:noFill/>
                  </a:ln>
                  <a:effectLst/>
                </c:spPr>
                <c:invertIfNegative val="0"/>
                <c:cat>
                  <c:strRef>
                    <c:extLst>
                      <c:ext uri="{02D57815-91ED-43cb-92C2-25804820EDAC}">
                        <c15:formulaRef>
                          <c15:sqref>Sheet1!$A$2:$A$10</c15:sqref>
                        </c15:formulaRef>
                      </c:ext>
                    </c:extLst>
                    <c:strCache>
                      <c:ptCount val="9"/>
                      <c:pt idx="0">
                        <c:v>Literature Review</c:v>
                      </c:pt>
                      <c:pt idx="1">
                        <c:v>Preparation of Proposal</c:v>
                      </c:pt>
                      <c:pt idx="2">
                        <c:v>Proposal Defense</c:v>
                      </c:pt>
                      <c:pt idx="3">
                        <c:v>Exam Break</c:v>
                      </c:pt>
                      <c:pt idx="4">
                        <c:v>Start of Coding</c:v>
                      </c:pt>
                      <c:pt idx="5">
                        <c:v>Mid-Term Defense</c:v>
                      </c:pt>
                      <c:pt idx="6">
                        <c:v>Coding Continuation</c:v>
                      </c:pt>
                      <c:pt idx="7">
                        <c:v>Project Documentation</c:v>
                      </c:pt>
                      <c:pt idx="8">
                        <c:v>Final Defense of Project</c:v>
                      </c:pt>
                    </c:strCache>
                  </c:strRef>
                </c:cat>
                <c:val>
                  <c:numRef>
                    <c:extLst>
                      <c:ext uri="{02D57815-91ED-43cb-92C2-25804820EDAC}">
                        <c15:formulaRef>
                          <c15:sqref>Sheet1!$C$2:$C$10</c15:sqref>
                        </c15:formulaRef>
                      </c:ext>
                    </c:extLst>
                    <c:numCache>
                      <c:formatCode>m/d/yyyy</c:formatCode>
                      <c:ptCount val="9"/>
                      <c:pt idx="0">
                        <c:v>45311</c:v>
                      </c:pt>
                      <c:pt idx="1">
                        <c:v>45318</c:v>
                      </c:pt>
                      <c:pt idx="2">
                        <c:v>45320</c:v>
                      </c:pt>
                      <c:pt idx="3">
                        <c:v>45366</c:v>
                      </c:pt>
                      <c:pt idx="4">
                        <c:v>45398</c:v>
                      </c:pt>
                      <c:pt idx="5">
                        <c:v>45400</c:v>
                      </c:pt>
                      <c:pt idx="6">
                        <c:v>45450</c:v>
                      </c:pt>
                      <c:pt idx="7">
                        <c:v>45453</c:v>
                      </c:pt>
                      <c:pt idx="8">
                        <c:v>45454</c:v>
                      </c:pt>
                    </c:numCache>
                  </c:numRef>
                </c:val>
                <c:extLst>
                  <c:ext xmlns:c16="http://schemas.microsoft.com/office/drawing/2014/chart" uri="{C3380CC4-5D6E-409C-BE32-E72D297353CC}">
                    <c16:uniqueId val="{00000002-F24C-4AC5-8C21-1EA124FF1BC2}"/>
                  </c:ext>
                </c:extLst>
              </c15:ser>
            </c15:filteredBarSeries>
          </c:ext>
        </c:extLst>
      </c:barChart>
      <c:catAx>
        <c:axId val="1243389775"/>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0605151"/>
        <c:crosses val="autoZero"/>
        <c:auto val="1"/>
        <c:lblAlgn val="ctr"/>
        <c:lblOffset val="100"/>
        <c:noMultiLvlLbl val="0"/>
      </c:catAx>
      <c:valAx>
        <c:axId val="480605151"/>
        <c:scaling>
          <c:orientation val="minMax"/>
          <c:min val="45306"/>
        </c:scaling>
        <c:delete val="0"/>
        <c:axPos val="t"/>
        <c:majorGridlines>
          <c:spPr>
            <a:ln w="9525" cap="flat" cmpd="sng" algn="ctr">
              <a:solidFill>
                <a:schemeClr val="tx1">
                  <a:lumMod val="15000"/>
                  <a:lumOff val="85000"/>
                </a:schemeClr>
              </a:solidFill>
              <a:round/>
            </a:ln>
            <a:effectLst/>
          </c:spPr>
        </c:majorGridlines>
        <c:numFmt formatCode="dd/mm"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3389775"/>
        <c:crosses val="autoZero"/>
        <c:crossBetween val="between"/>
      </c:valAx>
      <c:spPr>
        <a:noFill/>
        <a:ln>
          <a:solidFill>
            <a:srgbClr val="00B050">
              <a:alpha val="0"/>
            </a:srgbClr>
          </a:solidFill>
        </a:ln>
        <a:effectLst/>
      </c:spPr>
    </c:plotArea>
    <c:legend>
      <c:legendPos val="b"/>
      <c:legendEntry>
        <c:idx val="0"/>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B47474-984A-4090-AC20-98242EB09510}"/>
              </a:ext>
            </a:extLst>
          </p:cNvPr>
          <p:cNvSpPr/>
          <p:nvPr userDrawn="1"/>
        </p:nvSpPr>
        <p:spPr>
          <a:xfrm>
            <a:off x="0" y="1988840"/>
            <a:ext cx="12192000" cy="288032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3" name="Oval 2">
            <a:extLst>
              <a:ext uri="{FF2B5EF4-FFF2-40B4-BE49-F238E27FC236}">
                <a16:creationId xmlns:a16="http://schemas.microsoft.com/office/drawing/2014/main" id="{2930F240-0CAF-4377-8C66-C79A9700127F}"/>
              </a:ext>
            </a:extLst>
          </p:cNvPr>
          <p:cNvSpPr/>
          <p:nvPr userDrawn="1"/>
        </p:nvSpPr>
        <p:spPr>
          <a:xfrm>
            <a:off x="6925208" y="5035013"/>
            <a:ext cx="4431324" cy="44887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4" name="Graphic 14">
            <a:extLst>
              <a:ext uri="{FF2B5EF4-FFF2-40B4-BE49-F238E27FC236}">
                <a16:creationId xmlns:a16="http://schemas.microsoft.com/office/drawing/2014/main" id="{09D52290-FED8-432E-A9AF-895F42C29BF1}"/>
              </a:ext>
            </a:extLst>
          </p:cNvPr>
          <p:cNvGrpSpPr/>
          <p:nvPr userDrawn="1"/>
        </p:nvGrpSpPr>
        <p:grpSpPr>
          <a:xfrm>
            <a:off x="6859251" y="1585382"/>
            <a:ext cx="4568370" cy="3687236"/>
            <a:chOff x="2444748" y="555045"/>
            <a:chExt cx="7282048" cy="5727454"/>
          </a:xfrm>
        </p:grpSpPr>
        <p:sp>
          <p:nvSpPr>
            <p:cNvPr id="5" name="Freeform: Shape 4">
              <a:extLst>
                <a:ext uri="{FF2B5EF4-FFF2-40B4-BE49-F238E27FC236}">
                  <a16:creationId xmlns:a16="http://schemas.microsoft.com/office/drawing/2014/main" id="{6DF2C3D3-4FC4-450E-A75F-6CA28E9A260C}"/>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F155DD87-3668-41CD-B8FE-F7680E231E68}"/>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B1B24015-CBFE-4CE0-8A31-5115F8BF1167}"/>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E3E8073-D26E-4946-A0FB-859AFD2C5919}"/>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A5CFD02F-04CF-4A4F-B2ED-42A6C2D5743E}"/>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15426560-F548-478A-8C28-622AA658C2FC}"/>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4F41FF2-11EF-4478-BD9D-633C60DB9873}"/>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C13A2F72-37C9-40A6-AB61-B60154A9A232}"/>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3" name="Picture Placeholder 2">
            <a:extLst>
              <a:ext uri="{FF2B5EF4-FFF2-40B4-BE49-F238E27FC236}">
                <a16:creationId xmlns:a16="http://schemas.microsoft.com/office/drawing/2014/main" id="{9F356DA8-6399-4BA3-920F-87F949C1BAE2}"/>
              </a:ext>
            </a:extLst>
          </p:cNvPr>
          <p:cNvSpPr>
            <a:spLocks noGrp="1"/>
          </p:cNvSpPr>
          <p:nvPr>
            <p:ph type="pic" idx="15" hasCustomPrompt="1"/>
          </p:nvPr>
        </p:nvSpPr>
        <p:spPr>
          <a:xfrm>
            <a:off x="7004813" y="1717989"/>
            <a:ext cx="4255842"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4" name="Text Placeholder 9">
            <a:extLst>
              <a:ext uri="{FF2B5EF4-FFF2-40B4-BE49-F238E27FC236}">
                <a16:creationId xmlns:a16="http://schemas.microsoft.com/office/drawing/2014/main" id="{870C11E2-F55D-4B43-8F26-02B3875E4F1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E85C5121-D524-4FA3-827E-5E1FC7C84CC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9_Image slide layout">
    <p:spTree>
      <p:nvGrpSpPr>
        <p:cNvPr id="1" name=""/>
        <p:cNvGrpSpPr/>
        <p:nvPr/>
      </p:nvGrpSpPr>
      <p:grpSpPr>
        <a:xfrm>
          <a:off x="0" y="0"/>
          <a:ext cx="0" cy="0"/>
          <a:chOff x="0" y="0"/>
          <a:chExt cx="0" cy="0"/>
        </a:xfrm>
      </p:grpSpPr>
      <p:sp>
        <p:nvSpPr>
          <p:cNvPr id="4" name="그림 개체 틀 14">
            <a:extLst>
              <a:ext uri="{FF2B5EF4-FFF2-40B4-BE49-F238E27FC236}">
                <a16:creationId xmlns:a16="http://schemas.microsoft.com/office/drawing/2014/main" id="{A769A459-AF04-45A7-80CE-4E8DC5AC49C9}"/>
              </a:ext>
            </a:extLst>
          </p:cNvPr>
          <p:cNvSpPr>
            <a:spLocks noGrp="1"/>
          </p:cNvSpPr>
          <p:nvPr>
            <p:ph type="pic" sz="quarter" idx="11" hasCustomPrompt="1"/>
          </p:nvPr>
        </p:nvSpPr>
        <p:spPr>
          <a:xfrm>
            <a:off x="4074943" y="448887"/>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5" name="그림 개체 틀 15">
            <a:extLst>
              <a:ext uri="{FF2B5EF4-FFF2-40B4-BE49-F238E27FC236}">
                <a16:creationId xmlns:a16="http://schemas.microsoft.com/office/drawing/2014/main" id="{DFE4068D-B3EC-469A-9F6F-A76002F6DBFC}"/>
              </a:ext>
            </a:extLst>
          </p:cNvPr>
          <p:cNvSpPr>
            <a:spLocks noGrp="1"/>
          </p:cNvSpPr>
          <p:nvPr>
            <p:ph type="pic" sz="quarter" idx="12" hasCustomPrompt="1"/>
          </p:nvPr>
        </p:nvSpPr>
        <p:spPr>
          <a:xfrm>
            <a:off x="5653743" y="2009396"/>
            <a:ext cx="2825140" cy="2825140"/>
          </a:xfrm>
          <a:custGeom>
            <a:avLst/>
            <a:gdLst>
              <a:gd name="connsiteX0" fmla="*/ 1412571 w 2825140"/>
              <a:gd name="connsiteY0" fmla="*/ 0 h 2825140"/>
              <a:gd name="connsiteX1" fmla="*/ 2825140 w 2825140"/>
              <a:gd name="connsiteY1" fmla="*/ 1412570 h 2825140"/>
              <a:gd name="connsiteX2" fmla="*/ 1412571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1" y="0"/>
                </a:moveTo>
                <a:lnTo>
                  <a:pt x="2825140" y="1412570"/>
                </a:lnTo>
                <a:lnTo>
                  <a:pt x="1412571"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6" name="그림 개체 틀 16">
            <a:extLst>
              <a:ext uri="{FF2B5EF4-FFF2-40B4-BE49-F238E27FC236}">
                <a16:creationId xmlns:a16="http://schemas.microsoft.com/office/drawing/2014/main" id="{5C5441D4-AB74-4B7F-B4AC-DD976BF77839}"/>
              </a:ext>
            </a:extLst>
          </p:cNvPr>
          <p:cNvSpPr>
            <a:spLocks noGrp="1"/>
          </p:cNvSpPr>
          <p:nvPr>
            <p:ph type="pic" sz="quarter" idx="13" hasCustomPrompt="1"/>
          </p:nvPr>
        </p:nvSpPr>
        <p:spPr>
          <a:xfrm>
            <a:off x="7232543" y="448886"/>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7" name="그림 개체 틀 17">
            <a:extLst>
              <a:ext uri="{FF2B5EF4-FFF2-40B4-BE49-F238E27FC236}">
                <a16:creationId xmlns:a16="http://schemas.microsoft.com/office/drawing/2014/main" id="{9EB123B0-D633-4FA6-9EA7-8A395458C603}"/>
              </a:ext>
            </a:extLst>
          </p:cNvPr>
          <p:cNvSpPr>
            <a:spLocks noGrp="1"/>
          </p:cNvSpPr>
          <p:nvPr>
            <p:ph type="pic" sz="quarter" idx="14" hasCustomPrompt="1"/>
          </p:nvPr>
        </p:nvSpPr>
        <p:spPr>
          <a:xfrm>
            <a:off x="7206298" y="3569906"/>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9" name="Picture Placeholder 8">
            <a:extLst>
              <a:ext uri="{FF2B5EF4-FFF2-40B4-BE49-F238E27FC236}">
                <a16:creationId xmlns:a16="http://schemas.microsoft.com/office/drawing/2014/main" id="{7DE9F876-6862-4E0C-A11E-9C7D17FE104F}"/>
              </a:ext>
            </a:extLst>
          </p:cNvPr>
          <p:cNvSpPr>
            <a:spLocks noGrp="1"/>
          </p:cNvSpPr>
          <p:nvPr>
            <p:ph type="pic" sz="quarter" idx="15" hasCustomPrompt="1"/>
          </p:nvPr>
        </p:nvSpPr>
        <p:spPr>
          <a:xfrm>
            <a:off x="8770034" y="14068"/>
            <a:ext cx="3421966" cy="6843932"/>
          </a:xfrm>
          <a:custGeom>
            <a:avLst/>
            <a:gdLst>
              <a:gd name="connsiteX0" fmla="*/ 3421966 w 3421966"/>
              <a:gd name="connsiteY0" fmla="*/ 0 h 6843932"/>
              <a:gd name="connsiteX1" fmla="*/ 3421966 w 3421966"/>
              <a:gd name="connsiteY1" fmla="*/ 6843932 h 6843932"/>
              <a:gd name="connsiteX2" fmla="*/ 0 w 3421966"/>
              <a:gd name="connsiteY2" fmla="*/ 3421966 h 6843932"/>
            </a:gdLst>
            <a:ahLst/>
            <a:cxnLst>
              <a:cxn ang="0">
                <a:pos x="connsiteX0" y="connsiteY0"/>
              </a:cxn>
              <a:cxn ang="0">
                <a:pos x="connsiteX1" y="connsiteY1"/>
              </a:cxn>
              <a:cxn ang="0">
                <a:pos x="connsiteX2" y="connsiteY2"/>
              </a:cxn>
            </a:cxnLst>
            <a:rect l="l" t="t" r="r" b="b"/>
            <a:pathLst>
              <a:path w="3421966" h="6843932">
                <a:moveTo>
                  <a:pt x="3421966" y="0"/>
                </a:moveTo>
                <a:lnTo>
                  <a:pt x="3421966" y="6843932"/>
                </a:lnTo>
                <a:lnTo>
                  <a:pt x="0" y="3421966"/>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2444735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0_Images &amp; Contents Layout">
    <p:spTree>
      <p:nvGrpSpPr>
        <p:cNvPr id="1" name=""/>
        <p:cNvGrpSpPr/>
        <p:nvPr/>
      </p:nvGrpSpPr>
      <p:grpSpPr>
        <a:xfrm>
          <a:off x="0" y="0"/>
          <a:ext cx="0" cy="0"/>
          <a:chOff x="0" y="0"/>
          <a:chExt cx="0" cy="0"/>
        </a:xfrm>
      </p:grpSpPr>
      <p:sp>
        <p:nvSpPr>
          <p:cNvPr id="3" name="직사각형 2">
            <a:extLst>
              <a:ext uri="{FF2B5EF4-FFF2-40B4-BE49-F238E27FC236}">
                <a16:creationId xmlns:a16="http://schemas.microsoft.com/office/drawing/2014/main" id="{3BA6D116-08C4-4B82-9CED-6CAA135A4C41}"/>
              </a:ext>
            </a:extLst>
          </p:cNvPr>
          <p:cNvSpPr/>
          <p:nvPr userDrawn="1"/>
        </p:nvSpPr>
        <p:spPr>
          <a:xfrm>
            <a:off x="647699" y="619125"/>
            <a:ext cx="10906125" cy="561975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그림 개체 틀 5">
            <a:extLst>
              <a:ext uri="{FF2B5EF4-FFF2-40B4-BE49-F238E27FC236}">
                <a16:creationId xmlns:a16="http://schemas.microsoft.com/office/drawing/2014/main" id="{94D1C30F-C049-4A2E-AA78-FB452C660A0F}"/>
              </a:ext>
            </a:extLst>
          </p:cNvPr>
          <p:cNvSpPr>
            <a:spLocks noGrp="1"/>
          </p:cNvSpPr>
          <p:nvPr>
            <p:ph type="pic" sz="quarter" idx="12" hasCustomPrompt="1"/>
          </p:nvPr>
        </p:nvSpPr>
        <p:spPr>
          <a:xfrm>
            <a:off x="2133600" y="0"/>
            <a:ext cx="3960000" cy="6858000"/>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45271734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그림 개체 틀 2">
            <a:extLst>
              <a:ext uri="{FF2B5EF4-FFF2-40B4-BE49-F238E27FC236}">
                <a16:creationId xmlns:a16="http://schemas.microsoft.com/office/drawing/2014/main" id="{CBB24084-5D13-40D7-B877-E47BE1E73BBF}"/>
              </a:ext>
            </a:extLst>
          </p:cNvPr>
          <p:cNvSpPr>
            <a:spLocks noGrp="1"/>
          </p:cNvSpPr>
          <p:nvPr>
            <p:ph type="pic" sz="quarter" idx="14" hasCustomPrompt="1"/>
          </p:nvPr>
        </p:nvSpPr>
        <p:spPr>
          <a:xfrm>
            <a:off x="902288" y="2064492"/>
            <a:ext cx="2955610" cy="3753256"/>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8_Contents slide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C716E264-12EC-48FB-82AF-7EC44CB3A6FD}"/>
              </a:ext>
            </a:extLst>
          </p:cNvPr>
          <p:cNvSpPr>
            <a:spLocks noGrp="1"/>
          </p:cNvSpPr>
          <p:nvPr>
            <p:ph type="pic" idx="12" hasCustomPrompt="1"/>
          </p:nvPr>
        </p:nvSpPr>
        <p:spPr>
          <a:xfrm>
            <a:off x="106341" y="126846"/>
            <a:ext cx="6248402" cy="6731154"/>
          </a:xfrm>
          <a:custGeom>
            <a:avLst/>
            <a:gdLst>
              <a:gd name="connsiteX0" fmla="*/ 1180828 w 6248402"/>
              <a:gd name="connsiteY0" fmla="*/ 6542589 h 6731154"/>
              <a:gd name="connsiteX1" fmla="*/ 1369393 w 6248402"/>
              <a:gd name="connsiteY1" fmla="*/ 6731154 h 6731154"/>
              <a:gd name="connsiteX2" fmla="*/ 992263 w 6248402"/>
              <a:gd name="connsiteY2" fmla="*/ 6731154 h 6731154"/>
              <a:gd name="connsiteX3" fmla="*/ 2482760 w 6248402"/>
              <a:gd name="connsiteY3" fmla="*/ 5218886 h 6731154"/>
              <a:gd name="connsiteX4" fmla="*/ 3654063 w 6248402"/>
              <a:gd name="connsiteY4" fmla="*/ 6390189 h 6731154"/>
              <a:gd name="connsiteX5" fmla="*/ 3313098 w 6248402"/>
              <a:gd name="connsiteY5" fmla="*/ 6731154 h 6731154"/>
              <a:gd name="connsiteX6" fmla="*/ 1652422 w 6248402"/>
              <a:gd name="connsiteY6" fmla="*/ 6731154 h 6731154"/>
              <a:gd name="connsiteX7" fmla="*/ 1311457 w 6248402"/>
              <a:gd name="connsiteY7" fmla="*/ 6390189 h 6731154"/>
              <a:gd name="connsiteX8" fmla="*/ 3775167 w 6248402"/>
              <a:gd name="connsiteY8" fmla="*/ 3918858 h 6731154"/>
              <a:gd name="connsiteX9" fmla="*/ 4946470 w 6248402"/>
              <a:gd name="connsiteY9" fmla="*/ 5090161 h 6731154"/>
              <a:gd name="connsiteX10" fmla="*/ 3775167 w 6248402"/>
              <a:gd name="connsiteY10" fmla="*/ 6261464 h 6731154"/>
              <a:gd name="connsiteX11" fmla="*/ 2603864 w 6248402"/>
              <a:gd name="connsiteY11" fmla="*/ 5090161 h 6731154"/>
              <a:gd name="connsiteX12" fmla="*/ 1171303 w 6248402"/>
              <a:gd name="connsiteY12" fmla="*/ 3918858 h 6731154"/>
              <a:gd name="connsiteX13" fmla="*/ 2342606 w 6248402"/>
              <a:gd name="connsiteY13" fmla="*/ 5090161 h 6731154"/>
              <a:gd name="connsiteX14" fmla="*/ 1171303 w 6248402"/>
              <a:gd name="connsiteY14" fmla="*/ 6261464 h 6731154"/>
              <a:gd name="connsiteX15" fmla="*/ 0 w 6248402"/>
              <a:gd name="connsiteY15" fmla="*/ 5090161 h 6731154"/>
              <a:gd name="connsiteX16" fmla="*/ 5077099 w 6248402"/>
              <a:gd name="connsiteY16" fmla="*/ 2595155 h 6731154"/>
              <a:gd name="connsiteX17" fmla="*/ 6248402 w 6248402"/>
              <a:gd name="connsiteY17" fmla="*/ 3766458 h 6731154"/>
              <a:gd name="connsiteX18" fmla="*/ 5077099 w 6248402"/>
              <a:gd name="connsiteY18" fmla="*/ 4937761 h 6731154"/>
              <a:gd name="connsiteX19" fmla="*/ 3905796 w 6248402"/>
              <a:gd name="connsiteY19" fmla="*/ 3766458 h 6731154"/>
              <a:gd name="connsiteX20" fmla="*/ 2473235 w 6248402"/>
              <a:gd name="connsiteY20" fmla="*/ 2595155 h 6731154"/>
              <a:gd name="connsiteX21" fmla="*/ 3644538 w 6248402"/>
              <a:gd name="connsiteY21" fmla="*/ 3766458 h 6731154"/>
              <a:gd name="connsiteX22" fmla="*/ 2473235 w 6248402"/>
              <a:gd name="connsiteY22" fmla="*/ 4937761 h 6731154"/>
              <a:gd name="connsiteX23" fmla="*/ 1301932 w 6248402"/>
              <a:gd name="connsiteY23" fmla="*/ 3766458 h 6731154"/>
              <a:gd name="connsiteX24" fmla="*/ 3775167 w 6248402"/>
              <a:gd name="connsiteY24" fmla="*/ 1323703 h 6731154"/>
              <a:gd name="connsiteX25" fmla="*/ 4946470 w 6248402"/>
              <a:gd name="connsiteY25" fmla="*/ 2495007 h 6731154"/>
              <a:gd name="connsiteX26" fmla="*/ 3775167 w 6248402"/>
              <a:gd name="connsiteY26" fmla="*/ 3666309 h 6731154"/>
              <a:gd name="connsiteX27" fmla="*/ 2603864 w 6248402"/>
              <a:gd name="connsiteY27" fmla="*/ 2495007 h 6731154"/>
              <a:gd name="connsiteX28" fmla="*/ 1171303 w 6248402"/>
              <a:gd name="connsiteY28" fmla="*/ 1323703 h 6731154"/>
              <a:gd name="connsiteX29" fmla="*/ 2342606 w 6248402"/>
              <a:gd name="connsiteY29" fmla="*/ 2495007 h 6731154"/>
              <a:gd name="connsiteX30" fmla="*/ 1171303 w 6248402"/>
              <a:gd name="connsiteY30" fmla="*/ 3666309 h 6731154"/>
              <a:gd name="connsiteX31" fmla="*/ 0 w 6248402"/>
              <a:gd name="connsiteY31" fmla="*/ 2495007 h 6731154"/>
              <a:gd name="connsiteX32" fmla="*/ 5077099 w 6248402"/>
              <a:gd name="connsiteY32" fmla="*/ 0 h 6731154"/>
              <a:gd name="connsiteX33" fmla="*/ 6248402 w 6248402"/>
              <a:gd name="connsiteY33" fmla="*/ 1171303 h 6731154"/>
              <a:gd name="connsiteX34" fmla="*/ 5077099 w 6248402"/>
              <a:gd name="connsiteY34" fmla="*/ 2342606 h 6731154"/>
              <a:gd name="connsiteX35" fmla="*/ 3905796 w 6248402"/>
              <a:gd name="connsiteY35" fmla="*/ 1171303 h 6731154"/>
              <a:gd name="connsiteX36" fmla="*/ 2473235 w 6248402"/>
              <a:gd name="connsiteY36" fmla="*/ 0 h 6731154"/>
              <a:gd name="connsiteX37" fmla="*/ 3644538 w 6248402"/>
              <a:gd name="connsiteY37" fmla="*/ 1171303 h 6731154"/>
              <a:gd name="connsiteX38" fmla="*/ 2473235 w 6248402"/>
              <a:gd name="connsiteY38" fmla="*/ 2342606 h 6731154"/>
              <a:gd name="connsiteX39" fmla="*/ 1301932 w 6248402"/>
              <a:gd name="connsiteY39" fmla="*/ 1171303 h 6731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248402" h="6731154">
                <a:moveTo>
                  <a:pt x="1180828" y="6542589"/>
                </a:moveTo>
                <a:lnTo>
                  <a:pt x="1369393" y="6731154"/>
                </a:lnTo>
                <a:lnTo>
                  <a:pt x="992263" y="6731154"/>
                </a:lnTo>
                <a:close/>
                <a:moveTo>
                  <a:pt x="2482760" y="5218886"/>
                </a:moveTo>
                <a:lnTo>
                  <a:pt x="3654063" y="6390189"/>
                </a:lnTo>
                <a:lnTo>
                  <a:pt x="3313098" y="6731154"/>
                </a:lnTo>
                <a:lnTo>
                  <a:pt x="1652422" y="6731154"/>
                </a:lnTo>
                <a:lnTo>
                  <a:pt x="1311457" y="6390189"/>
                </a:lnTo>
                <a:close/>
                <a:moveTo>
                  <a:pt x="3775167" y="3918858"/>
                </a:moveTo>
                <a:lnTo>
                  <a:pt x="4946470" y="5090161"/>
                </a:lnTo>
                <a:lnTo>
                  <a:pt x="3775167" y="6261464"/>
                </a:lnTo>
                <a:lnTo>
                  <a:pt x="2603864" y="5090161"/>
                </a:lnTo>
                <a:close/>
                <a:moveTo>
                  <a:pt x="1171303" y="3918858"/>
                </a:moveTo>
                <a:lnTo>
                  <a:pt x="2342606" y="5090161"/>
                </a:lnTo>
                <a:lnTo>
                  <a:pt x="1171303" y="6261464"/>
                </a:lnTo>
                <a:lnTo>
                  <a:pt x="0" y="5090161"/>
                </a:lnTo>
                <a:close/>
                <a:moveTo>
                  <a:pt x="5077099" y="2595155"/>
                </a:moveTo>
                <a:lnTo>
                  <a:pt x="6248402" y="3766458"/>
                </a:lnTo>
                <a:lnTo>
                  <a:pt x="5077099" y="4937761"/>
                </a:lnTo>
                <a:lnTo>
                  <a:pt x="3905796" y="3766458"/>
                </a:lnTo>
                <a:close/>
                <a:moveTo>
                  <a:pt x="2473235" y="2595155"/>
                </a:moveTo>
                <a:lnTo>
                  <a:pt x="3644538" y="3766458"/>
                </a:lnTo>
                <a:lnTo>
                  <a:pt x="2473235" y="4937761"/>
                </a:lnTo>
                <a:lnTo>
                  <a:pt x="1301932" y="3766458"/>
                </a:lnTo>
                <a:close/>
                <a:moveTo>
                  <a:pt x="3775167" y="1323703"/>
                </a:moveTo>
                <a:lnTo>
                  <a:pt x="4946470" y="2495007"/>
                </a:lnTo>
                <a:lnTo>
                  <a:pt x="3775167" y="3666309"/>
                </a:lnTo>
                <a:lnTo>
                  <a:pt x="2603864" y="2495007"/>
                </a:lnTo>
                <a:close/>
                <a:moveTo>
                  <a:pt x="1171303" y="1323703"/>
                </a:moveTo>
                <a:lnTo>
                  <a:pt x="2342606" y="2495007"/>
                </a:lnTo>
                <a:lnTo>
                  <a:pt x="1171303" y="3666309"/>
                </a:lnTo>
                <a:lnTo>
                  <a:pt x="0" y="2495007"/>
                </a:lnTo>
                <a:close/>
                <a:moveTo>
                  <a:pt x="5077099" y="0"/>
                </a:moveTo>
                <a:lnTo>
                  <a:pt x="6248402" y="1171303"/>
                </a:lnTo>
                <a:lnTo>
                  <a:pt x="5077099" y="2342606"/>
                </a:lnTo>
                <a:lnTo>
                  <a:pt x="3905796" y="1171303"/>
                </a:lnTo>
                <a:close/>
                <a:moveTo>
                  <a:pt x="2473235" y="0"/>
                </a:moveTo>
                <a:lnTo>
                  <a:pt x="3644538" y="1171303"/>
                </a:lnTo>
                <a:lnTo>
                  <a:pt x="2473235" y="2342606"/>
                </a:lnTo>
                <a:lnTo>
                  <a:pt x="1301932" y="1171303"/>
                </a:lnTo>
                <a:close/>
              </a:path>
            </a:pathLst>
          </a:custGeom>
          <a:solidFill>
            <a:schemeClr val="bg1">
              <a:lumMod val="95000"/>
            </a:schemeClr>
          </a:solidFill>
          <a:ln w="12700">
            <a:no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2961880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grpSp>
        <p:nvGrpSpPr>
          <p:cNvPr id="5" name="Group 3">
            <a:extLst>
              <a:ext uri="{FF2B5EF4-FFF2-40B4-BE49-F238E27FC236}">
                <a16:creationId xmlns:a16="http://schemas.microsoft.com/office/drawing/2014/main" id="{54A41B6F-0B5A-4314-8E6A-AA3960BCF10F}"/>
              </a:ext>
            </a:extLst>
          </p:cNvPr>
          <p:cNvGrpSpPr/>
          <p:nvPr userDrawn="1"/>
        </p:nvGrpSpPr>
        <p:grpSpPr>
          <a:xfrm>
            <a:off x="729449" y="1780758"/>
            <a:ext cx="2449180" cy="4305530"/>
            <a:chOff x="445712" y="1449040"/>
            <a:chExt cx="2113018" cy="3924176"/>
          </a:xfrm>
        </p:grpSpPr>
        <p:sp>
          <p:nvSpPr>
            <p:cNvPr id="6" name="Rounded Rectangle 4">
              <a:extLst>
                <a:ext uri="{FF2B5EF4-FFF2-40B4-BE49-F238E27FC236}">
                  <a16:creationId xmlns:a16="http://schemas.microsoft.com/office/drawing/2014/main" id="{703E15B8-6CE8-4239-8540-4DB466536A91}"/>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7" name="Rectangle 5">
              <a:extLst>
                <a:ext uri="{FF2B5EF4-FFF2-40B4-BE49-F238E27FC236}">
                  <a16:creationId xmlns:a16="http://schemas.microsoft.com/office/drawing/2014/main" id="{39CA128A-BAAF-43EE-A61E-48F072F23C46}"/>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6">
              <a:extLst>
                <a:ext uri="{FF2B5EF4-FFF2-40B4-BE49-F238E27FC236}">
                  <a16:creationId xmlns:a16="http://schemas.microsoft.com/office/drawing/2014/main" id="{9AFF85CE-C02B-4B53-AFD3-06E942BAC819}"/>
                </a:ext>
              </a:extLst>
            </p:cNvPr>
            <p:cNvGrpSpPr/>
            <p:nvPr userDrawn="1"/>
          </p:nvGrpSpPr>
          <p:grpSpPr>
            <a:xfrm>
              <a:off x="1407705" y="5045834"/>
              <a:ext cx="211967" cy="211967"/>
              <a:chOff x="1549420" y="5712364"/>
              <a:chExt cx="312583" cy="312583"/>
            </a:xfrm>
          </p:grpSpPr>
          <p:sp>
            <p:nvSpPr>
              <p:cNvPr id="9" name="Oval 7">
                <a:extLst>
                  <a:ext uri="{FF2B5EF4-FFF2-40B4-BE49-F238E27FC236}">
                    <a16:creationId xmlns:a16="http://schemas.microsoft.com/office/drawing/2014/main" id="{F77DADA6-39EA-4F49-BF69-B54981F43A93}"/>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8">
                <a:extLst>
                  <a:ext uri="{FF2B5EF4-FFF2-40B4-BE49-F238E27FC236}">
                    <a16:creationId xmlns:a16="http://schemas.microsoft.com/office/drawing/2014/main" id="{414D168B-29C2-4210-B545-06CBEEFEF1C5}"/>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a16="http://schemas.microsoft.com/office/drawing/2014/main" id="{6E6B1B6C-6A71-4B3B-A6B5-56A8DB4074E0}"/>
              </a:ext>
            </a:extLst>
          </p:cNvPr>
          <p:cNvSpPr>
            <a:spLocks noGrp="1"/>
          </p:cNvSpPr>
          <p:nvPr>
            <p:ph type="pic" idx="15" hasCustomPrompt="1"/>
          </p:nvPr>
        </p:nvSpPr>
        <p:spPr>
          <a:xfrm>
            <a:off x="877656" y="2102271"/>
            <a:ext cx="2152765" cy="3562112"/>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2" name="Text Placeholder 9">
            <a:extLst>
              <a:ext uri="{FF2B5EF4-FFF2-40B4-BE49-F238E27FC236}">
                <a16:creationId xmlns:a16="http://schemas.microsoft.com/office/drawing/2014/main" id="{7AACC8C0-0D02-450C-A4FB-05C1A86E40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slideLayout" Target="../slideLayouts/slideLayout23.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90"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8" r:id="rId16"/>
    <p:sldLayoutId id="2147483687" r:id="rId17"/>
    <p:sldLayoutId id="2147483671" r:id="rId18"/>
    <p:sldLayoutId id="2147483672" r:id="rId19"/>
    <p:sldLayoutId id="2147483692" r:id="rId20"/>
    <p:sldLayoutId id="2147483693" r:id="rId2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jpe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4063041" y="398179"/>
            <a:ext cx="8039819" cy="1569660"/>
          </a:xfrm>
          <a:prstGeom prst="rect">
            <a:avLst/>
          </a:prstGeom>
          <a:noFill/>
        </p:spPr>
        <p:txBody>
          <a:bodyPr wrap="square" rtlCol="0" anchor="ctr">
            <a:spAutoFit/>
          </a:bodyPr>
          <a:lstStyle/>
          <a:p>
            <a:r>
              <a:rPr lang="en-US" altLang="ko-KR" sz="4800" b="1" dirty="0">
                <a:solidFill>
                  <a:schemeClr val="bg1"/>
                </a:solidFill>
                <a:latin typeface="Times New Roman" panose="02020603050405020304" pitchFamily="18" charset="0"/>
                <a:cs typeface="Times New Roman" panose="02020603050405020304" pitchFamily="18" charset="0"/>
              </a:rPr>
              <a:t>Fake Product Identification System Using Blockchain</a:t>
            </a:r>
            <a:endParaRPr lang="ko-KR" altLang="en-US" sz="4800" b="1" dirty="0">
              <a:solidFill>
                <a:schemeClr val="bg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CF64A33-378C-7F60-9547-6F0DB2D624B9}"/>
              </a:ext>
            </a:extLst>
          </p:cNvPr>
          <p:cNvSpPr txBox="1"/>
          <p:nvPr/>
        </p:nvSpPr>
        <p:spPr>
          <a:xfrm>
            <a:off x="7591246" y="2743201"/>
            <a:ext cx="3795623" cy="2862322"/>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Presented by:</a:t>
            </a:r>
          </a:p>
          <a:p>
            <a:pPr>
              <a:lnSpc>
                <a:spcPct val="150000"/>
              </a:lnSpc>
            </a:pPr>
            <a:endParaRPr lang="en-IN"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Isha Kandel [21070514]</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Dipen Raut [21070510]</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Kshitiz Gupta[21070516]</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Utsav Wagle [21070545]</a:t>
            </a:r>
          </a:p>
          <a:p>
            <a:endParaRPr lang="en-IN" dirty="0">
              <a:solidFill>
                <a:schemeClr val="bg1"/>
              </a:solidFill>
            </a:endParaRPr>
          </a:p>
        </p:txBody>
      </p:sp>
    </p:spTree>
    <p:extLst>
      <p:ext uri="{BB962C8B-B14F-4D97-AF65-F5344CB8AC3E}">
        <p14:creationId xmlns:p14="http://schemas.microsoft.com/office/powerpoint/2010/main" val="1263764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397354-4C1C-4F22-96FF-53F86E627E15}"/>
              </a:ext>
            </a:extLst>
          </p:cNvPr>
          <p:cNvSpPr txBox="1"/>
          <p:nvPr/>
        </p:nvSpPr>
        <p:spPr>
          <a:xfrm>
            <a:off x="820848" y="817652"/>
            <a:ext cx="3854779" cy="76944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ko-KR" sz="4400" b="1" dirty="0">
                <a:solidFill>
                  <a:schemeClr val="bg1"/>
                </a:solidFill>
                <a:latin typeface="Times New Roman" panose="02020603050405020304" pitchFamily="18" charset="0"/>
                <a:cs typeface="Times New Roman" panose="02020603050405020304" pitchFamily="18" charset="0"/>
              </a:rPr>
              <a:t>Methodology</a:t>
            </a:r>
          </a:p>
        </p:txBody>
      </p:sp>
      <p:sp>
        <p:nvSpPr>
          <p:cNvPr id="8" name="TextBox 7">
            <a:extLst>
              <a:ext uri="{FF2B5EF4-FFF2-40B4-BE49-F238E27FC236}">
                <a16:creationId xmlns:a16="http://schemas.microsoft.com/office/drawing/2014/main" id="{38D44066-3915-4DD2-8956-B4059FE1D976}"/>
              </a:ext>
            </a:extLst>
          </p:cNvPr>
          <p:cNvSpPr txBox="1"/>
          <p:nvPr/>
        </p:nvSpPr>
        <p:spPr>
          <a:xfrm>
            <a:off x="890642" y="2582938"/>
            <a:ext cx="4569879" cy="584775"/>
          </a:xfrm>
          <a:prstGeom prst="rect">
            <a:avLst/>
          </a:prstGeom>
          <a:noFill/>
        </p:spPr>
        <p:txBody>
          <a:bodyPr wrap="square" rtlCol="0">
            <a:spAutoFit/>
          </a:bodyPr>
          <a:lstStyle/>
          <a:p>
            <a:r>
              <a:rPr lang="en-US" altLang="ko-KR" sz="3200" b="1" dirty="0">
                <a:solidFill>
                  <a:schemeClr val="bg1"/>
                </a:solidFill>
                <a:latin typeface="Times New Roman" panose="02020603050405020304" pitchFamily="18" charset="0"/>
                <a:cs typeface="Times New Roman" panose="02020603050405020304" pitchFamily="18" charset="0"/>
              </a:rPr>
              <a:t>Flow of Project</a:t>
            </a:r>
          </a:p>
        </p:txBody>
      </p:sp>
      <p:pic>
        <p:nvPicPr>
          <p:cNvPr id="2" name="Picture 1">
            <a:extLst>
              <a:ext uri="{FF2B5EF4-FFF2-40B4-BE49-F238E27FC236}">
                <a16:creationId xmlns:a16="http://schemas.microsoft.com/office/drawing/2014/main" id="{A62BDA55-084A-72CB-92F0-4BA71F26CADE}"/>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898167" y="713499"/>
            <a:ext cx="3168859" cy="5431002"/>
          </a:xfrm>
          <a:prstGeom prst="rect">
            <a:avLst/>
          </a:prstGeom>
        </p:spPr>
      </p:pic>
    </p:spTree>
    <p:extLst>
      <p:ext uri="{BB962C8B-B14F-4D97-AF65-F5344CB8AC3E}">
        <p14:creationId xmlns:p14="http://schemas.microsoft.com/office/powerpoint/2010/main" val="1078566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latin typeface="Times New Roman" panose="02020603050405020304" pitchFamily="18" charset="0"/>
                <a:cs typeface="Times New Roman" panose="02020603050405020304" pitchFamily="18" charset="0"/>
              </a:rPr>
              <a:t>Entity Relationship Diagram</a:t>
            </a:r>
          </a:p>
        </p:txBody>
      </p:sp>
      <p:grpSp>
        <p:nvGrpSpPr>
          <p:cNvPr id="124" name="Group 123">
            <a:extLst>
              <a:ext uri="{FF2B5EF4-FFF2-40B4-BE49-F238E27FC236}">
                <a16:creationId xmlns:a16="http://schemas.microsoft.com/office/drawing/2014/main" id="{BBF2BC53-F52A-4E6E-AD82-55E06322CA67}"/>
              </a:ext>
            </a:extLst>
          </p:cNvPr>
          <p:cNvGrpSpPr/>
          <p:nvPr/>
        </p:nvGrpSpPr>
        <p:grpSpPr>
          <a:xfrm>
            <a:off x="906749" y="4769599"/>
            <a:ext cx="2312159" cy="1277172"/>
            <a:chOff x="611560" y="4786266"/>
            <a:chExt cx="1851930" cy="1277172"/>
          </a:xfrm>
        </p:grpSpPr>
        <p:sp>
          <p:nvSpPr>
            <p:cNvPr id="125" name="TextBox 124">
              <a:extLst>
                <a:ext uri="{FF2B5EF4-FFF2-40B4-BE49-F238E27FC236}">
                  <a16:creationId xmlns:a16="http://schemas.microsoft.com/office/drawing/2014/main" id="{1D59C02A-FAE8-43FD-9B92-2EB3BC94743F}"/>
                </a:ext>
              </a:extLst>
            </p:cNvPr>
            <p:cNvSpPr txBox="1"/>
            <p:nvPr/>
          </p:nvSpPr>
          <p:spPr>
            <a:xfrm>
              <a:off x="611560" y="4786266"/>
              <a:ext cx="1851930" cy="707886"/>
            </a:xfrm>
            <a:prstGeom prst="rect">
              <a:avLst/>
            </a:prstGeom>
            <a:noFill/>
          </p:spPr>
          <p:txBody>
            <a:bodyPr wrap="square" rtlCol="0" anchor="ctr">
              <a:spAutoFit/>
            </a:bodyPr>
            <a:lstStyle/>
            <a:p>
              <a:pPr algn="ctr"/>
              <a:r>
                <a:rPr lang="en-US" altLang="ko-KR" sz="4000" b="1" dirty="0">
                  <a:solidFill>
                    <a:schemeClr val="bg1"/>
                  </a:solidFill>
                  <a:latin typeface="Times New Roman" panose="02020603050405020304" pitchFamily="18" charset="0"/>
                  <a:cs typeface="Times New Roman" panose="02020603050405020304" pitchFamily="18" charset="0"/>
                </a:rPr>
                <a:t>45</a:t>
              </a:r>
              <a:r>
                <a:rPr lang="en-US" altLang="ko-KR" sz="2800" b="1" dirty="0">
                  <a:solidFill>
                    <a:schemeClr val="bg1"/>
                  </a:solidFill>
                  <a:latin typeface="Times New Roman" panose="02020603050405020304" pitchFamily="18" charset="0"/>
                  <a:cs typeface="Times New Roman" panose="02020603050405020304" pitchFamily="18" charset="0"/>
                </a:rPr>
                <a:t>%</a:t>
              </a:r>
              <a:endParaRPr lang="ko-KR" altLang="en-US" sz="2800" b="1" dirty="0">
                <a:solidFill>
                  <a:schemeClr val="bg1"/>
                </a:solidFill>
                <a:latin typeface="Times New Roman" panose="02020603050405020304" pitchFamily="18" charset="0"/>
                <a:cs typeface="Times New Roman" panose="02020603050405020304" pitchFamily="18" charset="0"/>
              </a:endParaRPr>
            </a:p>
          </p:txBody>
        </p:sp>
        <p:sp>
          <p:nvSpPr>
            <p:cNvPr id="126" name="TextBox 125">
              <a:extLst>
                <a:ext uri="{FF2B5EF4-FFF2-40B4-BE49-F238E27FC236}">
                  <a16:creationId xmlns:a16="http://schemas.microsoft.com/office/drawing/2014/main" id="{C9368F78-A852-4616-A982-87CC8B717CBB}"/>
                </a:ext>
              </a:extLst>
            </p:cNvPr>
            <p:cNvSpPr txBox="1"/>
            <p:nvPr/>
          </p:nvSpPr>
          <p:spPr>
            <a:xfrm>
              <a:off x="611560" y="5417107"/>
              <a:ext cx="1851930" cy="646331"/>
            </a:xfrm>
            <a:prstGeom prst="rect">
              <a:avLst/>
            </a:prstGeom>
            <a:noFill/>
          </p:spPr>
          <p:txBody>
            <a:bodyPr wrap="square" rtlCol="0">
              <a:spAutoFit/>
            </a:bodyPr>
            <a:lstStyle/>
            <a:p>
              <a:pPr algn="ctr"/>
              <a:r>
                <a:rPr lang="en-US" altLang="ko-KR" sz="1200" dirty="0">
                  <a:solidFill>
                    <a:schemeClr val="bg1"/>
                  </a:solidFill>
                  <a:latin typeface="Times New Roman" panose="02020603050405020304" pitchFamily="18" charset="0"/>
                  <a:cs typeface="Times New Roman" panose="02020603050405020304" pitchFamily="18" charset="0"/>
                </a:rPr>
                <a:t> You can simply impress your audience and add a unique zing and appeal to your Presentations.</a:t>
              </a:r>
            </a:p>
          </p:txBody>
        </p:sp>
      </p:grpSp>
      <p:grpSp>
        <p:nvGrpSpPr>
          <p:cNvPr id="133" name="Group 132">
            <a:extLst>
              <a:ext uri="{FF2B5EF4-FFF2-40B4-BE49-F238E27FC236}">
                <a16:creationId xmlns:a16="http://schemas.microsoft.com/office/drawing/2014/main" id="{7551B14F-1E27-4A26-9CC6-D5BD6B65B5F5}"/>
              </a:ext>
            </a:extLst>
          </p:cNvPr>
          <p:cNvGrpSpPr/>
          <p:nvPr/>
        </p:nvGrpSpPr>
        <p:grpSpPr>
          <a:xfrm>
            <a:off x="8988495" y="4769599"/>
            <a:ext cx="2312159" cy="1277172"/>
            <a:chOff x="611560" y="4786266"/>
            <a:chExt cx="1851930" cy="1277172"/>
          </a:xfrm>
        </p:grpSpPr>
        <p:sp>
          <p:nvSpPr>
            <p:cNvPr id="134" name="TextBox 133">
              <a:extLst>
                <a:ext uri="{FF2B5EF4-FFF2-40B4-BE49-F238E27FC236}">
                  <a16:creationId xmlns:a16="http://schemas.microsoft.com/office/drawing/2014/main" id="{C7C3063D-4B64-43AB-8093-67EB996C5C58}"/>
                </a:ext>
              </a:extLst>
            </p:cNvPr>
            <p:cNvSpPr txBox="1"/>
            <p:nvPr/>
          </p:nvSpPr>
          <p:spPr>
            <a:xfrm>
              <a:off x="611560" y="4786266"/>
              <a:ext cx="1851930" cy="707886"/>
            </a:xfrm>
            <a:prstGeom prst="rect">
              <a:avLst/>
            </a:prstGeom>
            <a:noFill/>
          </p:spPr>
          <p:txBody>
            <a:bodyPr wrap="square" rtlCol="0" anchor="ctr">
              <a:spAutoFit/>
            </a:bodyPr>
            <a:lstStyle/>
            <a:p>
              <a:pPr algn="ctr"/>
              <a:r>
                <a:rPr lang="en-US" altLang="ko-KR" sz="4000" b="1" dirty="0">
                  <a:solidFill>
                    <a:schemeClr val="bg1"/>
                  </a:solidFill>
                  <a:latin typeface="Times New Roman" panose="02020603050405020304" pitchFamily="18" charset="0"/>
                  <a:cs typeface="Times New Roman" panose="02020603050405020304" pitchFamily="18" charset="0"/>
                </a:rPr>
                <a:t>96</a:t>
              </a:r>
              <a:r>
                <a:rPr lang="en-US" altLang="ko-KR" sz="2800" b="1" dirty="0">
                  <a:solidFill>
                    <a:schemeClr val="bg1"/>
                  </a:solidFill>
                  <a:latin typeface="Times New Roman" panose="02020603050405020304" pitchFamily="18" charset="0"/>
                  <a:cs typeface="Times New Roman" panose="02020603050405020304" pitchFamily="18" charset="0"/>
                </a:rPr>
                <a:t>%</a:t>
              </a:r>
              <a:endParaRPr lang="ko-KR" altLang="en-US" sz="2800" b="1" dirty="0">
                <a:solidFill>
                  <a:schemeClr val="bg1"/>
                </a:solidFill>
                <a:latin typeface="Times New Roman" panose="02020603050405020304" pitchFamily="18" charset="0"/>
                <a:cs typeface="Times New Roman" panose="02020603050405020304" pitchFamily="18" charset="0"/>
              </a:endParaRPr>
            </a:p>
          </p:txBody>
        </p:sp>
        <p:sp>
          <p:nvSpPr>
            <p:cNvPr id="135" name="TextBox 134">
              <a:extLst>
                <a:ext uri="{FF2B5EF4-FFF2-40B4-BE49-F238E27FC236}">
                  <a16:creationId xmlns:a16="http://schemas.microsoft.com/office/drawing/2014/main" id="{23AE32A7-61FC-4138-A4CB-E37656167832}"/>
                </a:ext>
              </a:extLst>
            </p:cNvPr>
            <p:cNvSpPr txBox="1"/>
            <p:nvPr/>
          </p:nvSpPr>
          <p:spPr>
            <a:xfrm>
              <a:off x="611560" y="5417107"/>
              <a:ext cx="1851930" cy="646331"/>
            </a:xfrm>
            <a:prstGeom prst="rect">
              <a:avLst/>
            </a:prstGeom>
            <a:noFill/>
          </p:spPr>
          <p:txBody>
            <a:bodyPr wrap="square" rtlCol="0">
              <a:spAutoFit/>
            </a:bodyPr>
            <a:lstStyle/>
            <a:p>
              <a:pPr algn="ctr"/>
              <a:r>
                <a:rPr lang="en-US" altLang="ko-KR" sz="1200" dirty="0">
                  <a:solidFill>
                    <a:schemeClr val="bg1"/>
                  </a:solidFill>
                  <a:latin typeface="Times New Roman" panose="02020603050405020304" pitchFamily="18" charset="0"/>
                  <a:cs typeface="Times New Roman" panose="02020603050405020304" pitchFamily="18" charset="0"/>
                </a:rPr>
                <a:t> You can simply impress your audience and add a unique zing and appeal to your Presentations.</a:t>
              </a:r>
            </a:p>
          </p:txBody>
        </p:sp>
      </p:grpSp>
      <p:pic>
        <p:nvPicPr>
          <p:cNvPr id="4" name="Picture 3" descr="A black background with white circles&#10;&#10;Description automatically generated">
            <a:extLst>
              <a:ext uri="{FF2B5EF4-FFF2-40B4-BE49-F238E27FC236}">
                <a16:creationId xmlns:a16="http://schemas.microsoft.com/office/drawing/2014/main" id="{1753F1E6-FF79-D8B0-A136-3ABD92D5407E}"/>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700640" y="1063756"/>
            <a:ext cx="10832877" cy="5526825"/>
          </a:xfrm>
          <a:prstGeom prst="rect">
            <a:avLst/>
          </a:prstGeom>
        </p:spPr>
      </p:pic>
    </p:spTree>
    <p:extLst>
      <p:ext uri="{BB962C8B-B14F-4D97-AF65-F5344CB8AC3E}">
        <p14:creationId xmlns:p14="http://schemas.microsoft.com/office/powerpoint/2010/main" val="4005271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MySQL (@MySQL) / X">
            <a:extLst>
              <a:ext uri="{FF2B5EF4-FFF2-40B4-BE49-F238E27FC236}">
                <a16:creationId xmlns:a16="http://schemas.microsoft.com/office/drawing/2014/main" id="{DAA00DCD-11EE-9A59-B422-BC614612DB10}"/>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0181" y="3775872"/>
            <a:ext cx="2197487" cy="1736420"/>
          </a:xfrm>
          <a:prstGeom prst="rect">
            <a:avLst/>
          </a:prstGeom>
          <a:noFill/>
          <a:extLst>
            <a:ext uri="{909E8E84-426E-40DD-AFC4-6F175D3DCCD1}">
              <a14:hiddenFill xmlns:a14="http://schemas.microsoft.com/office/drawing/2010/main">
                <a:solidFill>
                  <a:srgbClr val="FFFFFF"/>
                </a:solidFill>
              </a14:hiddenFill>
            </a:ext>
          </a:extLst>
        </p:spPr>
      </p:pic>
      <p:sp>
        <p:nvSpPr>
          <p:cNvPr id="71" name="TextBox 70">
            <a:extLst>
              <a:ext uri="{FF2B5EF4-FFF2-40B4-BE49-F238E27FC236}">
                <a16:creationId xmlns:a16="http://schemas.microsoft.com/office/drawing/2014/main" id="{5302FBD5-45D7-44B2-A938-A0369CB4E445}"/>
              </a:ext>
            </a:extLst>
          </p:cNvPr>
          <p:cNvSpPr txBox="1"/>
          <p:nvPr/>
        </p:nvSpPr>
        <p:spPr>
          <a:xfrm>
            <a:off x="539110" y="194854"/>
            <a:ext cx="10606218" cy="769441"/>
          </a:xfrm>
          <a:prstGeom prst="rect">
            <a:avLst/>
          </a:prstGeom>
          <a:noFill/>
        </p:spPr>
        <p:txBody>
          <a:bodyPr wrap="square" rtlCol="0" anchor="ctr">
            <a:spAutoFit/>
          </a:bodyPr>
          <a:lstStyle/>
          <a:p>
            <a:r>
              <a:rPr lang="en-US" altLang="ko-KR" sz="4400" b="1" dirty="0">
                <a:solidFill>
                  <a:schemeClr val="accent1"/>
                </a:solidFill>
                <a:latin typeface="Times New Roman" panose="02020603050405020304" pitchFamily="18" charset="0"/>
                <a:cs typeface="Times New Roman" panose="02020603050405020304" pitchFamily="18" charset="0"/>
              </a:rPr>
              <a:t>TOOLS AND TECHNOLOGIES USED</a:t>
            </a:r>
          </a:p>
        </p:txBody>
      </p:sp>
      <p:sp>
        <p:nvSpPr>
          <p:cNvPr id="81" name="Freeform: Shape 80">
            <a:extLst>
              <a:ext uri="{FF2B5EF4-FFF2-40B4-BE49-F238E27FC236}">
                <a16:creationId xmlns:a16="http://schemas.microsoft.com/office/drawing/2014/main" id="{8BDEF75B-11FD-4DDB-8459-241DD6C69CB9}"/>
              </a:ext>
            </a:extLst>
          </p:cNvPr>
          <p:cNvSpPr/>
          <p:nvPr/>
        </p:nvSpPr>
        <p:spPr>
          <a:xfrm>
            <a:off x="2162767" y="-4270"/>
            <a:ext cx="3158515" cy="1717370"/>
          </a:xfrm>
          <a:custGeom>
            <a:avLst/>
            <a:gdLst>
              <a:gd name="connsiteX0" fmla="*/ 300530 w 2825140"/>
              <a:gd name="connsiteY0" fmla="*/ 0 h 1713100"/>
              <a:gd name="connsiteX1" fmla="*/ 2524610 w 2825140"/>
              <a:gd name="connsiteY1" fmla="*/ 0 h 1713100"/>
              <a:gd name="connsiteX2" fmla="*/ 2825140 w 2825140"/>
              <a:gd name="connsiteY2" fmla="*/ 300530 h 1713100"/>
              <a:gd name="connsiteX3" fmla="*/ 1412570 w 2825140"/>
              <a:gd name="connsiteY3" fmla="*/ 1713100 h 1713100"/>
              <a:gd name="connsiteX4" fmla="*/ 0 w 2825140"/>
              <a:gd name="connsiteY4" fmla="*/ 300530 h 1713100"/>
              <a:gd name="connsiteX0" fmla="*/ 0 w 2825140"/>
              <a:gd name="connsiteY0" fmla="*/ 300530 h 1713100"/>
              <a:gd name="connsiteX1" fmla="*/ 2524610 w 2825140"/>
              <a:gd name="connsiteY1" fmla="*/ 0 h 1713100"/>
              <a:gd name="connsiteX2" fmla="*/ 2825140 w 2825140"/>
              <a:gd name="connsiteY2" fmla="*/ 300530 h 1713100"/>
              <a:gd name="connsiteX3" fmla="*/ 1412570 w 2825140"/>
              <a:gd name="connsiteY3" fmla="*/ 1713100 h 1713100"/>
              <a:gd name="connsiteX4" fmla="*/ 0 w 2825140"/>
              <a:gd name="connsiteY4" fmla="*/ 300530 h 1713100"/>
              <a:gd name="connsiteX0" fmla="*/ 0 w 3158515"/>
              <a:gd name="connsiteY0" fmla="*/ 0 h 1745945"/>
              <a:gd name="connsiteX1" fmla="*/ 2857985 w 3158515"/>
              <a:gd name="connsiteY1" fmla="*/ 32845 h 1745945"/>
              <a:gd name="connsiteX2" fmla="*/ 3158515 w 3158515"/>
              <a:gd name="connsiteY2" fmla="*/ 333375 h 1745945"/>
              <a:gd name="connsiteX3" fmla="*/ 1745945 w 3158515"/>
              <a:gd name="connsiteY3" fmla="*/ 1745945 h 1745945"/>
              <a:gd name="connsiteX4" fmla="*/ 0 w 3158515"/>
              <a:gd name="connsiteY4" fmla="*/ 0 h 1745945"/>
              <a:gd name="connsiteX0" fmla="*/ 0 w 3158515"/>
              <a:gd name="connsiteY0" fmla="*/ 0 h 1717370"/>
              <a:gd name="connsiteX1" fmla="*/ 2857985 w 3158515"/>
              <a:gd name="connsiteY1" fmla="*/ 4270 h 1717370"/>
              <a:gd name="connsiteX2" fmla="*/ 3158515 w 3158515"/>
              <a:gd name="connsiteY2" fmla="*/ 304800 h 1717370"/>
              <a:gd name="connsiteX3" fmla="*/ 1745945 w 3158515"/>
              <a:gd name="connsiteY3" fmla="*/ 1717370 h 1717370"/>
              <a:gd name="connsiteX4" fmla="*/ 0 w 3158515"/>
              <a:gd name="connsiteY4" fmla="*/ 0 h 1717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8515" h="1717370">
                <a:moveTo>
                  <a:pt x="0" y="0"/>
                </a:moveTo>
                <a:lnTo>
                  <a:pt x="2857985" y="4270"/>
                </a:lnTo>
                <a:lnTo>
                  <a:pt x="3158515" y="304800"/>
                </a:lnTo>
                <a:lnTo>
                  <a:pt x="1745945" y="1717370"/>
                </a:lnTo>
                <a:lnTo>
                  <a:pt x="0" y="0"/>
                </a:ln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2" name="Freeform: Shape 81">
            <a:extLst>
              <a:ext uri="{FF2B5EF4-FFF2-40B4-BE49-F238E27FC236}">
                <a16:creationId xmlns:a16="http://schemas.microsoft.com/office/drawing/2014/main" id="{70EFF72F-EBC5-4630-8A50-1EEE0D3ABFF0}"/>
              </a:ext>
            </a:extLst>
          </p:cNvPr>
          <p:cNvSpPr/>
          <p:nvPr/>
        </p:nvSpPr>
        <p:spPr>
          <a:xfrm>
            <a:off x="8775866" y="5134885"/>
            <a:ext cx="3158515" cy="1736420"/>
          </a:xfrm>
          <a:custGeom>
            <a:avLst/>
            <a:gdLst>
              <a:gd name="connsiteX0" fmla="*/ 1412570 w 2825140"/>
              <a:gd name="connsiteY0" fmla="*/ 0 h 1723117"/>
              <a:gd name="connsiteX1" fmla="*/ 2825140 w 2825140"/>
              <a:gd name="connsiteY1" fmla="*/ 1412570 h 1723117"/>
              <a:gd name="connsiteX2" fmla="*/ 2514593 w 2825140"/>
              <a:gd name="connsiteY2" fmla="*/ 1723117 h 1723117"/>
              <a:gd name="connsiteX3" fmla="*/ 310547 w 2825140"/>
              <a:gd name="connsiteY3" fmla="*/ 1723117 h 1723117"/>
              <a:gd name="connsiteX4" fmla="*/ 0 w 2825140"/>
              <a:gd name="connsiteY4" fmla="*/ 1412570 h 1723117"/>
              <a:gd name="connsiteX0" fmla="*/ 1412570 w 2825140"/>
              <a:gd name="connsiteY0" fmla="*/ 0 h 1723117"/>
              <a:gd name="connsiteX1" fmla="*/ 2825140 w 2825140"/>
              <a:gd name="connsiteY1" fmla="*/ 1412570 h 1723117"/>
              <a:gd name="connsiteX2" fmla="*/ 310547 w 2825140"/>
              <a:gd name="connsiteY2" fmla="*/ 1723117 h 1723117"/>
              <a:gd name="connsiteX3" fmla="*/ 0 w 2825140"/>
              <a:gd name="connsiteY3" fmla="*/ 1412570 h 1723117"/>
              <a:gd name="connsiteX4" fmla="*/ 1412570 w 2825140"/>
              <a:gd name="connsiteY4" fmla="*/ 0 h 1723117"/>
              <a:gd name="connsiteX0" fmla="*/ 1412570 w 3158515"/>
              <a:gd name="connsiteY0" fmla="*/ 0 h 1736420"/>
              <a:gd name="connsiteX1" fmla="*/ 3158515 w 3158515"/>
              <a:gd name="connsiteY1" fmla="*/ 1736420 h 1736420"/>
              <a:gd name="connsiteX2" fmla="*/ 310547 w 3158515"/>
              <a:gd name="connsiteY2" fmla="*/ 1723117 h 1736420"/>
              <a:gd name="connsiteX3" fmla="*/ 0 w 3158515"/>
              <a:gd name="connsiteY3" fmla="*/ 1412570 h 1736420"/>
              <a:gd name="connsiteX4" fmla="*/ 1412570 w 3158515"/>
              <a:gd name="connsiteY4" fmla="*/ 0 h 1736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8515" h="1736420">
                <a:moveTo>
                  <a:pt x="1412570" y="0"/>
                </a:moveTo>
                <a:lnTo>
                  <a:pt x="3158515" y="1736420"/>
                </a:lnTo>
                <a:lnTo>
                  <a:pt x="310547" y="1723117"/>
                </a:lnTo>
                <a:lnTo>
                  <a:pt x="0" y="1412570"/>
                </a:lnTo>
                <a:lnTo>
                  <a:pt x="1412570" y="0"/>
                </a:ln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3076" name="Picture 4" descr="Vscode">
            <a:extLst>
              <a:ext uri="{FF2B5EF4-FFF2-40B4-BE49-F238E27FC236}">
                <a16:creationId xmlns:a16="http://schemas.microsoft.com/office/drawing/2014/main" id="{69CA9663-8132-256A-ACA6-C99277C8F5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3458" y="1806322"/>
            <a:ext cx="1903229" cy="190322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Setting up a REST API with Node.js and Express.js - DEV Community">
            <a:extLst>
              <a:ext uri="{FF2B5EF4-FFF2-40B4-BE49-F238E27FC236}">
                <a16:creationId xmlns:a16="http://schemas.microsoft.com/office/drawing/2014/main" id="{8D1498E0-DE30-6009-22BC-E3357806696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6687" y="1881673"/>
            <a:ext cx="3144477" cy="1818848"/>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Easy Multi-Contract Security Analysis Using Mythril | by Consensys |  ConsenSys Media | Medium">
            <a:extLst>
              <a:ext uri="{FF2B5EF4-FFF2-40B4-BE49-F238E27FC236}">
                <a16:creationId xmlns:a16="http://schemas.microsoft.com/office/drawing/2014/main" id="{E0387A22-F289-5C06-1459-55C71AD953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3577" y="3984799"/>
            <a:ext cx="2200126" cy="1464084"/>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Using Ganache with Remix and Metamask | by Kacharlabhargav | Medium">
            <a:extLst>
              <a:ext uri="{FF2B5EF4-FFF2-40B4-BE49-F238E27FC236}">
                <a16:creationId xmlns:a16="http://schemas.microsoft.com/office/drawing/2014/main" id="{79425E85-8538-5228-D5A0-69EBAA9BAB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13458" y="4043790"/>
            <a:ext cx="2385336" cy="1302519"/>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ipfs · GitHub Topics · GitHub">
            <a:extLst>
              <a:ext uri="{FF2B5EF4-FFF2-40B4-BE49-F238E27FC236}">
                <a16:creationId xmlns:a16="http://schemas.microsoft.com/office/drawing/2014/main" id="{B2ED2552-8542-8B0C-B939-C05FE0D94FA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58382" y="3862329"/>
            <a:ext cx="1665443" cy="166544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ow to Make a Website with Javascript, HTML and CSS - Skywell Software">
            <a:extLst>
              <a:ext uri="{FF2B5EF4-FFF2-40B4-BE49-F238E27FC236}">
                <a16:creationId xmlns:a16="http://schemas.microsoft.com/office/drawing/2014/main" id="{A8D29A90-8531-B19A-16DD-0ABCCDFC0FB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1657" y="1740292"/>
            <a:ext cx="2857508" cy="19015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thereum price today, ETH to USD live price, marketcap and chart |  CoinMarketCap">
            <a:extLst>
              <a:ext uri="{FF2B5EF4-FFF2-40B4-BE49-F238E27FC236}">
                <a16:creationId xmlns:a16="http://schemas.microsoft.com/office/drawing/2014/main" id="{0B9D5925-6876-85F7-99CA-F3377FCEF30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66814" y="1929883"/>
            <a:ext cx="1765580" cy="17655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olidity Essentials: Master Smart Contract Development | Udemy">
            <a:extLst>
              <a:ext uri="{FF2B5EF4-FFF2-40B4-BE49-F238E27FC236}">
                <a16:creationId xmlns:a16="http://schemas.microsoft.com/office/drawing/2014/main" id="{6FBAF46D-3314-4BA7-BDCF-64CF924270C2}"/>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62568" t="42972" r="7300"/>
          <a:stretch/>
        </p:blipFill>
        <p:spPr bwMode="auto">
          <a:xfrm>
            <a:off x="5142721" y="1806322"/>
            <a:ext cx="1570737" cy="167034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ruffle and MetaMask - Truffle Suite">
            <a:extLst>
              <a:ext uri="{FF2B5EF4-FFF2-40B4-BE49-F238E27FC236}">
                <a16:creationId xmlns:a16="http://schemas.microsoft.com/office/drawing/2014/main" id="{D41346C7-8265-9500-675D-B5C84E69560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84883" y="3984799"/>
            <a:ext cx="1607805" cy="1765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749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latin typeface="Times New Roman" panose="02020603050405020304" pitchFamily="18" charset="0"/>
                <a:cs typeface="Times New Roman" panose="02020603050405020304" pitchFamily="18" charset="0"/>
              </a:rPr>
              <a:t>Data Flow Diagram</a:t>
            </a:r>
          </a:p>
        </p:txBody>
      </p:sp>
      <p:grpSp>
        <p:nvGrpSpPr>
          <p:cNvPr id="124" name="Group 123">
            <a:extLst>
              <a:ext uri="{FF2B5EF4-FFF2-40B4-BE49-F238E27FC236}">
                <a16:creationId xmlns:a16="http://schemas.microsoft.com/office/drawing/2014/main" id="{BBF2BC53-F52A-4E6E-AD82-55E06322CA67}"/>
              </a:ext>
            </a:extLst>
          </p:cNvPr>
          <p:cNvGrpSpPr/>
          <p:nvPr/>
        </p:nvGrpSpPr>
        <p:grpSpPr>
          <a:xfrm>
            <a:off x="906749" y="4769599"/>
            <a:ext cx="2312159" cy="1277172"/>
            <a:chOff x="611560" y="4786266"/>
            <a:chExt cx="1851930" cy="1277172"/>
          </a:xfrm>
        </p:grpSpPr>
        <p:sp>
          <p:nvSpPr>
            <p:cNvPr id="125" name="TextBox 124">
              <a:extLst>
                <a:ext uri="{FF2B5EF4-FFF2-40B4-BE49-F238E27FC236}">
                  <a16:creationId xmlns:a16="http://schemas.microsoft.com/office/drawing/2014/main" id="{1D59C02A-FAE8-43FD-9B92-2EB3BC94743F}"/>
                </a:ext>
              </a:extLst>
            </p:cNvPr>
            <p:cNvSpPr txBox="1"/>
            <p:nvPr/>
          </p:nvSpPr>
          <p:spPr>
            <a:xfrm>
              <a:off x="611560" y="4786266"/>
              <a:ext cx="1851930" cy="707886"/>
            </a:xfrm>
            <a:prstGeom prst="rect">
              <a:avLst/>
            </a:prstGeom>
            <a:noFill/>
          </p:spPr>
          <p:txBody>
            <a:bodyPr wrap="square" rtlCol="0" anchor="ctr">
              <a:spAutoFit/>
            </a:bodyPr>
            <a:lstStyle/>
            <a:p>
              <a:pPr algn="ctr"/>
              <a:r>
                <a:rPr lang="en-US" altLang="ko-KR" sz="4000" b="1" dirty="0">
                  <a:solidFill>
                    <a:schemeClr val="bg1"/>
                  </a:solidFill>
                  <a:latin typeface="Times New Roman" panose="02020603050405020304" pitchFamily="18" charset="0"/>
                  <a:cs typeface="Times New Roman" panose="02020603050405020304" pitchFamily="18" charset="0"/>
                </a:rPr>
                <a:t>45</a:t>
              </a:r>
              <a:r>
                <a:rPr lang="en-US" altLang="ko-KR" sz="2800" b="1" dirty="0">
                  <a:solidFill>
                    <a:schemeClr val="bg1"/>
                  </a:solidFill>
                  <a:latin typeface="Times New Roman" panose="02020603050405020304" pitchFamily="18" charset="0"/>
                  <a:cs typeface="Times New Roman" panose="02020603050405020304" pitchFamily="18" charset="0"/>
                </a:rPr>
                <a:t>%</a:t>
              </a:r>
              <a:endParaRPr lang="ko-KR" altLang="en-US" sz="2800" b="1" dirty="0">
                <a:solidFill>
                  <a:schemeClr val="bg1"/>
                </a:solidFill>
                <a:latin typeface="Times New Roman" panose="02020603050405020304" pitchFamily="18" charset="0"/>
                <a:cs typeface="Times New Roman" panose="02020603050405020304" pitchFamily="18" charset="0"/>
              </a:endParaRPr>
            </a:p>
          </p:txBody>
        </p:sp>
        <p:sp>
          <p:nvSpPr>
            <p:cNvPr id="126" name="TextBox 125">
              <a:extLst>
                <a:ext uri="{FF2B5EF4-FFF2-40B4-BE49-F238E27FC236}">
                  <a16:creationId xmlns:a16="http://schemas.microsoft.com/office/drawing/2014/main" id="{C9368F78-A852-4616-A982-87CC8B717CBB}"/>
                </a:ext>
              </a:extLst>
            </p:cNvPr>
            <p:cNvSpPr txBox="1"/>
            <p:nvPr/>
          </p:nvSpPr>
          <p:spPr>
            <a:xfrm>
              <a:off x="611560" y="5417107"/>
              <a:ext cx="1851930" cy="646331"/>
            </a:xfrm>
            <a:prstGeom prst="rect">
              <a:avLst/>
            </a:prstGeom>
            <a:noFill/>
          </p:spPr>
          <p:txBody>
            <a:bodyPr wrap="square" rtlCol="0">
              <a:spAutoFit/>
            </a:bodyPr>
            <a:lstStyle/>
            <a:p>
              <a:pPr algn="ctr"/>
              <a:r>
                <a:rPr lang="en-US" altLang="ko-KR" sz="1200" dirty="0">
                  <a:solidFill>
                    <a:schemeClr val="bg1"/>
                  </a:solidFill>
                  <a:latin typeface="Times New Roman" panose="02020603050405020304" pitchFamily="18" charset="0"/>
                  <a:cs typeface="Times New Roman" panose="02020603050405020304" pitchFamily="18" charset="0"/>
                </a:rPr>
                <a:t> You can simply impress your audience and add a unique zing and appeal to your Presentations.</a:t>
              </a:r>
            </a:p>
          </p:txBody>
        </p:sp>
      </p:grpSp>
      <p:grpSp>
        <p:nvGrpSpPr>
          <p:cNvPr id="133" name="Group 132">
            <a:extLst>
              <a:ext uri="{FF2B5EF4-FFF2-40B4-BE49-F238E27FC236}">
                <a16:creationId xmlns:a16="http://schemas.microsoft.com/office/drawing/2014/main" id="{7551B14F-1E27-4A26-9CC6-D5BD6B65B5F5}"/>
              </a:ext>
            </a:extLst>
          </p:cNvPr>
          <p:cNvGrpSpPr/>
          <p:nvPr/>
        </p:nvGrpSpPr>
        <p:grpSpPr>
          <a:xfrm>
            <a:off x="8988495" y="4769599"/>
            <a:ext cx="2312159" cy="1277172"/>
            <a:chOff x="611560" y="4786266"/>
            <a:chExt cx="1851930" cy="1277172"/>
          </a:xfrm>
        </p:grpSpPr>
        <p:sp>
          <p:nvSpPr>
            <p:cNvPr id="134" name="TextBox 133">
              <a:extLst>
                <a:ext uri="{FF2B5EF4-FFF2-40B4-BE49-F238E27FC236}">
                  <a16:creationId xmlns:a16="http://schemas.microsoft.com/office/drawing/2014/main" id="{C7C3063D-4B64-43AB-8093-67EB996C5C58}"/>
                </a:ext>
              </a:extLst>
            </p:cNvPr>
            <p:cNvSpPr txBox="1"/>
            <p:nvPr/>
          </p:nvSpPr>
          <p:spPr>
            <a:xfrm>
              <a:off x="611560" y="4786266"/>
              <a:ext cx="1851930" cy="707886"/>
            </a:xfrm>
            <a:prstGeom prst="rect">
              <a:avLst/>
            </a:prstGeom>
            <a:noFill/>
          </p:spPr>
          <p:txBody>
            <a:bodyPr wrap="square" rtlCol="0" anchor="ctr">
              <a:spAutoFit/>
            </a:bodyPr>
            <a:lstStyle/>
            <a:p>
              <a:pPr algn="ctr"/>
              <a:r>
                <a:rPr lang="en-US" altLang="ko-KR" sz="4000" b="1" dirty="0">
                  <a:solidFill>
                    <a:schemeClr val="bg1"/>
                  </a:solidFill>
                  <a:latin typeface="Times New Roman" panose="02020603050405020304" pitchFamily="18" charset="0"/>
                  <a:cs typeface="Times New Roman" panose="02020603050405020304" pitchFamily="18" charset="0"/>
                </a:rPr>
                <a:t>96</a:t>
              </a:r>
              <a:r>
                <a:rPr lang="en-US" altLang="ko-KR" sz="2800" b="1" dirty="0">
                  <a:solidFill>
                    <a:schemeClr val="bg1"/>
                  </a:solidFill>
                  <a:latin typeface="Times New Roman" panose="02020603050405020304" pitchFamily="18" charset="0"/>
                  <a:cs typeface="Times New Roman" panose="02020603050405020304" pitchFamily="18" charset="0"/>
                </a:rPr>
                <a:t>%</a:t>
              </a:r>
              <a:endParaRPr lang="ko-KR" altLang="en-US" sz="2800" b="1" dirty="0">
                <a:solidFill>
                  <a:schemeClr val="bg1"/>
                </a:solidFill>
                <a:latin typeface="Times New Roman" panose="02020603050405020304" pitchFamily="18" charset="0"/>
                <a:cs typeface="Times New Roman" panose="02020603050405020304" pitchFamily="18" charset="0"/>
              </a:endParaRPr>
            </a:p>
          </p:txBody>
        </p:sp>
        <p:sp>
          <p:nvSpPr>
            <p:cNvPr id="135" name="TextBox 134">
              <a:extLst>
                <a:ext uri="{FF2B5EF4-FFF2-40B4-BE49-F238E27FC236}">
                  <a16:creationId xmlns:a16="http://schemas.microsoft.com/office/drawing/2014/main" id="{23AE32A7-61FC-4138-A4CB-E37656167832}"/>
                </a:ext>
              </a:extLst>
            </p:cNvPr>
            <p:cNvSpPr txBox="1"/>
            <p:nvPr/>
          </p:nvSpPr>
          <p:spPr>
            <a:xfrm>
              <a:off x="611560" y="5417107"/>
              <a:ext cx="1851930" cy="646331"/>
            </a:xfrm>
            <a:prstGeom prst="rect">
              <a:avLst/>
            </a:prstGeom>
            <a:noFill/>
          </p:spPr>
          <p:txBody>
            <a:bodyPr wrap="square" rtlCol="0">
              <a:spAutoFit/>
            </a:bodyPr>
            <a:lstStyle/>
            <a:p>
              <a:pPr algn="ctr"/>
              <a:r>
                <a:rPr lang="en-US" altLang="ko-KR" sz="1200" dirty="0">
                  <a:solidFill>
                    <a:schemeClr val="bg1"/>
                  </a:solidFill>
                  <a:latin typeface="Times New Roman" panose="02020603050405020304" pitchFamily="18" charset="0"/>
                  <a:cs typeface="Times New Roman" panose="02020603050405020304" pitchFamily="18" charset="0"/>
                </a:rPr>
                <a:t> You can simply impress your audience and add a unique zing and appeal to your Presentations.</a:t>
              </a:r>
            </a:p>
          </p:txBody>
        </p:sp>
      </p:grpSp>
      <p:pic>
        <p:nvPicPr>
          <p:cNvPr id="3" name="Picture 2" descr="A black background with white circles&#10;&#10;Description automatically generated">
            <a:extLst>
              <a:ext uri="{FF2B5EF4-FFF2-40B4-BE49-F238E27FC236}">
                <a16:creationId xmlns:a16="http://schemas.microsoft.com/office/drawing/2014/main" id="{E59354A8-4A10-4BD8-845F-9BDA27A32FD4}"/>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312877" y="1063756"/>
            <a:ext cx="9375301" cy="5410763"/>
          </a:xfrm>
          <a:prstGeom prst="rect">
            <a:avLst/>
          </a:prstGeom>
          <a:noFill/>
          <a:ln>
            <a:noFill/>
          </a:ln>
        </p:spPr>
      </p:pic>
    </p:spTree>
    <p:extLst>
      <p:ext uri="{BB962C8B-B14F-4D97-AF65-F5344CB8AC3E}">
        <p14:creationId xmlns:p14="http://schemas.microsoft.com/office/powerpoint/2010/main" val="3891207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latin typeface="Times New Roman" panose="02020603050405020304" pitchFamily="18" charset="0"/>
                <a:cs typeface="Times New Roman" panose="02020603050405020304" pitchFamily="18" charset="0"/>
              </a:rPr>
              <a:t>Use Case Diagram</a:t>
            </a:r>
          </a:p>
        </p:txBody>
      </p:sp>
      <p:grpSp>
        <p:nvGrpSpPr>
          <p:cNvPr id="124" name="Group 123">
            <a:extLst>
              <a:ext uri="{FF2B5EF4-FFF2-40B4-BE49-F238E27FC236}">
                <a16:creationId xmlns:a16="http://schemas.microsoft.com/office/drawing/2014/main" id="{BBF2BC53-F52A-4E6E-AD82-55E06322CA67}"/>
              </a:ext>
            </a:extLst>
          </p:cNvPr>
          <p:cNvGrpSpPr/>
          <p:nvPr/>
        </p:nvGrpSpPr>
        <p:grpSpPr>
          <a:xfrm>
            <a:off x="906749" y="4769599"/>
            <a:ext cx="2312159" cy="1277172"/>
            <a:chOff x="611560" y="4786266"/>
            <a:chExt cx="1851930" cy="1277172"/>
          </a:xfrm>
        </p:grpSpPr>
        <p:sp>
          <p:nvSpPr>
            <p:cNvPr id="125" name="TextBox 124">
              <a:extLst>
                <a:ext uri="{FF2B5EF4-FFF2-40B4-BE49-F238E27FC236}">
                  <a16:creationId xmlns:a16="http://schemas.microsoft.com/office/drawing/2014/main" id="{1D59C02A-FAE8-43FD-9B92-2EB3BC94743F}"/>
                </a:ext>
              </a:extLst>
            </p:cNvPr>
            <p:cNvSpPr txBox="1"/>
            <p:nvPr/>
          </p:nvSpPr>
          <p:spPr>
            <a:xfrm>
              <a:off x="611560" y="4786266"/>
              <a:ext cx="1851930" cy="707886"/>
            </a:xfrm>
            <a:prstGeom prst="rect">
              <a:avLst/>
            </a:prstGeom>
            <a:noFill/>
          </p:spPr>
          <p:txBody>
            <a:bodyPr wrap="square" rtlCol="0" anchor="ctr">
              <a:spAutoFit/>
            </a:bodyPr>
            <a:lstStyle/>
            <a:p>
              <a:pPr algn="ctr"/>
              <a:r>
                <a:rPr lang="en-US" altLang="ko-KR" sz="4000" b="1" dirty="0">
                  <a:solidFill>
                    <a:schemeClr val="bg1"/>
                  </a:solidFill>
                  <a:latin typeface="Times New Roman" panose="02020603050405020304" pitchFamily="18" charset="0"/>
                  <a:cs typeface="Times New Roman" panose="02020603050405020304" pitchFamily="18" charset="0"/>
                </a:rPr>
                <a:t>45</a:t>
              </a:r>
              <a:r>
                <a:rPr lang="en-US" altLang="ko-KR" sz="2800" b="1" dirty="0">
                  <a:solidFill>
                    <a:schemeClr val="bg1"/>
                  </a:solidFill>
                  <a:latin typeface="Times New Roman" panose="02020603050405020304" pitchFamily="18" charset="0"/>
                  <a:cs typeface="Times New Roman" panose="02020603050405020304" pitchFamily="18" charset="0"/>
                </a:rPr>
                <a:t>%</a:t>
              </a:r>
              <a:endParaRPr lang="ko-KR" altLang="en-US" sz="2800" b="1" dirty="0">
                <a:solidFill>
                  <a:schemeClr val="bg1"/>
                </a:solidFill>
                <a:latin typeface="Times New Roman" panose="02020603050405020304" pitchFamily="18" charset="0"/>
                <a:cs typeface="Times New Roman" panose="02020603050405020304" pitchFamily="18" charset="0"/>
              </a:endParaRPr>
            </a:p>
          </p:txBody>
        </p:sp>
        <p:sp>
          <p:nvSpPr>
            <p:cNvPr id="126" name="TextBox 125">
              <a:extLst>
                <a:ext uri="{FF2B5EF4-FFF2-40B4-BE49-F238E27FC236}">
                  <a16:creationId xmlns:a16="http://schemas.microsoft.com/office/drawing/2014/main" id="{C9368F78-A852-4616-A982-87CC8B717CBB}"/>
                </a:ext>
              </a:extLst>
            </p:cNvPr>
            <p:cNvSpPr txBox="1"/>
            <p:nvPr/>
          </p:nvSpPr>
          <p:spPr>
            <a:xfrm>
              <a:off x="611560" y="5417107"/>
              <a:ext cx="1851930" cy="646331"/>
            </a:xfrm>
            <a:prstGeom prst="rect">
              <a:avLst/>
            </a:prstGeom>
            <a:noFill/>
          </p:spPr>
          <p:txBody>
            <a:bodyPr wrap="square" rtlCol="0">
              <a:spAutoFit/>
            </a:bodyPr>
            <a:lstStyle/>
            <a:p>
              <a:pPr algn="ctr"/>
              <a:r>
                <a:rPr lang="en-US" altLang="ko-KR" sz="1200" dirty="0">
                  <a:solidFill>
                    <a:schemeClr val="bg1"/>
                  </a:solidFill>
                  <a:latin typeface="Times New Roman" panose="02020603050405020304" pitchFamily="18" charset="0"/>
                  <a:cs typeface="Times New Roman" panose="02020603050405020304" pitchFamily="18" charset="0"/>
                </a:rPr>
                <a:t> You can simply impress your audience and add a unique zing and appeal to your Presentations.</a:t>
              </a:r>
            </a:p>
          </p:txBody>
        </p:sp>
      </p:grpSp>
      <p:grpSp>
        <p:nvGrpSpPr>
          <p:cNvPr id="133" name="Group 132">
            <a:extLst>
              <a:ext uri="{FF2B5EF4-FFF2-40B4-BE49-F238E27FC236}">
                <a16:creationId xmlns:a16="http://schemas.microsoft.com/office/drawing/2014/main" id="{7551B14F-1E27-4A26-9CC6-D5BD6B65B5F5}"/>
              </a:ext>
            </a:extLst>
          </p:cNvPr>
          <p:cNvGrpSpPr/>
          <p:nvPr/>
        </p:nvGrpSpPr>
        <p:grpSpPr>
          <a:xfrm>
            <a:off x="8988495" y="4769599"/>
            <a:ext cx="2312159" cy="1277172"/>
            <a:chOff x="611560" y="4786266"/>
            <a:chExt cx="1851930" cy="1277172"/>
          </a:xfrm>
        </p:grpSpPr>
        <p:sp>
          <p:nvSpPr>
            <p:cNvPr id="134" name="TextBox 133">
              <a:extLst>
                <a:ext uri="{FF2B5EF4-FFF2-40B4-BE49-F238E27FC236}">
                  <a16:creationId xmlns:a16="http://schemas.microsoft.com/office/drawing/2014/main" id="{C7C3063D-4B64-43AB-8093-67EB996C5C58}"/>
                </a:ext>
              </a:extLst>
            </p:cNvPr>
            <p:cNvSpPr txBox="1"/>
            <p:nvPr/>
          </p:nvSpPr>
          <p:spPr>
            <a:xfrm>
              <a:off x="611560" y="4786266"/>
              <a:ext cx="1851930" cy="707886"/>
            </a:xfrm>
            <a:prstGeom prst="rect">
              <a:avLst/>
            </a:prstGeom>
            <a:noFill/>
          </p:spPr>
          <p:txBody>
            <a:bodyPr wrap="square" rtlCol="0" anchor="ctr">
              <a:spAutoFit/>
            </a:bodyPr>
            <a:lstStyle/>
            <a:p>
              <a:pPr algn="ctr"/>
              <a:r>
                <a:rPr lang="en-US" altLang="ko-KR" sz="4000" b="1" dirty="0">
                  <a:solidFill>
                    <a:schemeClr val="bg1"/>
                  </a:solidFill>
                  <a:latin typeface="Times New Roman" panose="02020603050405020304" pitchFamily="18" charset="0"/>
                  <a:cs typeface="Times New Roman" panose="02020603050405020304" pitchFamily="18" charset="0"/>
                </a:rPr>
                <a:t>96</a:t>
              </a:r>
              <a:r>
                <a:rPr lang="en-US" altLang="ko-KR" sz="2800" b="1" dirty="0">
                  <a:solidFill>
                    <a:schemeClr val="bg1"/>
                  </a:solidFill>
                  <a:latin typeface="Times New Roman" panose="02020603050405020304" pitchFamily="18" charset="0"/>
                  <a:cs typeface="Times New Roman" panose="02020603050405020304" pitchFamily="18" charset="0"/>
                </a:rPr>
                <a:t>%</a:t>
              </a:r>
              <a:endParaRPr lang="ko-KR" altLang="en-US" sz="2800" b="1" dirty="0">
                <a:solidFill>
                  <a:schemeClr val="bg1"/>
                </a:solidFill>
                <a:latin typeface="Times New Roman" panose="02020603050405020304" pitchFamily="18" charset="0"/>
                <a:cs typeface="Times New Roman" panose="02020603050405020304" pitchFamily="18" charset="0"/>
              </a:endParaRPr>
            </a:p>
          </p:txBody>
        </p:sp>
        <p:sp>
          <p:nvSpPr>
            <p:cNvPr id="135" name="TextBox 134">
              <a:extLst>
                <a:ext uri="{FF2B5EF4-FFF2-40B4-BE49-F238E27FC236}">
                  <a16:creationId xmlns:a16="http://schemas.microsoft.com/office/drawing/2014/main" id="{23AE32A7-61FC-4138-A4CB-E37656167832}"/>
                </a:ext>
              </a:extLst>
            </p:cNvPr>
            <p:cNvSpPr txBox="1"/>
            <p:nvPr/>
          </p:nvSpPr>
          <p:spPr>
            <a:xfrm>
              <a:off x="611560" y="5417107"/>
              <a:ext cx="1851930" cy="646331"/>
            </a:xfrm>
            <a:prstGeom prst="rect">
              <a:avLst/>
            </a:prstGeom>
            <a:noFill/>
          </p:spPr>
          <p:txBody>
            <a:bodyPr wrap="square" rtlCol="0">
              <a:spAutoFit/>
            </a:bodyPr>
            <a:lstStyle/>
            <a:p>
              <a:pPr algn="ctr"/>
              <a:r>
                <a:rPr lang="en-US" altLang="ko-KR" sz="1200" dirty="0">
                  <a:solidFill>
                    <a:schemeClr val="bg1"/>
                  </a:solidFill>
                  <a:latin typeface="Times New Roman" panose="02020603050405020304" pitchFamily="18" charset="0"/>
                  <a:cs typeface="Times New Roman" panose="02020603050405020304" pitchFamily="18" charset="0"/>
                </a:rPr>
                <a:t> You can simply impress your audience and add a unique zing and appeal to your Presentations.</a:t>
              </a:r>
            </a:p>
          </p:txBody>
        </p:sp>
      </p:grpSp>
      <p:pic>
        <p:nvPicPr>
          <p:cNvPr id="5" name="Picture 4">
            <a:extLst>
              <a:ext uri="{FF2B5EF4-FFF2-40B4-BE49-F238E27FC236}">
                <a16:creationId xmlns:a16="http://schemas.microsoft.com/office/drawing/2014/main" id="{0710BE7A-B376-E1D4-2488-57636AE7C0C7}"/>
              </a:ext>
            </a:extLst>
          </p:cNvPr>
          <p:cNvPicPr>
            <a:picLocks/>
          </p:cNvPicPr>
          <p:nvPr/>
        </p:nvPicPr>
        <p:blipFill>
          <a:blip r:embed="rId2"/>
          <a:stretch>
            <a:fillRect/>
          </a:stretch>
        </p:blipFill>
        <p:spPr>
          <a:xfrm>
            <a:off x="2900916" y="1183982"/>
            <a:ext cx="6234457" cy="5156431"/>
          </a:xfrm>
          <a:prstGeom prst="rect">
            <a:avLst/>
          </a:prstGeom>
        </p:spPr>
      </p:pic>
    </p:spTree>
    <p:extLst>
      <p:ext uri="{BB962C8B-B14F-4D97-AF65-F5344CB8AC3E}">
        <p14:creationId xmlns:p14="http://schemas.microsoft.com/office/powerpoint/2010/main" val="1455494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Placeholder 10">
            <a:extLst>
              <a:ext uri="{FF2B5EF4-FFF2-40B4-BE49-F238E27FC236}">
                <a16:creationId xmlns:a16="http://schemas.microsoft.com/office/drawing/2014/main" id="{75699713-6AE0-4A17-A192-62B09894798A}"/>
              </a:ext>
            </a:extLst>
          </p:cNvPr>
          <p:cNvSpPr txBox="1">
            <a:spLocks/>
          </p:cNvSpPr>
          <p:nvPr/>
        </p:nvSpPr>
        <p:spPr>
          <a:xfrm>
            <a:off x="0" y="2052770"/>
            <a:ext cx="4915922" cy="1752890"/>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4000" b="1" dirty="0">
                <a:solidFill>
                  <a:schemeClr val="tx1">
                    <a:lumMod val="75000"/>
                    <a:lumOff val="25000"/>
                  </a:schemeClr>
                </a:solidFill>
                <a:latin typeface="Times New Roman" panose="02020603050405020304" pitchFamily="18" charset="0"/>
                <a:cs typeface="Times New Roman" panose="02020603050405020304" pitchFamily="18" charset="0"/>
              </a:rPr>
              <a:t>System Flow Diagram</a:t>
            </a:r>
          </a:p>
        </p:txBody>
      </p:sp>
      <p:pic>
        <p:nvPicPr>
          <p:cNvPr id="11" name="Picture 10">
            <a:extLst>
              <a:ext uri="{FF2B5EF4-FFF2-40B4-BE49-F238E27FC236}">
                <a16:creationId xmlns:a16="http://schemas.microsoft.com/office/drawing/2014/main" id="{85E7FB86-7CEF-C89D-B6BA-5A3C7CC991CF}"/>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3540795" y="159588"/>
            <a:ext cx="7259476" cy="6538823"/>
          </a:xfrm>
          <a:prstGeom prst="rect">
            <a:avLst/>
          </a:prstGeom>
          <a:noFill/>
          <a:ln>
            <a:noFill/>
          </a:ln>
        </p:spPr>
      </p:pic>
    </p:spTree>
    <p:extLst>
      <p:ext uri="{BB962C8B-B14F-4D97-AF65-F5344CB8AC3E}">
        <p14:creationId xmlns:p14="http://schemas.microsoft.com/office/powerpoint/2010/main" val="498620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latin typeface="Times New Roman" panose="02020603050405020304" pitchFamily="18" charset="0"/>
                <a:cs typeface="Times New Roman" panose="02020603050405020304" pitchFamily="18" charset="0"/>
              </a:rPr>
              <a:t>Expected Outcomes</a:t>
            </a:r>
          </a:p>
        </p:txBody>
      </p:sp>
      <p:grpSp>
        <p:nvGrpSpPr>
          <p:cNvPr id="99" name="Group 98">
            <a:extLst>
              <a:ext uri="{FF2B5EF4-FFF2-40B4-BE49-F238E27FC236}">
                <a16:creationId xmlns:a16="http://schemas.microsoft.com/office/drawing/2014/main" id="{FA90F668-D6B6-4F9E-A4B0-740416B43B77}"/>
              </a:ext>
            </a:extLst>
          </p:cNvPr>
          <p:cNvGrpSpPr/>
          <p:nvPr/>
        </p:nvGrpSpPr>
        <p:grpSpPr>
          <a:xfrm>
            <a:off x="4415674" y="2369088"/>
            <a:ext cx="3338535" cy="3338536"/>
            <a:chOff x="3337726" y="1072465"/>
            <a:chExt cx="5515324" cy="5515324"/>
          </a:xfrm>
          <a:solidFill>
            <a:schemeClr val="accent1"/>
          </a:solidFill>
        </p:grpSpPr>
        <p:grpSp>
          <p:nvGrpSpPr>
            <p:cNvPr id="73" name="Group 72">
              <a:extLst>
                <a:ext uri="{FF2B5EF4-FFF2-40B4-BE49-F238E27FC236}">
                  <a16:creationId xmlns:a16="http://schemas.microsoft.com/office/drawing/2014/main" id="{6A2D93C7-C82F-429B-B615-4204F91F2A0D}"/>
                </a:ext>
              </a:extLst>
            </p:cNvPr>
            <p:cNvGrpSpPr/>
            <p:nvPr/>
          </p:nvGrpSpPr>
          <p:grpSpPr>
            <a:xfrm>
              <a:off x="5967772" y="1072465"/>
              <a:ext cx="255231" cy="5515324"/>
              <a:chOff x="5964969" y="1072465"/>
              <a:chExt cx="255231" cy="5515324"/>
            </a:xfrm>
            <a:grpFill/>
          </p:grpSpPr>
          <p:sp>
            <p:nvSpPr>
              <p:cNvPr id="11" name="Freeform: Shape 10">
                <a:extLst>
                  <a:ext uri="{FF2B5EF4-FFF2-40B4-BE49-F238E27FC236}">
                    <a16:creationId xmlns:a16="http://schemas.microsoft.com/office/drawing/2014/main" id="{21C9C7EF-033C-4328-942C-AF1E00EE863D}"/>
                  </a:ext>
                </a:extLst>
              </p:cNvPr>
              <p:cNvSpPr/>
              <p:nvPr/>
            </p:nvSpPr>
            <p:spPr>
              <a:xfrm>
                <a:off x="6062740" y="1191371"/>
                <a:ext cx="59688" cy="5309337"/>
              </a:xfrm>
              <a:custGeom>
                <a:avLst/>
                <a:gdLst>
                  <a:gd name="connsiteX0" fmla="*/ 0 w 74220"/>
                  <a:gd name="connsiteY0" fmla="*/ 0 h 6601938"/>
                  <a:gd name="connsiteX1" fmla="*/ 74221 w 74220"/>
                  <a:gd name="connsiteY1" fmla="*/ 0 h 6601938"/>
                  <a:gd name="connsiteX2" fmla="*/ 74221 w 74220"/>
                  <a:gd name="connsiteY2" fmla="*/ 6601939 h 6601938"/>
                  <a:gd name="connsiteX3" fmla="*/ 0 w 74220"/>
                  <a:gd name="connsiteY3" fmla="*/ 6601939 h 6601938"/>
                </a:gdLst>
                <a:ahLst/>
                <a:cxnLst>
                  <a:cxn ang="0">
                    <a:pos x="connsiteX0" y="connsiteY0"/>
                  </a:cxn>
                  <a:cxn ang="0">
                    <a:pos x="connsiteX1" y="connsiteY1"/>
                  </a:cxn>
                  <a:cxn ang="0">
                    <a:pos x="connsiteX2" y="connsiteY2"/>
                  </a:cxn>
                  <a:cxn ang="0">
                    <a:pos x="connsiteX3" y="connsiteY3"/>
                  </a:cxn>
                </a:cxnLst>
                <a:rect l="l" t="t" r="r" b="b"/>
                <a:pathLst>
                  <a:path w="74220" h="6601938">
                    <a:moveTo>
                      <a:pt x="0" y="0"/>
                    </a:moveTo>
                    <a:lnTo>
                      <a:pt x="74221" y="0"/>
                    </a:lnTo>
                    <a:lnTo>
                      <a:pt x="74221" y="6601939"/>
                    </a:lnTo>
                    <a:lnTo>
                      <a:pt x="0" y="6601939"/>
                    </a:lnTo>
                    <a:close/>
                  </a:path>
                </a:pathLst>
              </a:custGeom>
              <a:grpFill/>
              <a:ln w="7412"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5" name="Freeform: Shape 64">
                <a:extLst>
                  <a:ext uri="{FF2B5EF4-FFF2-40B4-BE49-F238E27FC236}">
                    <a16:creationId xmlns:a16="http://schemas.microsoft.com/office/drawing/2014/main" id="{E697FAD1-C34D-4049-BB09-997BD345E7F1}"/>
                  </a:ext>
                </a:extLst>
              </p:cNvPr>
              <p:cNvSpPr/>
              <p:nvPr/>
            </p:nvSpPr>
            <p:spPr>
              <a:xfrm>
                <a:off x="5964969" y="1072465"/>
                <a:ext cx="255231" cy="255230"/>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6" name="Freeform: Shape 65">
                <a:extLst>
                  <a:ext uri="{FF2B5EF4-FFF2-40B4-BE49-F238E27FC236}">
                    <a16:creationId xmlns:a16="http://schemas.microsoft.com/office/drawing/2014/main" id="{6EB8BAA5-63E6-426A-B6A0-1F4FB3756BBA}"/>
                  </a:ext>
                </a:extLst>
              </p:cNvPr>
              <p:cNvSpPr/>
              <p:nvPr/>
            </p:nvSpPr>
            <p:spPr>
              <a:xfrm>
                <a:off x="5964969" y="6332559"/>
                <a:ext cx="255231" cy="255230"/>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6" name="Freeform: Shape 15">
                <a:extLst>
                  <a:ext uri="{FF2B5EF4-FFF2-40B4-BE49-F238E27FC236}">
                    <a16:creationId xmlns:a16="http://schemas.microsoft.com/office/drawing/2014/main" id="{D9DE53B0-F7C6-4BFE-B8C8-A7783525E3C6}"/>
                  </a:ext>
                </a:extLst>
              </p:cNvPr>
              <p:cNvSpPr/>
              <p:nvPr/>
            </p:nvSpPr>
            <p:spPr>
              <a:xfrm>
                <a:off x="5964969" y="2825829"/>
                <a:ext cx="255231" cy="255231"/>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7" name="Freeform: Shape 16">
                <a:extLst>
                  <a:ext uri="{FF2B5EF4-FFF2-40B4-BE49-F238E27FC236}">
                    <a16:creationId xmlns:a16="http://schemas.microsoft.com/office/drawing/2014/main" id="{D332AD04-F9F2-4E62-9CA9-F1827B4B4BE7}"/>
                  </a:ext>
                </a:extLst>
              </p:cNvPr>
              <p:cNvSpPr/>
              <p:nvPr/>
            </p:nvSpPr>
            <p:spPr>
              <a:xfrm>
                <a:off x="5964969" y="4579194"/>
                <a:ext cx="255231" cy="255231"/>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grpSp>
          <p:nvGrpSpPr>
            <p:cNvPr id="74" name="Group 73">
              <a:extLst>
                <a:ext uri="{FF2B5EF4-FFF2-40B4-BE49-F238E27FC236}">
                  <a16:creationId xmlns:a16="http://schemas.microsoft.com/office/drawing/2014/main" id="{E083F7D3-9832-4D8F-9F46-A90A561E0FA9}"/>
                </a:ext>
              </a:extLst>
            </p:cNvPr>
            <p:cNvGrpSpPr/>
            <p:nvPr/>
          </p:nvGrpSpPr>
          <p:grpSpPr>
            <a:xfrm rot="3600000">
              <a:off x="5967772" y="1072465"/>
              <a:ext cx="255231" cy="5515324"/>
              <a:chOff x="5964969" y="1072465"/>
              <a:chExt cx="255231" cy="5515324"/>
            </a:xfrm>
            <a:grpFill/>
          </p:grpSpPr>
          <p:sp>
            <p:nvSpPr>
              <p:cNvPr id="75" name="Freeform: Shape 74">
                <a:extLst>
                  <a:ext uri="{FF2B5EF4-FFF2-40B4-BE49-F238E27FC236}">
                    <a16:creationId xmlns:a16="http://schemas.microsoft.com/office/drawing/2014/main" id="{2E1E282F-203E-43E8-99AB-48E14AC968FA}"/>
                  </a:ext>
                </a:extLst>
              </p:cNvPr>
              <p:cNvSpPr/>
              <p:nvPr/>
            </p:nvSpPr>
            <p:spPr>
              <a:xfrm>
                <a:off x="6062740" y="1191371"/>
                <a:ext cx="59688" cy="5309337"/>
              </a:xfrm>
              <a:custGeom>
                <a:avLst/>
                <a:gdLst>
                  <a:gd name="connsiteX0" fmla="*/ 0 w 74220"/>
                  <a:gd name="connsiteY0" fmla="*/ 0 h 6601938"/>
                  <a:gd name="connsiteX1" fmla="*/ 74221 w 74220"/>
                  <a:gd name="connsiteY1" fmla="*/ 0 h 6601938"/>
                  <a:gd name="connsiteX2" fmla="*/ 74221 w 74220"/>
                  <a:gd name="connsiteY2" fmla="*/ 6601939 h 6601938"/>
                  <a:gd name="connsiteX3" fmla="*/ 0 w 74220"/>
                  <a:gd name="connsiteY3" fmla="*/ 6601939 h 6601938"/>
                </a:gdLst>
                <a:ahLst/>
                <a:cxnLst>
                  <a:cxn ang="0">
                    <a:pos x="connsiteX0" y="connsiteY0"/>
                  </a:cxn>
                  <a:cxn ang="0">
                    <a:pos x="connsiteX1" y="connsiteY1"/>
                  </a:cxn>
                  <a:cxn ang="0">
                    <a:pos x="connsiteX2" y="connsiteY2"/>
                  </a:cxn>
                  <a:cxn ang="0">
                    <a:pos x="connsiteX3" y="connsiteY3"/>
                  </a:cxn>
                </a:cxnLst>
                <a:rect l="l" t="t" r="r" b="b"/>
                <a:pathLst>
                  <a:path w="74220" h="6601938">
                    <a:moveTo>
                      <a:pt x="0" y="0"/>
                    </a:moveTo>
                    <a:lnTo>
                      <a:pt x="74221" y="0"/>
                    </a:lnTo>
                    <a:lnTo>
                      <a:pt x="74221" y="6601939"/>
                    </a:lnTo>
                    <a:lnTo>
                      <a:pt x="0" y="6601939"/>
                    </a:lnTo>
                    <a:close/>
                  </a:path>
                </a:pathLst>
              </a:custGeom>
              <a:grpFill/>
              <a:ln w="7412"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76" name="Freeform: Shape 75">
                <a:extLst>
                  <a:ext uri="{FF2B5EF4-FFF2-40B4-BE49-F238E27FC236}">
                    <a16:creationId xmlns:a16="http://schemas.microsoft.com/office/drawing/2014/main" id="{A6D7DD2E-89AC-4907-9490-FC5F291B28D1}"/>
                  </a:ext>
                </a:extLst>
              </p:cNvPr>
              <p:cNvSpPr/>
              <p:nvPr/>
            </p:nvSpPr>
            <p:spPr>
              <a:xfrm>
                <a:off x="5964969" y="1072465"/>
                <a:ext cx="255231" cy="255230"/>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77" name="Freeform: Shape 76">
                <a:extLst>
                  <a:ext uri="{FF2B5EF4-FFF2-40B4-BE49-F238E27FC236}">
                    <a16:creationId xmlns:a16="http://schemas.microsoft.com/office/drawing/2014/main" id="{CB28707F-7CD6-4556-9A50-1F90EC510445}"/>
                  </a:ext>
                </a:extLst>
              </p:cNvPr>
              <p:cNvSpPr/>
              <p:nvPr/>
            </p:nvSpPr>
            <p:spPr>
              <a:xfrm>
                <a:off x="5964969" y="6332559"/>
                <a:ext cx="255231" cy="255230"/>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78" name="Freeform: Shape 77">
                <a:extLst>
                  <a:ext uri="{FF2B5EF4-FFF2-40B4-BE49-F238E27FC236}">
                    <a16:creationId xmlns:a16="http://schemas.microsoft.com/office/drawing/2014/main" id="{0BDCE553-0D51-4843-B5A2-0C2F7738062B}"/>
                  </a:ext>
                </a:extLst>
              </p:cNvPr>
              <p:cNvSpPr/>
              <p:nvPr/>
            </p:nvSpPr>
            <p:spPr>
              <a:xfrm>
                <a:off x="5964969" y="2825829"/>
                <a:ext cx="255231" cy="255231"/>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79" name="Freeform: Shape 78">
                <a:extLst>
                  <a:ext uri="{FF2B5EF4-FFF2-40B4-BE49-F238E27FC236}">
                    <a16:creationId xmlns:a16="http://schemas.microsoft.com/office/drawing/2014/main" id="{AA56D348-F211-4724-9DB1-735CF3FC075D}"/>
                  </a:ext>
                </a:extLst>
              </p:cNvPr>
              <p:cNvSpPr/>
              <p:nvPr/>
            </p:nvSpPr>
            <p:spPr>
              <a:xfrm>
                <a:off x="5964969" y="4579194"/>
                <a:ext cx="255231" cy="255231"/>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grpSp>
          <p:nvGrpSpPr>
            <p:cNvPr id="86" name="Group 85">
              <a:extLst>
                <a:ext uri="{FF2B5EF4-FFF2-40B4-BE49-F238E27FC236}">
                  <a16:creationId xmlns:a16="http://schemas.microsoft.com/office/drawing/2014/main" id="{B7DA8821-5975-4570-BB5B-A78A61E2C907}"/>
                </a:ext>
              </a:extLst>
            </p:cNvPr>
            <p:cNvGrpSpPr/>
            <p:nvPr/>
          </p:nvGrpSpPr>
          <p:grpSpPr>
            <a:xfrm rot="18000000">
              <a:off x="5967772" y="1072465"/>
              <a:ext cx="255231" cy="5515324"/>
              <a:chOff x="5964969" y="1072465"/>
              <a:chExt cx="255231" cy="5515324"/>
            </a:xfrm>
            <a:grpFill/>
          </p:grpSpPr>
          <p:sp>
            <p:nvSpPr>
              <p:cNvPr id="87" name="Freeform: Shape 86">
                <a:extLst>
                  <a:ext uri="{FF2B5EF4-FFF2-40B4-BE49-F238E27FC236}">
                    <a16:creationId xmlns:a16="http://schemas.microsoft.com/office/drawing/2014/main" id="{BA09A7DA-F88F-405A-BBE9-ED5452BBE6B7}"/>
                  </a:ext>
                </a:extLst>
              </p:cNvPr>
              <p:cNvSpPr/>
              <p:nvPr/>
            </p:nvSpPr>
            <p:spPr>
              <a:xfrm>
                <a:off x="6062740" y="1191371"/>
                <a:ext cx="59688" cy="5309337"/>
              </a:xfrm>
              <a:custGeom>
                <a:avLst/>
                <a:gdLst>
                  <a:gd name="connsiteX0" fmla="*/ 0 w 74220"/>
                  <a:gd name="connsiteY0" fmla="*/ 0 h 6601938"/>
                  <a:gd name="connsiteX1" fmla="*/ 74221 w 74220"/>
                  <a:gd name="connsiteY1" fmla="*/ 0 h 6601938"/>
                  <a:gd name="connsiteX2" fmla="*/ 74221 w 74220"/>
                  <a:gd name="connsiteY2" fmla="*/ 6601939 h 6601938"/>
                  <a:gd name="connsiteX3" fmla="*/ 0 w 74220"/>
                  <a:gd name="connsiteY3" fmla="*/ 6601939 h 6601938"/>
                </a:gdLst>
                <a:ahLst/>
                <a:cxnLst>
                  <a:cxn ang="0">
                    <a:pos x="connsiteX0" y="connsiteY0"/>
                  </a:cxn>
                  <a:cxn ang="0">
                    <a:pos x="connsiteX1" y="connsiteY1"/>
                  </a:cxn>
                  <a:cxn ang="0">
                    <a:pos x="connsiteX2" y="connsiteY2"/>
                  </a:cxn>
                  <a:cxn ang="0">
                    <a:pos x="connsiteX3" y="connsiteY3"/>
                  </a:cxn>
                </a:cxnLst>
                <a:rect l="l" t="t" r="r" b="b"/>
                <a:pathLst>
                  <a:path w="74220" h="6601938">
                    <a:moveTo>
                      <a:pt x="0" y="0"/>
                    </a:moveTo>
                    <a:lnTo>
                      <a:pt x="74221" y="0"/>
                    </a:lnTo>
                    <a:lnTo>
                      <a:pt x="74221" y="6601939"/>
                    </a:lnTo>
                    <a:lnTo>
                      <a:pt x="0" y="6601939"/>
                    </a:lnTo>
                    <a:close/>
                  </a:path>
                </a:pathLst>
              </a:custGeom>
              <a:grpFill/>
              <a:ln w="7412"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88" name="Freeform: Shape 87">
                <a:extLst>
                  <a:ext uri="{FF2B5EF4-FFF2-40B4-BE49-F238E27FC236}">
                    <a16:creationId xmlns:a16="http://schemas.microsoft.com/office/drawing/2014/main" id="{79B867CD-AA48-4FD5-9BA7-C4B208C018D8}"/>
                  </a:ext>
                </a:extLst>
              </p:cNvPr>
              <p:cNvSpPr/>
              <p:nvPr/>
            </p:nvSpPr>
            <p:spPr>
              <a:xfrm>
                <a:off x="5964969" y="1072465"/>
                <a:ext cx="255231" cy="255230"/>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89" name="Freeform: Shape 88">
                <a:extLst>
                  <a:ext uri="{FF2B5EF4-FFF2-40B4-BE49-F238E27FC236}">
                    <a16:creationId xmlns:a16="http://schemas.microsoft.com/office/drawing/2014/main" id="{48C5366A-3E7F-4F0A-AA78-C8F10380561B}"/>
                  </a:ext>
                </a:extLst>
              </p:cNvPr>
              <p:cNvSpPr/>
              <p:nvPr/>
            </p:nvSpPr>
            <p:spPr>
              <a:xfrm>
                <a:off x="5964969" y="6332559"/>
                <a:ext cx="255231" cy="255230"/>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90" name="Freeform: Shape 89">
                <a:extLst>
                  <a:ext uri="{FF2B5EF4-FFF2-40B4-BE49-F238E27FC236}">
                    <a16:creationId xmlns:a16="http://schemas.microsoft.com/office/drawing/2014/main" id="{D22187B5-5F63-4BA1-8D4C-5416D08E9424}"/>
                  </a:ext>
                </a:extLst>
              </p:cNvPr>
              <p:cNvSpPr/>
              <p:nvPr/>
            </p:nvSpPr>
            <p:spPr>
              <a:xfrm>
                <a:off x="5964969" y="2825829"/>
                <a:ext cx="255231" cy="255231"/>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91" name="Freeform: Shape 90">
                <a:extLst>
                  <a:ext uri="{FF2B5EF4-FFF2-40B4-BE49-F238E27FC236}">
                    <a16:creationId xmlns:a16="http://schemas.microsoft.com/office/drawing/2014/main" id="{37D19E51-4383-476E-B0E8-4ACE66806B7A}"/>
                  </a:ext>
                </a:extLst>
              </p:cNvPr>
              <p:cNvSpPr/>
              <p:nvPr/>
            </p:nvSpPr>
            <p:spPr>
              <a:xfrm>
                <a:off x="5964969" y="4579194"/>
                <a:ext cx="255231" cy="255231"/>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grpSp>
      <p:grpSp>
        <p:nvGrpSpPr>
          <p:cNvPr id="111" name="Group 110">
            <a:extLst>
              <a:ext uri="{FF2B5EF4-FFF2-40B4-BE49-F238E27FC236}">
                <a16:creationId xmlns:a16="http://schemas.microsoft.com/office/drawing/2014/main" id="{EDDD5C8C-70CE-4383-B6A2-AAEEC03A74E7}"/>
              </a:ext>
            </a:extLst>
          </p:cNvPr>
          <p:cNvGrpSpPr/>
          <p:nvPr/>
        </p:nvGrpSpPr>
        <p:grpSpPr>
          <a:xfrm>
            <a:off x="4833263" y="2613915"/>
            <a:ext cx="2486834" cy="2852682"/>
            <a:chOff x="4833263" y="2613915"/>
            <a:chExt cx="2486834" cy="2852682"/>
          </a:xfrm>
        </p:grpSpPr>
        <p:sp>
          <p:nvSpPr>
            <p:cNvPr id="107" name="Freeform: Shape 106">
              <a:extLst>
                <a:ext uri="{FF2B5EF4-FFF2-40B4-BE49-F238E27FC236}">
                  <a16:creationId xmlns:a16="http://schemas.microsoft.com/office/drawing/2014/main" id="{679A32DE-6340-4E39-A4A7-0DAF785D22F9}"/>
                </a:ext>
              </a:extLst>
            </p:cNvPr>
            <p:cNvSpPr/>
            <p:nvPr/>
          </p:nvSpPr>
          <p:spPr>
            <a:xfrm>
              <a:off x="4838533" y="2999088"/>
              <a:ext cx="1125018" cy="1276146"/>
            </a:xfrm>
            <a:custGeom>
              <a:avLst/>
              <a:gdLst>
                <a:gd name="connsiteX0" fmla="*/ 891621 w 1858552"/>
                <a:gd name="connsiteY0" fmla="*/ 127333 h 2108217"/>
                <a:gd name="connsiteX1" fmla="*/ 136204 w 1858552"/>
                <a:gd name="connsiteY1" fmla="*/ 570529 h 2108217"/>
                <a:gd name="connsiteX2" fmla="*/ 137285 w 1858552"/>
                <a:gd name="connsiteY2" fmla="*/ 575881 h 2108217"/>
                <a:gd name="connsiteX3" fmla="*/ 95362 w 1858552"/>
                <a:gd name="connsiteY3" fmla="*/ 639129 h 2108217"/>
                <a:gd name="connsiteX4" fmla="*/ 80913 w 1858552"/>
                <a:gd name="connsiteY4" fmla="*/ 642046 h 2108217"/>
                <a:gd name="connsiteX5" fmla="*/ 87029 w 1858552"/>
                <a:gd name="connsiteY5" fmla="*/ 1513636 h 2108217"/>
                <a:gd name="connsiteX6" fmla="*/ 95361 w 1858552"/>
                <a:gd name="connsiteY6" fmla="*/ 1515318 h 2108217"/>
                <a:gd name="connsiteX7" fmla="*/ 137285 w 1858552"/>
                <a:gd name="connsiteY7" fmla="*/ 1578567 h 2108217"/>
                <a:gd name="connsiteX8" fmla="*/ 136263 w 1858552"/>
                <a:gd name="connsiteY8" fmla="*/ 1583626 h 2108217"/>
                <a:gd name="connsiteX9" fmla="*/ 870153 w 1858552"/>
                <a:gd name="connsiteY9" fmla="*/ 2000544 h 2108217"/>
                <a:gd name="connsiteX10" fmla="*/ 876563 w 1858552"/>
                <a:gd name="connsiteY10" fmla="*/ 1991037 h 2108217"/>
                <a:gd name="connsiteX11" fmla="*/ 925101 w 1858552"/>
                <a:gd name="connsiteY11" fmla="*/ 1970932 h 2108217"/>
                <a:gd name="connsiteX12" fmla="*/ 973638 w 1858552"/>
                <a:gd name="connsiteY12" fmla="*/ 1991037 h 2108217"/>
                <a:gd name="connsiteX13" fmla="*/ 974304 w 1858552"/>
                <a:gd name="connsiteY13" fmla="*/ 1992024 h 2108217"/>
                <a:gd name="connsiteX14" fmla="*/ 1723151 w 1858552"/>
                <a:gd name="connsiteY14" fmla="*/ 1552681 h 2108217"/>
                <a:gd name="connsiteX15" fmla="*/ 1723319 w 1858552"/>
                <a:gd name="connsiteY15" fmla="*/ 1551848 h 2108217"/>
                <a:gd name="connsiteX16" fmla="*/ 1737335 w 1858552"/>
                <a:gd name="connsiteY16" fmla="*/ 1531060 h 2108217"/>
                <a:gd name="connsiteX17" fmla="*/ 1730864 w 1858552"/>
                <a:gd name="connsiteY17" fmla="*/ 608833 h 2108217"/>
                <a:gd name="connsiteX18" fmla="*/ 1726661 w 1858552"/>
                <a:gd name="connsiteY18" fmla="*/ 602599 h 2108217"/>
                <a:gd name="connsiteX19" fmla="*/ 1723626 w 1858552"/>
                <a:gd name="connsiteY19" fmla="*/ 587565 h 2108217"/>
                <a:gd name="connsiteX20" fmla="*/ 929459 w 1858552"/>
                <a:gd name="connsiteY20" fmla="*/ 136405 h 2108217"/>
                <a:gd name="connsiteX21" fmla="*/ 925101 w 1858552"/>
                <a:gd name="connsiteY21" fmla="*/ 137285 h 2108217"/>
                <a:gd name="connsiteX22" fmla="*/ 898382 w 1858552"/>
                <a:gd name="connsiteY22" fmla="*/ 131891 h 2108217"/>
                <a:gd name="connsiteX23" fmla="*/ 925101 w 1858552"/>
                <a:gd name="connsiteY23" fmla="*/ 0 h 2108217"/>
                <a:gd name="connsiteX24" fmla="*/ 993743 w 1858552"/>
                <a:gd name="connsiteY24" fmla="*/ 68643 h 2108217"/>
                <a:gd name="connsiteX25" fmla="*/ 988349 w 1858552"/>
                <a:gd name="connsiteY25" fmla="*/ 95361 h 2108217"/>
                <a:gd name="connsiteX26" fmla="*/ 982848 w 1858552"/>
                <a:gd name="connsiteY26" fmla="*/ 103520 h 2108217"/>
                <a:gd name="connsiteX27" fmla="*/ 1737928 w 1858552"/>
                <a:gd name="connsiteY27" fmla="*/ 532451 h 2108217"/>
                <a:gd name="connsiteX28" fmla="*/ 1741372 w 1858552"/>
                <a:gd name="connsiteY28" fmla="*/ 527343 h 2108217"/>
                <a:gd name="connsiteX29" fmla="*/ 1789910 w 1858552"/>
                <a:gd name="connsiteY29" fmla="*/ 507238 h 2108217"/>
                <a:gd name="connsiteX30" fmla="*/ 1858552 w 1858552"/>
                <a:gd name="connsiteY30" fmla="*/ 575881 h 2108217"/>
                <a:gd name="connsiteX31" fmla="*/ 1789910 w 1858552"/>
                <a:gd name="connsiteY31" fmla="*/ 644523 h 2108217"/>
                <a:gd name="connsiteX32" fmla="*/ 1786126 w 1858552"/>
                <a:gd name="connsiteY32" fmla="*/ 643759 h 2108217"/>
                <a:gd name="connsiteX33" fmla="*/ 1792189 w 1858552"/>
                <a:gd name="connsiteY33" fmla="*/ 1511060 h 2108217"/>
                <a:gd name="connsiteX34" fmla="*/ 1813286 w 1858552"/>
                <a:gd name="connsiteY34" fmla="*/ 1515319 h 2108217"/>
                <a:gd name="connsiteX35" fmla="*/ 1855209 w 1858552"/>
                <a:gd name="connsiteY35" fmla="*/ 1578567 h 2108217"/>
                <a:gd name="connsiteX36" fmla="*/ 1786567 w 1858552"/>
                <a:gd name="connsiteY36" fmla="*/ 1647209 h 2108217"/>
                <a:gd name="connsiteX37" fmla="*/ 1738030 w 1858552"/>
                <a:gd name="connsiteY37" fmla="*/ 1627104 h 2108217"/>
                <a:gd name="connsiteX38" fmla="*/ 1728646 w 1858552"/>
                <a:gd name="connsiteY38" fmla="*/ 1613186 h 2108217"/>
                <a:gd name="connsiteX39" fmla="*/ 992650 w 1858552"/>
                <a:gd name="connsiteY39" fmla="*/ 2044990 h 2108217"/>
                <a:gd name="connsiteX40" fmla="*/ 988349 w 1858552"/>
                <a:gd name="connsiteY40" fmla="*/ 2066293 h 2108217"/>
                <a:gd name="connsiteX41" fmla="*/ 925101 w 1858552"/>
                <a:gd name="connsiteY41" fmla="*/ 2108217 h 2108217"/>
                <a:gd name="connsiteX42" fmla="*/ 861852 w 1858552"/>
                <a:gd name="connsiteY42" fmla="*/ 2066293 h 2108217"/>
                <a:gd name="connsiteX43" fmla="*/ 860191 w 1858552"/>
                <a:gd name="connsiteY43" fmla="*/ 2058064 h 2108217"/>
                <a:gd name="connsiteX44" fmla="*/ 110027 w 1858552"/>
                <a:gd name="connsiteY44" fmla="*/ 1631927 h 2108217"/>
                <a:gd name="connsiteX45" fmla="*/ 95361 w 1858552"/>
                <a:gd name="connsiteY45" fmla="*/ 1641815 h 2108217"/>
                <a:gd name="connsiteX46" fmla="*/ 68643 w 1858552"/>
                <a:gd name="connsiteY46" fmla="*/ 1647209 h 2108217"/>
                <a:gd name="connsiteX47" fmla="*/ 0 w 1858552"/>
                <a:gd name="connsiteY47" fmla="*/ 1578567 h 2108217"/>
                <a:gd name="connsiteX48" fmla="*/ 20105 w 1858552"/>
                <a:gd name="connsiteY48" fmla="*/ 1530029 h 2108217"/>
                <a:gd name="connsiteX49" fmla="*/ 32128 w 1858552"/>
                <a:gd name="connsiteY49" fmla="*/ 1521923 h 2108217"/>
                <a:gd name="connsiteX50" fmla="*/ 25882 w 1858552"/>
                <a:gd name="connsiteY50" fmla="*/ 628313 h 2108217"/>
                <a:gd name="connsiteX51" fmla="*/ 20106 w 1858552"/>
                <a:gd name="connsiteY51" fmla="*/ 624418 h 2108217"/>
                <a:gd name="connsiteX52" fmla="*/ 1 w 1858552"/>
                <a:gd name="connsiteY52" fmla="*/ 575881 h 2108217"/>
                <a:gd name="connsiteX53" fmla="*/ 68643 w 1858552"/>
                <a:gd name="connsiteY53" fmla="*/ 507239 h 2108217"/>
                <a:gd name="connsiteX54" fmla="*/ 95362 w 1858552"/>
                <a:gd name="connsiteY54" fmla="*/ 512633 h 2108217"/>
                <a:gd name="connsiteX55" fmla="*/ 109767 w 1858552"/>
                <a:gd name="connsiteY55" fmla="*/ 522346 h 2108217"/>
                <a:gd name="connsiteX56" fmla="*/ 859279 w 1858552"/>
                <a:gd name="connsiteY56" fmla="*/ 82613 h 2108217"/>
                <a:gd name="connsiteX57" fmla="*/ 856458 w 1858552"/>
                <a:gd name="connsiteY57" fmla="*/ 68643 h 2108217"/>
                <a:gd name="connsiteX58" fmla="*/ 925101 w 1858552"/>
                <a:gd name="connsiteY58" fmla="*/ 0 h 2108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858552" h="2108217">
                  <a:moveTo>
                    <a:pt x="891621" y="127333"/>
                  </a:moveTo>
                  <a:lnTo>
                    <a:pt x="136204" y="570529"/>
                  </a:lnTo>
                  <a:lnTo>
                    <a:pt x="137285" y="575881"/>
                  </a:lnTo>
                  <a:cubicBezTo>
                    <a:pt x="137285" y="604314"/>
                    <a:pt x="119998" y="628708"/>
                    <a:pt x="95362" y="639129"/>
                  </a:cubicBezTo>
                  <a:lnTo>
                    <a:pt x="80913" y="642046"/>
                  </a:lnTo>
                  <a:lnTo>
                    <a:pt x="87029" y="1513636"/>
                  </a:lnTo>
                  <a:lnTo>
                    <a:pt x="95361" y="1515318"/>
                  </a:lnTo>
                  <a:cubicBezTo>
                    <a:pt x="119998" y="1525739"/>
                    <a:pt x="137285" y="1550134"/>
                    <a:pt x="137285" y="1578567"/>
                  </a:cubicBezTo>
                  <a:lnTo>
                    <a:pt x="136263" y="1583626"/>
                  </a:lnTo>
                  <a:lnTo>
                    <a:pt x="870153" y="2000544"/>
                  </a:lnTo>
                  <a:lnTo>
                    <a:pt x="876563" y="1991037"/>
                  </a:lnTo>
                  <a:cubicBezTo>
                    <a:pt x="888985" y="1978615"/>
                    <a:pt x="906146" y="1970932"/>
                    <a:pt x="925101" y="1970932"/>
                  </a:cubicBezTo>
                  <a:cubicBezTo>
                    <a:pt x="944056" y="1970932"/>
                    <a:pt x="961217" y="1978615"/>
                    <a:pt x="973638" y="1991037"/>
                  </a:cubicBezTo>
                  <a:lnTo>
                    <a:pt x="974304" y="1992024"/>
                  </a:lnTo>
                  <a:lnTo>
                    <a:pt x="1723151" y="1552681"/>
                  </a:lnTo>
                  <a:lnTo>
                    <a:pt x="1723319" y="1551848"/>
                  </a:lnTo>
                  <a:lnTo>
                    <a:pt x="1737335" y="1531060"/>
                  </a:lnTo>
                  <a:lnTo>
                    <a:pt x="1730864" y="608833"/>
                  </a:lnTo>
                  <a:lnTo>
                    <a:pt x="1726661" y="602599"/>
                  </a:lnTo>
                  <a:lnTo>
                    <a:pt x="1723626" y="587565"/>
                  </a:lnTo>
                  <a:lnTo>
                    <a:pt x="929459" y="136405"/>
                  </a:lnTo>
                  <a:lnTo>
                    <a:pt x="925101" y="137285"/>
                  </a:lnTo>
                  <a:cubicBezTo>
                    <a:pt x="915623" y="137285"/>
                    <a:pt x="906594" y="135364"/>
                    <a:pt x="898382" y="131891"/>
                  </a:cubicBezTo>
                  <a:close/>
                  <a:moveTo>
                    <a:pt x="925101" y="0"/>
                  </a:moveTo>
                  <a:cubicBezTo>
                    <a:pt x="963011" y="0"/>
                    <a:pt x="993743" y="30732"/>
                    <a:pt x="993743" y="68643"/>
                  </a:cubicBezTo>
                  <a:cubicBezTo>
                    <a:pt x="993743" y="78120"/>
                    <a:pt x="991823" y="87149"/>
                    <a:pt x="988349" y="95361"/>
                  </a:cubicBezTo>
                  <a:lnTo>
                    <a:pt x="982848" y="103520"/>
                  </a:lnTo>
                  <a:lnTo>
                    <a:pt x="1737928" y="532451"/>
                  </a:lnTo>
                  <a:lnTo>
                    <a:pt x="1741372" y="527343"/>
                  </a:lnTo>
                  <a:cubicBezTo>
                    <a:pt x="1753794" y="514921"/>
                    <a:pt x="1770955" y="507238"/>
                    <a:pt x="1789910" y="507238"/>
                  </a:cubicBezTo>
                  <a:cubicBezTo>
                    <a:pt x="1827820" y="507238"/>
                    <a:pt x="1858552" y="537970"/>
                    <a:pt x="1858552" y="575881"/>
                  </a:cubicBezTo>
                  <a:cubicBezTo>
                    <a:pt x="1858552" y="613791"/>
                    <a:pt x="1827820" y="644523"/>
                    <a:pt x="1789910" y="644523"/>
                  </a:cubicBezTo>
                  <a:lnTo>
                    <a:pt x="1786126" y="643759"/>
                  </a:lnTo>
                  <a:lnTo>
                    <a:pt x="1792189" y="1511060"/>
                  </a:lnTo>
                  <a:lnTo>
                    <a:pt x="1813286" y="1515319"/>
                  </a:lnTo>
                  <a:cubicBezTo>
                    <a:pt x="1837922" y="1525740"/>
                    <a:pt x="1855209" y="1550134"/>
                    <a:pt x="1855209" y="1578567"/>
                  </a:cubicBezTo>
                  <a:cubicBezTo>
                    <a:pt x="1855209" y="1616477"/>
                    <a:pt x="1824477" y="1647209"/>
                    <a:pt x="1786567" y="1647209"/>
                  </a:cubicBezTo>
                  <a:cubicBezTo>
                    <a:pt x="1767612" y="1647209"/>
                    <a:pt x="1750452" y="1639526"/>
                    <a:pt x="1738030" y="1627104"/>
                  </a:cubicBezTo>
                  <a:lnTo>
                    <a:pt x="1728646" y="1613186"/>
                  </a:lnTo>
                  <a:lnTo>
                    <a:pt x="992650" y="2044990"/>
                  </a:lnTo>
                  <a:lnTo>
                    <a:pt x="988349" y="2066293"/>
                  </a:lnTo>
                  <a:cubicBezTo>
                    <a:pt x="977929" y="2090930"/>
                    <a:pt x="953534" y="2108217"/>
                    <a:pt x="925101" y="2108217"/>
                  </a:cubicBezTo>
                  <a:cubicBezTo>
                    <a:pt x="896668" y="2108217"/>
                    <a:pt x="872273" y="2090930"/>
                    <a:pt x="861852" y="2066293"/>
                  </a:cubicBezTo>
                  <a:lnTo>
                    <a:pt x="860191" y="2058064"/>
                  </a:lnTo>
                  <a:lnTo>
                    <a:pt x="110027" y="1631927"/>
                  </a:lnTo>
                  <a:lnTo>
                    <a:pt x="95361" y="1641815"/>
                  </a:lnTo>
                  <a:cubicBezTo>
                    <a:pt x="87149" y="1645288"/>
                    <a:pt x="78120" y="1647209"/>
                    <a:pt x="68643" y="1647209"/>
                  </a:cubicBezTo>
                  <a:cubicBezTo>
                    <a:pt x="30732" y="1647209"/>
                    <a:pt x="0" y="1616477"/>
                    <a:pt x="0" y="1578567"/>
                  </a:cubicBezTo>
                  <a:cubicBezTo>
                    <a:pt x="0" y="1559611"/>
                    <a:pt x="7683" y="1542451"/>
                    <a:pt x="20105" y="1530029"/>
                  </a:cubicBezTo>
                  <a:lnTo>
                    <a:pt x="32128" y="1521923"/>
                  </a:lnTo>
                  <a:lnTo>
                    <a:pt x="25882" y="628313"/>
                  </a:lnTo>
                  <a:lnTo>
                    <a:pt x="20106" y="624418"/>
                  </a:lnTo>
                  <a:cubicBezTo>
                    <a:pt x="7684" y="611997"/>
                    <a:pt x="1" y="594836"/>
                    <a:pt x="1" y="575881"/>
                  </a:cubicBezTo>
                  <a:cubicBezTo>
                    <a:pt x="1" y="537971"/>
                    <a:pt x="30733" y="507239"/>
                    <a:pt x="68643" y="507239"/>
                  </a:cubicBezTo>
                  <a:cubicBezTo>
                    <a:pt x="78121" y="507239"/>
                    <a:pt x="87150" y="509160"/>
                    <a:pt x="95362" y="512633"/>
                  </a:cubicBezTo>
                  <a:lnTo>
                    <a:pt x="109767" y="522346"/>
                  </a:lnTo>
                  <a:lnTo>
                    <a:pt x="859279" y="82613"/>
                  </a:lnTo>
                  <a:lnTo>
                    <a:pt x="856458" y="68643"/>
                  </a:lnTo>
                  <a:cubicBezTo>
                    <a:pt x="856458" y="30732"/>
                    <a:pt x="887190" y="0"/>
                    <a:pt x="925101" y="0"/>
                  </a:cubicBezTo>
                  <a:close/>
                </a:path>
              </a:pathLst>
            </a:custGeom>
            <a:solidFill>
              <a:schemeClr val="accent5"/>
            </a:solidFill>
            <a:ln w="7412" cap="flat">
              <a:noFill/>
              <a:prstDash val="solid"/>
              <a:miter/>
            </a:ln>
          </p:spPr>
          <p:txBody>
            <a:bodyPr wrap="square" rtlCol="0" anchor="ctr">
              <a:noAutofit/>
            </a:bodyPr>
            <a:lstStyle/>
            <a:p>
              <a:endParaRPr lang="en-US">
                <a:latin typeface="Times New Roman" panose="02020603050405020304" pitchFamily="18" charset="0"/>
                <a:cs typeface="Times New Roman" panose="02020603050405020304" pitchFamily="18" charset="0"/>
              </a:endParaRPr>
            </a:p>
          </p:txBody>
        </p:sp>
        <p:sp>
          <p:nvSpPr>
            <p:cNvPr id="103" name="Freeform: Shape 102">
              <a:extLst>
                <a:ext uri="{FF2B5EF4-FFF2-40B4-BE49-F238E27FC236}">
                  <a16:creationId xmlns:a16="http://schemas.microsoft.com/office/drawing/2014/main" id="{271E0E27-515F-4EC3-B760-9F31664EDC73}"/>
                </a:ext>
              </a:extLst>
            </p:cNvPr>
            <p:cNvSpPr/>
            <p:nvPr/>
          </p:nvSpPr>
          <p:spPr>
            <a:xfrm>
              <a:off x="6190784" y="3803471"/>
              <a:ext cx="1129313" cy="1276507"/>
            </a:xfrm>
            <a:custGeom>
              <a:avLst/>
              <a:gdLst>
                <a:gd name="connsiteX0" fmla="*/ 896251 w 1865646"/>
                <a:gd name="connsiteY0" fmla="*/ 120481 h 2108813"/>
                <a:gd name="connsiteX1" fmla="*/ 129434 w 1865646"/>
                <a:gd name="connsiteY1" fmla="*/ 570366 h 2108813"/>
                <a:gd name="connsiteX2" fmla="*/ 125890 w 1865646"/>
                <a:gd name="connsiteY2" fmla="*/ 575622 h 2108813"/>
                <a:gd name="connsiteX3" fmla="*/ 112789 w 1865646"/>
                <a:gd name="connsiteY3" fmla="*/ 584455 h 2108813"/>
                <a:gd name="connsiteX4" fmla="*/ 119147 w 1865646"/>
                <a:gd name="connsiteY4" fmla="*/ 1490535 h 2108813"/>
                <a:gd name="connsiteX5" fmla="*/ 131891 w 1865646"/>
                <a:gd name="connsiteY5" fmla="*/ 1509437 h 2108813"/>
                <a:gd name="connsiteX6" fmla="*/ 137285 w 1865646"/>
                <a:gd name="connsiteY6" fmla="*/ 1536156 h 2108813"/>
                <a:gd name="connsiteX7" fmla="*/ 136049 w 1865646"/>
                <a:gd name="connsiteY7" fmla="*/ 1542278 h 2108813"/>
                <a:gd name="connsiteX8" fmla="*/ 907672 w 1865646"/>
                <a:gd name="connsiteY8" fmla="*/ 1980632 h 2108813"/>
                <a:gd name="connsiteX9" fmla="*/ 913174 w 1865646"/>
                <a:gd name="connsiteY9" fmla="*/ 1976922 h 2108813"/>
                <a:gd name="connsiteX10" fmla="*/ 939893 w 1865646"/>
                <a:gd name="connsiteY10" fmla="*/ 1971528 h 2108813"/>
                <a:gd name="connsiteX11" fmla="*/ 966612 w 1865646"/>
                <a:gd name="connsiteY11" fmla="*/ 1976922 h 2108813"/>
                <a:gd name="connsiteX12" fmla="*/ 978887 w 1865646"/>
                <a:gd name="connsiteY12" fmla="*/ 1985199 h 2108813"/>
                <a:gd name="connsiteX13" fmla="*/ 1722260 w 1865646"/>
                <a:gd name="connsiteY13" fmla="*/ 1549067 h 2108813"/>
                <a:gd name="connsiteX14" fmla="*/ 1719653 w 1865646"/>
                <a:gd name="connsiteY14" fmla="*/ 1536156 h 2108813"/>
                <a:gd name="connsiteX15" fmla="*/ 1761577 w 1865646"/>
                <a:gd name="connsiteY15" fmla="*/ 1472908 h 2108813"/>
                <a:gd name="connsiteX16" fmla="*/ 1769197 w 1865646"/>
                <a:gd name="connsiteY16" fmla="*/ 1471370 h 2108813"/>
                <a:gd name="connsiteX17" fmla="*/ 1762980 w 1865646"/>
                <a:gd name="connsiteY17" fmla="*/ 585408 h 2108813"/>
                <a:gd name="connsiteX18" fmla="*/ 1748466 w 1865646"/>
                <a:gd name="connsiteY18" fmla="*/ 575622 h 2108813"/>
                <a:gd name="connsiteX19" fmla="*/ 1733755 w 1865646"/>
                <a:gd name="connsiteY19" fmla="*/ 553803 h 2108813"/>
                <a:gd name="connsiteX20" fmla="*/ 1733366 w 1865646"/>
                <a:gd name="connsiteY20" fmla="*/ 551872 h 2108813"/>
                <a:gd name="connsiteX21" fmla="*/ 979173 w 1865646"/>
                <a:gd name="connsiteY21" fmla="*/ 123421 h 2108813"/>
                <a:gd name="connsiteX22" fmla="*/ 966611 w 1865646"/>
                <a:gd name="connsiteY22" fmla="*/ 131891 h 2108813"/>
                <a:gd name="connsiteX23" fmla="*/ 939893 w 1865646"/>
                <a:gd name="connsiteY23" fmla="*/ 137285 h 2108813"/>
                <a:gd name="connsiteX24" fmla="*/ 913174 w 1865646"/>
                <a:gd name="connsiteY24" fmla="*/ 131891 h 2108813"/>
                <a:gd name="connsiteX25" fmla="*/ 939893 w 1865646"/>
                <a:gd name="connsiteY25" fmla="*/ 0 h 2108813"/>
                <a:gd name="connsiteX26" fmla="*/ 1008535 w 1865646"/>
                <a:gd name="connsiteY26" fmla="*/ 68643 h 2108813"/>
                <a:gd name="connsiteX27" fmla="*/ 1007047 w 1865646"/>
                <a:gd name="connsiteY27" fmla="*/ 76016 h 2108813"/>
                <a:gd name="connsiteX28" fmla="*/ 1739379 w 1865646"/>
                <a:gd name="connsiteY28" fmla="*/ 492025 h 2108813"/>
                <a:gd name="connsiteX29" fmla="*/ 1748466 w 1865646"/>
                <a:gd name="connsiteY29" fmla="*/ 478547 h 2108813"/>
                <a:gd name="connsiteX30" fmla="*/ 1797004 w 1865646"/>
                <a:gd name="connsiteY30" fmla="*/ 458442 h 2108813"/>
                <a:gd name="connsiteX31" fmla="*/ 1865646 w 1865646"/>
                <a:gd name="connsiteY31" fmla="*/ 527085 h 2108813"/>
                <a:gd name="connsiteX32" fmla="*/ 1823722 w 1865646"/>
                <a:gd name="connsiteY32" fmla="*/ 590333 h 2108813"/>
                <a:gd name="connsiteX33" fmla="*/ 1817981 w 1865646"/>
                <a:gd name="connsiteY33" fmla="*/ 591492 h 2108813"/>
                <a:gd name="connsiteX34" fmla="*/ 1824186 w 1865646"/>
                <a:gd name="connsiteY34" fmla="*/ 1479093 h 2108813"/>
                <a:gd name="connsiteX35" fmla="*/ 1836832 w 1865646"/>
                <a:gd name="connsiteY35" fmla="*/ 1487619 h 2108813"/>
                <a:gd name="connsiteX36" fmla="*/ 1856937 w 1865646"/>
                <a:gd name="connsiteY36" fmla="*/ 1536156 h 2108813"/>
                <a:gd name="connsiteX37" fmla="*/ 1788295 w 1865646"/>
                <a:gd name="connsiteY37" fmla="*/ 1604798 h 2108813"/>
                <a:gd name="connsiteX38" fmla="*/ 1761577 w 1865646"/>
                <a:gd name="connsiteY38" fmla="*/ 1599404 h 2108813"/>
                <a:gd name="connsiteX39" fmla="*/ 1753830 w 1865646"/>
                <a:gd name="connsiteY39" fmla="*/ 1594181 h 2108813"/>
                <a:gd name="connsiteX40" fmla="*/ 1006959 w 1865646"/>
                <a:gd name="connsiteY40" fmla="*/ 2032364 h 2108813"/>
                <a:gd name="connsiteX41" fmla="*/ 1008535 w 1865646"/>
                <a:gd name="connsiteY41" fmla="*/ 2040171 h 2108813"/>
                <a:gd name="connsiteX42" fmla="*/ 939893 w 1865646"/>
                <a:gd name="connsiteY42" fmla="*/ 2108813 h 2108813"/>
                <a:gd name="connsiteX43" fmla="*/ 871250 w 1865646"/>
                <a:gd name="connsiteY43" fmla="*/ 2040171 h 2108813"/>
                <a:gd name="connsiteX44" fmla="*/ 874343 w 1865646"/>
                <a:gd name="connsiteY44" fmla="*/ 2024852 h 2108813"/>
                <a:gd name="connsiteX45" fmla="*/ 109094 w 1865646"/>
                <a:gd name="connsiteY45" fmla="*/ 1590145 h 2108813"/>
                <a:gd name="connsiteX46" fmla="*/ 95362 w 1865646"/>
                <a:gd name="connsiteY46" fmla="*/ 1599404 h 2108813"/>
                <a:gd name="connsiteX47" fmla="*/ 68643 w 1865646"/>
                <a:gd name="connsiteY47" fmla="*/ 1604798 h 2108813"/>
                <a:gd name="connsiteX48" fmla="*/ 0 w 1865646"/>
                <a:gd name="connsiteY48" fmla="*/ 1536156 h 2108813"/>
                <a:gd name="connsiteX49" fmla="*/ 41923 w 1865646"/>
                <a:gd name="connsiteY49" fmla="*/ 1472907 h 2108813"/>
                <a:gd name="connsiteX50" fmla="*/ 63975 w 1865646"/>
                <a:gd name="connsiteY50" fmla="*/ 1468456 h 2108813"/>
                <a:gd name="connsiteX51" fmla="*/ 57847 w 1865646"/>
                <a:gd name="connsiteY51" fmla="*/ 591789 h 2108813"/>
                <a:gd name="connsiteX52" fmla="*/ 50633 w 1865646"/>
                <a:gd name="connsiteY52" fmla="*/ 590333 h 2108813"/>
                <a:gd name="connsiteX53" fmla="*/ 8710 w 1865646"/>
                <a:gd name="connsiteY53" fmla="*/ 527085 h 2108813"/>
                <a:gd name="connsiteX54" fmla="*/ 77352 w 1865646"/>
                <a:gd name="connsiteY54" fmla="*/ 458443 h 2108813"/>
                <a:gd name="connsiteX55" fmla="*/ 125890 w 1865646"/>
                <a:gd name="connsiteY55" fmla="*/ 478548 h 2108813"/>
                <a:gd name="connsiteX56" fmla="*/ 140435 w 1865646"/>
                <a:gd name="connsiteY56" fmla="*/ 500122 h 2108813"/>
                <a:gd name="connsiteX57" fmla="*/ 871741 w 1865646"/>
                <a:gd name="connsiteY57" fmla="*/ 71071 h 2108813"/>
                <a:gd name="connsiteX58" fmla="*/ 871250 w 1865646"/>
                <a:gd name="connsiteY58" fmla="*/ 68643 h 2108813"/>
                <a:gd name="connsiteX59" fmla="*/ 939893 w 1865646"/>
                <a:gd name="connsiteY59" fmla="*/ 0 h 2108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865646" h="2108813">
                  <a:moveTo>
                    <a:pt x="896251" y="120481"/>
                  </a:moveTo>
                  <a:lnTo>
                    <a:pt x="129434" y="570366"/>
                  </a:lnTo>
                  <a:lnTo>
                    <a:pt x="125890" y="575622"/>
                  </a:lnTo>
                  <a:lnTo>
                    <a:pt x="112789" y="584455"/>
                  </a:lnTo>
                  <a:lnTo>
                    <a:pt x="119147" y="1490535"/>
                  </a:lnTo>
                  <a:lnTo>
                    <a:pt x="131891" y="1509437"/>
                  </a:lnTo>
                  <a:cubicBezTo>
                    <a:pt x="135365" y="1517649"/>
                    <a:pt x="137285" y="1526678"/>
                    <a:pt x="137285" y="1536156"/>
                  </a:cubicBezTo>
                  <a:lnTo>
                    <a:pt x="136049" y="1542278"/>
                  </a:lnTo>
                  <a:lnTo>
                    <a:pt x="907672" y="1980632"/>
                  </a:lnTo>
                  <a:lnTo>
                    <a:pt x="913174" y="1976922"/>
                  </a:lnTo>
                  <a:cubicBezTo>
                    <a:pt x="921387" y="1973449"/>
                    <a:pt x="930415" y="1971528"/>
                    <a:pt x="939893" y="1971528"/>
                  </a:cubicBezTo>
                  <a:cubicBezTo>
                    <a:pt x="949370" y="1971528"/>
                    <a:pt x="958399" y="1973449"/>
                    <a:pt x="966612" y="1976922"/>
                  </a:cubicBezTo>
                  <a:lnTo>
                    <a:pt x="978887" y="1985199"/>
                  </a:lnTo>
                  <a:lnTo>
                    <a:pt x="1722260" y="1549067"/>
                  </a:lnTo>
                  <a:lnTo>
                    <a:pt x="1719653" y="1536156"/>
                  </a:lnTo>
                  <a:cubicBezTo>
                    <a:pt x="1719653" y="1507724"/>
                    <a:pt x="1736940" y="1483329"/>
                    <a:pt x="1761577" y="1472908"/>
                  </a:cubicBezTo>
                  <a:lnTo>
                    <a:pt x="1769197" y="1471370"/>
                  </a:lnTo>
                  <a:lnTo>
                    <a:pt x="1762980" y="585408"/>
                  </a:lnTo>
                  <a:lnTo>
                    <a:pt x="1748466" y="575622"/>
                  </a:lnTo>
                  <a:cubicBezTo>
                    <a:pt x="1742255" y="569411"/>
                    <a:pt x="1737229" y="562016"/>
                    <a:pt x="1733755" y="553803"/>
                  </a:cubicBezTo>
                  <a:lnTo>
                    <a:pt x="1733366" y="551872"/>
                  </a:lnTo>
                  <a:lnTo>
                    <a:pt x="979173" y="123421"/>
                  </a:lnTo>
                  <a:lnTo>
                    <a:pt x="966611" y="131891"/>
                  </a:lnTo>
                  <a:cubicBezTo>
                    <a:pt x="958399" y="135364"/>
                    <a:pt x="949370" y="137285"/>
                    <a:pt x="939893" y="137285"/>
                  </a:cubicBezTo>
                  <a:cubicBezTo>
                    <a:pt x="930415" y="137285"/>
                    <a:pt x="921386" y="135364"/>
                    <a:pt x="913174" y="131891"/>
                  </a:cubicBezTo>
                  <a:close/>
                  <a:moveTo>
                    <a:pt x="939893" y="0"/>
                  </a:moveTo>
                  <a:cubicBezTo>
                    <a:pt x="977802" y="0"/>
                    <a:pt x="1008535" y="30732"/>
                    <a:pt x="1008535" y="68643"/>
                  </a:cubicBezTo>
                  <a:lnTo>
                    <a:pt x="1007047" y="76016"/>
                  </a:lnTo>
                  <a:lnTo>
                    <a:pt x="1739379" y="492025"/>
                  </a:lnTo>
                  <a:lnTo>
                    <a:pt x="1748466" y="478547"/>
                  </a:lnTo>
                  <a:cubicBezTo>
                    <a:pt x="1760888" y="466125"/>
                    <a:pt x="1778049" y="458442"/>
                    <a:pt x="1797004" y="458442"/>
                  </a:cubicBezTo>
                  <a:cubicBezTo>
                    <a:pt x="1834913" y="458442"/>
                    <a:pt x="1865646" y="489174"/>
                    <a:pt x="1865646" y="527085"/>
                  </a:cubicBezTo>
                  <a:cubicBezTo>
                    <a:pt x="1865646" y="555517"/>
                    <a:pt x="1848359" y="579912"/>
                    <a:pt x="1823722" y="590333"/>
                  </a:cubicBezTo>
                  <a:lnTo>
                    <a:pt x="1817981" y="591492"/>
                  </a:lnTo>
                  <a:lnTo>
                    <a:pt x="1824186" y="1479093"/>
                  </a:lnTo>
                  <a:lnTo>
                    <a:pt x="1836832" y="1487619"/>
                  </a:lnTo>
                  <a:cubicBezTo>
                    <a:pt x="1849254" y="1500041"/>
                    <a:pt x="1856937" y="1517201"/>
                    <a:pt x="1856937" y="1536156"/>
                  </a:cubicBezTo>
                  <a:cubicBezTo>
                    <a:pt x="1856937" y="1574066"/>
                    <a:pt x="1826204" y="1604798"/>
                    <a:pt x="1788295" y="1604798"/>
                  </a:cubicBezTo>
                  <a:cubicBezTo>
                    <a:pt x="1778818" y="1604798"/>
                    <a:pt x="1769789" y="1602878"/>
                    <a:pt x="1761577" y="1599404"/>
                  </a:cubicBezTo>
                  <a:lnTo>
                    <a:pt x="1753830" y="1594181"/>
                  </a:lnTo>
                  <a:lnTo>
                    <a:pt x="1006959" y="2032364"/>
                  </a:lnTo>
                  <a:lnTo>
                    <a:pt x="1008535" y="2040171"/>
                  </a:lnTo>
                  <a:cubicBezTo>
                    <a:pt x="1008535" y="2078080"/>
                    <a:pt x="977803" y="2108813"/>
                    <a:pt x="939893" y="2108813"/>
                  </a:cubicBezTo>
                  <a:cubicBezTo>
                    <a:pt x="901983" y="2108813"/>
                    <a:pt x="871250" y="2078080"/>
                    <a:pt x="871250" y="2040171"/>
                  </a:cubicBezTo>
                  <a:lnTo>
                    <a:pt x="874343" y="2024852"/>
                  </a:lnTo>
                  <a:lnTo>
                    <a:pt x="109094" y="1590145"/>
                  </a:lnTo>
                  <a:lnTo>
                    <a:pt x="95362" y="1599404"/>
                  </a:lnTo>
                  <a:cubicBezTo>
                    <a:pt x="87149" y="1602877"/>
                    <a:pt x="78120" y="1604798"/>
                    <a:pt x="68643" y="1604798"/>
                  </a:cubicBezTo>
                  <a:cubicBezTo>
                    <a:pt x="30732" y="1604798"/>
                    <a:pt x="0" y="1574065"/>
                    <a:pt x="0" y="1536156"/>
                  </a:cubicBezTo>
                  <a:cubicBezTo>
                    <a:pt x="0" y="1507723"/>
                    <a:pt x="17287" y="1483328"/>
                    <a:pt x="41923" y="1472907"/>
                  </a:cubicBezTo>
                  <a:lnTo>
                    <a:pt x="63975" y="1468456"/>
                  </a:lnTo>
                  <a:lnTo>
                    <a:pt x="57847" y="591789"/>
                  </a:lnTo>
                  <a:lnTo>
                    <a:pt x="50633" y="590333"/>
                  </a:lnTo>
                  <a:cubicBezTo>
                    <a:pt x="25997" y="579912"/>
                    <a:pt x="8710" y="555518"/>
                    <a:pt x="8710" y="527085"/>
                  </a:cubicBezTo>
                  <a:cubicBezTo>
                    <a:pt x="8710" y="489175"/>
                    <a:pt x="39442" y="458443"/>
                    <a:pt x="77352" y="458443"/>
                  </a:cubicBezTo>
                  <a:cubicBezTo>
                    <a:pt x="96307" y="458443"/>
                    <a:pt x="113468" y="466126"/>
                    <a:pt x="125890" y="478548"/>
                  </a:cubicBezTo>
                  <a:lnTo>
                    <a:pt x="140435" y="500122"/>
                  </a:lnTo>
                  <a:lnTo>
                    <a:pt x="871741" y="71071"/>
                  </a:lnTo>
                  <a:lnTo>
                    <a:pt x="871250" y="68643"/>
                  </a:lnTo>
                  <a:cubicBezTo>
                    <a:pt x="871250" y="30732"/>
                    <a:pt x="901982" y="0"/>
                    <a:pt x="939893" y="0"/>
                  </a:cubicBezTo>
                  <a:close/>
                </a:path>
              </a:pathLst>
            </a:custGeom>
            <a:solidFill>
              <a:schemeClr val="accent5"/>
            </a:solidFill>
            <a:ln w="7412" cap="flat">
              <a:noFill/>
              <a:prstDash val="solid"/>
              <a:miter/>
            </a:ln>
          </p:spPr>
          <p:txBody>
            <a:bodyPr wrap="square" rtlCol="0" anchor="ctr">
              <a:noAutofit/>
            </a:bodyPr>
            <a:lstStyle/>
            <a:p>
              <a:endParaRPr lang="en-US">
                <a:latin typeface="Times New Roman" panose="02020603050405020304" pitchFamily="18" charset="0"/>
                <a:cs typeface="Times New Roman" panose="02020603050405020304" pitchFamily="18" charset="0"/>
              </a:endParaRPr>
            </a:p>
          </p:txBody>
        </p:sp>
        <p:sp>
          <p:nvSpPr>
            <p:cNvPr id="101" name="Freeform: Shape 100">
              <a:extLst>
                <a:ext uri="{FF2B5EF4-FFF2-40B4-BE49-F238E27FC236}">
                  <a16:creationId xmlns:a16="http://schemas.microsoft.com/office/drawing/2014/main" id="{4103230F-8477-4E4A-B1AA-8C6909E3DAF1}"/>
                </a:ext>
              </a:extLst>
            </p:cNvPr>
            <p:cNvSpPr/>
            <p:nvPr/>
          </p:nvSpPr>
          <p:spPr>
            <a:xfrm>
              <a:off x="5518243" y="2613915"/>
              <a:ext cx="1120377" cy="1272658"/>
            </a:xfrm>
            <a:custGeom>
              <a:avLst/>
              <a:gdLst>
                <a:gd name="connsiteX0" fmla="*/ 885279 w 1850884"/>
                <a:gd name="connsiteY0" fmla="*/ 117464 h 2102455"/>
                <a:gd name="connsiteX1" fmla="*/ 134185 w 1850884"/>
                <a:gd name="connsiteY1" fmla="*/ 551124 h 2102455"/>
                <a:gd name="connsiteX2" fmla="*/ 137285 w 1850884"/>
                <a:gd name="connsiteY2" fmla="*/ 566477 h 2102455"/>
                <a:gd name="connsiteX3" fmla="*/ 117180 w 1850884"/>
                <a:gd name="connsiteY3" fmla="*/ 615015 h 2102455"/>
                <a:gd name="connsiteX4" fmla="*/ 96375 w 1850884"/>
                <a:gd name="connsiteY4" fmla="*/ 629042 h 2102455"/>
                <a:gd name="connsiteX5" fmla="*/ 96375 w 1850884"/>
                <a:gd name="connsiteY5" fmla="*/ 1504603 h 2102455"/>
                <a:gd name="connsiteX6" fmla="*/ 117180 w 1850884"/>
                <a:gd name="connsiteY6" fmla="*/ 1518631 h 2102455"/>
                <a:gd name="connsiteX7" fmla="*/ 131891 w 1850884"/>
                <a:gd name="connsiteY7" fmla="*/ 1540450 h 2102455"/>
                <a:gd name="connsiteX8" fmla="*/ 133209 w 1850884"/>
                <a:gd name="connsiteY8" fmla="*/ 1546976 h 2102455"/>
                <a:gd name="connsiteX9" fmla="*/ 888308 w 1850884"/>
                <a:gd name="connsiteY9" fmla="*/ 1982948 h 2102455"/>
                <a:gd name="connsiteX10" fmla="*/ 906675 w 1850884"/>
                <a:gd name="connsiteY10" fmla="*/ 1970565 h 2102455"/>
                <a:gd name="connsiteX11" fmla="*/ 933393 w 1850884"/>
                <a:gd name="connsiteY11" fmla="*/ 1965171 h 2102455"/>
                <a:gd name="connsiteX12" fmla="*/ 960112 w 1850884"/>
                <a:gd name="connsiteY12" fmla="*/ 1970565 h 2102455"/>
                <a:gd name="connsiteX13" fmla="*/ 967465 w 1850884"/>
                <a:gd name="connsiteY13" fmla="*/ 1975523 h 2102455"/>
                <a:gd name="connsiteX14" fmla="*/ 1718728 w 1850884"/>
                <a:gd name="connsiteY14" fmla="*/ 1541766 h 2102455"/>
                <a:gd name="connsiteX15" fmla="*/ 1718993 w 1850884"/>
                <a:gd name="connsiteY15" fmla="*/ 1540450 h 2102455"/>
                <a:gd name="connsiteX16" fmla="*/ 1733704 w 1850884"/>
                <a:gd name="connsiteY16" fmla="*/ 1518631 h 2102455"/>
                <a:gd name="connsiteX17" fmla="*/ 1746537 w 1850884"/>
                <a:gd name="connsiteY17" fmla="*/ 1509979 h 2102455"/>
                <a:gd name="connsiteX18" fmla="*/ 1746537 w 1850884"/>
                <a:gd name="connsiteY18" fmla="*/ 623788 h 2102455"/>
                <a:gd name="connsiteX19" fmla="*/ 1733525 w 1850884"/>
                <a:gd name="connsiteY19" fmla="*/ 615015 h 2102455"/>
                <a:gd name="connsiteX20" fmla="*/ 1713420 w 1850884"/>
                <a:gd name="connsiteY20" fmla="*/ 566477 h 2102455"/>
                <a:gd name="connsiteX21" fmla="*/ 1715706 w 1850884"/>
                <a:gd name="connsiteY21" fmla="*/ 555154 h 2102455"/>
                <a:gd name="connsiteX22" fmla="*/ 970494 w 1850884"/>
                <a:gd name="connsiteY22" fmla="*/ 124890 h 2102455"/>
                <a:gd name="connsiteX23" fmla="*/ 960112 w 1850884"/>
                <a:gd name="connsiteY23" fmla="*/ 131890 h 2102455"/>
                <a:gd name="connsiteX24" fmla="*/ 933393 w 1850884"/>
                <a:gd name="connsiteY24" fmla="*/ 137284 h 2102455"/>
                <a:gd name="connsiteX25" fmla="*/ 906675 w 1850884"/>
                <a:gd name="connsiteY25" fmla="*/ 131890 h 2102455"/>
                <a:gd name="connsiteX26" fmla="*/ 933393 w 1850884"/>
                <a:gd name="connsiteY26" fmla="*/ 0 h 2102455"/>
                <a:gd name="connsiteX27" fmla="*/ 1002035 w 1850884"/>
                <a:gd name="connsiteY27" fmla="*/ 68642 h 2102455"/>
                <a:gd name="connsiteX28" fmla="*/ 1000044 w 1850884"/>
                <a:gd name="connsiteY28" fmla="*/ 78503 h 2102455"/>
                <a:gd name="connsiteX29" fmla="*/ 1746256 w 1850884"/>
                <a:gd name="connsiteY29" fmla="*/ 509357 h 2102455"/>
                <a:gd name="connsiteX30" fmla="*/ 1755344 w 1850884"/>
                <a:gd name="connsiteY30" fmla="*/ 503229 h 2102455"/>
                <a:gd name="connsiteX31" fmla="*/ 1782063 w 1850884"/>
                <a:gd name="connsiteY31" fmla="*/ 497835 h 2102455"/>
                <a:gd name="connsiteX32" fmla="*/ 1850705 w 1850884"/>
                <a:gd name="connsiteY32" fmla="*/ 566477 h 2102455"/>
                <a:gd name="connsiteX33" fmla="*/ 1808782 w 1850884"/>
                <a:gd name="connsiteY33" fmla="*/ 629726 h 2102455"/>
                <a:gd name="connsiteX34" fmla="*/ 1801510 w 1850884"/>
                <a:gd name="connsiteY34" fmla="*/ 631194 h 2102455"/>
                <a:gd name="connsiteX35" fmla="*/ 1801510 w 1850884"/>
                <a:gd name="connsiteY35" fmla="*/ 1502416 h 2102455"/>
                <a:gd name="connsiteX36" fmla="*/ 1808960 w 1850884"/>
                <a:gd name="connsiteY36" fmla="*/ 1503920 h 2102455"/>
                <a:gd name="connsiteX37" fmla="*/ 1850884 w 1850884"/>
                <a:gd name="connsiteY37" fmla="*/ 1567169 h 2102455"/>
                <a:gd name="connsiteX38" fmla="*/ 1782242 w 1850884"/>
                <a:gd name="connsiteY38" fmla="*/ 1635811 h 2102455"/>
                <a:gd name="connsiteX39" fmla="*/ 1733704 w 1850884"/>
                <a:gd name="connsiteY39" fmla="*/ 1615706 h 2102455"/>
                <a:gd name="connsiteX40" fmla="*/ 1724436 w 1850884"/>
                <a:gd name="connsiteY40" fmla="*/ 1601960 h 2102455"/>
                <a:gd name="connsiteX41" fmla="*/ 999360 w 1850884"/>
                <a:gd name="connsiteY41" fmla="*/ 2020561 h 2102455"/>
                <a:gd name="connsiteX42" fmla="*/ 1002035 w 1850884"/>
                <a:gd name="connsiteY42" fmla="*/ 2033813 h 2102455"/>
                <a:gd name="connsiteX43" fmla="*/ 933393 w 1850884"/>
                <a:gd name="connsiteY43" fmla="*/ 2102455 h 2102455"/>
                <a:gd name="connsiteX44" fmla="*/ 864751 w 1850884"/>
                <a:gd name="connsiteY44" fmla="*/ 2033813 h 2102455"/>
                <a:gd name="connsiteX45" fmla="*/ 864934 w 1850884"/>
                <a:gd name="connsiteY45" fmla="*/ 2032906 h 2102455"/>
                <a:gd name="connsiteX46" fmla="*/ 124214 w 1850884"/>
                <a:gd name="connsiteY46" fmla="*/ 1605273 h 2102455"/>
                <a:gd name="connsiteX47" fmla="*/ 117180 w 1850884"/>
                <a:gd name="connsiteY47" fmla="*/ 1615706 h 2102455"/>
                <a:gd name="connsiteX48" fmla="*/ 68643 w 1850884"/>
                <a:gd name="connsiteY48" fmla="*/ 1635811 h 2102455"/>
                <a:gd name="connsiteX49" fmla="*/ 0 w 1850884"/>
                <a:gd name="connsiteY49" fmla="*/ 1567169 h 2102455"/>
                <a:gd name="connsiteX50" fmla="*/ 20105 w 1850884"/>
                <a:gd name="connsiteY50" fmla="*/ 1518631 h 2102455"/>
                <a:gd name="connsiteX51" fmla="*/ 41401 w 1850884"/>
                <a:gd name="connsiteY51" fmla="*/ 1504273 h 2102455"/>
                <a:gd name="connsiteX52" fmla="*/ 41401 w 1850884"/>
                <a:gd name="connsiteY52" fmla="*/ 629373 h 2102455"/>
                <a:gd name="connsiteX53" fmla="*/ 20105 w 1850884"/>
                <a:gd name="connsiteY53" fmla="*/ 615015 h 2102455"/>
                <a:gd name="connsiteX54" fmla="*/ 0 w 1850884"/>
                <a:gd name="connsiteY54" fmla="*/ 566477 h 2102455"/>
                <a:gd name="connsiteX55" fmla="*/ 68643 w 1850884"/>
                <a:gd name="connsiteY55" fmla="*/ 497835 h 2102455"/>
                <a:gd name="connsiteX56" fmla="*/ 95362 w 1850884"/>
                <a:gd name="connsiteY56" fmla="*/ 503229 h 2102455"/>
                <a:gd name="connsiteX57" fmla="*/ 100854 w 1850884"/>
                <a:gd name="connsiteY57" fmla="*/ 506932 h 2102455"/>
                <a:gd name="connsiteX58" fmla="*/ 865385 w 1850884"/>
                <a:gd name="connsiteY58" fmla="*/ 65502 h 2102455"/>
                <a:gd name="connsiteX59" fmla="*/ 870145 w 1850884"/>
                <a:gd name="connsiteY59" fmla="*/ 41923 h 2102455"/>
                <a:gd name="connsiteX60" fmla="*/ 933393 w 1850884"/>
                <a:gd name="connsiteY60" fmla="*/ 0 h 2102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850884" h="2102455">
                  <a:moveTo>
                    <a:pt x="885279" y="117464"/>
                  </a:moveTo>
                  <a:lnTo>
                    <a:pt x="134185" y="551124"/>
                  </a:lnTo>
                  <a:lnTo>
                    <a:pt x="137285" y="566477"/>
                  </a:lnTo>
                  <a:cubicBezTo>
                    <a:pt x="137285" y="585432"/>
                    <a:pt x="129602" y="602593"/>
                    <a:pt x="117180" y="615015"/>
                  </a:cubicBezTo>
                  <a:lnTo>
                    <a:pt x="96375" y="629042"/>
                  </a:lnTo>
                  <a:lnTo>
                    <a:pt x="96375" y="1504603"/>
                  </a:lnTo>
                  <a:lnTo>
                    <a:pt x="117180" y="1518631"/>
                  </a:lnTo>
                  <a:cubicBezTo>
                    <a:pt x="123391" y="1524842"/>
                    <a:pt x="128418" y="1532237"/>
                    <a:pt x="131891" y="1540450"/>
                  </a:cubicBezTo>
                  <a:lnTo>
                    <a:pt x="133209" y="1546976"/>
                  </a:lnTo>
                  <a:lnTo>
                    <a:pt x="888308" y="1982948"/>
                  </a:lnTo>
                  <a:lnTo>
                    <a:pt x="906675" y="1970565"/>
                  </a:lnTo>
                  <a:cubicBezTo>
                    <a:pt x="914887" y="1967092"/>
                    <a:pt x="923916" y="1965171"/>
                    <a:pt x="933393" y="1965171"/>
                  </a:cubicBezTo>
                  <a:cubicBezTo>
                    <a:pt x="942871" y="1965171"/>
                    <a:pt x="951900" y="1967092"/>
                    <a:pt x="960112" y="1970565"/>
                  </a:cubicBezTo>
                  <a:lnTo>
                    <a:pt x="967465" y="1975523"/>
                  </a:lnTo>
                  <a:lnTo>
                    <a:pt x="1718728" y="1541766"/>
                  </a:lnTo>
                  <a:lnTo>
                    <a:pt x="1718993" y="1540450"/>
                  </a:lnTo>
                  <a:cubicBezTo>
                    <a:pt x="1722467" y="1532237"/>
                    <a:pt x="1727493" y="1524842"/>
                    <a:pt x="1733704" y="1518631"/>
                  </a:cubicBezTo>
                  <a:lnTo>
                    <a:pt x="1746537" y="1509979"/>
                  </a:lnTo>
                  <a:lnTo>
                    <a:pt x="1746537" y="623788"/>
                  </a:lnTo>
                  <a:lnTo>
                    <a:pt x="1733525" y="615015"/>
                  </a:lnTo>
                  <a:cubicBezTo>
                    <a:pt x="1721103" y="602593"/>
                    <a:pt x="1713420" y="585433"/>
                    <a:pt x="1713420" y="566477"/>
                  </a:cubicBezTo>
                  <a:lnTo>
                    <a:pt x="1715706" y="555154"/>
                  </a:lnTo>
                  <a:lnTo>
                    <a:pt x="970494" y="124890"/>
                  </a:lnTo>
                  <a:lnTo>
                    <a:pt x="960112" y="131890"/>
                  </a:lnTo>
                  <a:cubicBezTo>
                    <a:pt x="951900" y="135363"/>
                    <a:pt x="942871" y="137284"/>
                    <a:pt x="933393" y="137284"/>
                  </a:cubicBezTo>
                  <a:cubicBezTo>
                    <a:pt x="923916" y="137284"/>
                    <a:pt x="914887" y="135363"/>
                    <a:pt x="906675" y="131890"/>
                  </a:cubicBezTo>
                  <a:close/>
                  <a:moveTo>
                    <a:pt x="933393" y="0"/>
                  </a:moveTo>
                  <a:cubicBezTo>
                    <a:pt x="971303" y="0"/>
                    <a:pt x="1002035" y="30732"/>
                    <a:pt x="1002035" y="68642"/>
                  </a:cubicBezTo>
                  <a:lnTo>
                    <a:pt x="1000044" y="78503"/>
                  </a:lnTo>
                  <a:lnTo>
                    <a:pt x="1746256" y="509357"/>
                  </a:lnTo>
                  <a:lnTo>
                    <a:pt x="1755344" y="503229"/>
                  </a:lnTo>
                  <a:cubicBezTo>
                    <a:pt x="1763556" y="499756"/>
                    <a:pt x="1772585" y="497835"/>
                    <a:pt x="1782063" y="497835"/>
                  </a:cubicBezTo>
                  <a:cubicBezTo>
                    <a:pt x="1819973" y="497835"/>
                    <a:pt x="1850705" y="528567"/>
                    <a:pt x="1850705" y="566477"/>
                  </a:cubicBezTo>
                  <a:cubicBezTo>
                    <a:pt x="1850705" y="594910"/>
                    <a:pt x="1833418" y="619305"/>
                    <a:pt x="1808782" y="629726"/>
                  </a:cubicBezTo>
                  <a:lnTo>
                    <a:pt x="1801510" y="631194"/>
                  </a:lnTo>
                  <a:lnTo>
                    <a:pt x="1801510" y="1502416"/>
                  </a:lnTo>
                  <a:lnTo>
                    <a:pt x="1808960" y="1503920"/>
                  </a:lnTo>
                  <a:cubicBezTo>
                    <a:pt x="1833597" y="1514341"/>
                    <a:pt x="1850884" y="1538736"/>
                    <a:pt x="1850884" y="1567169"/>
                  </a:cubicBezTo>
                  <a:cubicBezTo>
                    <a:pt x="1850884" y="1605079"/>
                    <a:pt x="1820151" y="1635811"/>
                    <a:pt x="1782242" y="1635811"/>
                  </a:cubicBezTo>
                  <a:cubicBezTo>
                    <a:pt x="1763286" y="1635811"/>
                    <a:pt x="1746126" y="1628128"/>
                    <a:pt x="1733704" y="1615706"/>
                  </a:cubicBezTo>
                  <a:lnTo>
                    <a:pt x="1724436" y="1601960"/>
                  </a:lnTo>
                  <a:lnTo>
                    <a:pt x="999360" y="2020561"/>
                  </a:lnTo>
                  <a:lnTo>
                    <a:pt x="1002035" y="2033813"/>
                  </a:lnTo>
                  <a:cubicBezTo>
                    <a:pt x="1002035" y="2071723"/>
                    <a:pt x="971303" y="2102455"/>
                    <a:pt x="933393" y="2102455"/>
                  </a:cubicBezTo>
                  <a:cubicBezTo>
                    <a:pt x="895483" y="2102455"/>
                    <a:pt x="864751" y="2071723"/>
                    <a:pt x="864751" y="2033813"/>
                  </a:cubicBezTo>
                  <a:lnTo>
                    <a:pt x="864934" y="2032906"/>
                  </a:lnTo>
                  <a:lnTo>
                    <a:pt x="124214" y="1605273"/>
                  </a:lnTo>
                  <a:lnTo>
                    <a:pt x="117180" y="1615706"/>
                  </a:lnTo>
                  <a:cubicBezTo>
                    <a:pt x="104759" y="1628128"/>
                    <a:pt x="87598" y="1635811"/>
                    <a:pt x="68643" y="1635811"/>
                  </a:cubicBezTo>
                  <a:cubicBezTo>
                    <a:pt x="30732" y="1635811"/>
                    <a:pt x="0" y="1605079"/>
                    <a:pt x="0" y="1567169"/>
                  </a:cubicBezTo>
                  <a:cubicBezTo>
                    <a:pt x="0" y="1548213"/>
                    <a:pt x="7683" y="1531053"/>
                    <a:pt x="20105" y="1518631"/>
                  </a:cubicBezTo>
                  <a:lnTo>
                    <a:pt x="41401" y="1504273"/>
                  </a:lnTo>
                  <a:lnTo>
                    <a:pt x="41401" y="629373"/>
                  </a:lnTo>
                  <a:lnTo>
                    <a:pt x="20105" y="615015"/>
                  </a:lnTo>
                  <a:cubicBezTo>
                    <a:pt x="7683" y="602593"/>
                    <a:pt x="0" y="585432"/>
                    <a:pt x="0" y="566477"/>
                  </a:cubicBezTo>
                  <a:cubicBezTo>
                    <a:pt x="0" y="528567"/>
                    <a:pt x="30732" y="497835"/>
                    <a:pt x="68643" y="497835"/>
                  </a:cubicBezTo>
                  <a:cubicBezTo>
                    <a:pt x="78120" y="497835"/>
                    <a:pt x="87149" y="499756"/>
                    <a:pt x="95362" y="503229"/>
                  </a:cubicBezTo>
                  <a:lnTo>
                    <a:pt x="100854" y="506932"/>
                  </a:lnTo>
                  <a:lnTo>
                    <a:pt x="865385" y="65502"/>
                  </a:lnTo>
                  <a:lnTo>
                    <a:pt x="870145" y="41923"/>
                  </a:lnTo>
                  <a:cubicBezTo>
                    <a:pt x="880566" y="17287"/>
                    <a:pt x="904961" y="0"/>
                    <a:pt x="933393" y="0"/>
                  </a:cubicBezTo>
                  <a:close/>
                </a:path>
              </a:pathLst>
            </a:custGeom>
            <a:solidFill>
              <a:schemeClr val="accent5"/>
            </a:solidFill>
            <a:ln w="7412" cap="flat">
              <a:noFill/>
              <a:prstDash val="solid"/>
              <a:miter/>
            </a:ln>
          </p:spPr>
          <p:txBody>
            <a:bodyPr wrap="square" rtlCol="0" anchor="ctr">
              <a:noAutofit/>
            </a:bodyPr>
            <a:lstStyle/>
            <a:p>
              <a:endParaRPr lang="en-US">
                <a:latin typeface="Times New Roman" panose="02020603050405020304" pitchFamily="18" charset="0"/>
                <a:cs typeface="Times New Roman" panose="02020603050405020304" pitchFamily="18" charset="0"/>
              </a:endParaRPr>
            </a:p>
          </p:txBody>
        </p:sp>
        <p:sp>
          <p:nvSpPr>
            <p:cNvPr id="104" name="Freeform: Shape 103">
              <a:extLst>
                <a:ext uri="{FF2B5EF4-FFF2-40B4-BE49-F238E27FC236}">
                  <a16:creationId xmlns:a16="http://schemas.microsoft.com/office/drawing/2014/main" id="{3C9A7798-2576-4186-B293-8B1C16337D99}"/>
                </a:ext>
              </a:extLst>
            </p:cNvPr>
            <p:cNvSpPr/>
            <p:nvPr/>
          </p:nvSpPr>
          <p:spPr>
            <a:xfrm>
              <a:off x="6196056" y="2999088"/>
              <a:ext cx="1124041" cy="1276146"/>
            </a:xfrm>
            <a:custGeom>
              <a:avLst/>
              <a:gdLst>
                <a:gd name="connsiteX0" fmla="*/ 906556 w 1856937"/>
                <a:gd name="connsiteY0" fmla="*/ 132313 h 2108217"/>
                <a:gd name="connsiteX1" fmla="*/ 135496 w 1856937"/>
                <a:gd name="connsiteY1" fmla="*/ 584744 h 2108217"/>
                <a:gd name="connsiteX2" fmla="*/ 131891 w 1856937"/>
                <a:gd name="connsiteY2" fmla="*/ 602599 h 2108217"/>
                <a:gd name="connsiteX3" fmla="*/ 117180 w 1856937"/>
                <a:gd name="connsiteY3" fmla="*/ 624418 h 2108217"/>
                <a:gd name="connsiteX4" fmla="*/ 104171 w 1856937"/>
                <a:gd name="connsiteY4" fmla="*/ 633189 h 2108217"/>
                <a:gd name="connsiteX5" fmla="*/ 110432 w 1856937"/>
                <a:gd name="connsiteY5" fmla="*/ 1525480 h 2108217"/>
                <a:gd name="connsiteX6" fmla="*/ 117181 w 1856937"/>
                <a:gd name="connsiteY6" fmla="*/ 1530030 h 2108217"/>
                <a:gd name="connsiteX7" fmla="*/ 131891 w 1856937"/>
                <a:gd name="connsiteY7" fmla="*/ 1551848 h 2108217"/>
                <a:gd name="connsiteX8" fmla="*/ 135577 w 1856937"/>
                <a:gd name="connsiteY8" fmla="*/ 1570104 h 2108217"/>
                <a:gd name="connsiteX9" fmla="*/ 880994 w 1856937"/>
                <a:gd name="connsiteY9" fmla="*/ 1993488 h 2108217"/>
                <a:gd name="connsiteX10" fmla="*/ 882646 w 1856937"/>
                <a:gd name="connsiteY10" fmla="*/ 1991037 h 2108217"/>
                <a:gd name="connsiteX11" fmla="*/ 931184 w 1856937"/>
                <a:gd name="connsiteY11" fmla="*/ 1970932 h 2108217"/>
                <a:gd name="connsiteX12" fmla="*/ 979721 w 1856937"/>
                <a:gd name="connsiteY12" fmla="*/ 1991037 h 2108217"/>
                <a:gd name="connsiteX13" fmla="*/ 985317 w 1856937"/>
                <a:gd name="connsiteY13" fmla="*/ 1999337 h 2108217"/>
                <a:gd name="connsiteX14" fmla="*/ 1721968 w 1856937"/>
                <a:gd name="connsiteY14" fmla="*/ 1567095 h 2108217"/>
                <a:gd name="connsiteX15" fmla="*/ 1725046 w 1856937"/>
                <a:gd name="connsiteY15" fmla="*/ 1551848 h 2108217"/>
                <a:gd name="connsiteX16" fmla="*/ 1739757 w 1856937"/>
                <a:gd name="connsiteY16" fmla="*/ 1530029 h 2108217"/>
                <a:gd name="connsiteX17" fmla="*/ 1760609 w 1856937"/>
                <a:gd name="connsiteY17" fmla="*/ 1515970 h 2108217"/>
                <a:gd name="connsiteX18" fmla="*/ 1754422 w 1856937"/>
                <a:gd name="connsiteY18" fmla="*/ 634305 h 2108217"/>
                <a:gd name="connsiteX19" fmla="*/ 1739758 w 1856937"/>
                <a:gd name="connsiteY19" fmla="*/ 624418 h 2108217"/>
                <a:gd name="connsiteX20" fmla="*/ 1719653 w 1856937"/>
                <a:gd name="connsiteY20" fmla="*/ 575881 h 2108217"/>
                <a:gd name="connsiteX21" fmla="*/ 1720351 w 1856937"/>
                <a:gd name="connsiteY21" fmla="*/ 572427 h 2108217"/>
                <a:gd name="connsiteX22" fmla="*/ 948186 w 1856937"/>
                <a:gd name="connsiteY22" fmla="*/ 133852 h 2108217"/>
                <a:gd name="connsiteX23" fmla="*/ 931184 w 1856937"/>
                <a:gd name="connsiteY23" fmla="*/ 137285 h 2108217"/>
                <a:gd name="connsiteX24" fmla="*/ 931184 w 1856937"/>
                <a:gd name="connsiteY24" fmla="*/ 0 h 2108217"/>
                <a:gd name="connsiteX25" fmla="*/ 999826 w 1856937"/>
                <a:gd name="connsiteY25" fmla="*/ 68643 h 2108217"/>
                <a:gd name="connsiteX26" fmla="*/ 994432 w 1856937"/>
                <a:gd name="connsiteY26" fmla="*/ 95361 h 2108217"/>
                <a:gd name="connsiteX27" fmla="*/ 993705 w 1856937"/>
                <a:gd name="connsiteY27" fmla="*/ 96440 h 2108217"/>
                <a:gd name="connsiteX28" fmla="*/ 1745473 w 1856937"/>
                <a:gd name="connsiteY28" fmla="*/ 523490 h 2108217"/>
                <a:gd name="connsiteX29" fmla="*/ 1761577 w 1856937"/>
                <a:gd name="connsiteY29" fmla="*/ 512633 h 2108217"/>
                <a:gd name="connsiteX30" fmla="*/ 1788295 w 1856937"/>
                <a:gd name="connsiteY30" fmla="*/ 507239 h 2108217"/>
                <a:gd name="connsiteX31" fmla="*/ 1856937 w 1856937"/>
                <a:gd name="connsiteY31" fmla="*/ 575881 h 2108217"/>
                <a:gd name="connsiteX32" fmla="*/ 1815013 w 1856937"/>
                <a:gd name="connsiteY32" fmla="*/ 639129 h 2108217"/>
                <a:gd name="connsiteX33" fmla="*/ 1809427 w 1856937"/>
                <a:gd name="connsiteY33" fmla="*/ 640257 h 2108217"/>
                <a:gd name="connsiteX34" fmla="*/ 1815598 w 1856937"/>
                <a:gd name="connsiteY34" fmla="*/ 1515712 h 2108217"/>
                <a:gd name="connsiteX35" fmla="*/ 1836832 w 1856937"/>
                <a:gd name="connsiteY35" fmla="*/ 1530029 h 2108217"/>
                <a:gd name="connsiteX36" fmla="*/ 1856937 w 1856937"/>
                <a:gd name="connsiteY36" fmla="*/ 1578567 h 2108217"/>
                <a:gd name="connsiteX37" fmla="*/ 1788295 w 1856937"/>
                <a:gd name="connsiteY37" fmla="*/ 1647209 h 2108217"/>
                <a:gd name="connsiteX38" fmla="*/ 1739757 w 1856937"/>
                <a:gd name="connsiteY38" fmla="*/ 1627104 h 2108217"/>
                <a:gd name="connsiteX39" fmla="*/ 1736513 w 1856937"/>
                <a:gd name="connsiteY39" fmla="*/ 1622293 h 2108217"/>
                <a:gd name="connsiteX40" fmla="*/ 996396 w 1856937"/>
                <a:gd name="connsiteY40" fmla="*/ 2056566 h 2108217"/>
                <a:gd name="connsiteX41" fmla="*/ 994432 w 1856937"/>
                <a:gd name="connsiteY41" fmla="*/ 2066293 h 2108217"/>
                <a:gd name="connsiteX42" fmla="*/ 931184 w 1856937"/>
                <a:gd name="connsiteY42" fmla="*/ 2108217 h 2108217"/>
                <a:gd name="connsiteX43" fmla="*/ 867936 w 1856937"/>
                <a:gd name="connsiteY43" fmla="*/ 2066293 h 2108217"/>
                <a:gd name="connsiteX44" fmla="*/ 864047 w 1856937"/>
                <a:gd name="connsiteY44" fmla="*/ 2047034 h 2108217"/>
                <a:gd name="connsiteX45" fmla="*/ 119294 w 1856937"/>
                <a:gd name="connsiteY45" fmla="*/ 1623969 h 2108217"/>
                <a:gd name="connsiteX46" fmla="*/ 117181 w 1856937"/>
                <a:gd name="connsiteY46" fmla="*/ 1627104 h 2108217"/>
                <a:gd name="connsiteX47" fmla="*/ 68643 w 1856937"/>
                <a:gd name="connsiteY47" fmla="*/ 1647209 h 2108217"/>
                <a:gd name="connsiteX48" fmla="*/ 1 w 1856937"/>
                <a:gd name="connsiteY48" fmla="*/ 1578567 h 2108217"/>
                <a:gd name="connsiteX49" fmla="*/ 41924 w 1856937"/>
                <a:gd name="connsiteY49" fmla="*/ 1515319 h 2108217"/>
                <a:gd name="connsiteX50" fmla="*/ 55440 w 1856937"/>
                <a:gd name="connsiteY50" fmla="*/ 1512591 h 2108217"/>
                <a:gd name="connsiteX51" fmla="*/ 49293 w 1856937"/>
                <a:gd name="connsiteY51" fmla="*/ 640616 h 2108217"/>
                <a:gd name="connsiteX52" fmla="*/ 41923 w 1856937"/>
                <a:gd name="connsiteY52" fmla="*/ 639129 h 2108217"/>
                <a:gd name="connsiteX53" fmla="*/ 0 w 1856937"/>
                <a:gd name="connsiteY53" fmla="*/ 575881 h 2108217"/>
                <a:gd name="connsiteX54" fmla="*/ 68643 w 1856937"/>
                <a:gd name="connsiteY54" fmla="*/ 507238 h 2108217"/>
                <a:gd name="connsiteX55" fmla="*/ 117180 w 1856937"/>
                <a:gd name="connsiteY55" fmla="*/ 527343 h 2108217"/>
                <a:gd name="connsiteX56" fmla="*/ 119302 w 1856937"/>
                <a:gd name="connsiteY56" fmla="*/ 530489 h 2108217"/>
                <a:gd name="connsiteX57" fmla="*/ 867188 w 1856937"/>
                <a:gd name="connsiteY57" fmla="*/ 91658 h 2108217"/>
                <a:gd name="connsiteX58" fmla="*/ 862541 w 1856937"/>
                <a:gd name="connsiteY58" fmla="*/ 68643 h 2108217"/>
                <a:gd name="connsiteX59" fmla="*/ 931184 w 1856937"/>
                <a:gd name="connsiteY59" fmla="*/ 0 h 2108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856937" h="2108217">
                  <a:moveTo>
                    <a:pt x="906556" y="132313"/>
                  </a:moveTo>
                  <a:lnTo>
                    <a:pt x="135496" y="584744"/>
                  </a:lnTo>
                  <a:lnTo>
                    <a:pt x="131891" y="602599"/>
                  </a:lnTo>
                  <a:cubicBezTo>
                    <a:pt x="128418" y="610812"/>
                    <a:pt x="123391" y="618207"/>
                    <a:pt x="117180" y="624418"/>
                  </a:cubicBezTo>
                  <a:lnTo>
                    <a:pt x="104171" y="633189"/>
                  </a:lnTo>
                  <a:lnTo>
                    <a:pt x="110432" y="1525480"/>
                  </a:lnTo>
                  <a:lnTo>
                    <a:pt x="117181" y="1530030"/>
                  </a:lnTo>
                  <a:cubicBezTo>
                    <a:pt x="123391" y="1536241"/>
                    <a:pt x="128418" y="1543636"/>
                    <a:pt x="131891" y="1551848"/>
                  </a:cubicBezTo>
                  <a:lnTo>
                    <a:pt x="135577" y="1570104"/>
                  </a:lnTo>
                  <a:lnTo>
                    <a:pt x="880994" y="1993488"/>
                  </a:lnTo>
                  <a:lnTo>
                    <a:pt x="882646" y="1991037"/>
                  </a:lnTo>
                  <a:cubicBezTo>
                    <a:pt x="895068" y="1978615"/>
                    <a:pt x="912229" y="1970932"/>
                    <a:pt x="931184" y="1970932"/>
                  </a:cubicBezTo>
                  <a:cubicBezTo>
                    <a:pt x="950139" y="1970932"/>
                    <a:pt x="967299" y="1978615"/>
                    <a:pt x="979721" y="1991037"/>
                  </a:cubicBezTo>
                  <a:lnTo>
                    <a:pt x="985317" y="1999337"/>
                  </a:lnTo>
                  <a:lnTo>
                    <a:pt x="1721968" y="1567095"/>
                  </a:lnTo>
                  <a:lnTo>
                    <a:pt x="1725046" y="1551848"/>
                  </a:lnTo>
                  <a:cubicBezTo>
                    <a:pt x="1728520" y="1543635"/>
                    <a:pt x="1733546" y="1536240"/>
                    <a:pt x="1739757" y="1530029"/>
                  </a:cubicBezTo>
                  <a:lnTo>
                    <a:pt x="1760609" y="1515970"/>
                  </a:lnTo>
                  <a:lnTo>
                    <a:pt x="1754422" y="634305"/>
                  </a:lnTo>
                  <a:lnTo>
                    <a:pt x="1739758" y="624418"/>
                  </a:lnTo>
                  <a:cubicBezTo>
                    <a:pt x="1727336" y="611997"/>
                    <a:pt x="1719653" y="594836"/>
                    <a:pt x="1719653" y="575881"/>
                  </a:cubicBezTo>
                  <a:lnTo>
                    <a:pt x="1720351" y="572427"/>
                  </a:lnTo>
                  <a:lnTo>
                    <a:pt x="948186" y="133852"/>
                  </a:lnTo>
                  <a:lnTo>
                    <a:pt x="931184" y="137285"/>
                  </a:lnTo>
                  <a:close/>
                  <a:moveTo>
                    <a:pt x="931184" y="0"/>
                  </a:moveTo>
                  <a:cubicBezTo>
                    <a:pt x="969094" y="0"/>
                    <a:pt x="999826" y="30732"/>
                    <a:pt x="999826" y="68643"/>
                  </a:cubicBezTo>
                  <a:cubicBezTo>
                    <a:pt x="999826" y="78120"/>
                    <a:pt x="997906" y="87149"/>
                    <a:pt x="994432" y="95361"/>
                  </a:cubicBezTo>
                  <a:lnTo>
                    <a:pt x="993705" y="96440"/>
                  </a:lnTo>
                  <a:lnTo>
                    <a:pt x="1745473" y="523490"/>
                  </a:lnTo>
                  <a:lnTo>
                    <a:pt x="1761577" y="512633"/>
                  </a:lnTo>
                  <a:cubicBezTo>
                    <a:pt x="1769789" y="509160"/>
                    <a:pt x="1778818" y="507239"/>
                    <a:pt x="1788295" y="507239"/>
                  </a:cubicBezTo>
                  <a:cubicBezTo>
                    <a:pt x="1826204" y="507239"/>
                    <a:pt x="1856937" y="537971"/>
                    <a:pt x="1856937" y="575881"/>
                  </a:cubicBezTo>
                  <a:cubicBezTo>
                    <a:pt x="1856937" y="604314"/>
                    <a:pt x="1839650" y="628708"/>
                    <a:pt x="1815013" y="639129"/>
                  </a:cubicBezTo>
                  <a:lnTo>
                    <a:pt x="1809427" y="640257"/>
                  </a:lnTo>
                  <a:lnTo>
                    <a:pt x="1815598" y="1515712"/>
                  </a:lnTo>
                  <a:lnTo>
                    <a:pt x="1836832" y="1530029"/>
                  </a:lnTo>
                  <a:cubicBezTo>
                    <a:pt x="1849254" y="1542451"/>
                    <a:pt x="1856937" y="1559611"/>
                    <a:pt x="1856937" y="1578567"/>
                  </a:cubicBezTo>
                  <a:cubicBezTo>
                    <a:pt x="1856937" y="1616477"/>
                    <a:pt x="1826204" y="1647209"/>
                    <a:pt x="1788295" y="1647209"/>
                  </a:cubicBezTo>
                  <a:cubicBezTo>
                    <a:pt x="1769340" y="1647209"/>
                    <a:pt x="1752179" y="1639526"/>
                    <a:pt x="1739757" y="1627104"/>
                  </a:cubicBezTo>
                  <a:lnTo>
                    <a:pt x="1736513" y="1622293"/>
                  </a:lnTo>
                  <a:lnTo>
                    <a:pt x="996396" y="2056566"/>
                  </a:lnTo>
                  <a:lnTo>
                    <a:pt x="994432" y="2066293"/>
                  </a:lnTo>
                  <a:cubicBezTo>
                    <a:pt x="984011" y="2090930"/>
                    <a:pt x="959616" y="2108217"/>
                    <a:pt x="931184" y="2108217"/>
                  </a:cubicBezTo>
                  <a:cubicBezTo>
                    <a:pt x="902751" y="2108217"/>
                    <a:pt x="878356" y="2090930"/>
                    <a:pt x="867936" y="2066293"/>
                  </a:cubicBezTo>
                  <a:lnTo>
                    <a:pt x="864047" y="2047034"/>
                  </a:lnTo>
                  <a:lnTo>
                    <a:pt x="119294" y="1623969"/>
                  </a:lnTo>
                  <a:lnTo>
                    <a:pt x="117181" y="1627104"/>
                  </a:lnTo>
                  <a:cubicBezTo>
                    <a:pt x="104759" y="1639526"/>
                    <a:pt x="87598" y="1647209"/>
                    <a:pt x="68643" y="1647209"/>
                  </a:cubicBezTo>
                  <a:cubicBezTo>
                    <a:pt x="30733" y="1647209"/>
                    <a:pt x="1" y="1616477"/>
                    <a:pt x="1" y="1578567"/>
                  </a:cubicBezTo>
                  <a:cubicBezTo>
                    <a:pt x="1" y="1550134"/>
                    <a:pt x="17288" y="1525740"/>
                    <a:pt x="41924" y="1515319"/>
                  </a:cubicBezTo>
                  <a:lnTo>
                    <a:pt x="55440" y="1512591"/>
                  </a:lnTo>
                  <a:lnTo>
                    <a:pt x="49293" y="640616"/>
                  </a:lnTo>
                  <a:lnTo>
                    <a:pt x="41923" y="639129"/>
                  </a:lnTo>
                  <a:cubicBezTo>
                    <a:pt x="17287" y="628708"/>
                    <a:pt x="0" y="604313"/>
                    <a:pt x="0" y="575881"/>
                  </a:cubicBezTo>
                  <a:cubicBezTo>
                    <a:pt x="0" y="537970"/>
                    <a:pt x="30732" y="507238"/>
                    <a:pt x="68643" y="507238"/>
                  </a:cubicBezTo>
                  <a:cubicBezTo>
                    <a:pt x="87598" y="507238"/>
                    <a:pt x="104759" y="514921"/>
                    <a:pt x="117180" y="527343"/>
                  </a:cubicBezTo>
                  <a:lnTo>
                    <a:pt x="119302" y="530489"/>
                  </a:lnTo>
                  <a:lnTo>
                    <a:pt x="867188" y="91658"/>
                  </a:lnTo>
                  <a:lnTo>
                    <a:pt x="862541" y="68643"/>
                  </a:lnTo>
                  <a:cubicBezTo>
                    <a:pt x="862541" y="30732"/>
                    <a:pt x="893274" y="0"/>
                    <a:pt x="931184" y="0"/>
                  </a:cubicBezTo>
                  <a:close/>
                </a:path>
              </a:pathLst>
            </a:custGeom>
            <a:solidFill>
              <a:schemeClr val="accent5"/>
            </a:solidFill>
            <a:ln w="7412" cap="flat">
              <a:noFill/>
              <a:prstDash val="solid"/>
              <a:miter/>
            </a:ln>
          </p:spPr>
          <p:txBody>
            <a:bodyPr wrap="square" rtlCol="0" anchor="ctr">
              <a:noAutofit/>
            </a:bodyPr>
            <a:lstStyle/>
            <a:p>
              <a:endParaRPr lang="en-US">
                <a:latin typeface="Times New Roman" panose="02020603050405020304" pitchFamily="18" charset="0"/>
                <a:cs typeface="Times New Roman" panose="02020603050405020304" pitchFamily="18" charset="0"/>
              </a:endParaRPr>
            </a:p>
          </p:txBody>
        </p:sp>
        <p:sp>
          <p:nvSpPr>
            <p:cNvPr id="106" name="Freeform: Shape 105">
              <a:extLst>
                <a:ext uri="{FF2B5EF4-FFF2-40B4-BE49-F238E27FC236}">
                  <a16:creationId xmlns:a16="http://schemas.microsoft.com/office/drawing/2014/main" id="{465D88A4-6BC0-4490-B454-7379F72A59A3}"/>
                </a:ext>
              </a:extLst>
            </p:cNvPr>
            <p:cNvSpPr/>
            <p:nvPr/>
          </p:nvSpPr>
          <p:spPr>
            <a:xfrm>
              <a:off x="4833263" y="3803471"/>
              <a:ext cx="1126929" cy="1276507"/>
            </a:xfrm>
            <a:custGeom>
              <a:avLst/>
              <a:gdLst>
                <a:gd name="connsiteX0" fmla="*/ 883302 w 1861709"/>
                <a:gd name="connsiteY0" fmla="*/ 114259 h 2108813"/>
                <a:gd name="connsiteX1" fmla="*/ 141458 w 1861709"/>
                <a:gd name="connsiteY1" fmla="*/ 549547 h 2108813"/>
                <a:gd name="connsiteX2" fmla="*/ 140599 w 1861709"/>
                <a:gd name="connsiteY2" fmla="*/ 553803 h 2108813"/>
                <a:gd name="connsiteX3" fmla="*/ 104069 w 1861709"/>
                <a:gd name="connsiteY3" fmla="*/ 590333 h 2108813"/>
                <a:gd name="connsiteX4" fmla="*/ 89500 w 1861709"/>
                <a:gd name="connsiteY4" fmla="*/ 593274 h 2108813"/>
                <a:gd name="connsiteX5" fmla="*/ 95674 w 1861709"/>
                <a:gd name="connsiteY5" fmla="*/ 1473120 h 2108813"/>
                <a:gd name="connsiteX6" fmla="*/ 117179 w 1861709"/>
                <a:gd name="connsiteY6" fmla="*/ 1487619 h 2108813"/>
                <a:gd name="connsiteX7" fmla="*/ 137284 w 1861709"/>
                <a:gd name="connsiteY7" fmla="*/ 1536156 h 2108813"/>
                <a:gd name="connsiteX8" fmla="*/ 133657 w 1861709"/>
                <a:gd name="connsiteY8" fmla="*/ 1554120 h 2108813"/>
                <a:gd name="connsiteX9" fmla="*/ 893813 w 1861709"/>
                <a:gd name="connsiteY9" fmla="*/ 1985874 h 2108813"/>
                <a:gd name="connsiteX10" fmla="*/ 907090 w 1861709"/>
                <a:gd name="connsiteY10" fmla="*/ 1976922 h 2108813"/>
                <a:gd name="connsiteX11" fmla="*/ 933809 w 1861709"/>
                <a:gd name="connsiteY11" fmla="*/ 1971528 h 2108813"/>
                <a:gd name="connsiteX12" fmla="*/ 960528 w 1861709"/>
                <a:gd name="connsiteY12" fmla="*/ 1976922 h 2108813"/>
                <a:gd name="connsiteX13" fmla="*/ 964699 w 1861709"/>
                <a:gd name="connsiteY13" fmla="*/ 1979735 h 2108813"/>
                <a:gd name="connsiteX14" fmla="*/ 1718163 w 1861709"/>
                <a:gd name="connsiteY14" fmla="*/ 1537628 h 2108813"/>
                <a:gd name="connsiteX15" fmla="*/ 1717866 w 1861709"/>
                <a:gd name="connsiteY15" fmla="*/ 1536156 h 2108813"/>
                <a:gd name="connsiteX16" fmla="*/ 1737971 w 1861709"/>
                <a:gd name="connsiteY16" fmla="*/ 1487618 h 2108813"/>
                <a:gd name="connsiteX17" fmla="*/ 1745981 w 1861709"/>
                <a:gd name="connsiteY17" fmla="*/ 1482218 h 2108813"/>
                <a:gd name="connsiteX18" fmla="*/ 1739569 w 1861709"/>
                <a:gd name="connsiteY18" fmla="*/ 568449 h 2108813"/>
                <a:gd name="connsiteX19" fmla="*/ 965295 w 1861709"/>
                <a:gd name="connsiteY19" fmla="*/ 128677 h 2108813"/>
                <a:gd name="connsiteX20" fmla="*/ 960528 w 1861709"/>
                <a:gd name="connsiteY20" fmla="*/ 131891 h 2108813"/>
                <a:gd name="connsiteX21" fmla="*/ 933809 w 1861709"/>
                <a:gd name="connsiteY21" fmla="*/ 137285 h 2108813"/>
                <a:gd name="connsiteX22" fmla="*/ 885271 w 1861709"/>
                <a:gd name="connsiteY22" fmla="*/ 117180 h 2108813"/>
                <a:gd name="connsiteX23" fmla="*/ 933809 w 1861709"/>
                <a:gd name="connsiteY23" fmla="*/ 0 h 2108813"/>
                <a:gd name="connsiteX24" fmla="*/ 1002451 w 1861709"/>
                <a:gd name="connsiteY24" fmla="*/ 68643 h 2108813"/>
                <a:gd name="connsiteX25" fmla="*/ 999208 w 1861709"/>
                <a:gd name="connsiteY25" fmla="*/ 84708 h 2108813"/>
                <a:gd name="connsiteX26" fmla="*/ 1730125 w 1861709"/>
                <a:gd name="connsiteY26" fmla="*/ 499913 h 2108813"/>
                <a:gd name="connsiteX27" fmla="*/ 1744530 w 1861709"/>
                <a:gd name="connsiteY27" fmla="*/ 478548 h 2108813"/>
                <a:gd name="connsiteX28" fmla="*/ 1793067 w 1861709"/>
                <a:gd name="connsiteY28" fmla="*/ 458443 h 2108813"/>
                <a:gd name="connsiteX29" fmla="*/ 1861709 w 1861709"/>
                <a:gd name="connsiteY29" fmla="*/ 527085 h 2108813"/>
                <a:gd name="connsiteX30" fmla="*/ 1819786 w 1861709"/>
                <a:gd name="connsiteY30" fmla="*/ 590333 h 2108813"/>
                <a:gd name="connsiteX31" fmla="*/ 1794661 w 1861709"/>
                <a:gd name="connsiteY31" fmla="*/ 595405 h 2108813"/>
                <a:gd name="connsiteX32" fmla="*/ 1800828 w 1861709"/>
                <a:gd name="connsiteY32" fmla="*/ 1470404 h 2108813"/>
                <a:gd name="connsiteX33" fmla="*/ 1813228 w 1861709"/>
                <a:gd name="connsiteY33" fmla="*/ 1472907 h 2108813"/>
                <a:gd name="connsiteX34" fmla="*/ 1855151 w 1861709"/>
                <a:gd name="connsiteY34" fmla="*/ 1536156 h 2108813"/>
                <a:gd name="connsiteX35" fmla="*/ 1786509 w 1861709"/>
                <a:gd name="connsiteY35" fmla="*/ 1604798 h 2108813"/>
                <a:gd name="connsiteX36" fmla="*/ 1759790 w 1861709"/>
                <a:gd name="connsiteY36" fmla="*/ 1599404 h 2108813"/>
                <a:gd name="connsiteX37" fmla="*/ 1741991 w 1861709"/>
                <a:gd name="connsiteY37" fmla="*/ 1587404 h 2108813"/>
                <a:gd name="connsiteX38" fmla="*/ 999052 w 1861709"/>
                <a:gd name="connsiteY38" fmla="*/ 2023332 h 2108813"/>
                <a:gd name="connsiteX39" fmla="*/ 1002451 w 1861709"/>
                <a:gd name="connsiteY39" fmla="*/ 2040171 h 2108813"/>
                <a:gd name="connsiteX40" fmla="*/ 933809 w 1861709"/>
                <a:gd name="connsiteY40" fmla="*/ 2108813 h 2108813"/>
                <a:gd name="connsiteX41" fmla="*/ 865166 w 1861709"/>
                <a:gd name="connsiteY41" fmla="*/ 2040171 h 2108813"/>
                <a:gd name="connsiteX42" fmla="*/ 866489 w 1861709"/>
                <a:gd name="connsiteY42" fmla="*/ 2033621 h 2108813"/>
                <a:gd name="connsiteX43" fmla="*/ 98444 w 1861709"/>
                <a:gd name="connsiteY43" fmla="*/ 1597326 h 2108813"/>
                <a:gd name="connsiteX44" fmla="*/ 95361 w 1861709"/>
                <a:gd name="connsiteY44" fmla="*/ 1599404 h 2108813"/>
                <a:gd name="connsiteX45" fmla="*/ 68642 w 1861709"/>
                <a:gd name="connsiteY45" fmla="*/ 1604798 h 2108813"/>
                <a:gd name="connsiteX46" fmla="*/ 0 w 1861709"/>
                <a:gd name="connsiteY46" fmla="*/ 1536156 h 2108813"/>
                <a:gd name="connsiteX47" fmla="*/ 20105 w 1861709"/>
                <a:gd name="connsiteY47" fmla="*/ 1487619 h 2108813"/>
                <a:gd name="connsiteX48" fmla="*/ 40715 w 1861709"/>
                <a:gd name="connsiteY48" fmla="*/ 1473723 h 2108813"/>
                <a:gd name="connsiteX49" fmla="*/ 34411 w 1861709"/>
                <a:gd name="connsiteY49" fmla="*/ 579397 h 2108813"/>
                <a:gd name="connsiteX50" fmla="*/ 28813 w 1861709"/>
                <a:gd name="connsiteY50" fmla="*/ 575622 h 2108813"/>
                <a:gd name="connsiteX51" fmla="*/ 8708 w 1861709"/>
                <a:gd name="connsiteY51" fmla="*/ 527085 h 2108813"/>
                <a:gd name="connsiteX52" fmla="*/ 77351 w 1861709"/>
                <a:gd name="connsiteY52" fmla="*/ 458442 h 2108813"/>
                <a:gd name="connsiteX53" fmla="*/ 125888 w 1861709"/>
                <a:gd name="connsiteY53" fmla="*/ 478547 h 2108813"/>
                <a:gd name="connsiteX54" fmla="*/ 133809 w 1861709"/>
                <a:gd name="connsiteY54" fmla="*/ 490296 h 2108813"/>
                <a:gd name="connsiteX55" fmla="*/ 866890 w 1861709"/>
                <a:gd name="connsiteY55" fmla="*/ 60102 h 2108813"/>
                <a:gd name="connsiteX56" fmla="*/ 870561 w 1861709"/>
                <a:gd name="connsiteY56" fmla="*/ 41924 h 2108813"/>
                <a:gd name="connsiteX57" fmla="*/ 933809 w 1861709"/>
                <a:gd name="connsiteY57" fmla="*/ 0 h 2108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861709" h="2108813">
                  <a:moveTo>
                    <a:pt x="883302" y="114259"/>
                  </a:moveTo>
                  <a:lnTo>
                    <a:pt x="141458" y="549547"/>
                  </a:lnTo>
                  <a:lnTo>
                    <a:pt x="140599" y="553803"/>
                  </a:lnTo>
                  <a:cubicBezTo>
                    <a:pt x="133652" y="570228"/>
                    <a:pt x="120494" y="583386"/>
                    <a:pt x="104069" y="590333"/>
                  </a:cubicBezTo>
                  <a:lnTo>
                    <a:pt x="89500" y="593274"/>
                  </a:lnTo>
                  <a:lnTo>
                    <a:pt x="95674" y="1473120"/>
                  </a:lnTo>
                  <a:lnTo>
                    <a:pt x="117179" y="1487619"/>
                  </a:lnTo>
                  <a:cubicBezTo>
                    <a:pt x="129601" y="1500041"/>
                    <a:pt x="137284" y="1517201"/>
                    <a:pt x="137284" y="1536156"/>
                  </a:cubicBezTo>
                  <a:lnTo>
                    <a:pt x="133657" y="1554120"/>
                  </a:lnTo>
                  <a:lnTo>
                    <a:pt x="893813" y="1985874"/>
                  </a:lnTo>
                  <a:lnTo>
                    <a:pt x="907090" y="1976922"/>
                  </a:lnTo>
                  <a:cubicBezTo>
                    <a:pt x="915302" y="1973449"/>
                    <a:pt x="924331" y="1971528"/>
                    <a:pt x="933809" y="1971528"/>
                  </a:cubicBezTo>
                  <a:cubicBezTo>
                    <a:pt x="943286" y="1971528"/>
                    <a:pt x="952315" y="1973449"/>
                    <a:pt x="960528" y="1976922"/>
                  </a:cubicBezTo>
                  <a:lnTo>
                    <a:pt x="964699" y="1979735"/>
                  </a:lnTo>
                  <a:lnTo>
                    <a:pt x="1718163" y="1537628"/>
                  </a:lnTo>
                  <a:lnTo>
                    <a:pt x="1717866" y="1536156"/>
                  </a:lnTo>
                  <a:cubicBezTo>
                    <a:pt x="1717866" y="1517201"/>
                    <a:pt x="1725549" y="1500040"/>
                    <a:pt x="1737971" y="1487618"/>
                  </a:cubicBezTo>
                  <a:lnTo>
                    <a:pt x="1745981" y="1482218"/>
                  </a:lnTo>
                  <a:lnTo>
                    <a:pt x="1739569" y="568449"/>
                  </a:lnTo>
                  <a:lnTo>
                    <a:pt x="965295" y="128677"/>
                  </a:lnTo>
                  <a:lnTo>
                    <a:pt x="960528" y="131891"/>
                  </a:lnTo>
                  <a:cubicBezTo>
                    <a:pt x="952315" y="135364"/>
                    <a:pt x="943286" y="137285"/>
                    <a:pt x="933809" y="137285"/>
                  </a:cubicBezTo>
                  <a:cubicBezTo>
                    <a:pt x="914854" y="137285"/>
                    <a:pt x="897693" y="129602"/>
                    <a:pt x="885271" y="117180"/>
                  </a:cubicBezTo>
                  <a:close/>
                  <a:moveTo>
                    <a:pt x="933809" y="0"/>
                  </a:moveTo>
                  <a:cubicBezTo>
                    <a:pt x="971719" y="0"/>
                    <a:pt x="1002451" y="30732"/>
                    <a:pt x="1002451" y="68643"/>
                  </a:cubicBezTo>
                  <a:lnTo>
                    <a:pt x="999208" y="84708"/>
                  </a:lnTo>
                  <a:lnTo>
                    <a:pt x="1730125" y="499913"/>
                  </a:lnTo>
                  <a:lnTo>
                    <a:pt x="1744530" y="478548"/>
                  </a:lnTo>
                  <a:cubicBezTo>
                    <a:pt x="1756952" y="466126"/>
                    <a:pt x="1774112" y="458443"/>
                    <a:pt x="1793067" y="458443"/>
                  </a:cubicBezTo>
                  <a:cubicBezTo>
                    <a:pt x="1830977" y="458443"/>
                    <a:pt x="1861709" y="489175"/>
                    <a:pt x="1861709" y="527085"/>
                  </a:cubicBezTo>
                  <a:cubicBezTo>
                    <a:pt x="1861709" y="555518"/>
                    <a:pt x="1844422" y="579912"/>
                    <a:pt x="1819786" y="590333"/>
                  </a:cubicBezTo>
                  <a:lnTo>
                    <a:pt x="1794661" y="595405"/>
                  </a:lnTo>
                  <a:lnTo>
                    <a:pt x="1800828" y="1470404"/>
                  </a:lnTo>
                  <a:lnTo>
                    <a:pt x="1813228" y="1472907"/>
                  </a:lnTo>
                  <a:cubicBezTo>
                    <a:pt x="1837864" y="1483328"/>
                    <a:pt x="1855151" y="1507723"/>
                    <a:pt x="1855151" y="1536156"/>
                  </a:cubicBezTo>
                  <a:cubicBezTo>
                    <a:pt x="1855151" y="1574066"/>
                    <a:pt x="1824419" y="1604798"/>
                    <a:pt x="1786509" y="1604798"/>
                  </a:cubicBezTo>
                  <a:cubicBezTo>
                    <a:pt x="1777031" y="1604798"/>
                    <a:pt x="1768002" y="1602878"/>
                    <a:pt x="1759790" y="1599404"/>
                  </a:cubicBezTo>
                  <a:lnTo>
                    <a:pt x="1741991" y="1587404"/>
                  </a:lnTo>
                  <a:lnTo>
                    <a:pt x="999052" y="2023332"/>
                  </a:lnTo>
                  <a:lnTo>
                    <a:pt x="1002451" y="2040171"/>
                  </a:lnTo>
                  <a:cubicBezTo>
                    <a:pt x="1002451" y="2078081"/>
                    <a:pt x="971719" y="2108813"/>
                    <a:pt x="933809" y="2108813"/>
                  </a:cubicBezTo>
                  <a:cubicBezTo>
                    <a:pt x="895898" y="2108813"/>
                    <a:pt x="865166" y="2078081"/>
                    <a:pt x="865166" y="2040171"/>
                  </a:cubicBezTo>
                  <a:lnTo>
                    <a:pt x="866489" y="2033621"/>
                  </a:lnTo>
                  <a:lnTo>
                    <a:pt x="98444" y="1597326"/>
                  </a:lnTo>
                  <a:lnTo>
                    <a:pt x="95361" y="1599404"/>
                  </a:lnTo>
                  <a:cubicBezTo>
                    <a:pt x="87149" y="1602878"/>
                    <a:pt x="78120" y="1604798"/>
                    <a:pt x="68642" y="1604798"/>
                  </a:cubicBezTo>
                  <a:cubicBezTo>
                    <a:pt x="30732" y="1604798"/>
                    <a:pt x="0" y="1574066"/>
                    <a:pt x="0" y="1536156"/>
                  </a:cubicBezTo>
                  <a:cubicBezTo>
                    <a:pt x="0" y="1517201"/>
                    <a:pt x="7683" y="1500041"/>
                    <a:pt x="20105" y="1487619"/>
                  </a:cubicBezTo>
                  <a:lnTo>
                    <a:pt x="40715" y="1473723"/>
                  </a:lnTo>
                  <a:lnTo>
                    <a:pt x="34411" y="579397"/>
                  </a:lnTo>
                  <a:lnTo>
                    <a:pt x="28813" y="575622"/>
                  </a:lnTo>
                  <a:cubicBezTo>
                    <a:pt x="16391" y="563200"/>
                    <a:pt x="8708" y="546040"/>
                    <a:pt x="8708" y="527085"/>
                  </a:cubicBezTo>
                  <a:cubicBezTo>
                    <a:pt x="8708" y="489174"/>
                    <a:pt x="39440" y="458442"/>
                    <a:pt x="77351" y="458442"/>
                  </a:cubicBezTo>
                  <a:cubicBezTo>
                    <a:pt x="96306" y="458442"/>
                    <a:pt x="113466" y="466125"/>
                    <a:pt x="125888" y="478547"/>
                  </a:cubicBezTo>
                  <a:lnTo>
                    <a:pt x="133809" y="490296"/>
                  </a:lnTo>
                  <a:lnTo>
                    <a:pt x="866890" y="60102"/>
                  </a:lnTo>
                  <a:lnTo>
                    <a:pt x="870561" y="41924"/>
                  </a:lnTo>
                  <a:cubicBezTo>
                    <a:pt x="880981" y="17287"/>
                    <a:pt x="905376" y="0"/>
                    <a:pt x="933809" y="0"/>
                  </a:cubicBezTo>
                  <a:close/>
                </a:path>
              </a:pathLst>
            </a:custGeom>
            <a:solidFill>
              <a:schemeClr val="accent5"/>
            </a:solidFill>
            <a:ln w="7412" cap="flat">
              <a:noFill/>
              <a:prstDash val="solid"/>
              <a:miter/>
            </a:ln>
          </p:spPr>
          <p:txBody>
            <a:bodyPr wrap="square" rtlCol="0" anchor="ctr">
              <a:noAutofit/>
            </a:bodyPr>
            <a:lstStyle/>
            <a:p>
              <a:endParaRPr lang="en-US">
                <a:latin typeface="Times New Roman" panose="02020603050405020304" pitchFamily="18" charset="0"/>
                <a:cs typeface="Times New Roman" panose="02020603050405020304" pitchFamily="18" charset="0"/>
              </a:endParaRPr>
            </a:p>
          </p:txBody>
        </p:sp>
        <p:sp>
          <p:nvSpPr>
            <p:cNvPr id="105" name="Freeform: Shape 104">
              <a:extLst>
                <a:ext uri="{FF2B5EF4-FFF2-40B4-BE49-F238E27FC236}">
                  <a16:creationId xmlns:a16="http://schemas.microsoft.com/office/drawing/2014/main" id="{94D1A01C-0B65-4F96-B418-397BFFA49841}"/>
                </a:ext>
              </a:extLst>
            </p:cNvPr>
            <p:cNvSpPr/>
            <p:nvPr/>
          </p:nvSpPr>
          <p:spPr>
            <a:xfrm>
              <a:off x="5518243" y="4192133"/>
              <a:ext cx="1123231" cy="1274464"/>
            </a:xfrm>
            <a:custGeom>
              <a:avLst/>
              <a:gdLst>
                <a:gd name="connsiteX0" fmla="*/ 888594 w 1855599"/>
                <a:gd name="connsiteY0" fmla="*/ 119700 h 2105439"/>
                <a:gd name="connsiteX1" fmla="*/ 134265 w 1855599"/>
                <a:gd name="connsiteY1" fmla="*/ 555227 h 2105439"/>
                <a:gd name="connsiteX2" fmla="*/ 131891 w 1855599"/>
                <a:gd name="connsiteY2" fmla="*/ 566988 h 2105439"/>
                <a:gd name="connsiteX3" fmla="*/ 117180 w 1855599"/>
                <a:gd name="connsiteY3" fmla="*/ 588806 h 2105439"/>
                <a:gd name="connsiteX4" fmla="*/ 96375 w 1855599"/>
                <a:gd name="connsiteY4" fmla="*/ 602834 h 2105439"/>
                <a:gd name="connsiteX5" fmla="*/ 96375 w 1855599"/>
                <a:gd name="connsiteY5" fmla="*/ 1474068 h 2105439"/>
                <a:gd name="connsiteX6" fmla="*/ 117180 w 1855599"/>
                <a:gd name="connsiteY6" fmla="*/ 1488095 h 2105439"/>
                <a:gd name="connsiteX7" fmla="*/ 137285 w 1855599"/>
                <a:gd name="connsiteY7" fmla="*/ 1536633 h 2105439"/>
                <a:gd name="connsiteX8" fmla="*/ 134239 w 1855599"/>
                <a:gd name="connsiteY8" fmla="*/ 1551721 h 2105439"/>
                <a:gd name="connsiteX9" fmla="*/ 887376 w 1855599"/>
                <a:gd name="connsiteY9" fmla="*/ 1986561 h 2105439"/>
                <a:gd name="connsiteX10" fmla="*/ 906675 w 1855599"/>
                <a:gd name="connsiteY10" fmla="*/ 1973549 h 2105439"/>
                <a:gd name="connsiteX11" fmla="*/ 933393 w 1855599"/>
                <a:gd name="connsiteY11" fmla="*/ 1968155 h 2105439"/>
                <a:gd name="connsiteX12" fmla="*/ 960112 w 1855599"/>
                <a:gd name="connsiteY12" fmla="*/ 1973549 h 2105439"/>
                <a:gd name="connsiteX13" fmla="*/ 968397 w 1855599"/>
                <a:gd name="connsiteY13" fmla="*/ 1979135 h 2105439"/>
                <a:gd name="connsiteX14" fmla="*/ 1720036 w 1855599"/>
                <a:gd name="connsiteY14" fmla="*/ 1545161 h 2105439"/>
                <a:gd name="connsiteX15" fmla="*/ 1718314 w 1855599"/>
                <a:gd name="connsiteY15" fmla="*/ 1536633 h 2105439"/>
                <a:gd name="connsiteX16" fmla="*/ 1738419 w 1855599"/>
                <a:gd name="connsiteY16" fmla="*/ 1488095 h 2105439"/>
                <a:gd name="connsiteX17" fmla="*/ 1746537 w 1855599"/>
                <a:gd name="connsiteY17" fmla="*/ 1482622 h 2105439"/>
                <a:gd name="connsiteX18" fmla="*/ 1746537 w 1855599"/>
                <a:gd name="connsiteY18" fmla="*/ 592877 h 2105439"/>
                <a:gd name="connsiteX19" fmla="*/ 1737046 w 1855599"/>
                <a:gd name="connsiteY19" fmla="*/ 586478 h 2105439"/>
                <a:gd name="connsiteX20" fmla="*/ 1722335 w 1855599"/>
                <a:gd name="connsiteY20" fmla="*/ 564659 h 2105439"/>
                <a:gd name="connsiteX21" fmla="*/ 1721986 w 1855599"/>
                <a:gd name="connsiteY21" fmla="*/ 562929 h 2105439"/>
                <a:gd name="connsiteX22" fmla="*/ 967179 w 1855599"/>
                <a:gd name="connsiteY22" fmla="*/ 127125 h 2105439"/>
                <a:gd name="connsiteX23" fmla="*/ 960112 w 1855599"/>
                <a:gd name="connsiteY23" fmla="*/ 131890 h 2105439"/>
                <a:gd name="connsiteX24" fmla="*/ 933393 w 1855599"/>
                <a:gd name="connsiteY24" fmla="*/ 137284 h 2105439"/>
                <a:gd name="connsiteX25" fmla="*/ 906675 w 1855599"/>
                <a:gd name="connsiteY25" fmla="*/ 131890 h 2105439"/>
                <a:gd name="connsiteX26" fmla="*/ 933393 w 1855599"/>
                <a:gd name="connsiteY26" fmla="*/ 0 h 2105439"/>
                <a:gd name="connsiteX27" fmla="*/ 1002035 w 1855599"/>
                <a:gd name="connsiteY27" fmla="*/ 68642 h 2105439"/>
                <a:gd name="connsiteX28" fmla="*/ 999295 w 1855599"/>
                <a:gd name="connsiteY28" fmla="*/ 82214 h 2105439"/>
                <a:gd name="connsiteX29" fmla="*/ 1727956 w 1855599"/>
                <a:gd name="connsiteY29" fmla="*/ 502885 h 2105439"/>
                <a:gd name="connsiteX30" fmla="*/ 1737046 w 1855599"/>
                <a:gd name="connsiteY30" fmla="*/ 489403 h 2105439"/>
                <a:gd name="connsiteX31" fmla="*/ 1785584 w 1855599"/>
                <a:gd name="connsiteY31" fmla="*/ 469298 h 2105439"/>
                <a:gd name="connsiteX32" fmla="*/ 1854226 w 1855599"/>
                <a:gd name="connsiteY32" fmla="*/ 537941 h 2105439"/>
                <a:gd name="connsiteX33" fmla="*/ 1812302 w 1855599"/>
                <a:gd name="connsiteY33" fmla="*/ 601189 h 2105439"/>
                <a:gd name="connsiteX34" fmla="*/ 1801510 w 1855599"/>
                <a:gd name="connsiteY34" fmla="*/ 603368 h 2105439"/>
                <a:gd name="connsiteX35" fmla="*/ 1801510 w 1855599"/>
                <a:gd name="connsiteY35" fmla="*/ 1470929 h 2105439"/>
                <a:gd name="connsiteX36" fmla="*/ 1813676 w 1855599"/>
                <a:gd name="connsiteY36" fmla="*/ 1473385 h 2105439"/>
                <a:gd name="connsiteX37" fmla="*/ 1855599 w 1855599"/>
                <a:gd name="connsiteY37" fmla="*/ 1536633 h 2105439"/>
                <a:gd name="connsiteX38" fmla="*/ 1786957 w 1855599"/>
                <a:gd name="connsiteY38" fmla="*/ 1605275 h 2105439"/>
                <a:gd name="connsiteX39" fmla="*/ 1760238 w 1855599"/>
                <a:gd name="connsiteY39" fmla="*/ 1599881 h 2105439"/>
                <a:gd name="connsiteX40" fmla="*/ 1748653 w 1855599"/>
                <a:gd name="connsiteY40" fmla="*/ 1592070 h 2105439"/>
                <a:gd name="connsiteX41" fmla="*/ 999560 w 1855599"/>
                <a:gd name="connsiteY41" fmla="*/ 2024536 h 2105439"/>
                <a:gd name="connsiteX42" fmla="*/ 1002035 w 1855599"/>
                <a:gd name="connsiteY42" fmla="*/ 2036797 h 2105439"/>
                <a:gd name="connsiteX43" fmla="*/ 933393 w 1855599"/>
                <a:gd name="connsiteY43" fmla="*/ 2105439 h 2105439"/>
                <a:gd name="connsiteX44" fmla="*/ 870146 w 1855599"/>
                <a:gd name="connsiteY44" fmla="*/ 2063516 h 2105439"/>
                <a:gd name="connsiteX45" fmla="*/ 864773 w 1855599"/>
                <a:gd name="connsiteY45" fmla="*/ 2036903 h 2105439"/>
                <a:gd name="connsiteX46" fmla="*/ 101094 w 1855599"/>
                <a:gd name="connsiteY46" fmla="*/ 1596016 h 2105439"/>
                <a:gd name="connsiteX47" fmla="*/ 95362 w 1855599"/>
                <a:gd name="connsiteY47" fmla="*/ 1599881 h 2105439"/>
                <a:gd name="connsiteX48" fmla="*/ 68643 w 1855599"/>
                <a:gd name="connsiteY48" fmla="*/ 1605275 h 2105439"/>
                <a:gd name="connsiteX49" fmla="*/ 0 w 1855599"/>
                <a:gd name="connsiteY49" fmla="*/ 1536633 h 2105439"/>
                <a:gd name="connsiteX50" fmla="*/ 20105 w 1855599"/>
                <a:gd name="connsiteY50" fmla="*/ 1488095 h 2105439"/>
                <a:gd name="connsiteX51" fmla="*/ 41401 w 1855599"/>
                <a:gd name="connsiteY51" fmla="*/ 1473737 h 2105439"/>
                <a:gd name="connsiteX52" fmla="*/ 41401 w 1855599"/>
                <a:gd name="connsiteY52" fmla="*/ 603165 h 2105439"/>
                <a:gd name="connsiteX53" fmla="*/ 20105 w 1855599"/>
                <a:gd name="connsiteY53" fmla="*/ 588806 h 2105439"/>
                <a:gd name="connsiteX54" fmla="*/ 0 w 1855599"/>
                <a:gd name="connsiteY54" fmla="*/ 540269 h 2105439"/>
                <a:gd name="connsiteX55" fmla="*/ 68643 w 1855599"/>
                <a:gd name="connsiteY55" fmla="*/ 471626 h 2105439"/>
                <a:gd name="connsiteX56" fmla="*/ 117180 w 1855599"/>
                <a:gd name="connsiteY56" fmla="*/ 491731 h 2105439"/>
                <a:gd name="connsiteX57" fmla="*/ 121970 w 1855599"/>
                <a:gd name="connsiteY57" fmla="*/ 498835 h 2105439"/>
                <a:gd name="connsiteX58" fmla="*/ 864999 w 1855599"/>
                <a:gd name="connsiteY58" fmla="*/ 69870 h 2105439"/>
                <a:gd name="connsiteX59" fmla="*/ 864751 w 1855599"/>
                <a:gd name="connsiteY59" fmla="*/ 68642 h 2105439"/>
                <a:gd name="connsiteX60" fmla="*/ 933393 w 1855599"/>
                <a:gd name="connsiteY60" fmla="*/ 0 h 2105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855599" h="2105439">
                  <a:moveTo>
                    <a:pt x="888594" y="119700"/>
                  </a:moveTo>
                  <a:lnTo>
                    <a:pt x="134265" y="555227"/>
                  </a:lnTo>
                  <a:lnTo>
                    <a:pt x="131891" y="566988"/>
                  </a:lnTo>
                  <a:cubicBezTo>
                    <a:pt x="128418" y="575200"/>
                    <a:pt x="123391" y="582596"/>
                    <a:pt x="117180" y="588806"/>
                  </a:cubicBezTo>
                  <a:lnTo>
                    <a:pt x="96375" y="602834"/>
                  </a:lnTo>
                  <a:lnTo>
                    <a:pt x="96375" y="1474068"/>
                  </a:lnTo>
                  <a:lnTo>
                    <a:pt x="117180" y="1488095"/>
                  </a:lnTo>
                  <a:cubicBezTo>
                    <a:pt x="129602" y="1500517"/>
                    <a:pt x="137285" y="1517678"/>
                    <a:pt x="137285" y="1536633"/>
                  </a:cubicBezTo>
                  <a:lnTo>
                    <a:pt x="134239" y="1551721"/>
                  </a:lnTo>
                  <a:lnTo>
                    <a:pt x="887376" y="1986561"/>
                  </a:lnTo>
                  <a:lnTo>
                    <a:pt x="906675" y="1973549"/>
                  </a:lnTo>
                  <a:cubicBezTo>
                    <a:pt x="914887" y="1970076"/>
                    <a:pt x="923916" y="1968155"/>
                    <a:pt x="933393" y="1968155"/>
                  </a:cubicBezTo>
                  <a:cubicBezTo>
                    <a:pt x="942871" y="1968155"/>
                    <a:pt x="951900" y="1970076"/>
                    <a:pt x="960112" y="1973549"/>
                  </a:cubicBezTo>
                  <a:lnTo>
                    <a:pt x="968397" y="1979135"/>
                  </a:lnTo>
                  <a:lnTo>
                    <a:pt x="1720036" y="1545161"/>
                  </a:lnTo>
                  <a:lnTo>
                    <a:pt x="1718314" y="1536633"/>
                  </a:lnTo>
                  <a:cubicBezTo>
                    <a:pt x="1718314" y="1517678"/>
                    <a:pt x="1725998" y="1500517"/>
                    <a:pt x="1738419" y="1488095"/>
                  </a:cubicBezTo>
                  <a:lnTo>
                    <a:pt x="1746537" y="1482622"/>
                  </a:lnTo>
                  <a:lnTo>
                    <a:pt x="1746537" y="592877"/>
                  </a:lnTo>
                  <a:lnTo>
                    <a:pt x="1737046" y="586478"/>
                  </a:lnTo>
                  <a:cubicBezTo>
                    <a:pt x="1730835" y="580267"/>
                    <a:pt x="1725809" y="572871"/>
                    <a:pt x="1722335" y="564659"/>
                  </a:cubicBezTo>
                  <a:lnTo>
                    <a:pt x="1721986" y="562929"/>
                  </a:lnTo>
                  <a:lnTo>
                    <a:pt x="967179" y="127125"/>
                  </a:lnTo>
                  <a:lnTo>
                    <a:pt x="960112" y="131890"/>
                  </a:lnTo>
                  <a:cubicBezTo>
                    <a:pt x="951900" y="135364"/>
                    <a:pt x="942871" y="137284"/>
                    <a:pt x="933393" y="137284"/>
                  </a:cubicBezTo>
                  <a:cubicBezTo>
                    <a:pt x="923916" y="137284"/>
                    <a:pt x="914887" y="135364"/>
                    <a:pt x="906675" y="131890"/>
                  </a:cubicBezTo>
                  <a:close/>
                  <a:moveTo>
                    <a:pt x="933393" y="0"/>
                  </a:moveTo>
                  <a:cubicBezTo>
                    <a:pt x="971303" y="0"/>
                    <a:pt x="1002035" y="30732"/>
                    <a:pt x="1002035" y="68642"/>
                  </a:cubicBezTo>
                  <a:lnTo>
                    <a:pt x="999295" y="82214"/>
                  </a:lnTo>
                  <a:lnTo>
                    <a:pt x="1727956" y="502885"/>
                  </a:lnTo>
                  <a:lnTo>
                    <a:pt x="1737046" y="489403"/>
                  </a:lnTo>
                  <a:cubicBezTo>
                    <a:pt x="1749468" y="476981"/>
                    <a:pt x="1766629" y="469298"/>
                    <a:pt x="1785584" y="469298"/>
                  </a:cubicBezTo>
                  <a:cubicBezTo>
                    <a:pt x="1823493" y="469298"/>
                    <a:pt x="1854226" y="500030"/>
                    <a:pt x="1854226" y="537941"/>
                  </a:cubicBezTo>
                  <a:cubicBezTo>
                    <a:pt x="1854226" y="566373"/>
                    <a:pt x="1836939" y="590768"/>
                    <a:pt x="1812302" y="601189"/>
                  </a:cubicBezTo>
                  <a:lnTo>
                    <a:pt x="1801510" y="603368"/>
                  </a:lnTo>
                  <a:lnTo>
                    <a:pt x="1801510" y="1470929"/>
                  </a:lnTo>
                  <a:lnTo>
                    <a:pt x="1813676" y="1473385"/>
                  </a:lnTo>
                  <a:cubicBezTo>
                    <a:pt x="1838313" y="1483805"/>
                    <a:pt x="1855599" y="1508201"/>
                    <a:pt x="1855599" y="1536633"/>
                  </a:cubicBezTo>
                  <a:cubicBezTo>
                    <a:pt x="1855599" y="1574543"/>
                    <a:pt x="1824867" y="1605275"/>
                    <a:pt x="1786957" y="1605275"/>
                  </a:cubicBezTo>
                  <a:cubicBezTo>
                    <a:pt x="1777479" y="1605275"/>
                    <a:pt x="1768451" y="1603355"/>
                    <a:pt x="1760238" y="1599881"/>
                  </a:cubicBezTo>
                  <a:lnTo>
                    <a:pt x="1748653" y="1592070"/>
                  </a:lnTo>
                  <a:lnTo>
                    <a:pt x="999560" y="2024536"/>
                  </a:lnTo>
                  <a:lnTo>
                    <a:pt x="1002035" y="2036797"/>
                  </a:lnTo>
                  <a:cubicBezTo>
                    <a:pt x="1002035" y="2074707"/>
                    <a:pt x="971303" y="2105439"/>
                    <a:pt x="933393" y="2105439"/>
                  </a:cubicBezTo>
                  <a:cubicBezTo>
                    <a:pt x="904961" y="2105439"/>
                    <a:pt x="880566" y="2088152"/>
                    <a:pt x="870146" y="2063516"/>
                  </a:cubicBezTo>
                  <a:lnTo>
                    <a:pt x="864773" y="2036903"/>
                  </a:lnTo>
                  <a:lnTo>
                    <a:pt x="101094" y="1596016"/>
                  </a:lnTo>
                  <a:lnTo>
                    <a:pt x="95362" y="1599881"/>
                  </a:lnTo>
                  <a:cubicBezTo>
                    <a:pt x="87149" y="1603354"/>
                    <a:pt x="78120" y="1605275"/>
                    <a:pt x="68643" y="1605275"/>
                  </a:cubicBezTo>
                  <a:cubicBezTo>
                    <a:pt x="30732" y="1605275"/>
                    <a:pt x="0" y="1574542"/>
                    <a:pt x="0" y="1536633"/>
                  </a:cubicBezTo>
                  <a:cubicBezTo>
                    <a:pt x="0" y="1517678"/>
                    <a:pt x="7683" y="1500517"/>
                    <a:pt x="20105" y="1488095"/>
                  </a:cubicBezTo>
                  <a:lnTo>
                    <a:pt x="41401" y="1473737"/>
                  </a:lnTo>
                  <a:lnTo>
                    <a:pt x="41401" y="603165"/>
                  </a:lnTo>
                  <a:lnTo>
                    <a:pt x="20105" y="588806"/>
                  </a:lnTo>
                  <a:cubicBezTo>
                    <a:pt x="7683" y="576385"/>
                    <a:pt x="0" y="559224"/>
                    <a:pt x="0" y="540269"/>
                  </a:cubicBezTo>
                  <a:cubicBezTo>
                    <a:pt x="0" y="502358"/>
                    <a:pt x="30732" y="471626"/>
                    <a:pt x="68643" y="471626"/>
                  </a:cubicBezTo>
                  <a:cubicBezTo>
                    <a:pt x="87598" y="471626"/>
                    <a:pt x="104759" y="479309"/>
                    <a:pt x="117180" y="491731"/>
                  </a:cubicBezTo>
                  <a:lnTo>
                    <a:pt x="121970" y="498835"/>
                  </a:lnTo>
                  <a:lnTo>
                    <a:pt x="864999" y="69870"/>
                  </a:lnTo>
                  <a:lnTo>
                    <a:pt x="864751" y="68642"/>
                  </a:lnTo>
                  <a:cubicBezTo>
                    <a:pt x="864751" y="30732"/>
                    <a:pt x="895483" y="0"/>
                    <a:pt x="933393" y="0"/>
                  </a:cubicBezTo>
                  <a:close/>
                </a:path>
              </a:pathLst>
            </a:custGeom>
            <a:solidFill>
              <a:schemeClr val="accent5"/>
            </a:solidFill>
            <a:ln w="7412" cap="flat">
              <a:noFill/>
              <a:prstDash val="solid"/>
              <a:miter/>
            </a:ln>
          </p:spPr>
          <p:txBody>
            <a:bodyPr wrap="square" rtlCol="0" anchor="ctr">
              <a:noAutofit/>
            </a:bodyPr>
            <a:lstStyle/>
            <a:p>
              <a:endParaRPr lang="en-US">
                <a:latin typeface="Times New Roman" panose="02020603050405020304" pitchFamily="18" charset="0"/>
                <a:cs typeface="Times New Roman" panose="02020603050405020304" pitchFamily="18" charset="0"/>
              </a:endParaRPr>
            </a:p>
          </p:txBody>
        </p:sp>
      </p:grpSp>
      <p:grpSp>
        <p:nvGrpSpPr>
          <p:cNvPr id="112" name="Group 111">
            <a:extLst>
              <a:ext uri="{FF2B5EF4-FFF2-40B4-BE49-F238E27FC236}">
                <a16:creationId xmlns:a16="http://schemas.microsoft.com/office/drawing/2014/main" id="{CEA63F58-CF6F-4C41-A5C2-20C0909E97D7}"/>
              </a:ext>
            </a:extLst>
          </p:cNvPr>
          <p:cNvGrpSpPr/>
          <p:nvPr/>
        </p:nvGrpSpPr>
        <p:grpSpPr>
          <a:xfrm>
            <a:off x="7685963" y="3617487"/>
            <a:ext cx="3680309" cy="893947"/>
            <a:chOff x="1199735" y="1275606"/>
            <a:chExt cx="1962585" cy="893947"/>
          </a:xfrm>
        </p:grpSpPr>
        <p:sp>
          <p:nvSpPr>
            <p:cNvPr id="113" name="TextBox 112">
              <a:extLst>
                <a:ext uri="{FF2B5EF4-FFF2-40B4-BE49-F238E27FC236}">
                  <a16:creationId xmlns:a16="http://schemas.microsoft.com/office/drawing/2014/main" id="{28DD3F0A-9C3D-4972-99D9-BBF77DD5EA3A}"/>
                </a:ext>
              </a:extLst>
            </p:cNvPr>
            <p:cNvSpPr txBox="1"/>
            <p:nvPr/>
          </p:nvSpPr>
          <p:spPr>
            <a:xfrm>
              <a:off x="1199735" y="1275606"/>
              <a:ext cx="1962585" cy="307777"/>
            </a:xfrm>
            <a:prstGeom prst="rect">
              <a:avLst/>
            </a:prstGeom>
            <a:noFill/>
          </p:spPr>
          <p:txBody>
            <a:bodyPr wrap="square" rtlCol="0">
              <a:spAutoFit/>
            </a:bodyPr>
            <a:lstStyle/>
            <a:p>
              <a:r>
                <a:rPr lang="en-US" altLang="ko-KR" sz="1400" b="1" dirty="0">
                  <a:solidFill>
                    <a:schemeClr val="tx1">
                      <a:lumMod val="75000"/>
                      <a:lumOff val="25000"/>
                    </a:schemeClr>
                  </a:solidFill>
                  <a:latin typeface="Times New Roman" panose="02020603050405020304" pitchFamily="18" charset="0"/>
                  <a:cs typeface="Times New Roman" panose="02020603050405020304" pitchFamily="18" charset="0"/>
                </a:rPr>
                <a:t>Empowering Stakeholders</a:t>
              </a:r>
              <a:endParaRPr lang="ko-KR" altLang="en-US" sz="1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14" name="TextBox 113">
              <a:extLst>
                <a:ext uri="{FF2B5EF4-FFF2-40B4-BE49-F238E27FC236}">
                  <a16:creationId xmlns:a16="http://schemas.microsoft.com/office/drawing/2014/main" id="{5CEF9E00-077C-400E-9494-E0E33E09C83A}"/>
                </a:ext>
              </a:extLst>
            </p:cNvPr>
            <p:cNvSpPr txBox="1"/>
            <p:nvPr/>
          </p:nvSpPr>
          <p:spPr>
            <a:xfrm>
              <a:off x="1199735" y="1523222"/>
              <a:ext cx="1962585" cy="646331"/>
            </a:xfrm>
            <a:prstGeom prst="rect">
              <a:avLst/>
            </a:prstGeom>
            <a:noFill/>
          </p:spPr>
          <p:txBody>
            <a:bodyPr wrap="square" rtlCol="0">
              <a:spAutoFit/>
            </a:bodyPr>
            <a:lstStyle/>
            <a:p>
              <a:r>
                <a:rPr lang="en-US" altLang="ko-KR" sz="1200" dirty="0">
                  <a:solidFill>
                    <a:schemeClr val="tx1">
                      <a:lumMod val="75000"/>
                      <a:lumOff val="25000"/>
                    </a:schemeClr>
                  </a:solidFill>
                  <a:latin typeface="Times New Roman" panose="02020603050405020304" pitchFamily="18" charset="0"/>
                  <a:cs typeface="Times New Roman" panose="02020603050405020304" pitchFamily="18" charset="0"/>
                </a:rPr>
                <a:t>High-end brands, consumers, and others empowered with transparent information for a trustworthy marketplace.</a:t>
              </a:r>
              <a:endParaRPr lang="ko-KR" altLang="en-US" sz="12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115" name="Group 114">
            <a:extLst>
              <a:ext uri="{FF2B5EF4-FFF2-40B4-BE49-F238E27FC236}">
                <a16:creationId xmlns:a16="http://schemas.microsoft.com/office/drawing/2014/main" id="{1F06E661-FD14-403C-9151-5D0F3B25CFCC}"/>
              </a:ext>
            </a:extLst>
          </p:cNvPr>
          <p:cNvGrpSpPr/>
          <p:nvPr/>
        </p:nvGrpSpPr>
        <p:grpSpPr>
          <a:xfrm>
            <a:off x="7802542" y="4689827"/>
            <a:ext cx="3680309" cy="709281"/>
            <a:chOff x="1199735" y="1275606"/>
            <a:chExt cx="1962585" cy="709281"/>
          </a:xfrm>
        </p:grpSpPr>
        <p:sp>
          <p:nvSpPr>
            <p:cNvPr id="116" name="TextBox 115">
              <a:extLst>
                <a:ext uri="{FF2B5EF4-FFF2-40B4-BE49-F238E27FC236}">
                  <a16:creationId xmlns:a16="http://schemas.microsoft.com/office/drawing/2014/main" id="{43ADF2C0-9880-43F2-9637-50E16DDA6EA6}"/>
                </a:ext>
              </a:extLst>
            </p:cNvPr>
            <p:cNvSpPr txBox="1"/>
            <p:nvPr/>
          </p:nvSpPr>
          <p:spPr>
            <a:xfrm>
              <a:off x="1199735" y="1275606"/>
              <a:ext cx="1962585" cy="307777"/>
            </a:xfrm>
            <a:prstGeom prst="rect">
              <a:avLst/>
            </a:prstGeom>
            <a:noFill/>
          </p:spPr>
          <p:txBody>
            <a:bodyPr wrap="square" rtlCol="0">
              <a:spAutoFit/>
            </a:bodyPr>
            <a:lstStyle/>
            <a:p>
              <a:r>
                <a:rPr lang="en-US" altLang="ko-KR" sz="1400" b="1" dirty="0">
                  <a:solidFill>
                    <a:schemeClr val="tx1">
                      <a:lumMod val="75000"/>
                      <a:lumOff val="25000"/>
                    </a:schemeClr>
                  </a:solidFill>
                  <a:latin typeface="Times New Roman" panose="02020603050405020304" pitchFamily="18" charset="0"/>
                  <a:cs typeface="Times New Roman" panose="02020603050405020304" pitchFamily="18" charset="0"/>
                </a:rPr>
                <a:t>Industry-wide Adoption</a:t>
              </a:r>
              <a:endParaRPr lang="ko-KR" altLang="en-US" sz="1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17" name="TextBox 116">
              <a:extLst>
                <a:ext uri="{FF2B5EF4-FFF2-40B4-BE49-F238E27FC236}">
                  <a16:creationId xmlns:a16="http://schemas.microsoft.com/office/drawing/2014/main" id="{02C3DA37-6FE2-47F3-94D8-2B27AF87575E}"/>
                </a:ext>
              </a:extLst>
            </p:cNvPr>
            <p:cNvSpPr txBox="1"/>
            <p:nvPr/>
          </p:nvSpPr>
          <p:spPr>
            <a:xfrm>
              <a:off x="1199735" y="1523222"/>
              <a:ext cx="1962585" cy="461665"/>
            </a:xfrm>
            <a:prstGeom prst="rect">
              <a:avLst/>
            </a:prstGeom>
            <a:noFill/>
          </p:spPr>
          <p:txBody>
            <a:bodyPr wrap="square" rtlCol="0">
              <a:spAutoFit/>
            </a:bodyPr>
            <a:lstStyle/>
            <a:p>
              <a:r>
                <a:rPr lang="en-US" altLang="ko-KR" sz="1200" dirty="0">
                  <a:solidFill>
                    <a:schemeClr val="tx1">
                      <a:lumMod val="75000"/>
                      <a:lumOff val="25000"/>
                    </a:schemeClr>
                  </a:solidFill>
                  <a:latin typeface="Times New Roman" panose="02020603050405020304" pitchFamily="18" charset="0"/>
                  <a:cs typeface="Times New Roman" panose="02020603050405020304" pitchFamily="18" charset="0"/>
                </a:rPr>
                <a:t>Success reliant on widespread industry adoption for a substantial reduction in counterfeit risks.</a:t>
              </a:r>
              <a:endParaRPr lang="ko-KR" altLang="en-US" sz="12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121" name="Group 120">
            <a:extLst>
              <a:ext uri="{FF2B5EF4-FFF2-40B4-BE49-F238E27FC236}">
                <a16:creationId xmlns:a16="http://schemas.microsoft.com/office/drawing/2014/main" id="{A716C46A-9941-43C3-B3CB-1E983078E7F7}"/>
              </a:ext>
            </a:extLst>
          </p:cNvPr>
          <p:cNvGrpSpPr/>
          <p:nvPr/>
        </p:nvGrpSpPr>
        <p:grpSpPr>
          <a:xfrm>
            <a:off x="709150" y="2599573"/>
            <a:ext cx="3680309" cy="709281"/>
            <a:chOff x="1199735" y="1275606"/>
            <a:chExt cx="1962585" cy="709281"/>
          </a:xfrm>
        </p:grpSpPr>
        <p:sp>
          <p:nvSpPr>
            <p:cNvPr id="122" name="TextBox 121">
              <a:extLst>
                <a:ext uri="{FF2B5EF4-FFF2-40B4-BE49-F238E27FC236}">
                  <a16:creationId xmlns:a16="http://schemas.microsoft.com/office/drawing/2014/main" id="{6B3CE8E3-218F-4F4F-BFBA-B731A69B78EC}"/>
                </a:ext>
              </a:extLst>
            </p:cNvPr>
            <p:cNvSpPr txBox="1"/>
            <p:nvPr/>
          </p:nvSpPr>
          <p:spPr>
            <a:xfrm>
              <a:off x="1199735" y="1275606"/>
              <a:ext cx="1962585" cy="307777"/>
            </a:xfrm>
            <a:prstGeom prst="rect">
              <a:avLst/>
            </a:prstGeom>
            <a:noFill/>
          </p:spPr>
          <p:txBody>
            <a:bodyPr wrap="square" rtlCol="0">
              <a:spAutoFit/>
            </a:bodyPr>
            <a:lstStyle/>
            <a:p>
              <a:pPr algn="r"/>
              <a:r>
                <a:rPr lang="en-US" altLang="ko-KR" sz="1400" b="1" dirty="0">
                  <a:solidFill>
                    <a:schemeClr val="tx1">
                      <a:lumMod val="75000"/>
                      <a:lumOff val="25000"/>
                    </a:schemeClr>
                  </a:solidFill>
                  <a:latin typeface="Times New Roman" panose="02020603050405020304" pitchFamily="18" charset="0"/>
                  <a:cs typeface="Times New Roman" panose="02020603050405020304" pitchFamily="18" charset="0"/>
                </a:rPr>
                <a:t>Less Counterfeiting</a:t>
              </a:r>
              <a:endParaRPr lang="ko-KR" altLang="en-US" sz="1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23" name="TextBox 122">
              <a:extLst>
                <a:ext uri="{FF2B5EF4-FFF2-40B4-BE49-F238E27FC236}">
                  <a16:creationId xmlns:a16="http://schemas.microsoft.com/office/drawing/2014/main" id="{7EB557E7-7BF8-400F-B1AE-28369F948C65}"/>
                </a:ext>
              </a:extLst>
            </p:cNvPr>
            <p:cNvSpPr txBox="1"/>
            <p:nvPr/>
          </p:nvSpPr>
          <p:spPr>
            <a:xfrm>
              <a:off x="1199735" y="1523222"/>
              <a:ext cx="1962585" cy="461665"/>
            </a:xfrm>
            <a:prstGeom prst="rect">
              <a:avLst/>
            </a:prstGeom>
            <a:noFill/>
          </p:spPr>
          <p:txBody>
            <a:bodyPr wrap="square" rtlCol="0">
              <a:spAutoFit/>
            </a:bodyPr>
            <a:lstStyle/>
            <a:p>
              <a:pPr algn="r"/>
              <a:r>
                <a:rPr lang="en-US" altLang="ko-KR" sz="1200" dirty="0">
                  <a:solidFill>
                    <a:schemeClr val="tx1">
                      <a:lumMod val="75000"/>
                      <a:lumOff val="25000"/>
                    </a:schemeClr>
                  </a:solidFill>
                  <a:latin typeface="Times New Roman" panose="02020603050405020304" pitchFamily="18" charset="0"/>
                  <a:cs typeface="Times New Roman" panose="02020603050405020304" pitchFamily="18" charset="0"/>
                </a:rPr>
                <a:t>Implementation aims to significantly reduce fake product circulation.</a:t>
              </a:r>
              <a:endParaRPr lang="ko-KR" altLang="en-US" sz="12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124" name="Group 123">
            <a:extLst>
              <a:ext uri="{FF2B5EF4-FFF2-40B4-BE49-F238E27FC236}">
                <a16:creationId xmlns:a16="http://schemas.microsoft.com/office/drawing/2014/main" id="{892B919E-56A9-4CE9-98BA-F91FE211470D}"/>
              </a:ext>
            </a:extLst>
          </p:cNvPr>
          <p:cNvGrpSpPr/>
          <p:nvPr/>
        </p:nvGrpSpPr>
        <p:grpSpPr>
          <a:xfrm>
            <a:off x="825729" y="3594275"/>
            <a:ext cx="3680309" cy="709281"/>
            <a:chOff x="1199735" y="1275606"/>
            <a:chExt cx="1962585" cy="709281"/>
          </a:xfrm>
        </p:grpSpPr>
        <p:sp>
          <p:nvSpPr>
            <p:cNvPr id="125" name="TextBox 124">
              <a:extLst>
                <a:ext uri="{FF2B5EF4-FFF2-40B4-BE49-F238E27FC236}">
                  <a16:creationId xmlns:a16="http://schemas.microsoft.com/office/drawing/2014/main" id="{8C1689C9-041C-4A7F-A16B-B4557E74CA43}"/>
                </a:ext>
              </a:extLst>
            </p:cNvPr>
            <p:cNvSpPr txBox="1"/>
            <p:nvPr/>
          </p:nvSpPr>
          <p:spPr>
            <a:xfrm>
              <a:off x="1199735" y="1275606"/>
              <a:ext cx="1962585" cy="307777"/>
            </a:xfrm>
            <a:prstGeom prst="rect">
              <a:avLst/>
            </a:prstGeom>
            <a:noFill/>
          </p:spPr>
          <p:txBody>
            <a:bodyPr wrap="square" rtlCol="0">
              <a:spAutoFit/>
            </a:bodyPr>
            <a:lstStyle/>
            <a:p>
              <a:pPr algn="r"/>
              <a:r>
                <a:rPr lang="en-US" altLang="ko-KR" sz="1400" b="1" dirty="0">
                  <a:solidFill>
                    <a:schemeClr val="tx1">
                      <a:lumMod val="75000"/>
                      <a:lumOff val="25000"/>
                    </a:schemeClr>
                  </a:solidFill>
                  <a:latin typeface="Times New Roman" panose="02020603050405020304" pitchFamily="18" charset="0"/>
                  <a:cs typeface="Times New Roman" panose="02020603050405020304" pitchFamily="18" charset="0"/>
                </a:rPr>
                <a:t>Safety and Trust</a:t>
              </a:r>
              <a:endParaRPr lang="ko-KR" altLang="en-US" sz="1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26" name="TextBox 125">
              <a:extLst>
                <a:ext uri="{FF2B5EF4-FFF2-40B4-BE49-F238E27FC236}">
                  <a16:creationId xmlns:a16="http://schemas.microsoft.com/office/drawing/2014/main" id="{758999B5-358B-44FA-AD2B-4E3202F8CC64}"/>
                </a:ext>
              </a:extLst>
            </p:cNvPr>
            <p:cNvSpPr txBox="1"/>
            <p:nvPr/>
          </p:nvSpPr>
          <p:spPr>
            <a:xfrm>
              <a:off x="1199735" y="1523222"/>
              <a:ext cx="1962585" cy="461665"/>
            </a:xfrm>
            <a:prstGeom prst="rect">
              <a:avLst/>
            </a:prstGeom>
            <a:noFill/>
          </p:spPr>
          <p:txBody>
            <a:bodyPr wrap="square" rtlCol="0">
              <a:spAutoFit/>
            </a:bodyPr>
            <a:lstStyle/>
            <a:p>
              <a:pPr algn="r"/>
              <a:r>
                <a:rPr lang="en-US" altLang="ko-KR" sz="1200" dirty="0">
                  <a:solidFill>
                    <a:schemeClr val="tx1">
                      <a:lumMod val="75000"/>
                      <a:lumOff val="25000"/>
                    </a:schemeClr>
                  </a:solidFill>
                  <a:latin typeface="Times New Roman" panose="02020603050405020304" pitchFamily="18" charset="0"/>
                  <a:cs typeface="Times New Roman" panose="02020603050405020304" pitchFamily="18" charset="0"/>
                </a:rPr>
                <a:t>Manufacturers' interests safeguarded, ensuring consumer safety and trust.</a:t>
              </a:r>
              <a:endParaRPr lang="ko-KR" altLang="en-US" sz="12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128" name="Group 127">
            <a:extLst>
              <a:ext uri="{FF2B5EF4-FFF2-40B4-BE49-F238E27FC236}">
                <a16:creationId xmlns:a16="http://schemas.microsoft.com/office/drawing/2014/main" id="{34003EAC-6E2D-4960-A3EA-73FCC39973F7}"/>
              </a:ext>
            </a:extLst>
          </p:cNvPr>
          <p:cNvGrpSpPr/>
          <p:nvPr/>
        </p:nvGrpSpPr>
        <p:grpSpPr>
          <a:xfrm>
            <a:off x="2279883" y="1670779"/>
            <a:ext cx="3680309" cy="709281"/>
            <a:chOff x="1199735" y="1275606"/>
            <a:chExt cx="1962585" cy="709281"/>
          </a:xfrm>
        </p:grpSpPr>
        <p:sp>
          <p:nvSpPr>
            <p:cNvPr id="129" name="TextBox 128">
              <a:extLst>
                <a:ext uri="{FF2B5EF4-FFF2-40B4-BE49-F238E27FC236}">
                  <a16:creationId xmlns:a16="http://schemas.microsoft.com/office/drawing/2014/main" id="{C6B66437-D02C-4F99-A487-65BA921C2650}"/>
                </a:ext>
              </a:extLst>
            </p:cNvPr>
            <p:cNvSpPr txBox="1"/>
            <p:nvPr/>
          </p:nvSpPr>
          <p:spPr>
            <a:xfrm>
              <a:off x="1199735" y="1275606"/>
              <a:ext cx="1962585" cy="307777"/>
            </a:xfrm>
            <a:prstGeom prst="rect">
              <a:avLst/>
            </a:prstGeom>
            <a:noFill/>
          </p:spPr>
          <p:txBody>
            <a:bodyPr wrap="square" rtlCol="0">
              <a:spAutoFit/>
            </a:bodyPr>
            <a:lstStyle/>
            <a:p>
              <a:pPr algn="r"/>
              <a:r>
                <a:rPr lang="en-US" altLang="ko-KR" sz="1400" b="1" dirty="0">
                  <a:solidFill>
                    <a:schemeClr val="tx1">
                      <a:lumMod val="75000"/>
                      <a:lumOff val="25000"/>
                    </a:schemeClr>
                  </a:solidFill>
                  <a:latin typeface="Times New Roman" panose="02020603050405020304" pitchFamily="18" charset="0"/>
                  <a:cs typeface="Times New Roman" panose="02020603050405020304" pitchFamily="18" charset="0"/>
                </a:rPr>
                <a:t>Boosted Confidence</a:t>
              </a:r>
              <a:endParaRPr lang="ko-KR" altLang="en-US" sz="1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30" name="TextBox 129">
              <a:extLst>
                <a:ext uri="{FF2B5EF4-FFF2-40B4-BE49-F238E27FC236}">
                  <a16:creationId xmlns:a16="http://schemas.microsoft.com/office/drawing/2014/main" id="{E40E824D-1D4E-4DDB-9308-7DE8A5777FA9}"/>
                </a:ext>
              </a:extLst>
            </p:cNvPr>
            <p:cNvSpPr txBox="1"/>
            <p:nvPr/>
          </p:nvSpPr>
          <p:spPr>
            <a:xfrm>
              <a:off x="1199735" y="1523222"/>
              <a:ext cx="1962585" cy="461665"/>
            </a:xfrm>
            <a:prstGeom prst="rect">
              <a:avLst/>
            </a:prstGeom>
            <a:noFill/>
          </p:spPr>
          <p:txBody>
            <a:bodyPr wrap="square" rtlCol="0">
              <a:spAutoFit/>
            </a:bodyPr>
            <a:lstStyle/>
            <a:p>
              <a:pPr algn="r"/>
              <a:r>
                <a:rPr lang="en-US" altLang="ko-KR" sz="1200" dirty="0">
                  <a:solidFill>
                    <a:schemeClr val="tx1">
                      <a:lumMod val="75000"/>
                      <a:lumOff val="25000"/>
                    </a:schemeClr>
                  </a:solidFill>
                  <a:latin typeface="Times New Roman" panose="02020603050405020304" pitchFamily="18" charset="0"/>
                  <a:cs typeface="Times New Roman" panose="02020603050405020304" pitchFamily="18" charset="0"/>
                </a:rPr>
                <a:t>Consumers and businesses gain confidence through improved product authentication.</a:t>
              </a:r>
            </a:p>
          </p:txBody>
        </p:sp>
      </p:grpSp>
    </p:spTree>
    <p:extLst>
      <p:ext uri="{BB962C8B-B14F-4D97-AF65-F5344CB8AC3E}">
        <p14:creationId xmlns:p14="http://schemas.microsoft.com/office/powerpoint/2010/main" val="2737942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latin typeface="Times New Roman" panose="02020603050405020304" pitchFamily="18" charset="0"/>
                <a:cs typeface="Times New Roman" panose="02020603050405020304" pitchFamily="18" charset="0"/>
              </a:rPr>
              <a:t>Time Estimation</a:t>
            </a:r>
          </a:p>
        </p:txBody>
      </p:sp>
      <p:graphicFrame>
        <p:nvGraphicFramePr>
          <p:cNvPr id="39" name="Chart 38">
            <a:extLst>
              <a:ext uri="{FF2B5EF4-FFF2-40B4-BE49-F238E27FC236}">
                <a16:creationId xmlns:a16="http://schemas.microsoft.com/office/drawing/2014/main" id="{4B5F2C1F-6F87-7C28-6A11-6C31825C4B3A}"/>
              </a:ext>
            </a:extLst>
          </p:cNvPr>
          <p:cNvGraphicFramePr/>
          <p:nvPr>
            <p:extLst>
              <p:ext uri="{D42A27DB-BD31-4B8C-83A1-F6EECF244321}">
                <p14:modId xmlns:p14="http://schemas.microsoft.com/office/powerpoint/2010/main" val="3469203057"/>
              </p:ext>
            </p:extLst>
          </p:nvPr>
        </p:nvGraphicFramePr>
        <p:xfrm>
          <a:off x="2512713" y="1475116"/>
          <a:ext cx="7243761" cy="445985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98383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latin typeface="Times New Roman" panose="02020603050405020304" pitchFamily="18" charset="0"/>
                <a:cs typeface="Times New Roman" panose="02020603050405020304" pitchFamily="18" charset="0"/>
              </a:rPr>
              <a:t>Cost Estimation</a:t>
            </a:r>
          </a:p>
        </p:txBody>
      </p:sp>
      <p:graphicFrame>
        <p:nvGraphicFramePr>
          <p:cNvPr id="3" name="Table 2">
            <a:extLst>
              <a:ext uri="{FF2B5EF4-FFF2-40B4-BE49-F238E27FC236}">
                <a16:creationId xmlns:a16="http://schemas.microsoft.com/office/drawing/2014/main" id="{29727348-9BA5-B16A-C99D-71EB3349E838}"/>
              </a:ext>
            </a:extLst>
          </p:cNvPr>
          <p:cNvGraphicFramePr>
            <a:graphicFrameLocks noGrp="1"/>
          </p:cNvGraphicFramePr>
          <p:nvPr>
            <p:extLst>
              <p:ext uri="{D42A27DB-BD31-4B8C-83A1-F6EECF244321}">
                <p14:modId xmlns:p14="http://schemas.microsoft.com/office/powerpoint/2010/main" val="1947670037"/>
              </p:ext>
            </p:extLst>
          </p:nvPr>
        </p:nvGraphicFramePr>
        <p:xfrm>
          <a:off x="1976887" y="1268085"/>
          <a:ext cx="8238226" cy="5250406"/>
        </p:xfrm>
        <a:graphic>
          <a:graphicData uri="http://schemas.openxmlformats.org/drawingml/2006/table">
            <a:tbl>
              <a:tblPr firstRow="1" firstCol="1" bandRow="1">
                <a:tableStyleId>{5C22544A-7EE6-4342-B048-85BDC9FD1C3A}</a:tableStyleId>
              </a:tblPr>
              <a:tblGrid>
                <a:gridCol w="3555124">
                  <a:extLst>
                    <a:ext uri="{9D8B030D-6E8A-4147-A177-3AD203B41FA5}">
                      <a16:colId xmlns:a16="http://schemas.microsoft.com/office/drawing/2014/main" val="2509389365"/>
                    </a:ext>
                  </a:extLst>
                </a:gridCol>
                <a:gridCol w="4683102">
                  <a:extLst>
                    <a:ext uri="{9D8B030D-6E8A-4147-A177-3AD203B41FA5}">
                      <a16:colId xmlns:a16="http://schemas.microsoft.com/office/drawing/2014/main" val="3224659569"/>
                    </a:ext>
                  </a:extLst>
                </a:gridCol>
              </a:tblGrid>
              <a:tr h="1041856">
                <a:tc>
                  <a:txBody>
                    <a:bodyPr/>
                    <a:lstStyle/>
                    <a:p>
                      <a:pPr algn="just">
                        <a:lnSpc>
                          <a:spcPct val="107000"/>
                        </a:lnSpc>
                        <a:spcAft>
                          <a:spcPts val="800"/>
                        </a:spcAft>
                      </a:pPr>
                      <a:r>
                        <a:rPr lang="en-IN" sz="1200" kern="100">
                          <a:effectLst/>
                        </a:rPr>
                        <a:t>Cost Element</a:t>
                      </a:r>
                      <a:endParaRPr lang="en-IN" sz="1200" kern="100">
                        <a:effectLst/>
                        <a:latin typeface="Times New Roman" panose="02020603050405020304" pitchFamily="18"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Estimated Cost Range (NPR)</a:t>
                      </a:r>
                      <a:endParaRPr lang="en-IN" sz="1200" kern="100">
                        <a:effectLst/>
                        <a:latin typeface="Times New Roman" panose="02020603050405020304" pitchFamily="18"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87795420"/>
                  </a:ext>
                </a:extLst>
              </a:tr>
              <a:tr h="1041856">
                <a:tc>
                  <a:txBody>
                    <a:bodyPr/>
                    <a:lstStyle/>
                    <a:p>
                      <a:pPr algn="just">
                        <a:lnSpc>
                          <a:spcPct val="107000"/>
                        </a:lnSpc>
                        <a:spcAft>
                          <a:spcPts val="800"/>
                        </a:spcAft>
                      </a:pPr>
                      <a:r>
                        <a:rPr lang="en-IN" sz="1200" kern="100">
                          <a:effectLst/>
                        </a:rPr>
                        <a:t>Infrastructure and Hosting</a:t>
                      </a:r>
                      <a:endParaRPr lang="en-IN" sz="1200" kern="100">
                        <a:effectLst/>
                        <a:latin typeface="Times New Roman" panose="02020603050405020304" pitchFamily="18"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NPR 5,000 – NPR 10,000</a:t>
                      </a:r>
                      <a:endParaRPr lang="en-IN" sz="1200" kern="100">
                        <a:effectLst/>
                        <a:latin typeface="Times New Roman" panose="02020603050405020304" pitchFamily="18"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304641350"/>
                  </a:ext>
                </a:extLst>
              </a:tr>
              <a:tr h="1041856">
                <a:tc>
                  <a:txBody>
                    <a:bodyPr/>
                    <a:lstStyle/>
                    <a:p>
                      <a:pPr algn="just">
                        <a:lnSpc>
                          <a:spcPct val="107000"/>
                        </a:lnSpc>
                        <a:spcAft>
                          <a:spcPts val="800"/>
                        </a:spcAft>
                      </a:pPr>
                      <a:r>
                        <a:rPr lang="en-IN" sz="1200" kern="100">
                          <a:effectLst/>
                        </a:rPr>
                        <a:t>Testing and Quality Assurance</a:t>
                      </a:r>
                      <a:endParaRPr lang="en-IN" sz="1200" kern="100">
                        <a:effectLst/>
                        <a:latin typeface="Times New Roman" panose="02020603050405020304" pitchFamily="18"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NPR 5,000 – NPR 10,000</a:t>
                      </a:r>
                      <a:endParaRPr lang="en-IN" sz="1200" kern="100">
                        <a:effectLst/>
                        <a:latin typeface="Times New Roman" panose="02020603050405020304" pitchFamily="18"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207351180"/>
                  </a:ext>
                </a:extLst>
              </a:tr>
              <a:tr h="1041856">
                <a:tc>
                  <a:txBody>
                    <a:bodyPr/>
                    <a:lstStyle/>
                    <a:p>
                      <a:pPr algn="just">
                        <a:lnSpc>
                          <a:spcPct val="107000"/>
                        </a:lnSpc>
                        <a:spcAft>
                          <a:spcPts val="800"/>
                        </a:spcAft>
                      </a:pPr>
                      <a:r>
                        <a:rPr lang="en-IN" sz="1200" kern="100">
                          <a:effectLst/>
                        </a:rPr>
                        <a:t>Training and Documentation</a:t>
                      </a:r>
                      <a:endParaRPr lang="en-IN" sz="1200" kern="100">
                        <a:effectLst/>
                        <a:latin typeface="Times New Roman" panose="02020603050405020304" pitchFamily="18"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NPR 5,000 – NPR 10,000</a:t>
                      </a:r>
                      <a:endParaRPr lang="en-IN" sz="1200" kern="100">
                        <a:effectLst/>
                        <a:latin typeface="Times New Roman" panose="02020603050405020304" pitchFamily="18"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799625331"/>
                  </a:ext>
                </a:extLst>
              </a:tr>
              <a:tr h="1082982">
                <a:tc>
                  <a:txBody>
                    <a:bodyPr/>
                    <a:lstStyle/>
                    <a:p>
                      <a:pPr algn="just">
                        <a:lnSpc>
                          <a:spcPct val="107000"/>
                        </a:lnSpc>
                        <a:spcAft>
                          <a:spcPts val="800"/>
                        </a:spcAft>
                      </a:pPr>
                      <a:r>
                        <a:rPr lang="en-IN" sz="1200" kern="100">
                          <a:effectLst/>
                        </a:rPr>
                        <a:t>Maintenance and Support</a:t>
                      </a:r>
                      <a:endParaRPr lang="en-IN" sz="1200" kern="100">
                        <a:effectLst/>
                        <a:latin typeface="Times New Roman" panose="02020603050405020304" pitchFamily="18"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dirty="0">
                          <a:effectLst/>
                        </a:rPr>
                        <a:t>NPR 10,000 – NPR 25,000 </a:t>
                      </a:r>
                      <a:endParaRPr lang="en-IN" sz="1200" kern="100" dirty="0">
                        <a:effectLst/>
                        <a:latin typeface="Times New Roman" panose="02020603050405020304" pitchFamily="18"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68596066"/>
                  </a:ext>
                </a:extLst>
              </a:tr>
            </a:tbl>
          </a:graphicData>
        </a:graphic>
      </p:graphicFrame>
    </p:spTree>
    <p:extLst>
      <p:ext uri="{BB962C8B-B14F-4D97-AF65-F5344CB8AC3E}">
        <p14:creationId xmlns:p14="http://schemas.microsoft.com/office/powerpoint/2010/main" val="2860746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FDDAAC-EF33-4889-A7B4-2DFAD17C6E9B}"/>
              </a:ext>
            </a:extLst>
          </p:cNvPr>
          <p:cNvSpPr txBox="1"/>
          <p:nvPr/>
        </p:nvSpPr>
        <p:spPr>
          <a:xfrm>
            <a:off x="4757249" y="449176"/>
            <a:ext cx="6985096" cy="615553"/>
          </a:xfrm>
          <a:prstGeom prst="rect">
            <a:avLst/>
          </a:prstGeom>
          <a:noFill/>
        </p:spPr>
        <p:txBody>
          <a:bodyPr wrap="square" lIns="36000" tIns="0" rIns="36000" bIns="0" rtlCol="0">
            <a:spAutoFit/>
          </a:bodyPr>
          <a:lstStyle/>
          <a:p>
            <a:r>
              <a:rPr lang="en-US" altLang="ko-KR" sz="4000" dirty="0">
                <a:solidFill>
                  <a:schemeClr val="bg1"/>
                </a:solidFill>
                <a:latin typeface="+mj-lt"/>
              </a:rPr>
              <a:t>REFERENCES</a:t>
            </a:r>
            <a:endParaRPr lang="ko-KR" altLang="en-US" sz="4000" dirty="0">
              <a:solidFill>
                <a:schemeClr val="bg1"/>
              </a:solidFill>
              <a:latin typeface="+mj-lt"/>
            </a:endParaRPr>
          </a:p>
        </p:txBody>
      </p:sp>
      <p:sp>
        <p:nvSpPr>
          <p:cNvPr id="4" name="Freeform: Shape 3">
            <a:extLst>
              <a:ext uri="{FF2B5EF4-FFF2-40B4-BE49-F238E27FC236}">
                <a16:creationId xmlns:a16="http://schemas.microsoft.com/office/drawing/2014/main" id="{A59B5DC9-6493-47A5-9059-6C45795A7BD9}"/>
              </a:ext>
            </a:extLst>
          </p:cNvPr>
          <p:cNvSpPr/>
          <p:nvPr/>
        </p:nvSpPr>
        <p:spPr>
          <a:xfrm>
            <a:off x="4751415" y="1234155"/>
            <a:ext cx="425726" cy="393733"/>
          </a:xfrm>
          <a:custGeom>
            <a:avLst/>
            <a:gdLst/>
            <a:ahLst/>
            <a:cxnLst/>
            <a:rect l="l" t="t" r="r" b="b"/>
            <a:pathLst>
              <a:path w="115863" h="107156">
                <a:moveTo>
                  <a:pt x="106040" y="0"/>
                </a:moveTo>
                <a:lnTo>
                  <a:pt x="115863" y="15627"/>
                </a:lnTo>
                <a:cubicBezTo>
                  <a:pt x="107677" y="19050"/>
                  <a:pt x="101650" y="24148"/>
                  <a:pt x="97780" y="30919"/>
                </a:cubicBezTo>
                <a:cubicBezTo>
                  <a:pt x="93911" y="37691"/>
                  <a:pt x="91753" y="47551"/>
                  <a:pt x="91306" y="60499"/>
                </a:cubicBezTo>
                <a:lnTo>
                  <a:pt x="112291" y="60499"/>
                </a:lnTo>
                <a:lnTo>
                  <a:pt x="112291" y="107156"/>
                </a:lnTo>
                <a:lnTo>
                  <a:pt x="69205" y="107156"/>
                </a:lnTo>
                <a:lnTo>
                  <a:pt x="69205" y="70321"/>
                </a:lnTo>
                <a:cubicBezTo>
                  <a:pt x="69205" y="50378"/>
                  <a:pt x="71587" y="35942"/>
                  <a:pt x="76349" y="27012"/>
                </a:cubicBezTo>
                <a:cubicBezTo>
                  <a:pt x="82600" y="15106"/>
                  <a:pt x="92497" y="6102"/>
                  <a:pt x="106040" y="0"/>
                </a:cubicBezTo>
                <a:close/>
                <a:moveTo>
                  <a:pt x="36835" y="0"/>
                </a:moveTo>
                <a:lnTo>
                  <a:pt x="46658" y="15627"/>
                </a:lnTo>
                <a:cubicBezTo>
                  <a:pt x="38472" y="19050"/>
                  <a:pt x="32445" y="24148"/>
                  <a:pt x="28575" y="30919"/>
                </a:cubicBezTo>
                <a:cubicBezTo>
                  <a:pt x="24706" y="37691"/>
                  <a:pt x="22548" y="47551"/>
                  <a:pt x="22101" y="60499"/>
                </a:cubicBezTo>
                <a:lnTo>
                  <a:pt x="43086" y="60499"/>
                </a:lnTo>
                <a:lnTo>
                  <a:pt x="43086" y="107156"/>
                </a:lnTo>
                <a:lnTo>
                  <a:pt x="0" y="107156"/>
                </a:lnTo>
                <a:lnTo>
                  <a:pt x="0" y="70321"/>
                </a:lnTo>
                <a:cubicBezTo>
                  <a:pt x="0" y="50378"/>
                  <a:pt x="2382" y="35942"/>
                  <a:pt x="7144" y="27012"/>
                </a:cubicBezTo>
                <a:cubicBezTo>
                  <a:pt x="13395" y="15106"/>
                  <a:pt x="23292" y="6102"/>
                  <a:pt x="3683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직사각형 1">
            <a:extLst>
              <a:ext uri="{FF2B5EF4-FFF2-40B4-BE49-F238E27FC236}">
                <a16:creationId xmlns:a16="http://schemas.microsoft.com/office/drawing/2014/main" id="{B756B549-7F86-4158-9AB8-DA6CB316BDFB}"/>
              </a:ext>
            </a:extLst>
          </p:cNvPr>
          <p:cNvSpPr/>
          <p:nvPr/>
        </p:nvSpPr>
        <p:spPr>
          <a:xfrm>
            <a:off x="5203027" y="1234155"/>
            <a:ext cx="6772233" cy="4368504"/>
          </a:xfrm>
          <a:prstGeom prst="rect">
            <a:avLst/>
          </a:prstGeom>
        </p:spPr>
        <p:txBody>
          <a:bodyPr wrap="square">
            <a:spAutoFit/>
          </a:bodyPr>
          <a:lstStyle/>
          <a:p>
            <a:pPr indent="-406400" algn="just">
              <a:lnSpc>
                <a:spcPct val="107000"/>
              </a:lnSpc>
              <a:spcAft>
                <a:spcPts val="800"/>
              </a:spcAft>
            </a:pPr>
            <a:r>
              <a:rPr lang="en-IN" sz="1600" kern="100" dirty="0">
                <a:solidFill>
                  <a:schemeClr val="accent4">
                    <a:lumMod val="60000"/>
                    <a:lumOff val="40000"/>
                  </a:schemeClr>
                </a:solidFill>
                <a:effectLst/>
                <a:latin typeface="Times New Roman" panose="02020603050405020304" pitchFamily="18" charset="0"/>
                <a:ea typeface="Times New Roman" panose="02020603050405020304" pitchFamily="18" charset="0"/>
                <a:cs typeface="Mangal" panose="02040503050203030202" pitchFamily="18" charset="0"/>
              </a:rPr>
              <a:t>[1] “Web3 for Better Whitepaper 3.0,” 2023.</a:t>
            </a:r>
            <a:endParaRPr lang="en-IN" sz="1600" kern="100" dirty="0">
              <a:solidFill>
                <a:schemeClr val="accent4">
                  <a:lumMod val="60000"/>
                  <a:lumOff val="40000"/>
                </a:schemeClr>
              </a:solidFill>
              <a:effectLst/>
              <a:latin typeface="Times New Roman" panose="02020603050405020304" pitchFamily="18" charset="0"/>
              <a:ea typeface="Calibri" panose="020F0502020204030204" pitchFamily="34" charset="0"/>
              <a:cs typeface="Mangal" panose="02040503050203030202" pitchFamily="18" charset="0"/>
            </a:endParaRPr>
          </a:p>
          <a:p>
            <a:pPr indent="-406400" algn="just">
              <a:lnSpc>
                <a:spcPct val="107000"/>
              </a:lnSpc>
              <a:spcAft>
                <a:spcPts val="800"/>
              </a:spcAft>
            </a:pPr>
            <a:r>
              <a:rPr lang="en-IN" sz="1600" kern="100" dirty="0">
                <a:solidFill>
                  <a:schemeClr val="accent4">
                    <a:lumMod val="60000"/>
                    <a:lumOff val="40000"/>
                  </a:schemeClr>
                </a:solidFill>
                <a:effectLst/>
                <a:latin typeface="Times New Roman" panose="02020603050405020304" pitchFamily="18" charset="0"/>
                <a:ea typeface="Times New Roman" panose="02020603050405020304" pitchFamily="18" charset="0"/>
                <a:cs typeface="Mangal" panose="02040503050203030202" pitchFamily="18" charset="0"/>
              </a:rPr>
              <a:t>[2] J. Golosova, S. Remese, and A. Romanovs, “Development of the Business Processes Modelling Lab Tools,” in </a:t>
            </a:r>
            <a:r>
              <a:rPr lang="en-IN" sz="1600" i="1" kern="100" dirty="0">
                <a:solidFill>
                  <a:schemeClr val="accent4">
                    <a:lumMod val="60000"/>
                    <a:lumOff val="40000"/>
                  </a:schemeClr>
                </a:solidFill>
                <a:effectLst/>
                <a:latin typeface="Times New Roman" panose="02020603050405020304" pitchFamily="18" charset="0"/>
                <a:ea typeface="Times New Roman" panose="02020603050405020304" pitchFamily="18" charset="0"/>
                <a:cs typeface="Mangal" panose="02040503050203030202" pitchFamily="18" charset="0"/>
              </a:rPr>
              <a:t>2019 Open Conference of Electrical, Electronic and Information Sciences, eStream 2019 - Proceedings</a:t>
            </a:r>
            <a:r>
              <a:rPr lang="en-IN" sz="1600" kern="100" dirty="0">
                <a:solidFill>
                  <a:schemeClr val="accent4">
                    <a:lumMod val="60000"/>
                    <a:lumOff val="40000"/>
                  </a:schemeClr>
                </a:solidFill>
                <a:effectLst/>
                <a:latin typeface="Times New Roman" panose="02020603050405020304" pitchFamily="18" charset="0"/>
                <a:ea typeface="Times New Roman" panose="02020603050405020304" pitchFamily="18" charset="0"/>
                <a:cs typeface="Mangal" panose="02040503050203030202" pitchFamily="18" charset="0"/>
              </a:rPr>
              <a:t>, Institute of Electrical and Electronics Engineers Inc., Apr. 2019. doi: 10.1109/eStream.2019.8732148.</a:t>
            </a:r>
            <a:endParaRPr lang="en-IN" sz="1600" kern="100" dirty="0">
              <a:solidFill>
                <a:schemeClr val="accent4">
                  <a:lumMod val="60000"/>
                  <a:lumOff val="40000"/>
                </a:schemeClr>
              </a:solidFill>
              <a:effectLst/>
              <a:latin typeface="Times New Roman" panose="02020603050405020304" pitchFamily="18" charset="0"/>
              <a:ea typeface="Calibri" panose="020F0502020204030204" pitchFamily="34" charset="0"/>
              <a:cs typeface="Mangal" panose="02040503050203030202" pitchFamily="18" charset="0"/>
            </a:endParaRPr>
          </a:p>
          <a:p>
            <a:pPr indent="-406400" algn="just">
              <a:lnSpc>
                <a:spcPct val="107000"/>
              </a:lnSpc>
              <a:spcAft>
                <a:spcPts val="800"/>
              </a:spcAft>
            </a:pPr>
            <a:r>
              <a:rPr lang="en-IN" sz="1600" kern="100" dirty="0">
                <a:solidFill>
                  <a:schemeClr val="accent4">
                    <a:lumMod val="60000"/>
                    <a:lumOff val="40000"/>
                  </a:schemeClr>
                </a:solidFill>
                <a:effectLst/>
                <a:latin typeface="Times New Roman" panose="02020603050405020304" pitchFamily="18" charset="0"/>
                <a:ea typeface="Times New Roman" panose="02020603050405020304" pitchFamily="18" charset="0"/>
                <a:cs typeface="Mangal" panose="02040503050203030202" pitchFamily="18" charset="0"/>
              </a:rPr>
              <a:t>[3] “OriginTrail Ecosystem White Paper 2.0.”</a:t>
            </a:r>
            <a:endParaRPr lang="en-IN" sz="1600" kern="100" dirty="0">
              <a:solidFill>
                <a:schemeClr val="accent4">
                  <a:lumMod val="60000"/>
                  <a:lumOff val="40000"/>
                </a:schemeClr>
              </a:solidFill>
              <a:effectLst/>
              <a:latin typeface="Times New Roman" panose="02020603050405020304" pitchFamily="18" charset="0"/>
              <a:ea typeface="Calibri" panose="020F0502020204030204" pitchFamily="34" charset="0"/>
              <a:cs typeface="Mangal" panose="02040503050203030202" pitchFamily="18" charset="0"/>
            </a:endParaRPr>
          </a:p>
          <a:p>
            <a:pPr indent="-406400" algn="just">
              <a:lnSpc>
                <a:spcPct val="107000"/>
              </a:lnSpc>
              <a:spcAft>
                <a:spcPts val="800"/>
              </a:spcAft>
            </a:pPr>
            <a:r>
              <a:rPr lang="en-IN" sz="1600" kern="100" dirty="0">
                <a:solidFill>
                  <a:schemeClr val="accent4">
                    <a:lumMod val="60000"/>
                    <a:lumOff val="40000"/>
                  </a:schemeClr>
                </a:solidFill>
                <a:effectLst/>
                <a:latin typeface="Times New Roman" panose="02020603050405020304" pitchFamily="18" charset="0"/>
                <a:ea typeface="Times New Roman" panose="02020603050405020304" pitchFamily="18" charset="0"/>
                <a:cs typeface="Mangal" panose="02040503050203030202" pitchFamily="18" charset="0"/>
              </a:rPr>
              <a:t>[4] R. Azzi, R. K. Chamoun, and M. Sokhn, “The power of a blockchain-based supply chain,” </a:t>
            </a:r>
            <a:r>
              <a:rPr lang="en-IN" sz="1600" i="1" kern="100" dirty="0">
                <a:solidFill>
                  <a:schemeClr val="accent4">
                    <a:lumMod val="60000"/>
                    <a:lumOff val="40000"/>
                  </a:schemeClr>
                </a:solidFill>
                <a:effectLst/>
                <a:latin typeface="Times New Roman" panose="02020603050405020304" pitchFamily="18" charset="0"/>
                <a:ea typeface="Times New Roman" panose="02020603050405020304" pitchFamily="18" charset="0"/>
                <a:cs typeface="Mangal" panose="02040503050203030202" pitchFamily="18" charset="0"/>
              </a:rPr>
              <a:t>Comput Ind Eng</a:t>
            </a:r>
            <a:r>
              <a:rPr lang="en-IN" sz="1600" kern="100" dirty="0">
                <a:solidFill>
                  <a:schemeClr val="accent4">
                    <a:lumMod val="60000"/>
                    <a:lumOff val="40000"/>
                  </a:schemeClr>
                </a:solidFill>
                <a:effectLst/>
                <a:latin typeface="Times New Roman" panose="02020603050405020304" pitchFamily="18" charset="0"/>
                <a:ea typeface="Times New Roman" panose="02020603050405020304" pitchFamily="18" charset="0"/>
                <a:cs typeface="Mangal" panose="02040503050203030202" pitchFamily="18" charset="0"/>
              </a:rPr>
              <a:t>, vol. 135, pp. 582–592, Sep. 2019, doi: 10.1016/j.cie.2019.06.042.</a:t>
            </a:r>
            <a:endParaRPr lang="en-IN" sz="1600" kern="100" dirty="0">
              <a:solidFill>
                <a:schemeClr val="accent4">
                  <a:lumMod val="60000"/>
                  <a:lumOff val="40000"/>
                </a:schemeClr>
              </a:solidFill>
              <a:effectLst/>
              <a:latin typeface="Times New Roman" panose="02020603050405020304" pitchFamily="18" charset="0"/>
              <a:ea typeface="Calibri" panose="020F0502020204030204" pitchFamily="34" charset="0"/>
              <a:cs typeface="Mangal" panose="02040503050203030202" pitchFamily="18" charset="0"/>
            </a:endParaRPr>
          </a:p>
          <a:p>
            <a:r>
              <a:rPr lang="en-IN" sz="1600" dirty="0">
                <a:solidFill>
                  <a:schemeClr val="accent4">
                    <a:lumMod val="60000"/>
                    <a:lumOff val="40000"/>
                  </a:schemeClr>
                </a:solidFill>
                <a:effectLst/>
                <a:latin typeface="Times New Roman" panose="02020603050405020304" pitchFamily="18" charset="0"/>
                <a:ea typeface="Times New Roman" panose="02020603050405020304" pitchFamily="18" charset="0"/>
                <a:cs typeface="Mangal" panose="02040503050203030202" pitchFamily="18" charset="0"/>
              </a:rPr>
              <a:t>[5] I. Malta, H. Nguyen, and L. Do, “THE ADOPTION OF BLOCKCHAIN IN FOOD RETAIL SUPPLY CHAIN Case: IBM Food Trust Blockchain and the Food Retail Supply Chain The adoption of blockchain in food retail supply chain Case: IBM Food Trust Blockchain and the food retail supply chain in Malta Bachelor of Business Administration,” 2018.</a:t>
            </a:r>
            <a:endParaRPr lang="en-US" altLang="ko-KR" sz="1600" dirty="0">
              <a:solidFill>
                <a:schemeClr val="accent4">
                  <a:lumMod val="60000"/>
                  <a:lumOff val="40000"/>
                </a:schemeClr>
              </a:solidFill>
              <a:cs typeface="Arial" pitchFamily="34" charset="0"/>
            </a:endParaRPr>
          </a:p>
        </p:txBody>
      </p:sp>
      <p:sp>
        <p:nvSpPr>
          <p:cNvPr id="7" name="Freeform: Shape 6">
            <a:extLst>
              <a:ext uri="{FF2B5EF4-FFF2-40B4-BE49-F238E27FC236}">
                <a16:creationId xmlns:a16="http://schemas.microsoft.com/office/drawing/2014/main" id="{947FB5D4-45FC-48F7-9175-21E2FB0CDFD9}"/>
              </a:ext>
            </a:extLst>
          </p:cNvPr>
          <p:cNvSpPr/>
          <p:nvPr/>
        </p:nvSpPr>
        <p:spPr>
          <a:xfrm rot="10800000">
            <a:off x="11316619" y="5378352"/>
            <a:ext cx="425726" cy="393733"/>
          </a:xfrm>
          <a:custGeom>
            <a:avLst/>
            <a:gdLst/>
            <a:ahLst/>
            <a:cxnLst/>
            <a:rect l="l" t="t" r="r" b="b"/>
            <a:pathLst>
              <a:path w="115863" h="107156">
                <a:moveTo>
                  <a:pt x="106040" y="0"/>
                </a:moveTo>
                <a:lnTo>
                  <a:pt x="115863" y="15627"/>
                </a:lnTo>
                <a:cubicBezTo>
                  <a:pt x="107677" y="19050"/>
                  <a:pt x="101650" y="24148"/>
                  <a:pt x="97780" y="30919"/>
                </a:cubicBezTo>
                <a:cubicBezTo>
                  <a:pt x="93911" y="37691"/>
                  <a:pt x="91753" y="47551"/>
                  <a:pt x="91306" y="60499"/>
                </a:cubicBezTo>
                <a:lnTo>
                  <a:pt x="112291" y="60499"/>
                </a:lnTo>
                <a:lnTo>
                  <a:pt x="112291" y="107156"/>
                </a:lnTo>
                <a:lnTo>
                  <a:pt x="69205" y="107156"/>
                </a:lnTo>
                <a:lnTo>
                  <a:pt x="69205" y="70321"/>
                </a:lnTo>
                <a:cubicBezTo>
                  <a:pt x="69205" y="50378"/>
                  <a:pt x="71587" y="35942"/>
                  <a:pt x="76349" y="27012"/>
                </a:cubicBezTo>
                <a:cubicBezTo>
                  <a:pt x="82600" y="15106"/>
                  <a:pt x="92497" y="6102"/>
                  <a:pt x="106040" y="0"/>
                </a:cubicBezTo>
                <a:close/>
                <a:moveTo>
                  <a:pt x="36835" y="0"/>
                </a:moveTo>
                <a:lnTo>
                  <a:pt x="46658" y="15627"/>
                </a:lnTo>
                <a:cubicBezTo>
                  <a:pt x="38472" y="19050"/>
                  <a:pt x="32445" y="24148"/>
                  <a:pt x="28575" y="30919"/>
                </a:cubicBezTo>
                <a:cubicBezTo>
                  <a:pt x="24706" y="37691"/>
                  <a:pt x="22548" y="47551"/>
                  <a:pt x="22101" y="60499"/>
                </a:cubicBezTo>
                <a:lnTo>
                  <a:pt x="43086" y="60499"/>
                </a:lnTo>
                <a:lnTo>
                  <a:pt x="43086" y="107156"/>
                </a:lnTo>
                <a:lnTo>
                  <a:pt x="0" y="107156"/>
                </a:lnTo>
                <a:lnTo>
                  <a:pt x="0" y="70321"/>
                </a:lnTo>
                <a:cubicBezTo>
                  <a:pt x="0" y="50378"/>
                  <a:pt x="2382" y="35942"/>
                  <a:pt x="7144" y="27012"/>
                </a:cubicBezTo>
                <a:cubicBezTo>
                  <a:pt x="13395" y="15106"/>
                  <a:pt x="23292" y="6102"/>
                  <a:pt x="3683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3883369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Straight Connector 41">
            <a:extLst>
              <a:ext uri="{FF2B5EF4-FFF2-40B4-BE49-F238E27FC236}">
                <a16:creationId xmlns:a16="http://schemas.microsoft.com/office/drawing/2014/main" id="{CF612F3A-C056-9519-3A3D-428FE550AD5D}"/>
              </a:ext>
            </a:extLst>
          </p:cNvPr>
          <p:cNvCxnSpPr>
            <a:cxnSpLocks/>
          </p:cNvCxnSpPr>
          <p:nvPr/>
        </p:nvCxnSpPr>
        <p:spPr>
          <a:xfrm>
            <a:off x="8042078" y="1271213"/>
            <a:ext cx="0" cy="478530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5A4BDA0-C270-4764-9C18-A593BCE2C965}"/>
              </a:ext>
            </a:extLst>
          </p:cNvPr>
          <p:cNvSpPr txBox="1"/>
          <p:nvPr/>
        </p:nvSpPr>
        <p:spPr>
          <a:xfrm>
            <a:off x="143537" y="347883"/>
            <a:ext cx="3905265" cy="923330"/>
          </a:xfrm>
          <a:prstGeom prst="rect">
            <a:avLst/>
          </a:prstGeom>
          <a:noFill/>
        </p:spPr>
        <p:txBody>
          <a:bodyPr wrap="square" rtlCol="0" anchor="ctr">
            <a:spAutoFit/>
          </a:bodyPr>
          <a:lstStyle/>
          <a:p>
            <a:r>
              <a:rPr lang="en-IN" altLang="ko-KR" sz="5400" dirty="0">
                <a:solidFill>
                  <a:schemeClr val="bg1"/>
                </a:solidFill>
                <a:latin typeface="Times New Roman" panose="02020603050405020304" pitchFamily="18" charset="0"/>
                <a:cs typeface="Times New Roman" panose="02020603050405020304" pitchFamily="18" charset="0"/>
              </a:rPr>
              <a:t>CONTENT</a:t>
            </a:r>
            <a:endParaRPr lang="ko-KR" altLang="en-US" sz="5400" dirty="0">
              <a:solidFill>
                <a:schemeClr val="bg1"/>
              </a:solidFill>
              <a:latin typeface="Times New Roman" panose="02020603050405020304" pitchFamily="18" charset="0"/>
              <a:cs typeface="Times New Roman" panose="02020603050405020304" pitchFamily="18" charset="0"/>
            </a:endParaRPr>
          </a:p>
        </p:txBody>
      </p:sp>
      <p:grpSp>
        <p:nvGrpSpPr>
          <p:cNvPr id="11" name="Group 10">
            <a:extLst>
              <a:ext uri="{FF2B5EF4-FFF2-40B4-BE49-F238E27FC236}">
                <a16:creationId xmlns:a16="http://schemas.microsoft.com/office/drawing/2014/main" id="{6F556014-99F2-413F-BA74-B604762B66FA}"/>
              </a:ext>
            </a:extLst>
          </p:cNvPr>
          <p:cNvGrpSpPr/>
          <p:nvPr/>
        </p:nvGrpSpPr>
        <p:grpSpPr>
          <a:xfrm flipV="1">
            <a:off x="3642229" y="880971"/>
            <a:ext cx="7919927" cy="5200650"/>
            <a:chOff x="2995646" y="448561"/>
            <a:chExt cx="8566511" cy="5919461"/>
          </a:xfrm>
        </p:grpSpPr>
        <p:cxnSp>
          <p:nvCxnSpPr>
            <p:cNvPr id="12" name="Straight Connector 11">
              <a:extLst>
                <a:ext uri="{FF2B5EF4-FFF2-40B4-BE49-F238E27FC236}">
                  <a16:creationId xmlns:a16="http://schemas.microsoft.com/office/drawing/2014/main" id="{BD014B18-BA7E-475C-B97A-1C458E8F3644}"/>
                </a:ext>
              </a:extLst>
            </p:cNvPr>
            <p:cNvCxnSpPr>
              <a:cxnSpLocks/>
              <a:stCxn id="17" idx="2"/>
            </p:cNvCxnSpPr>
            <p:nvPr/>
          </p:nvCxnSpPr>
          <p:spPr>
            <a:xfrm flipH="1" flipV="1">
              <a:off x="3810944" y="495564"/>
              <a:ext cx="9319" cy="4958855"/>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59A2D06-9F89-464F-98C2-9BABA2CE2E15}"/>
                </a:ext>
              </a:extLst>
            </p:cNvPr>
            <p:cNvCxnSpPr>
              <a:cxnSpLocks/>
            </p:cNvCxnSpPr>
            <p:nvPr/>
          </p:nvCxnSpPr>
          <p:spPr>
            <a:xfrm flipH="1">
              <a:off x="3810944" y="477136"/>
              <a:ext cx="7732163" cy="1842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256552C-DCF3-4A68-B9A4-645E85E698BF}"/>
                </a:ext>
              </a:extLst>
            </p:cNvPr>
            <p:cNvCxnSpPr>
              <a:cxnSpLocks/>
            </p:cNvCxnSpPr>
            <p:nvPr/>
          </p:nvCxnSpPr>
          <p:spPr>
            <a:xfrm flipV="1">
              <a:off x="11543107" y="448561"/>
              <a:ext cx="0" cy="589621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9EDD73A-0B0E-4B3D-BB0A-254E6E118D5A}"/>
                </a:ext>
              </a:extLst>
            </p:cNvPr>
            <p:cNvCxnSpPr>
              <a:cxnSpLocks/>
            </p:cNvCxnSpPr>
            <p:nvPr/>
          </p:nvCxnSpPr>
          <p:spPr>
            <a:xfrm flipH="1">
              <a:off x="2995646" y="6354750"/>
              <a:ext cx="8566511" cy="1327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Rectangle 16">
            <a:extLst>
              <a:ext uri="{FF2B5EF4-FFF2-40B4-BE49-F238E27FC236}">
                <a16:creationId xmlns:a16="http://schemas.microsoft.com/office/drawing/2014/main" id="{EC13879F-D3DB-463F-BF1F-003E841B15E9}"/>
              </a:ext>
            </a:extLst>
          </p:cNvPr>
          <p:cNvSpPr/>
          <p:nvPr/>
        </p:nvSpPr>
        <p:spPr>
          <a:xfrm>
            <a:off x="4063525" y="1001473"/>
            <a:ext cx="682161" cy="682161"/>
          </a:xfrm>
          <a:prstGeom prst="rect">
            <a:avLst/>
          </a:prstGeom>
          <a:solidFill>
            <a:schemeClr val="accent1"/>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7536AA1E-6C24-4A66-AAB7-35782BD9DEDB}"/>
              </a:ext>
            </a:extLst>
          </p:cNvPr>
          <p:cNvSpPr/>
          <p:nvPr/>
        </p:nvSpPr>
        <p:spPr>
          <a:xfrm>
            <a:off x="4063525" y="1981142"/>
            <a:ext cx="682161" cy="682161"/>
          </a:xfrm>
          <a:prstGeom prst="rect">
            <a:avLst/>
          </a:prstGeom>
          <a:solidFill>
            <a:schemeClr val="accent2"/>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222BD605-3547-4DD5-A740-98710E11C632}"/>
              </a:ext>
            </a:extLst>
          </p:cNvPr>
          <p:cNvSpPr/>
          <p:nvPr/>
        </p:nvSpPr>
        <p:spPr>
          <a:xfrm>
            <a:off x="4063525" y="3012579"/>
            <a:ext cx="682161" cy="682161"/>
          </a:xfrm>
          <a:prstGeom prst="rect">
            <a:avLst/>
          </a:prstGeom>
          <a:solidFill>
            <a:schemeClr val="accent3"/>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E3ED01D0-912E-4294-B392-81E77C41E575}"/>
              </a:ext>
            </a:extLst>
          </p:cNvPr>
          <p:cNvSpPr/>
          <p:nvPr/>
        </p:nvSpPr>
        <p:spPr>
          <a:xfrm>
            <a:off x="4063525" y="4035371"/>
            <a:ext cx="682161" cy="682161"/>
          </a:xfrm>
          <a:prstGeom prst="rect">
            <a:avLst/>
          </a:prstGeom>
          <a:solidFill>
            <a:schemeClr val="accent4"/>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7D323EF9-0205-4F9F-B8A5-5E090FAAA34A}"/>
              </a:ext>
            </a:extLst>
          </p:cNvPr>
          <p:cNvSpPr txBox="1"/>
          <p:nvPr/>
        </p:nvSpPr>
        <p:spPr>
          <a:xfrm>
            <a:off x="4063525" y="1109999"/>
            <a:ext cx="682160" cy="461665"/>
          </a:xfrm>
          <a:prstGeom prst="rect">
            <a:avLst/>
          </a:prstGeom>
          <a:noFill/>
        </p:spPr>
        <p:txBody>
          <a:bodyPr wrap="square" lIns="108000" rIns="108000" rtlCol="0">
            <a:spAutoFit/>
          </a:bodyPr>
          <a:lstStyle/>
          <a:p>
            <a:pPr algn="ctr"/>
            <a:r>
              <a:rPr lang="en-US" altLang="ko-KR" sz="2400" b="1" dirty="0">
                <a:solidFill>
                  <a:schemeClr val="bg1"/>
                </a:solidFill>
                <a:latin typeface="Times New Roman" panose="02020603050405020304" pitchFamily="18" charset="0"/>
                <a:cs typeface="Times New Roman" panose="02020603050405020304" pitchFamily="18" charset="0"/>
              </a:rPr>
              <a:t>01</a:t>
            </a:r>
            <a:endParaRPr lang="ko-KR" altLang="en-US" sz="2400" b="1" dirty="0">
              <a:solidFill>
                <a:schemeClr val="bg1"/>
              </a:solidFill>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16ACC078-23C6-4647-8F57-42B1FBF321FC}"/>
              </a:ext>
            </a:extLst>
          </p:cNvPr>
          <p:cNvSpPr txBox="1"/>
          <p:nvPr/>
        </p:nvSpPr>
        <p:spPr>
          <a:xfrm>
            <a:off x="4063525" y="2093643"/>
            <a:ext cx="682160" cy="461665"/>
          </a:xfrm>
          <a:prstGeom prst="rect">
            <a:avLst/>
          </a:prstGeom>
          <a:noFill/>
        </p:spPr>
        <p:txBody>
          <a:bodyPr wrap="square" lIns="108000" rIns="108000" rtlCol="0">
            <a:spAutoFit/>
          </a:bodyPr>
          <a:lstStyle/>
          <a:p>
            <a:pPr algn="ctr"/>
            <a:r>
              <a:rPr lang="en-US" altLang="ko-KR" sz="2400" b="1" dirty="0">
                <a:solidFill>
                  <a:schemeClr val="bg1"/>
                </a:solidFill>
                <a:latin typeface="Times New Roman" panose="02020603050405020304" pitchFamily="18" charset="0"/>
                <a:cs typeface="Times New Roman" panose="02020603050405020304" pitchFamily="18" charset="0"/>
              </a:rPr>
              <a:t>02</a:t>
            </a:r>
            <a:endParaRPr lang="ko-KR" altLang="en-US" sz="2400" b="1" dirty="0">
              <a:solidFill>
                <a:schemeClr val="bg1"/>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D72A56DB-EE39-4CB4-B347-86EF0DCB3AF7}"/>
              </a:ext>
            </a:extLst>
          </p:cNvPr>
          <p:cNvSpPr txBox="1"/>
          <p:nvPr/>
        </p:nvSpPr>
        <p:spPr>
          <a:xfrm>
            <a:off x="4063525" y="3129055"/>
            <a:ext cx="682160" cy="461665"/>
          </a:xfrm>
          <a:prstGeom prst="rect">
            <a:avLst/>
          </a:prstGeom>
          <a:noFill/>
        </p:spPr>
        <p:txBody>
          <a:bodyPr wrap="square" lIns="108000" rIns="108000" rtlCol="0">
            <a:spAutoFit/>
          </a:bodyPr>
          <a:lstStyle/>
          <a:p>
            <a:pPr algn="ctr"/>
            <a:r>
              <a:rPr lang="en-US" altLang="ko-KR" sz="2400" b="1" dirty="0">
                <a:solidFill>
                  <a:schemeClr val="bg1"/>
                </a:solidFill>
                <a:latin typeface="Times New Roman" panose="02020603050405020304" pitchFamily="18" charset="0"/>
                <a:cs typeface="Times New Roman" panose="02020603050405020304" pitchFamily="18" charset="0"/>
              </a:rPr>
              <a:t>03</a:t>
            </a:r>
            <a:endParaRPr lang="ko-KR" altLang="en-US" sz="2400" b="1" dirty="0">
              <a:solidFill>
                <a:schemeClr val="bg1"/>
              </a:solidFill>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8FBED384-120E-4CE6-9BEB-99332F464629}"/>
              </a:ext>
            </a:extLst>
          </p:cNvPr>
          <p:cNvSpPr txBox="1"/>
          <p:nvPr/>
        </p:nvSpPr>
        <p:spPr>
          <a:xfrm>
            <a:off x="4063525" y="4155821"/>
            <a:ext cx="682160" cy="461665"/>
          </a:xfrm>
          <a:prstGeom prst="rect">
            <a:avLst/>
          </a:prstGeom>
          <a:noFill/>
        </p:spPr>
        <p:txBody>
          <a:bodyPr wrap="square" lIns="108000" rIns="108000" rtlCol="0">
            <a:spAutoFit/>
          </a:bodyPr>
          <a:lstStyle/>
          <a:p>
            <a:pPr algn="ctr"/>
            <a:r>
              <a:rPr lang="en-US" altLang="ko-KR" sz="2400" b="1" dirty="0">
                <a:solidFill>
                  <a:schemeClr val="bg1"/>
                </a:solidFill>
                <a:latin typeface="Times New Roman" panose="02020603050405020304" pitchFamily="18" charset="0"/>
                <a:cs typeface="Times New Roman" panose="02020603050405020304" pitchFamily="18" charset="0"/>
              </a:rPr>
              <a:t>04</a:t>
            </a:r>
            <a:endParaRPr lang="ko-KR" altLang="en-US" sz="2400" b="1" dirty="0">
              <a:solidFill>
                <a:schemeClr val="bg1"/>
              </a:solidFill>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84237A53-2FA2-41CA-A145-17EF09ABAB64}"/>
              </a:ext>
            </a:extLst>
          </p:cNvPr>
          <p:cNvSpPr txBox="1"/>
          <p:nvPr/>
        </p:nvSpPr>
        <p:spPr>
          <a:xfrm>
            <a:off x="4775131" y="1031477"/>
            <a:ext cx="3012265" cy="507831"/>
          </a:xfrm>
          <a:prstGeom prst="rect">
            <a:avLst/>
          </a:prstGeom>
          <a:noFill/>
        </p:spPr>
        <p:txBody>
          <a:bodyPr wrap="square" lIns="108000" rIns="108000" rtlCol="0">
            <a:spAutoFit/>
          </a:bodyPr>
          <a:lstStyle/>
          <a:p>
            <a:r>
              <a:rPr lang="en-US" altLang="ko-KR" sz="2700" b="1" dirty="0">
                <a:solidFill>
                  <a:schemeClr val="bg1"/>
                </a:solidFill>
                <a:latin typeface="Times New Roman" panose="02020603050405020304" pitchFamily="18" charset="0"/>
                <a:cs typeface="Times New Roman" panose="02020603050405020304" pitchFamily="18" charset="0"/>
              </a:rPr>
              <a:t>INTRODUCTION</a:t>
            </a:r>
            <a:endParaRPr lang="ko-KR" altLang="en-US" sz="2700" b="1" dirty="0">
              <a:solidFill>
                <a:schemeClr val="bg1"/>
              </a:solidFill>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06E936BF-B642-4621-A95A-690790C2325E}"/>
              </a:ext>
            </a:extLst>
          </p:cNvPr>
          <p:cNvSpPr txBox="1"/>
          <p:nvPr/>
        </p:nvSpPr>
        <p:spPr>
          <a:xfrm>
            <a:off x="4787272" y="1928840"/>
            <a:ext cx="2864335" cy="923330"/>
          </a:xfrm>
          <a:prstGeom prst="rect">
            <a:avLst/>
          </a:prstGeom>
          <a:noFill/>
        </p:spPr>
        <p:txBody>
          <a:bodyPr wrap="square" lIns="108000" rIns="108000" rtlCol="0">
            <a:spAutoFit/>
          </a:bodyPr>
          <a:lstStyle/>
          <a:p>
            <a:r>
              <a:rPr lang="en-US" altLang="ko-KR" sz="2700" b="1" dirty="0">
                <a:solidFill>
                  <a:schemeClr val="bg1"/>
                </a:solidFill>
                <a:latin typeface="Times New Roman" panose="02020603050405020304" pitchFamily="18" charset="0"/>
                <a:cs typeface="Times New Roman" panose="02020603050405020304" pitchFamily="18" charset="0"/>
              </a:rPr>
              <a:t>PROBLEM OF STATEMENT</a:t>
            </a:r>
            <a:endParaRPr lang="ko-KR" altLang="en-US" sz="2700" b="1" dirty="0">
              <a:solidFill>
                <a:schemeClr val="bg1"/>
              </a:solidFill>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3F33624B-C3F6-47AA-8AD1-38868154757D}"/>
              </a:ext>
            </a:extLst>
          </p:cNvPr>
          <p:cNvSpPr txBox="1"/>
          <p:nvPr/>
        </p:nvSpPr>
        <p:spPr>
          <a:xfrm>
            <a:off x="8497567" y="1072340"/>
            <a:ext cx="2631434" cy="507831"/>
          </a:xfrm>
          <a:prstGeom prst="rect">
            <a:avLst/>
          </a:prstGeom>
          <a:noFill/>
        </p:spPr>
        <p:txBody>
          <a:bodyPr wrap="square" lIns="108000" rIns="108000" rtlCol="0">
            <a:spAutoFit/>
          </a:bodyPr>
          <a:lstStyle/>
          <a:p>
            <a:r>
              <a:rPr lang="en-US" altLang="ko-KR" sz="2700" b="1" dirty="0">
                <a:solidFill>
                  <a:schemeClr val="bg1"/>
                </a:solidFill>
                <a:latin typeface="Times New Roman" panose="02020603050405020304" pitchFamily="18" charset="0"/>
                <a:cs typeface="Times New Roman" panose="02020603050405020304" pitchFamily="18" charset="0"/>
              </a:rPr>
              <a:t>CASE STUDY</a:t>
            </a:r>
            <a:endParaRPr lang="ko-KR" altLang="en-US" sz="2700" b="1" dirty="0">
              <a:solidFill>
                <a:schemeClr val="bg1"/>
              </a:solidFill>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DCE48A28-ACC0-4F50-BDD7-ED1FE4C66465}"/>
              </a:ext>
            </a:extLst>
          </p:cNvPr>
          <p:cNvSpPr txBox="1"/>
          <p:nvPr/>
        </p:nvSpPr>
        <p:spPr>
          <a:xfrm>
            <a:off x="4765417" y="2896110"/>
            <a:ext cx="2595012" cy="923330"/>
          </a:xfrm>
          <a:prstGeom prst="rect">
            <a:avLst/>
          </a:prstGeom>
          <a:noFill/>
        </p:spPr>
        <p:txBody>
          <a:bodyPr wrap="square" lIns="108000" rIns="108000" rtlCol="0">
            <a:spAutoFit/>
          </a:bodyPr>
          <a:lstStyle/>
          <a:p>
            <a:r>
              <a:rPr lang="en-US" altLang="ko-KR" sz="2700" b="1" dirty="0">
                <a:solidFill>
                  <a:schemeClr val="bg1"/>
                </a:solidFill>
                <a:latin typeface="Times New Roman" panose="02020603050405020304" pitchFamily="18" charset="0"/>
                <a:cs typeface="Times New Roman" panose="02020603050405020304" pitchFamily="18" charset="0"/>
              </a:rPr>
              <a:t>PROJECT OBJECTIVES</a:t>
            </a:r>
            <a:endParaRPr lang="ko-KR" altLang="en-US" sz="2700" b="1" dirty="0">
              <a:solidFill>
                <a:schemeClr val="bg1"/>
              </a:solidFill>
              <a:latin typeface="Times New Roman" panose="02020603050405020304" pitchFamily="18" charset="0"/>
              <a:cs typeface="Times New Roman" panose="02020603050405020304" pitchFamily="18" charset="0"/>
            </a:endParaRPr>
          </a:p>
        </p:txBody>
      </p:sp>
      <p:sp>
        <p:nvSpPr>
          <p:cNvPr id="36" name="Oval 35">
            <a:extLst>
              <a:ext uri="{FF2B5EF4-FFF2-40B4-BE49-F238E27FC236}">
                <a16:creationId xmlns:a16="http://schemas.microsoft.com/office/drawing/2014/main" id="{CD4E8CE7-5D30-4C46-BFB0-3CFC42311CA8}"/>
              </a:ext>
            </a:extLst>
          </p:cNvPr>
          <p:cNvSpPr/>
          <p:nvPr/>
        </p:nvSpPr>
        <p:spPr>
          <a:xfrm>
            <a:off x="3531173" y="839821"/>
            <a:ext cx="111057" cy="111057"/>
          </a:xfrm>
          <a:prstGeom prst="ellipse">
            <a:avLst/>
          </a:prstGeom>
          <a:solidFill>
            <a:schemeClr val="bg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8BDE77A8-5B5D-0C96-2637-91134344E3D6}"/>
              </a:ext>
            </a:extLst>
          </p:cNvPr>
          <p:cNvSpPr/>
          <p:nvPr/>
        </p:nvSpPr>
        <p:spPr>
          <a:xfrm>
            <a:off x="7709634" y="1015853"/>
            <a:ext cx="682161" cy="682161"/>
          </a:xfrm>
          <a:prstGeom prst="rect">
            <a:avLst/>
          </a:prstGeom>
          <a:solidFill>
            <a:schemeClr val="accent1"/>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61E0FA11-E091-C710-9232-E4ABA9638108}"/>
              </a:ext>
            </a:extLst>
          </p:cNvPr>
          <p:cNvSpPr/>
          <p:nvPr/>
        </p:nvSpPr>
        <p:spPr>
          <a:xfrm>
            <a:off x="7709634" y="2038658"/>
            <a:ext cx="682161" cy="682161"/>
          </a:xfrm>
          <a:prstGeom prst="rect">
            <a:avLst/>
          </a:prstGeom>
          <a:solidFill>
            <a:schemeClr val="accent2"/>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7FD71ECE-798D-1C49-0FCC-61CD07473514}"/>
              </a:ext>
            </a:extLst>
          </p:cNvPr>
          <p:cNvSpPr/>
          <p:nvPr/>
        </p:nvSpPr>
        <p:spPr>
          <a:xfrm>
            <a:off x="7709634" y="3113214"/>
            <a:ext cx="682161" cy="682161"/>
          </a:xfrm>
          <a:prstGeom prst="rect">
            <a:avLst/>
          </a:prstGeom>
          <a:solidFill>
            <a:schemeClr val="accent3"/>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2823026E-0B7D-DDC0-8C20-C4D91706D113}"/>
              </a:ext>
            </a:extLst>
          </p:cNvPr>
          <p:cNvSpPr/>
          <p:nvPr/>
        </p:nvSpPr>
        <p:spPr>
          <a:xfrm>
            <a:off x="7709634" y="4067004"/>
            <a:ext cx="682161" cy="682161"/>
          </a:xfrm>
          <a:prstGeom prst="rect">
            <a:avLst/>
          </a:prstGeom>
          <a:solidFill>
            <a:schemeClr val="accent4"/>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7DDCB80-E43E-0C92-1738-6539F6D5FA5C}"/>
              </a:ext>
            </a:extLst>
          </p:cNvPr>
          <p:cNvSpPr txBox="1"/>
          <p:nvPr/>
        </p:nvSpPr>
        <p:spPr>
          <a:xfrm>
            <a:off x="7709634" y="1124379"/>
            <a:ext cx="682160" cy="461665"/>
          </a:xfrm>
          <a:prstGeom prst="rect">
            <a:avLst/>
          </a:prstGeom>
          <a:noFill/>
        </p:spPr>
        <p:txBody>
          <a:bodyPr wrap="square" lIns="108000" rIns="108000" rtlCol="0">
            <a:spAutoFit/>
          </a:bodyPr>
          <a:lstStyle/>
          <a:p>
            <a:pPr algn="ctr"/>
            <a:r>
              <a:rPr lang="en-US" altLang="ko-KR" sz="2400" b="1" dirty="0">
                <a:solidFill>
                  <a:schemeClr val="bg1"/>
                </a:solidFill>
                <a:latin typeface="Times New Roman" panose="02020603050405020304" pitchFamily="18" charset="0"/>
                <a:cs typeface="Times New Roman" panose="02020603050405020304" pitchFamily="18" charset="0"/>
              </a:rPr>
              <a:t>06</a:t>
            </a:r>
            <a:endParaRPr lang="ko-KR" alt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C7178B0-71DA-6C89-1AE2-1BD6CD803152}"/>
              </a:ext>
            </a:extLst>
          </p:cNvPr>
          <p:cNvSpPr txBox="1"/>
          <p:nvPr/>
        </p:nvSpPr>
        <p:spPr>
          <a:xfrm>
            <a:off x="7709634" y="2151159"/>
            <a:ext cx="682160" cy="461665"/>
          </a:xfrm>
          <a:prstGeom prst="rect">
            <a:avLst/>
          </a:prstGeom>
          <a:noFill/>
        </p:spPr>
        <p:txBody>
          <a:bodyPr wrap="square" lIns="108000" rIns="108000" rtlCol="0">
            <a:spAutoFit/>
          </a:bodyPr>
          <a:lstStyle/>
          <a:p>
            <a:pPr algn="ctr"/>
            <a:r>
              <a:rPr lang="en-US" altLang="ko-KR" sz="2400" b="1" dirty="0">
                <a:solidFill>
                  <a:schemeClr val="bg1"/>
                </a:solidFill>
                <a:latin typeface="Times New Roman" panose="02020603050405020304" pitchFamily="18" charset="0"/>
                <a:cs typeface="Times New Roman" panose="02020603050405020304" pitchFamily="18" charset="0"/>
              </a:rPr>
              <a:t>07</a:t>
            </a:r>
            <a:endParaRPr lang="ko-KR" altLang="en-US" sz="2400" b="1" dirty="0">
              <a:solidFill>
                <a:schemeClr val="bg1"/>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A8AA1268-52F8-8796-2852-B0E8EAE81A8E}"/>
              </a:ext>
            </a:extLst>
          </p:cNvPr>
          <p:cNvSpPr txBox="1"/>
          <p:nvPr/>
        </p:nvSpPr>
        <p:spPr>
          <a:xfrm>
            <a:off x="7709634" y="3229690"/>
            <a:ext cx="682160" cy="461665"/>
          </a:xfrm>
          <a:prstGeom prst="rect">
            <a:avLst/>
          </a:prstGeom>
          <a:noFill/>
        </p:spPr>
        <p:txBody>
          <a:bodyPr wrap="square" lIns="108000" rIns="108000" rtlCol="0">
            <a:spAutoFit/>
          </a:bodyPr>
          <a:lstStyle/>
          <a:p>
            <a:pPr algn="ctr"/>
            <a:r>
              <a:rPr lang="en-US" altLang="ko-KR" sz="2400" b="1" dirty="0">
                <a:solidFill>
                  <a:schemeClr val="bg1"/>
                </a:solidFill>
                <a:latin typeface="Times New Roman" panose="02020603050405020304" pitchFamily="18" charset="0"/>
                <a:cs typeface="Times New Roman" panose="02020603050405020304" pitchFamily="18" charset="0"/>
              </a:rPr>
              <a:t>08</a:t>
            </a:r>
            <a:endParaRPr lang="ko-KR" altLang="en-US" sz="2400" b="1" dirty="0">
              <a:solidFill>
                <a:schemeClr val="bg1"/>
              </a:solidFill>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925B58E9-766A-CD54-28B2-D52D7E31182B}"/>
              </a:ext>
            </a:extLst>
          </p:cNvPr>
          <p:cNvSpPr txBox="1"/>
          <p:nvPr/>
        </p:nvSpPr>
        <p:spPr>
          <a:xfrm>
            <a:off x="7709634" y="4187454"/>
            <a:ext cx="682160" cy="461665"/>
          </a:xfrm>
          <a:prstGeom prst="rect">
            <a:avLst/>
          </a:prstGeom>
          <a:noFill/>
        </p:spPr>
        <p:txBody>
          <a:bodyPr wrap="square" lIns="108000" rIns="108000" rtlCol="0">
            <a:spAutoFit/>
          </a:bodyPr>
          <a:lstStyle/>
          <a:p>
            <a:pPr algn="ctr"/>
            <a:r>
              <a:rPr lang="en-US" altLang="ko-KR" sz="2400" b="1" dirty="0">
                <a:solidFill>
                  <a:schemeClr val="bg1"/>
                </a:solidFill>
                <a:latin typeface="Times New Roman" panose="02020603050405020304" pitchFamily="18" charset="0"/>
                <a:cs typeface="Times New Roman" panose="02020603050405020304" pitchFamily="18" charset="0"/>
              </a:rPr>
              <a:t>09</a:t>
            </a:r>
            <a:endParaRPr lang="ko-KR" altLang="en-US" sz="2400" b="1" dirty="0">
              <a:solidFill>
                <a:schemeClr val="bg1"/>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BC67A35D-1D5E-A466-1ADA-5D74D039A4AD}"/>
              </a:ext>
            </a:extLst>
          </p:cNvPr>
          <p:cNvSpPr txBox="1"/>
          <p:nvPr/>
        </p:nvSpPr>
        <p:spPr>
          <a:xfrm>
            <a:off x="4875775" y="5149941"/>
            <a:ext cx="3077767" cy="507831"/>
          </a:xfrm>
          <a:prstGeom prst="rect">
            <a:avLst/>
          </a:prstGeom>
          <a:noFill/>
        </p:spPr>
        <p:txBody>
          <a:bodyPr wrap="square" lIns="108000" rIns="108000" rtlCol="0">
            <a:spAutoFit/>
          </a:bodyPr>
          <a:lstStyle/>
          <a:p>
            <a:r>
              <a:rPr lang="en-US" altLang="ko-KR" sz="2700" b="1" dirty="0">
                <a:solidFill>
                  <a:schemeClr val="bg1"/>
                </a:solidFill>
                <a:latin typeface="Times New Roman" panose="02020603050405020304" pitchFamily="18" charset="0"/>
                <a:cs typeface="Times New Roman" panose="02020603050405020304" pitchFamily="18" charset="0"/>
              </a:rPr>
              <a:t>LIMITATIONS	</a:t>
            </a:r>
            <a:endParaRPr lang="ko-KR" altLang="en-US" sz="2700" b="1" dirty="0">
              <a:solidFill>
                <a:schemeClr val="bg1"/>
              </a:solidFill>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D3DF068C-311C-022D-0576-D747AD5B6003}"/>
              </a:ext>
            </a:extLst>
          </p:cNvPr>
          <p:cNvSpPr txBox="1"/>
          <p:nvPr/>
        </p:nvSpPr>
        <p:spPr>
          <a:xfrm>
            <a:off x="8497567" y="3069321"/>
            <a:ext cx="2438581" cy="923330"/>
          </a:xfrm>
          <a:prstGeom prst="rect">
            <a:avLst/>
          </a:prstGeom>
          <a:noFill/>
        </p:spPr>
        <p:txBody>
          <a:bodyPr wrap="square" lIns="108000" rIns="108000" rtlCol="0">
            <a:spAutoFit/>
          </a:bodyPr>
          <a:lstStyle/>
          <a:p>
            <a:r>
              <a:rPr lang="en-IN" altLang="ko-KR" sz="2700" b="1" dirty="0">
                <a:solidFill>
                  <a:schemeClr val="bg1"/>
                </a:solidFill>
                <a:latin typeface="Times New Roman" panose="02020603050405020304" pitchFamily="18" charset="0"/>
                <a:cs typeface="Times New Roman" panose="02020603050405020304" pitchFamily="18" charset="0"/>
              </a:rPr>
              <a:t>EXPECTED OUTCOME</a:t>
            </a:r>
            <a:endParaRPr lang="ko-KR" altLang="en-US" sz="2700" b="1" dirty="0">
              <a:solidFill>
                <a:schemeClr val="bg1"/>
              </a:solidFill>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E27CE907-82B5-B72A-8BC8-C917BAABF730}"/>
              </a:ext>
            </a:extLst>
          </p:cNvPr>
          <p:cNvSpPr txBox="1"/>
          <p:nvPr/>
        </p:nvSpPr>
        <p:spPr>
          <a:xfrm>
            <a:off x="8425307" y="3936570"/>
            <a:ext cx="3338167" cy="923330"/>
          </a:xfrm>
          <a:prstGeom prst="rect">
            <a:avLst/>
          </a:prstGeom>
          <a:noFill/>
        </p:spPr>
        <p:txBody>
          <a:bodyPr wrap="square" lIns="108000" rIns="108000" rtlCol="0">
            <a:spAutoFit/>
          </a:bodyPr>
          <a:lstStyle/>
          <a:p>
            <a:r>
              <a:rPr lang="en-US" altLang="ko-KR" sz="2700" b="1" dirty="0">
                <a:solidFill>
                  <a:schemeClr val="bg1"/>
                </a:solidFill>
                <a:latin typeface="Times New Roman" panose="02020603050405020304" pitchFamily="18" charset="0"/>
                <a:cs typeface="Times New Roman" panose="02020603050405020304" pitchFamily="18" charset="0"/>
              </a:rPr>
              <a:t>TIME AND COST ESTIMATION</a:t>
            </a:r>
            <a:endParaRPr lang="ko-KR" altLang="en-US" sz="2700" b="1" dirty="0">
              <a:solidFill>
                <a:schemeClr val="bg1"/>
              </a:solidFill>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6BA839F3-8004-F534-96DA-039BCD346219}"/>
              </a:ext>
            </a:extLst>
          </p:cNvPr>
          <p:cNvSpPr txBox="1"/>
          <p:nvPr/>
        </p:nvSpPr>
        <p:spPr>
          <a:xfrm>
            <a:off x="8497567" y="5087509"/>
            <a:ext cx="3061357" cy="507831"/>
          </a:xfrm>
          <a:prstGeom prst="rect">
            <a:avLst/>
          </a:prstGeom>
          <a:noFill/>
        </p:spPr>
        <p:txBody>
          <a:bodyPr wrap="square" lIns="108000" rIns="108000" rtlCol="0">
            <a:spAutoFit/>
          </a:bodyPr>
          <a:lstStyle/>
          <a:p>
            <a:r>
              <a:rPr lang="en-IN" altLang="ko-KR" sz="2700" b="1" dirty="0">
                <a:solidFill>
                  <a:schemeClr val="bg1"/>
                </a:solidFill>
                <a:latin typeface="Times New Roman" panose="02020603050405020304" pitchFamily="18" charset="0"/>
                <a:cs typeface="Times New Roman" panose="02020603050405020304" pitchFamily="18" charset="0"/>
              </a:rPr>
              <a:t>REFERENCES</a:t>
            </a:r>
            <a:endParaRPr lang="ko-KR" altLang="en-US" sz="2700" b="1" dirty="0">
              <a:solidFill>
                <a:schemeClr val="bg1"/>
              </a:solidFill>
              <a:latin typeface="Times New Roman" panose="02020603050405020304" pitchFamily="18" charset="0"/>
              <a:cs typeface="Times New Roman" panose="02020603050405020304" pitchFamily="18" charset="0"/>
            </a:endParaRPr>
          </a:p>
        </p:txBody>
      </p:sp>
      <p:sp>
        <p:nvSpPr>
          <p:cNvPr id="46" name="Rectangle 45">
            <a:extLst>
              <a:ext uri="{FF2B5EF4-FFF2-40B4-BE49-F238E27FC236}">
                <a16:creationId xmlns:a16="http://schemas.microsoft.com/office/drawing/2014/main" id="{831D6A98-20F7-D55F-A1BA-AA410A5AED8C}"/>
              </a:ext>
            </a:extLst>
          </p:cNvPr>
          <p:cNvSpPr/>
          <p:nvPr/>
        </p:nvSpPr>
        <p:spPr>
          <a:xfrm>
            <a:off x="4077906" y="5087509"/>
            <a:ext cx="682161" cy="682161"/>
          </a:xfrm>
          <a:prstGeom prst="rect">
            <a:avLst/>
          </a:prstGeom>
          <a:solidFill>
            <a:schemeClr val="accent1"/>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47" name="Rectangle 46">
            <a:extLst>
              <a:ext uri="{FF2B5EF4-FFF2-40B4-BE49-F238E27FC236}">
                <a16:creationId xmlns:a16="http://schemas.microsoft.com/office/drawing/2014/main" id="{7A27DE75-08C7-BAF1-9675-26089BD69C5D}"/>
              </a:ext>
            </a:extLst>
          </p:cNvPr>
          <p:cNvSpPr/>
          <p:nvPr/>
        </p:nvSpPr>
        <p:spPr>
          <a:xfrm>
            <a:off x="7726870" y="5057888"/>
            <a:ext cx="682161" cy="682161"/>
          </a:xfrm>
          <a:prstGeom prst="rect">
            <a:avLst/>
          </a:prstGeom>
          <a:solidFill>
            <a:schemeClr val="accent2"/>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B8B3DC96-7480-F0DB-AE3A-54C346701677}"/>
              </a:ext>
            </a:extLst>
          </p:cNvPr>
          <p:cNvSpPr txBox="1"/>
          <p:nvPr/>
        </p:nvSpPr>
        <p:spPr>
          <a:xfrm>
            <a:off x="4077906" y="5196035"/>
            <a:ext cx="682160" cy="461665"/>
          </a:xfrm>
          <a:prstGeom prst="rect">
            <a:avLst/>
          </a:prstGeom>
          <a:noFill/>
        </p:spPr>
        <p:txBody>
          <a:bodyPr wrap="square" lIns="108000" rIns="108000" rtlCol="0">
            <a:spAutoFit/>
          </a:bodyPr>
          <a:lstStyle/>
          <a:p>
            <a:pPr algn="ctr"/>
            <a:r>
              <a:rPr lang="en-US" altLang="ko-KR" sz="2400" b="1" dirty="0">
                <a:solidFill>
                  <a:schemeClr val="bg1"/>
                </a:solidFill>
                <a:latin typeface="Times New Roman" panose="02020603050405020304" pitchFamily="18" charset="0"/>
                <a:cs typeface="Times New Roman" panose="02020603050405020304" pitchFamily="18" charset="0"/>
              </a:rPr>
              <a:t>05</a:t>
            </a:r>
            <a:endParaRPr lang="ko-KR" altLang="en-US" sz="2400" b="1" dirty="0">
              <a:solidFill>
                <a:schemeClr val="bg1"/>
              </a:solidFill>
              <a:latin typeface="Times New Roman" panose="02020603050405020304" pitchFamily="18" charset="0"/>
              <a:cs typeface="Times New Roman" panose="02020603050405020304" pitchFamily="18" charset="0"/>
            </a:endParaRPr>
          </a:p>
        </p:txBody>
      </p:sp>
      <p:sp>
        <p:nvSpPr>
          <p:cNvPr id="49" name="TextBox 48">
            <a:extLst>
              <a:ext uri="{FF2B5EF4-FFF2-40B4-BE49-F238E27FC236}">
                <a16:creationId xmlns:a16="http://schemas.microsoft.com/office/drawing/2014/main" id="{87B2CE3F-39CB-1B19-2258-28258D0EA94F}"/>
              </a:ext>
            </a:extLst>
          </p:cNvPr>
          <p:cNvSpPr txBox="1"/>
          <p:nvPr/>
        </p:nvSpPr>
        <p:spPr>
          <a:xfrm>
            <a:off x="7726870" y="5170389"/>
            <a:ext cx="682160" cy="461665"/>
          </a:xfrm>
          <a:prstGeom prst="rect">
            <a:avLst/>
          </a:prstGeom>
          <a:noFill/>
        </p:spPr>
        <p:txBody>
          <a:bodyPr wrap="square" lIns="108000" rIns="108000" rtlCol="0">
            <a:spAutoFit/>
          </a:bodyPr>
          <a:lstStyle/>
          <a:p>
            <a:pPr algn="ctr"/>
            <a:r>
              <a:rPr lang="en-US" altLang="ko-KR" sz="2400" b="1" dirty="0">
                <a:solidFill>
                  <a:schemeClr val="bg1"/>
                </a:solidFill>
                <a:latin typeface="Times New Roman" panose="02020603050405020304" pitchFamily="18" charset="0"/>
                <a:cs typeface="Times New Roman" panose="02020603050405020304" pitchFamily="18" charset="0"/>
              </a:rPr>
              <a:t>10</a:t>
            </a:r>
            <a:endParaRPr lang="ko-KR" altLang="en-US" sz="2400" b="1" dirty="0">
              <a:solidFill>
                <a:schemeClr val="bg1"/>
              </a:solidFill>
              <a:latin typeface="Times New Roman" panose="02020603050405020304" pitchFamily="18" charset="0"/>
              <a:cs typeface="Times New Roman" panose="02020603050405020304" pitchFamily="18" charset="0"/>
            </a:endParaRPr>
          </a:p>
        </p:txBody>
      </p:sp>
      <p:sp>
        <p:nvSpPr>
          <p:cNvPr id="50" name="TextBox 49">
            <a:extLst>
              <a:ext uri="{FF2B5EF4-FFF2-40B4-BE49-F238E27FC236}">
                <a16:creationId xmlns:a16="http://schemas.microsoft.com/office/drawing/2014/main" id="{99D25053-1882-F6B1-DC8F-CD3967A24D6B}"/>
              </a:ext>
            </a:extLst>
          </p:cNvPr>
          <p:cNvSpPr txBox="1"/>
          <p:nvPr/>
        </p:nvSpPr>
        <p:spPr>
          <a:xfrm>
            <a:off x="4731048" y="4134762"/>
            <a:ext cx="3035143" cy="507831"/>
          </a:xfrm>
          <a:prstGeom prst="rect">
            <a:avLst/>
          </a:prstGeom>
          <a:noFill/>
        </p:spPr>
        <p:txBody>
          <a:bodyPr wrap="square" lIns="108000" rIns="108000" rtlCol="0">
            <a:spAutoFit/>
          </a:bodyPr>
          <a:lstStyle/>
          <a:p>
            <a:r>
              <a:rPr lang="en-US" altLang="ko-KR" sz="2700" b="1" dirty="0">
                <a:solidFill>
                  <a:schemeClr val="bg1"/>
                </a:solidFill>
                <a:latin typeface="Times New Roman" panose="02020603050405020304" pitchFamily="18" charset="0"/>
                <a:cs typeface="Times New Roman" panose="02020603050405020304" pitchFamily="18" charset="0"/>
              </a:rPr>
              <a:t>APPLICATIONS</a:t>
            </a:r>
            <a:endParaRPr lang="ko-KR" altLang="en-US" sz="2700" b="1" dirty="0">
              <a:solidFill>
                <a:schemeClr val="bg1"/>
              </a:solidFill>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DF54A059-D633-B57A-8F19-D4EFFAD741DD}"/>
              </a:ext>
            </a:extLst>
          </p:cNvPr>
          <p:cNvSpPr txBox="1"/>
          <p:nvPr/>
        </p:nvSpPr>
        <p:spPr>
          <a:xfrm>
            <a:off x="8383157" y="2129752"/>
            <a:ext cx="3153630" cy="507831"/>
          </a:xfrm>
          <a:prstGeom prst="rect">
            <a:avLst/>
          </a:prstGeom>
          <a:noFill/>
        </p:spPr>
        <p:txBody>
          <a:bodyPr wrap="square" lIns="108000" rIns="108000" rtlCol="0">
            <a:spAutoFit/>
          </a:bodyPr>
          <a:lstStyle/>
          <a:p>
            <a:r>
              <a:rPr lang="en-US" altLang="ko-KR" sz="2700" b="1" dirty="0">
                <a:solidFill>
                  <a:schemeClr val="bg1"/>
                </a:solidFill>
                <a:latin typeface="Times New Roman" panose="02020603050405020304" pitchFamily="18" charset="0"/>
                <a:cs typeface="Times New Roman" panose="02020603050405020304" pitchFamily="18" charset="0"/>
              </a:rPr>
              <a:t>METHODOLOGY</a:t>
            </a:r>
            <a:endParaRPr lang="ko-KR" altLang="en-US" sz="27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8822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1" y="4609981"/>
            <a:ext cx="12191999" cy="1015663"/>
          </a:xfrm>
          <a:prstGeom prst="rect">
            <a:avLst/>
          </a:prstGeom>
          <a:noFill/>
        </p:spPr>
        <p:txBody>
          <a:bodyPr wrap="square" rtlCol="0" anchor="ctr">
            <a:spAutoFit/>
          </a:bodyPr>
          <a:lstStyle/>
          <a:p>
            <a:pPr algn="ctr"/>
            <a:r>
              <a:rPr lang="en-US" altLang="ko-KR" sz="6000" dirty="0">
                <a:solidFill>
                  <a:schemeClr val="bg1"/>
                </a:solidFill>
                <a:latin typeface="Times New Roman" panose="02020603050405020304" pitchFamily="18" charset="0"/>
                <a:cs typeface="Times New Roman" panose="02020603050405020304" pitchFamily="18" charset="0"/>
              </a:rPr>
              <a:t>THANK YOU</a:t>
            </a:r>
            <a:endParaRPr lang="ko-KR" altLang="en-US" sz="60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ADEB2CA-D11F-4CA5-BC5A-6C38FF4BF392}"/>
              </a:ext>
            </a:extLst>
          </p:cNvPr>
          <p:cNvSpPr txBox="1"/>
          <p:nvPr/>
        </p:nvSpPr>
        <p:spPr>
          <a:xfrm>
            <a:off x="-86213" y="5691543"/>
            <a:ext cx="12191852" cy="923330"/>
          </a:xfrm>
          <a:prstGeom prst="rect">
            <a:avLst/>
          </a:prstGeom>
          <a:noFill/>
        </p:spPr>
        <p:txBody>
          <a:bodyPr wrap="square" rtlCol="0" anchor="ctr">
            <a:spAutoFit/>
          </a:bodyPr>
          <a:lstStyle/>
          <a:p>
            <a:pPr algn="ctr"/>
            <a:r>
              <a:rPr lang="en-US" altLang="ko-KR" sz="5400" dirty="0">
                <a:solidFill>
                  <a:schemeClr val="bg1"/>
                </a:solidFill>
                <a:latin typeface="Times New Roman" panose="02020603050405020304" pitchFamily="18" charset="0"/>
                <a:cs typeface="Times New Roman" panose="02020603050405020304" pitchFamily="18" charset="0"/>
              </a:rPr>
              <a:t>FPISUB</a:t>
            </a:r>
            <a:endParaRPr lang="ko-KR" altLang="en-US" sz="5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1656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816FD32-5CC5-4C2B-953E-30B14415E85D}"/>
              </a:ext>
            </a:extLst>
          </p:cNvPr>
          <p:cNvSpPr txBox="1"/>
          <p:nvPr/>
        </p:nvSpPr>
        <p:spPr>
          <a:xfrm>
            <a:off x="7918197" y="5847032"/>
            <a:ext cx="3825202" cy="769441"/>
          </a:xfrm>
          <a:prstGeom prst="rect">
            <a:avLst/>
          </a:prstGeom>
          <a:noFill/>
        </p:spPr>
        <p:txBody>
          <a:bodyPr wrap="square" rtlCol="0" anchor="ctr">
            <a:spAutoFit/>
          </a:bodyPr>
          <a:lstStyle/>
          <a:p>
            <a:pPr algn="r"/>
            <a:r>
              <a:rPr lang="en-US" altLang="ko-KR" sz="4400" b="1" dirty="0">
                <a:solidFill>
                  <a:schemeClr val="accent1"/>
                </a:solidFill>
                <a:latin typeface="Times New Roman" panose="02020603050405020304" pitchFamily="18" charset="0"/>
                <a:cs typeface="Times New Roman" panose="02020603050405020304" pitchFamily="18" charset="0"/>
              </a:rPr>
              <a:t>FPISUB</a:t>
            </a:r>
          </a:p>
        </p:txBody>
      </p:sp>
      <p:sp>
        <p:nvSpPr>
          <p:cNvPr id="2" name="직사각형 16">
            <a:extLst>
              <a:ext uri="{FF2B5EF4-FFF2-40B4-BE49-F238E27FC236}">
                <a16:creationId xmlns:a16="http://schemas.microsoft.com/office/drawing/2014/main" id="{732DF5DE-3392-3954-0AB1-D4C5E9CC8076}"/>
              </a:ext>
            </a:extLst>
          </p:cNvPr>
          <p:cNvSpPr/>
          <p:nvPr/>
        </p:nvSpPr>
        <p:spPr>
          <a:xfrm>
            <a:off x="931330" y="618512"/>
            <a:ext cx="5948684" cy="1042663"/>
          </a:xfrm>
          <a:prstGeom prst="rect">
            <a:avLst/>
          </a:prstGeom>
          <a:noFill/>
        </p:spPr>
        <p:txBody>
          <a:bodyPr lIns="0" anchor="ctr"/>
          <a:lstStyle/>
          <a:p>
            <a:r>
              <a:rPr lang="en-US" altLang="ko-KR" sz="4400" b="1" dirty="0">
                <a:solidFill>
                  <a:schemeClr val="accent2"/>
                </a:solidFill>
                <a:latin typeface="Times New Roman" panose="02020603050405020304" pitchFamily="18" charset="0"/>
                <a:cs typeface="Times New Roman" panose="02020603050405020304" pitchFamily="18" charset="0"/>
              </a:rPr>
              <a:t>INTRODUCTION</a:t>
            </a:r>
          </a:p>
        </p:txBody>
      </p:sp>
      <p:sp>
        <p:nvSpPr>
          <p:cNvPr id="8" name="TextBox 7">
            <a:extLst>
              <a:ext uri="{FF2B5EF4-FFF2-40B4-BE49-F238E27FC236}">
                <a16:creationId xmlns:a16="http://schemas.microsoft.com/office/drawing/2014/main" id="{14D7770F-C604-2C6D-99B0-C219F464D142}"/>
              </a:ext>
            </a:extLst>
          </p:cNvPr>
          <p:cNvSpPr txBox="1"/>
          <p:nvPr/>
        </p:nvSpPr>
        <p:spPr>
          <a:xfrm>
            <a:off x="7712281" y="1438324"/>
            <a:ext cx="3610666" cy="1323439"/>
          </a:xfrm>
          <a:prstGeom prst="rect">
            <a:avLst/>
          </a:prstGeom>
          <a:noFill/>
        </p:spPr>
        <p:txBody>
          <a:bodyPr wrap="square" rtlCol="0">
            <a:spAutoFit/>
          </a:bodyPr>
          <a:lstStyle/>
          <a:p>
            <a:r>
              <a:rPr lang="en-US" altLang="ko-KR" sz="2000" b="1" dirty="0">
                <a:solidFill>
                  <a:schemeClr val="accent2">
                    <a:lumMod val="60000"/>
                    <a:lumOff val="40000"/>
                  </a:schemeClr>
                </a:solidFill>
                <a:latin typeface="Times New Roman" panose="02020603050405020304" pitchFamily="18" charset="0"/>
                <a:cs typeface="Times New Roman" panose="02020603050405020304" pitchFamily="18" charset="0"/>
              </a:rPr>
              <a:t>The global market faces challenges with counterfeit products, affecting reputations and consumer safety</a:t>
            </a:r>
            <a:r>
              <a:rPr lang="en-US" altLang="ko-KR" sz="2000" b="1" dirty="0">
                <a:solidFill>
                  <a:srgbClr val="00B0F0"/>
                </a:solidFill>
                <a:latin typeface="Times New Roman" panose="02020603050405020304" pitchFamily="18" charset="0"/>
                <a:cs typeface="Times New Roman" panose="02020603050405020304" pitchFamily="18" charset="0"/>
              </a:rPr>
              <a:t>.</a:t>
            </a:r>
            <a:endParaRPr lang="ko-KR" altLang="en-US" sz="2000" b="1" dirty="0">
              <a:solidFill>
                <a:srgbClr val="00B0F0"/>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261E1CB-0823-13AB-BFE5-EA8C033CB38D}"/>
              </a:ext>
            </a:extLst>
          </p:cNvPr>
          <p:cNvSpPr txBox="1"/>
          <p:nvPr/>
        </p:nvSpPr>
        <p:spPr>
          <a:xfrm>
            <a:off x="931330" y="2516828"/>
            <a:ext cx="3610666" cy="1323439"/>
          </a:xfrm>
          <a:prstGeom prst="rect">
            <a:avLst/>
          </a:prstGeom>
          <a:noFill/>
        </p:spPr>
        <p:txBody>
          <a:bodyPr wrap="square" rtlCol="0">
            <a:spAutoFit/>
          </a:bodyPr>
          <a:lstStyle/>
          <a:p>
            <a:r>
              <a:rPr lang="en-US" altLang="ko-KR" sz="2000" b="1" dirty="0">
                <a:solidFill>
                  <a:srgbClr val="00B0F0"/>
                </a:solidFill>
                <a:latin typeface="Times New Roman" panose="02020603050405020304" pitchFamily="18" charset="0"/>
                <a:cs typeface="Times New Roman" panose="02020603050405020304" pitchFamily="18" charset="0"/>
              </a:rPr>
              <a:t>Blockchain technology offers a secure and transparent</a:t>
            </a:r>
            <a:br>
              <a:rPr lang="en-US" altLang="ko-KR" sz="2000" b="1" dirty="0">
                <a:solidFill>
                  <a:srgbClr val="00B0F0"/>
                </a:solidFill>
                <a:latin typeface="Times New Roman" panose="02020603050405020304" pitchFamily="18" charset="0"/>
                <a:cs typeface="Times New Roman" panose="02020603050405020304" pitchFamily="18" charset="0"/>
              </a:rPr>
            </a:br>
            <a:r>
              <a:rPr lang="en-US" altLang="ko-KR" sz="2000" b="1" dirty="0">
                <a:solidFill>
                  <a:srgbClr val="00B0F0"/>
                </a:solidFill>
                <a:latin typeface="Times New Roman" panose="02020603050405020304" pitchFamily="18" charset="0"/>
                <a:cs typeface="Times New Roman" panose="02020603050405020304" pitchFamily="18" charset="0"/>
              </a:rPr>
              <a:t>framework for product authentication.</a:t>
            </a:r>
            <a:endParaRPr lang="ko-KR" altLang="en-US" sz="2000" b="1" dirty="0">
              <a:solidFill>
                <a:srgbClr val="00B0F0"/>
              </a:solidFill>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B6F7EF04-24EC-02B8-64F4-FAB591119528}"/>
              </a:ext>
            </a:extLst>
          </p:cNvPr>
          <p:cNvSpPr/>
          <p:nvPr/>
        </p:nvSpPr>
        <p:spPr>
          <a:xfrm>
            <a:off x="7556208" y="1726831"/>
            <a:ext cx="122258" cy="10764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rgbClr val="00B0F0"/>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78DCCCAC-7F85-55C7-2647-FB27E9BBAAF2}"/>
              </a:ext>
            </a:extLst>
          </p:cNvPr>
          <p:cNvSpPr/>
          <p:nvPr/>
        </p:nvSpPr>
        <p:spPr>
          <a:xfrm>
            <a:off x="4389566" y="2796118"/>
            <a:ext cx="122258" cy="1076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rgbClr val="00B0F0"/>
              </a:solidFill>
              <a:latin typeface="Times New Roman" panose="02020603050405020304" pitchFamily="18" charset="0"/>
              <a:cs typeface="Times New Roman" panose="02020603050405020304" pitchFamily="18" charset="0"/>
            </a:endParaRPr>
          </a:p>
        </p:txBody>
      </p:sp>
      <p:sp>
        <p:nvSpPr>
          <p:cNvPr id="15" name="Chevron 13">
            <a:extLst>
              <a:ext uri="{FF2B5EF4-FFF2-40B4-BE49-F238E27FC236}">
                <a16:creationId xmlns:a16="http://schemas.microsoft.com/office/drawing/2014/main" id="{25E0A7D4-712B-5688-63AF-643C863832D4}"/>
              </a:ext>
            </a:extLst>
          </p:cNvPr>
          <p:cNvSpPr/>
          <p:nvPr/>
        </p:nvSpPr>
        <p:spPr>
          <a:xfrm>
            <a:off x="7051313" y="2069993"/>
            <a:ext cx="292585" cy="390113"/>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rgbClr val="00B0F0"/>
              </a:solidFill>
              <a:latin typeface="Times New Roman" panose="02020603050405020304" pitchFamily="18" charset="0"/>
              <a:cs typeface="Times New Roman" panose="02020603050405020304" pitchFamily="18" charset="0"/>
            </a:endParaRPr>
          </a:p>
        </p:txBody>
      </p:sp>
      <p:sp>
        <p:nvSpPr>
          <p:cNvPr id="16" name="Chevron 79">
            <a:extLst>
              <a:ext uri="{FF2B5EF4-FFF2-40B4-BE49-F238E27FC236}">
                <a16:creationId xmlns:a16="http://schemas.microsoft.com/office/drawing/2014/main" id="{5F9200AB-A234-14C2-1EC8-0D21302C5A5F}"/>
              </a:ext>
            </a:extLst>
          </p:cNvPr>
          <p:cNvSpPr/>
          <p:nvPr/>
        </p:nvSpPr>
        <p:spPr>
          <a:xfrm rot="10800000">
            <a:off x="4743250" y="3139280"/>
            <a:ext cx="292585" cy="390113"/>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rgbClr val="00B0F0"/>
              </a:solidFill>
              <a:latin typeface="Times New Roman" panose="02020603050405020304" pitchFamily="18" charset="0"/>
              <a:cs typeface="Times New Roman" panose="02020603050405020304" pitchFamily="18" charset="0"/>
            </a:endParaRPr>
          </a:p>
        </p:txBody>
      </p:sp>
      <p:grpSp>
        <p:nvGrpSpPr>
          <p:cNvPr id="27" name="Group 26">
            <a:extLst>
              <a:ext uri="{FF2B5EF4-FFF2-40B4-BE49-F238E27FC236}">
                <a16:creationId xmlns:a16="http://schemas.microsoft.com/office/drawing/2014/main" id="{50C66367-10E9-5095-5AE8-196926545032}"/>
              </a:ext>
            </a:extLst>
          </p:cNvPr>
          <p:cNvGrpSpPr/>
          <p:nvPr/>
        </p:nvGrpSpPr>
        <p:grpSpPr>
          <a:xfrm>
            <a:off x="4506280" y="1724025"/>
            <a:ext cx="3179442" cy="4526856"/>
            <a:chOff x="348360" y="1332374"/>
            <a:chExt cx="2545698" cy="3690873"/>
          </a:xfrm>
        </p:grpSpPr>
        <p:grpSp>
          <p:nvGrpSpPr>
            <p:cNvPr id="28" name="Group 27">
              <a:extLst>
                <a:ext uri="{FF2B5EF4-FFF2-40B4-BE49-F238E27FC236}">
                  <a16:creationId xmlns:a16="http://schemas.microsoft.com/office/drawing/2014/main" id="{B04A6C1A-E3BF-3D36-8749-257964E23B99}"/>
                </a:ext>
              </a:extLst>
            </p:cNvPr>
            <p:cNvGrpSpPr/>
            <p:nvPr/>
          </p:nvGrpSpPr>
          <p:grpSpPr>
            <a:xfrm>
              <a:off x="348360" y="4335070"/>
              <a:ext cx="2545698" cy="688177"/>
              <a:chOff x="348360" y="4335070"/>
              <a:chExt cx="2545698" cy="688177"/>
            </a:xfrm>
          </p:grpSpPr>
          <p:sp>
            <p:nvSpPr>
              <p:cNvPr id="34" name="Rectangle 7">
                <a:extLst>
                  <a:ext uri="{FF2B5EF4-FFF2-40B4-BE49-F238E27FC236}">
                    <a16:creationId xmlns:a16="http://schemas.microsoft.com/office/drawing/2014/main" id="{3789813A-5977-0002-46A2-DD21E342A262}"/>
                  </a:ext>
                </a:extLst>
              </p:cNvPr>
              <p:cNvSpPr/>
              <p:nvPr/>
            </p:nvSpPr>
            <p:spPr>
              <a:xfrm rot="358729">
                <a:off x="348360" y="4422214"/>
                <a:ext cx="2379133" cy="601033"/>
              </a:xfrm>
              <a:custGeom>
                <a:avLst/>
                <a:gdLst>
                  <a:gd name="connsiteX0" fmla="*/ 0 w 1546076"/>
                  <a:gd name="connsiteY0" fmla="*/ 0 h 547777"/>
                  <a:gd name="connsiteX1" fmla="*/ 1546076 w 1546076"/>
                  <a:gd name="connsiteY1" fmla="*/ 0 h 547777"/>
                  <a:gd name="connsiteX2" fmla="*/ 1546076 w 1546076"/>
                  <a:gd name="connsiteY2" fmla="*/ 547777 h 547777"/>
                  <a:gd name="connsiteX3" fmla="*/ 0 w 1546076"/>
                  <a:gd name="connsiteY3" fmla="*/ 547777 h 547777"/>
                  <a:gd name="connsiteX4" fmla="*/ 0 w 1546076"/>
                  <a:gd name="connsiteY4" fmla="*/ 0 h 547777"/>
                  <a:gd name="connsiteX0" fmla="*/ 0 w 1546076"/>
                  <a:gd name="connsiteY0" fmla="*/ 0 h 547777"/>
                  <a:gd name="connsiteX1" fmla="*/ 1546076 w 1546076"/>
                  <a:gd name="connsiteY1" fmla="*/ 0 h 547777"/>
                  <a:gd name="connsiteX2" fmla="*/ 1300823 w 1546076"/>
                  <a:gd name="connsiteY2" fmla="*/ 473861 h 547777"/>
                  <a:gd name="connsiteX3" fmla="*/ 0 w 1546076"/>
                  <a:gd name="connsiteY3" fmla="*/ 547777 h 547777"/>
                  <a:gd name="connsiteX4" fmla="*/ 0 w 1546076"/>
                  <a:gd name="connsiteY4" fmla="*/ 0 h 547777"/>
                  <a:gd name="connsiteX0" fmla="*/ 311437 w 1546076"/>
                  <a:gd name="connsiteY0" fmla="*/ 120616 h 547777"/>
                  <a:gd name="connsiteX1" fmla="*/ 1546076 w 1546076"/>
                  <a:gd name="connsiteY1" fmla="*/ 0 h 547777"/>
                  <a:gd name="connsiteX2" fmla="*/ 1300823 w 1546076"/>
                  <a:gd name="connsiteY2" fmla="*/ 473861 h 547777"/>
                  <a:gd name="connsiteX3" fmla="*/ 0 w 1546076"/>
                  <a:gd name="connsiteY3" fmla="*/ 547777 h 547777"/>
                  <a:gd name="connsiteX4" fmla="*/ 311437 w 1546076"/>
                  <a:gd name="connsiteY4" fmla="*/ 120616 h 547777"/>
                  <a:gd name="connsiteX0" fmla="*/ 454636 w 1546076"/>
                  <a:gd name="connsiteY0" fmla="*/ 97957 h 547777"/>
                  <a:gd name="connsiteX1" fmla="*/ 1546076 w 1546076"/>
                  <a:gd name="connsiteY1" fmla="*/ 0 h 547777"/>
                  <a:gd name="connsiteX2" fmla="*/ 1300823 w 1546076"/>
                  <a:gd name="connsiteY2" fmla="*/ 473861 h 547777"/>
                  <a:gd name="connsiteX3" fmla="*/ 0 w 1546076"/>
                  <a:gd name="connsiteY3" fmla="*/ 547777 h 547777"/>
                  <a:gd name="connsiteX4" fmla="*/ 454636 w 1546076"/>
                  <a:gd name="connsiteY4" fmla="*/ 97957 h 547777"/>
                  <a:gd name="connsiteX0" fmla="*/ 454636 w 1714392"/>
                  <a:gd name="connsiteY0" fmla="*/ 100262 h 550082"/>
                  <a:gd name="connsiteX1" fmla="*/ 1714392 w 1714392"/>
                  <a:gd name="connsiteY1" fmla="*/ 0 h 550082"/>
                  <a:gd name="connsiteX2" fmla="*/ 1300823 w 1714392"/>
                  <a:gd name="connsiteY2" fmla="*/ 476166 h 550082"/>
                  <a:gd name="connsiteX3" fmla="*/ 0 w 1714392"/>
                  <a:gd name="connsiteY3" fmla="*/ 550082 h 550082"/>
                  <a:gd name="connsiteX4" fmla="*/ 454636 w 1714392"/>
                  <a:gd name="connsiteY4" fmla="*/ 100262 h 550082"/>
                  <a:gd name="connsiteX0" fmla="*/ 454636 w 1908260"/>
                  <a:gd name="connsiteY0" fmla="*/ 151213 h 601033"/>
                  <a:gd name="connsiteX1" fmla="*/ 1908260 w 1908260"/>
                  <a:gd name="connsiteY1" fmla="*/ 0 h 601033"/>
                  <a:gd name="connsiteX2" fmla="*/ 1300823 w 1908260"/>
                  <a:gd name="connsiteY2" fmla="*/ 527117 h 601033"/>
                  <a:gd name="connsiteX3" fmla="*/ 0 w 1908260"/>
                  <a:gd name="connsiteY3" fmla="*/ 601033 h 601033"/>
                  <a:gd name="connsiteX4" fmla="*/ 454636 w 1908260"/>
                  <a:gd name="connsiteY4" fmla="*/ 151213 h 601033"/>
                  <a:gd name="connsiteX0" fmla="*/ 675642 w 1908260"/>
                  <a:gd name="connsiteY0" fmla="*/ 66773 h 601033"/>
                  <a:gd name="connsiteX1" fmla="*/ 1908260 w 1908260"/>
                  <a:gd name="connsiteY1" fmla="*/ 0 h 601033"/>
                  <a:gd name="connsiteX2" fmla="*/ 1300823 w 1908260"/>
                  <a:gd name="connsiteY2" fmla="*/ 527117 h 601033"/>
                  <a:gd name="connsiteX3" fmla="*/ 0 w 1908260"/>
                  <a:gd name="connsiteY3" fmla="*/ 601033 h 601033"/>
                  <a:gd name="connsiteX4" fmla="*/ 675642 w 1908260"/>
                  <a:gd name="connsiteY4" fmla="*/ 66773 h 601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8260" h="601033">
                    <a:moveTo>
                      <a:pt x="675642" y="66773"/>
                    </a:moveTo>
                    <a:lnTo>
                      <a:pt x="1908260" y="0"/>
                    </a:lnTo>
                    <a:lnTo>
                      <a:pt x="1300823" y="527117"/>
                    </a:lnTo>
                    <a:lnTo>
                      <a:pt x="0" y="601033"/>
                    </a:lnTo>
                    <a:lnTo>
                      <a:pt x="675642" y="66773"/>
                    </a:lnTo>
                    <a:close/>
                  </a:path>
                </a:pathLst>
              </a:custGeom>
              <a:solidFill>
                <a:schemeClr val="tx1">
                  <a:lumMod val="65000"/>
                  <a:lumOff val="35000"/>
                </a:schemeClr>
              </a:solidFill>
              <a:ln>
                <a:noFill/>
              </a:ln>
              <a:effectLst>
                <a:softEdge rad="152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5" name="Rectangle 7">
                <a:extLst>
                  <a:ext uri="{FF2B5EF4-FFF2-40B4-BE49-F238E27FC236}">
                    <a16:creationId xmlns:a16="http://schemas.microsoft.com/office/drawing/2014/main" id="{9D5D5A5A-3D1C-7F92-3600-390924A0B61E}"/>
                  </a:ext>
                </a:extLst>
              </p:cNvPr>
              <p:cNvSpPr/>
              <p:nvPr/>
            </p:nvSpPr>
            <p:spPr>
              <a:xfrm rot="358729">
                <a:off x="809437" y="4335070"/>
                <a:ext cx="2084621" cy="526631"/>
              </a:xfrm>
              <a:custGeom>
                <a:avLst/>
                <a:gdLst>
                  <a:gd name="connsiteX0" fmla="*/ 0 w 1546076"/>
                  <a:gd name="connsiteY0" fmla="*/ 0 h 547777"/>
                  <a:gd name="connsiteX1" fmla="*/ 1546076 w 1546076"/>
                  <a:gd name="connsiteY1" fmla="*/ 0 h 547777"/>
                  <a:gd name="connsiteX2" fmla="*/ 1546076 w 1546076"/>
                  <a:gd name="connsiteY2" fmla="*/ 547777 h 547777"/>
                  <a:gd name="connsiteX3" fmla="*/ 0 w 1546076"/>
                  <a:gd name="connsiteY3" fmla="*/ 547777 h 547777"/>
                  <a:gd name="connsiteX4" fmla="*/ 0 w 1546076"/>
                  <a:gd name="connsiteY4" fmla="*/ 0 h 547777"/>
                  <a:gd name="connsiteX0" fmla="*/ 0 w 1546076"/>
                  <a:gd name="connsiteY0" fmla="*/ 0 h 547777"/>
                  <a:gd name="connsiteX1" fmla="*/ 1546076 w 1546076"/>
                  <a:gd name="connsiteY1" fmla="*/ 0 h 547777"/>
                  <a:gd name="connsiteX2" fmla="*/ 1300823 w 1546076"/>
                  <a:gd name="connsiteY2" fmla="*/ 473861 h 547777"/>
                  <a:gd name="connsiteX3" fmla="*/ 0 w 1546076"/>
                  <a:gd name="connsiteY3" fmla="*/ 547777 h 547777"/>
                  <a:gd name="connsiteX4" fmla="*/ 0 w 1546076"/>
                  <a:gd name="connsiteY4" fmla="*/ 0 h 547777"/>
                  <a:gd name="connsiteX0" fmla="*/ 311437 w 1546076"/>
                  <a:gd name="connsiteY0" fmla="*/ 120616 h 547777"/>
                  <a:gd name="connsiteX1" fmla="*/ 1546076 w 1546076"/>
                  <a:gd name="connsiteY1" fmla="*/ 0 h 547777"/>
                  <a:gd name="connsiteX2" fmla="*/ 1300823 w 1546076"/>
                  <a:gd name="connsiteY2" fmla="*/ 473861 h 547777"/>
                  <a:gd name="connsiteX3" fmla="*/ 0 w 1546076"/>
                  <a:gd name="connsiteY3" fmla="*/ 547777 h 547777"/>
                  <a:gd name="connsiteX4" fmla="*/ 311437 w 1546076"/>
                  <a:gd name="connsiteY4" fmla="*/ 120616 h 547777"/>
                  <a:gd name="connsiteX0" fmla="*/ 454636 w 1546076"/>
                  <a:gd name="connsiteY0" fmla="*/ 97957 h 547777"/>
                  <a:gd name="connsiteX1" fmla="*/ 1546076 w 1546076"/>
                  <a:gd name="connsiteY1" fmla="*/ 0 h 547777"/>
                  <a:gd name="connsiteX2" fmla="*/ 1300823 w 1546076"/>
                  <a:gd name="connsiteY2" fmla="*/ 473861 h 547777"/>
                  <a:gd name="connsiteX3" fmla="*/ 0 w 1546076"/>
                  <a:gd name="connsiteY3" fmla="*/ 547777 h 547777"/>
                  <a:gd name="connsiteX4" fmla="*/ 454636 w 1546076"/>
                  <a:gd name="connsiteY4" fmla="*/ 97957 h 547777"/>
                  <a:gd name="connsiteX0" fmla="*/ 454636 w 1714392"/>
                  <a:gd name="connsiteY0" fmla="*/ 100262 h 550082"/>
                  <a:gd name="connsiteX1" fmla="*/ 1714392 w 1714392"/>
                  <a:gd name="connsiteY1" fmla="*/ 0 h 550082"/>
                  <a:gd name="connsiteX2" fmla="*/ 1300823 w 1714392"/>
                  <a:gd name="connsiteY2" fmla="*/ 476166 h 550082"/>
                  <a:gd name="connsiteX3" fmla="*/ 0 w 1714392"/>
                  <a:gd name="connsiteY3" fmla="*/ 550082 h 550082"/>
                  <a:gd name="connsiteX4" fmla="*/ 454636 w 1714392"/>
                  <a:gd name="connsiteY4" fmla="*/ 100262 h 550082"/>
                  <a:gd name="connsiteX0" fmla="*/ 454636 w 1908260"/>
                  <a:gd name="connsiteY0" fmla="*/ 151213 h 601033"/>
                  <a:gd name="connsiteX1" fmla="*/ 1908260 w 1908260"/>
                  <a:gd name="connsiteY1" fmla="*/ 0 h 601033"/>
                  <a:gd name="connsiteX2" fmla="*/ 1300823 w 1908260"/>
                  <a:gd name="connsiteY2" fmla="*/ 527117 h 601033"/>
                  <a:gd name="connsiteX3" fmla="*/ 0 w 1908260"/>
                  <a:gd name="connsiteY3" fmla="*/ 601033 h 601033"/>
                  <a:gd name="connsiteX4" fmla="*/ 454636 w 1908260"/>
                  <a:gd name="connsiteY4" fmla="*/ 151213 h 601033"/>
                  <a:gd name="connsiteX0" fmla="*/ 675642 w 1908260"/>
                  <a:gd name="connsiteY0" fmla="*/ 66773 h 601033"/>
                  <a:gd name="connsiteX1" fmla="*/ 1908260 w 1908260"/>
                  <a:gd name="connsiteY1" fmla="*/ 0 h 601033"/>
                  <a:gd name="connsiteX2" fmla="*/ 1300823 w 1908260"/>
                  <a:gd name="connsiteY2" fmla="*/ 527117 h 601033"/>
                  <a:gd name="connsiteX3" fmla="*/ 0 w 1908260"/>
                  <a:gd name="connsiteY3" fmla="*/ 601033 h 601033"/>
                  <a:gd name="connsiteX4" fmla="*/ 675642 w 1908260"/>
                  <a:gd name="connsiteY4" fmla="*/ 66773 h 601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8260" h="601033">
                    <a:moveTo>
                      <a:pt x="675642" y="66773"/>
                    </a:moveTo>
                    <a:lnTo>
                      <a:pt x="1908260" y="0"/>
                    </a:lnTo>
                    <a:lnTo>
                      <a:pt x="1300823" y="527117"/>
                    </a:lnTo>
                    <a:lnTo>
                      <a:pt x="0" y="601033"/>
                    </a:lnTo>
                    <a:lnTo>
                      <a:pt x="675642" y="66773"/>
                    </a:lnTo>
                    <a:close/>
                  </a:path>
                </a:pathLst>
              </a:custGeom>
              <a:solidFill>
                <a:schemeClr val="tx1">
                  <a:lumMod val="65000"/>
                  <a:lumOff val="35000"/>
                </a:schemeClr>
              </a:solidFill>
              <a:ln>
                <a:noFill/>
              </a:ln>
              <a:effectLst>
                <a:softEdge rad="152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29" name="Group 28">
              <a:extLst>
                <a:ext uri="{FF2B5EF4-FFF2-40B4-BE49-F238E27FC236}">
                  <a16:creationId xmlns:a16="http://schemas.microsoft.com/office/drawing/2014/main" id="{6F522C6B-12E7-2505-477C-BA9F9CB1ED7F}"/>
                </a:ext>
              </a:extLst>
            </p:cNvPr>
            <p:cNvGrpSpPr/>
            <p:nvPr/>
          </p:nvGrpSpPr>
          <p:grpSpPr>
            <a:xfrm>
              <a:off x="933500" y="1332374"/>
              <a:ext cx="1224136" cy="1743431"/>
              <a:chOff x="1619672" y="1332374"/>
              <a:chExt cx="1224136" cy="1743431"/>
            </a:xfrm>
          </p:grpSpPr>
          <p:sp>
            <p:nvSpPr>
              <p:cNvPr id="32" name="Rectangle 31">
                <a:extLst>
                  <a:ext uri="{FF2B5EF4-FFF2-40B4-BE49-F238E27FC236}">
                    <a16:creationId xmlns:a16="http://schemas.microsoft.com/office/drawing/2014/main" id="{E09D0C6D-C552-5061-836A-3122A5607E7E}"/>
                  </a:ext>
                </a:extLst>
              </p:cNvPr>
              <p:cNvSpPr/>
              <p:nvPr/>
            </p:nvSpPr>
            <p:spPr>
              <a:xfrm>
                <a:off x="1979712" y="1332374"/>
                <a:ext cx="864096" cy="864096"/>
              </a:xfrm>
              <a:prstGeom prst="rect">
                <a:avLst/>
              </a:prstGeom>
              <a:solidFill>
                <a:schemeClr val="accent4"/>
              </a:solidFill>
              <a:ln>
                <a:noFill/>
              </a:ln>
              <a:scene3d>
                <a:camera prst="perspectiveRight">
                  <a:rot lat="21299999" lon="20699968" rev="0"/>
                </a:camera>
                <a:lightRig rig="threePt" dir="t"/>
              </a:scene3d>
              <a:sp3d extrusionH="819150" prstMaterial="flat">
                <a:bevelT w="63500" h="31750"/>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anose="02020603050405020304" pitchFamily="18" charset="0"/>
                    <a:cs typeface="Times New Roman" panose="02020603050405020304" pitchFamily="18" charset="0"/>
                  </a:rPr>
                  <a:t>A</a:t>
                </a:r>
                <a:endParaRPr lang="ko-KR" altLang="en-US"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anose="02020603050405020304" pitchFamily="18" charset="0"/>
                  <a:cs typeface="Times New Roman" panose="02020603050405020304" pitchFamily="18" charset="0"/>
                </a:endParaRPr>
              </a:p>
            </p:txBody>
          </p:sp>
          <p:sp>
            <p:nvSpPr>
              <p:cNvPr id="33" name="Rectangle 32">
                <a:extLst>
                  <a:ext uri="{FF2B5EF4-FFF2-40B4-BE49-F238E27FC236}">
                    <a16:creationId xmlns:a16="http://schemas.microsoft.com/office/drawing/2014/main" id="{7D178AA1-FFB1-E401-41A5-9F21885A0183}"/>
                  </a:ext>
                </a:extLst>
              </p:cNvPr>
              <p:cNvSpPr/>
              <p:nvPr/>
            </p:nvSpPr>
            <p:spPr>
              <a:xfrm>
                <a:off x="1619672" y="2211709"/>
                <a:ext cx="864096" cy="864096"/>
              </a:xfrm>
              <a:prstGeom prst="rect">
                <a:avLst/>
              </a:prstGeom>
              <a:solidFill>
                <a:schemeClr val="accent3"/>
              </a:solidFill>
              <a:ln>
                <a:noFill/>
              </a:ln>
              <a:scene3d>
                <a:camera prst="perspectiveRight">
                  <a:rot lat="0" lon="1499958" rev="0"/>
                </a:camera>
                <a:lightRig rig="threePt" dir="t"/>
              </a:scene3d>
              <a:sp3d extrusionH="819150" prstMaterial="flat">
                <a:bevelT w="38100" h="44450"/>
                <a:extrusionClr>
                  <a:schemeClr val="accent3"/>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anose="02020603050405020304" pitchFamily="18" charset="0"/>
                    <a:cs typeface="Times New Roman" panose="02020603050405020304" pitchFamily="18" charset="0"/>
                  </a:rPr>
                  <a:t>B</a:t>
                </a:r>
                <a:endParaRPr lang="ko-KR" altLang="en-US"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1585171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latin typeface="Times New Roman" panose="02020603050405020304" pitchFamily="18" charset="0"/>
                <a:cs typeface="Times New Roman" panose="02020603050405020304" pitchFamily="18" charset="0"/>
              </a:rPr>
              <a:t>Problem Statement</a:t>
            </a:r>
          </a:p>
        </p:txBody>
      </p:sp>
      <p:grpSp>
        <p:nvGrpSpPr>
          <p:cNvPr id="3" name="Group 2">
            <a:extLst>
              <a:ext uri="{FF2B5EF4-FFF2-40B4-BE49-F238E27FC236}">
                <a16:creationId xmlns:a16="http://schemas.microsoft.com/office/drawing/2014/main" id="{7903C40B-E1B9-4CA0-AB88-4D71D6A5F2B7}"/>
              </a:ext>
            </a:extLst>
          </p:cNvPr>
          <p:cNvGrpSpPr/>
          <p:nvPr/>
        </p:nvGrpSpPr>
        <p:grpSpPr>
          <a:xfrm>
            <a:off x="5181165" y="1801421"/>
            <a:ext cx="1685515" cy="4334795"/>
            <a:chOff x="3736544" y="1720397"/>
            <a:chExt cx="1579250" cy="4061504"/>
          </a:xfrm>
        </p:grpSpPr>
        <p:grpSp>
          <p:nvGrpSpPr>
            <p:cNvPr id="4" name="Group 3">
              <a:extLst>
                <a:ext uri="{FF2B5EF4-FFF2-40B4-BE49-F238E27FC236}">
                  <a16:creationId xmlns:a16="http://schemas.microsoft.com/office/drawing/2014/main" id="{F9376356-9907-49A4-9B0B-9A75F630C22C}"/>
                </a:ext>
              </a:extLst>
            </p:cNvPr>
            <p:cNvGrpSpPr/>
            <p:nvPr/>
          </p:nvGrpSpPr>
          <p:grpSpPr>
            <a:xfrm>
              <a:off x="3736544" y="2724048"/>
              <a:ext cx="1579250" cy="1050552"/>
              <a:chOff x="3040927" y="2691643"/>
              <a:chExt cx="2345158" cy="1560051"/>
            </a:xfrm>
          </p:grpSpPr>
          <p:sp>
            <p:nvSpPr>
              <p:cNvPr id="20" name="Flowchart: Decision 19">
                <a:extLst>
                  <a:ext uri="{FF2B5EF4-FFF2-40B4-BE49-F238E27FC236}">
                    <a16:creationId xmlns:a16="http://schemas.microsoft.com/office/drawing/2014/main" id="{7628FC7C-F398-4692-9B7E-A1683197E411}"/>
                  </a:ext>
                </a:extLst>
              </p:cNvPr>
              <p:cNvSpPr/>
              <p:nvPr/>
            </p:nvSpPr>
            <p:spPr>
              <a:xfrm rot="2011191">
                <a:off x="3040927" y="2708397"/>
                <a:ext cx="1228464" cy="823071"/>
              </a:xfrm>
              <a:prstGeom prst="flowChartDecisi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21" name="Flowchart: Decision 20">
                <a:extLst>
                  <a:ext uri="{FF2B5EF4-FFF2-40B4-BE49-F238E27FC236}">
                    <a16:creationId xmlns:a16="http://schemas.microsoft.com/office/drawing/2014/main" id="{BE2523FC-D116-43F7-ACDE-1B89764DED55}"/>
                  </a:ext>
                </a:extLst>
              </p:cNvPr>
              <p:cNvSpPr/>
              <p:nvPr/>
            </p:nvSpPr>
            <p:spPr>
              <a:xfrm rot="2011191">
                <a:off x="3351518" y="3428623"/>
                <a:ext cx="1228464" cy="823071"/>
              </a:xfrm>
              <a:prstGeom prst="flowChartDecisi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22" name="Flowchart: Decision 21">
                <a:extLst>
                  <a:ext uri="{FF2B5EF4-FFF2-40B4-BE49-F238E27FC236}">
                    <a16:creationId xmlns:a16="http://schemas.microsoft.com/office/drawing/2014/main" id="{ECC77CFD-7D39-4E9C-B526-7CC70F45281C}"/>
                  </a:ext>
                </a:extLst>
              </p:cNvPr>
              <p:cNvSpPr/>
              <p:nvPr/>
            </p:nvSpPr>
            <p:spPr>
              <a:xfrm rot="2011191">
                <a:off x="3831275" y="2691643"/>
                <a:ext cx="1228464" cy="823071"/>
              </a:xfrm>
              <a:prstGeom prst="flowChartDecisi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23" name="Flowchart: Decision 22">
                <a:extLst>
                  <a:ext uri="{FF2B5EF4-FFF2-40B4-BE49-F238E27FC236}">
                    <a16:creationId xmlns:a16="http://schemas.microsoft.com/office/drawing/2014/main" id="{989DB3E8-0A5B-4141-870B-ECED6813B0EE}"/>
                  </a:ext>
                </a:extLst>
              </p:cNvPr>
              <p:cNvSpPr/>
              <p:nvPr/>
            </p:nvSpPr>
            <p:spPr>
              <a:xfrm rot="2011191">
                <a:off x="4157621" y="3417440"/>
                <a:ext cx="1228464" cy="823071"/>
              </a:xfrm>
              <a:prstGeom prst="flowChartDecisi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grpSp>
        <p:grpSp>
          <p:nvGrpSpPr>
            <p:cNvPr id="5" name="Group 4">
              <a:extLst>
                <a:ext uri="{FF2B5EF4-FFF2-40B4-BE49-F238E27FC236}">
                  <a16:creationId xmlns:a16="http://schemas.microsoft.com/office/drawing/2014/main" id="{B957BED3-2E15-46E2-B8D6-989364DEED6F}"/>
                </a:ext>
              </a:extLst>
            </p:cNvPr>
            <p:cNvGrpSpPr/>
            <p:nvPr/>
          </p:nvGrpSpPr>
          <p:grpSpPr>
            <a:xfrm flipH="1">
              <a:off x="3736544" y="1720397"/>
              <a:ext cx="1564483" cy="1043162"/>
              <a:chOff x="4572358" y="1979116"/>
              <a:chExt cx="2323229" cy="1549077"/>
            </a:xfrm>
          </p:grpSpPr>
          <p:sp>
            <p:nvSpPr>
              <p:cNvPr id="16" name="Flowchart: Decision 15">
                <a:extLst>
                  <a:ext uri="{FF2B5EF4-FFF2-40B4-BE49-F238E27FC236}">
                    <a16:creationId xmlns:a16="http://schemas.microsoft.com/office/drawing/2014/main" id="{5B26C4B3-CB73-4B25-8886-42F6E8380A35}"/>
                  </a:ext>
                </a:extLst>
              </p:cNvPr>
              <p:cNvSpPr/>
              <p:nvPr/>
            </p:nvSpPr>
            <p:spPr>
              <a:xfrm rot="2011191">
                <a:off x="4572358" y="1984896"/>
                <a:ext cx="1228464" cy="823071"/>
              </a:xfrm>
              <a:prstGeom prst="flowChartDecisi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17" name="Flowchart: Decision 16">
                <a:extLst>
                  <a:ext uri="{FF2B5EF4-FFF2-40B4-BE49-F238E27FC236}">
                    <a16:creationId xmlns:a16="http://schemas.microsoft.com/office/drawing/2014/main" id="{9E942509-38F9-46B8-B738-CEE8A322AD7E}"/>
                  </a:ext>
                </a:extLst>
              </p:cNvPr>
              <p:cNvSpPr/>
              <p:nvPr/>
            </p:nvSpPr>
            <p:spPr>
              <a:xfrm rot="2011191">
                <a:off x="4875117" y="2705122"/>
                <a:ext cx="1228464" cy="823071"/>
              </a:xfrm>
              <a:prstGeom prst="flowChartDecisi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18" name="Flowchart: Decision 17">
                <a:extLst>
                  <a:ext uri="{FF2B5EF4-FFF2-40B4-BE49-F238E27FC236}">
                    <a16:creationId xmlns:a16="http://schemas.microsoft.com/office/drawing/2014/main" id="{B598D879-B146-4017-820D-3FE116697041}"/>
                  </a:ext>
                </a:extLst>
              </p:cNvPr>
              <p:cNvSpPr/>
              <p:nvPr/>
            </p:nvSpPr>
            <p:spPr>
              <a:xfrm rot="2011191">
                <a:off x="5359815" y="1979116"/>
                <a:ext cx="1228464" cy="823071"/>
              </a:xfrm>
              <a:prstGeom prst="flowChartDecisi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19" name="Flowchart: Decision 18">
                <a:extLst>
                  <a:ext uri="{FF2B5EF4-FFF2-40B4-BE49-F238E27FC236}">
                    <a16:creationId xmlns:a16="http://schemas.microsoft.com/office/drawing/2014/main" id="{BDD93F75-E20E-481A-8298-11EC3589671A}"/>
                  </a:ext>
                </a:extLst>
              </p:cNvPr>
              <p:cNvSpPr/>
              <p:nvPr/>
            </p:nvSpPr>
            <p:spPr>
              <a:xfrm rot="2011191">
                <a:off x="5667123" y="2705120"/>
                <a:ext cx="1228464" cy="823071"/>
              </a:xfrm>
              <a:prstGeom prst="flowChartDecisi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grpSp>
        <p:grpSp>
          <p:nvGrpSpPr>
            <p:cNvPr id="6" name="Group 5">
              <a:extLst>
                <a:ext uri="{FF2B5EF4-FFF2-40B4-BE49-F238E27FC236}">
                  <a16:creationId xmlns:a16="http://schemas.microsoft.com/office/drawing/2014/main" id="{DA951961-DBF8-4A43-AB48-1BEE0DE91F2E}"/>
                </a:ext>
              </a:extLst>
            </p:cNvPr>
            <p:cNvGrpSpPr/>
            <p:nvPr/>
          </p:nvGrpSpPr>
          <p:grpSpPr>
            <a:xfrm flipH="1">
              <a:off x="3736544" y="3735089"/>
              <a:ext cx="1564483" cy="1043162"/>
              <a:chOff x="4572358" y="1979116"/>
              <a:chExt cx="2323229" cy="1549077"/>
            </a:xfrm>
          </p:grpSpPr>
          <p:sp>
            <p:nvSpPr>
              <p:cNvPr id="12" name="Flowchart: Decision 11">
                <a:extLst>
                  <a:ext uri="{FF2B5EF4-FFF2-40B4-BE49-F238E27FC236}">
                    <a16:creationId xmlns:a16="http://schemas.microsoft.com/office/drawing/2014/main" id="{26E4D1EB-B62D-499E-9461-C479DF82CFD9}"/>
                  </a:ext>
                </a:extLst>
              </p:cNvPr>
              <p:cNvSpPr/>
              <p:nvPr/>
            </p:nvSpPr>
            <p:spPr>
              <a:xfrm rot="2011191">
                <a:off x="4572358" y="1984896"/>
                <a:ext cx="1228464" cy="823071"/>
              </a:xfrm>
              <a:prstGeom prst="flowChartDecisi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13" name="Flowchart: Decision 12">
                <a:extLst>
                  <a:ext uri="{FF2B5EF4-FFF2-40B4-BE49-F238E27FC236}">
                    <a16:creationId xmlns:a16="http://schemas.microsoft.com/office/drawing/2014/main" id="{2A65FC57-072E-4BB2-AD33-CC0FC31739F3}"/>
                  </a:ext>
                </a:extLst>
              </p:cNvPr>
              <p:cNvSpPr/>
              <p:nvPr/>
            </p:nvSpPr>
            <p:spPr>
              <a:xfrm rot="2011191">
                <a:off x="4875117" y="2705122"/>
                <a:ext cx="1228464" cy="823071"/>
              </a:xfrm>
              <a:prstGeom prst="flowChartDecisi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14" name="Flowchart: Decision 13">
                <a:extLst>
                  <a:ext uri="{FF2B5EF4-FFF2-40B4-BE49-F238E27FC236}">
                    <a16:creationId xmlns:a16="http://schemas.microsoft.com/office/drawing/2014/main" id="{AB51E0B7-1FAF-4A1A-83D8-E223D65A20CE}"/>
                  </a:ext>
                </a:extLst>
              </p:cNvPr>
              <p:cNvSpPr/>
              <p:nvPr/>
            </p:nvSpPr>
            <p:spPr>
              <a:xfrm rot="2011191">
                <a:off x="5359815" y="1979116"/>
                <a:ext cx="1228464" cy="823071"/>
              </a:xfrm>
              <a:prstGeom prst="flowChartDecisi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15" name="Flowchart: Decision 14">
                <a:extLst>
                  <a:ext uri="{FF2B5EF4-FFF2-40B4-BE49-F238E27FC236}">
                    <a16:creationId xmlns:a16="http://schemas.microsoft.com/office/drawing/2014/main" id="{C43D15A5-EF8E-47E8-A49E-3BAD7B9A0E51}"/>
                  </a:ext>
                </a:extLst>
              </p:cNvPr>
              <p:cNvSpPr/>
              <p:nvPr/>
            </p:nvSpPr>
            <p:spPr>
              <a:xfrm rot="2011191">
                <a:off x="5667123" y="2705120"/>
                <a:ext cx="1228464" cy="823071"/>
              </a:xfrm>
              <a:prstGeom prst="flowChartDecisi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grpSp>
        <p:grpSp>
          <p:nvGrpSpPr>
            <p:cNvPr id="7" name="Group 6">
              <a:extLst>
                <a:ext uri="{FF2B5EF4-FFF2-40B4-BE49-F238E27FC236}">
                  <a16:creationId xmlns:a16="http://schemas.microsoft.com/office/drawing/2014/main" id="{C63722D1-17E3-445B-A0E5-22384D96C4B4}"/>
                </a:ext>
              </a:extLst>
            </p:cNvPr>
            <p:cNvGrpSpPr/>
            <p:nvPr/>
          </p:nvGrpSpPr>
          <p:grpSpPr>
            <a:xfrm>
              <a:off x="3736544" y="4738739"/>
              <a:ext cx="1564483" cy="1043162"/>
              <a:chOff x="4572358" y="1979116"/>
              <a:chExt cx="2323229" cy="1549077"/>
            </a:xfrm>
          </p:grpSpPr>
          <p:sp>
            <p:nvSpPr>
              <p:cNvPr id="8" name="Flowchart: Decision 7">
                <a:extLst>
                  <a:ext uri="{FF2B5EF4-FFF2-40B4-BE49-F238E27FC236}">
                    <a16:creationId xmlns:a16="http://schemas.microsoft.com/office/drawing/2014/main" id="{23B4C5C6-96D1-44F5-8055-0370CE0147CD}"/>
                  </a:ext>
                </a:extLst>
              </p:cNvPr>
              <p:cNvSpPr/>
              <p:nvPr/>
            </p:nvSpPr>
            <p:spPr>
              <a:xfrm rot="2011191">
                <a:off x="4572358" y="1984896"/>
                <a:ext cx="1228464" cy="823071"/>
              </a:xfrm>
              <a:prstGeom prst="flowChartDecisi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9" name="Flowchart: Decision 8">
                <a:extLst>
                  <a:ext uri="{FF2B5EF4-FFF2-40B4-BE49-F238E27FC236}">
                    <a16:creationId xmlns:a16="http://schemas.microsoft.com/office/drawing/2014/main" id="{1709B107-1ADA-41A7-A242-ECD24D1D4B4D}"/>
                  </a:ext>
                </a:extLst>
              </p:cNvPr>
              <p:cNvSpPr/>
              <p:nvPr/>
            </p:nvSpPr>
            <p:spPr>
              <a:xfrm rot="2011191">
                <a:off x="4875117" y="2705122"/>
                <a:ext cx="1228464" cy="823071"/>
              </a:xfrm>
              <a:prstGeom prst="flowChartDecisi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10" name="Flowchart: Decision 9">
                <a:extLst>
                  <a:ext uri="{FF2B5EF4-FFF2-40B4-BE49-F238E27FC236}">
                    <a16:creationId xmlns:a16="http://schemas.microsoft.com/office/drawing/2014/main" id="{DA82BA05-DAC1-45B3-A394-0AFB4C841BA3}"/>
                  </a:ext>
                </a:extLst>
              </p:cNvPr>
              <p:cNvSpPr/>
              <p:nvPr/>
            </p:nvSpPr>
            <p:spPr>
              <a:xfrm rot="2011191">
                <a:off x="5359815" y="1979116"/>
                <a:ext cx="1228464" cy="823071"/>
              </a:xfrm>
              <a:prstGeom prst="flowChartDecisi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11" name="Flowchart: Decision 10">
                <a:extLst>
                  <a:ext uri="{FF2B5EF4-FFF2-40B4-BE49-F238E27FC236}">
                    <a16:creationId xmlns:a16="http://schemas.microsoft.com/office/drawing/2014/main" id="{CB9C61CF-FE7E-4AF4-B1D4-DEC58A37DC7C}"/>
                  </a:ext>
                </a:extLst>
              </p:cNvPr>
              <p:cNvSpPr/>
              <p:nvPr/>
            </p:nvSpPr>
            <p:spPr>
              <a:xfrm rot="2011191">
                <a:off x="5667123" y="2705120"/>
                <a:ext cx="1228464" cy="823071"/>
              </a:xfrm>
              <a:prstGeom prst="flowChartDecisi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grpSp>
      </p:grpSp>
      <p:grpSp>
        <p:nvGrpSpPr>
          <p:cNvPr id="24" name="Group 23">
            <a:extLst>
              <a:ext uri="{FF2B5EF4-FFF2-40B4-BE49-F238E27FC236}">
                <a16:creationId xmlns:a16="http://schemas.microsoft.com/office/drawing/2014/main" id="{CE7E5226-8323-40D7-A47E-D9DF35A5AFB2}"/>
              </a:ext>
            </a:extLst>
          </p:cNvPr>
          <p:cNvGrpSpPr/>
          <p:nvPr/>
        </p:nvGrpSpPr>
        <p:grpSpPr>
          <a:xfrm>
            <a:off x="7185104" y="1925760"/>
            <a:ext cx="4121771" cy="1354217"/>
            <a:chOff x="3017859" y="4283314"/>
            <a:chExt cx="1886852" cy="1354217"/>
          </a:xfrm>
        </p:grpSpPr>
        <p:sp>
          <p:nvSpPr>
            <p:cNvPr id="25" name="TextBox 24">
              <a:extLst>
                <a:ext uri="{FF2B5EF4-FFF2-40B4-BE49-F238E27FC236}">
                  <a16:creationId xmlns:a16="http://schemas.microsoft.com/office/drawing/2014/main" id="{ADC2C0FC-02A1-4F33-B84A-B1E764412815}"/>
                </a:ext>
              </a:extLst>
            </p:cNvPr>
            <p:cNvSpPr txBox="1"/>
            <p:nvPr/>
          </p:nvSpPr>
          <p:spPr>
            <a:xfrm>
              <a:off x="3017859" y="4560313"/>
              <a:ext cx="1886852" cy="1077218"/>
            </a:xfrm>
            <a:prstGeom prst="rect">
              <a:avLst/>
            </a:prstGeom>
            <a:noFill/>
          </p:spPr>
          <p:txBody>
            <a:bodyPr wrap="square" rtlCol="0">
              <a:spAutoFit/>
            </a:bodyPr>
            <a:lstStyle/>
            <a:p>
              <a:r>
                <a:rPr lang="en-US" altLang="ko-KR" sz="1600" dirty="0">
                  <a:solidFill>
                    <a:schemeClr val="tx1">
                      <a:lumMod val="65000"/>
                      <a:lumOff val="35000"/>
                    </a:schemeClr>
                  </a:solidFill>
                  <a:latin typeface="Times New Roman" panose="02020603050405020304" pitchFamily="18" charset="0"/>
                  <a:cs typeface="Times New Roman" panose="02020603050405020304" pitchFamily="18" charset="0"/>
                </a:rPr>
                <a:t>Lack of efficient authentication methods in supply chains hinders accurate verification of product authenticity, leading to safety and economic risks.</a:t>
              </a:r>
              <a:endParaRPr lang="ko-KR" altLang="en-US" sz="16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BBD818B2-F9AB-4225-A3EB-3B6FE5809533}"/>
                </a:ext>
              </a:extLst>
            </p:cNvPr>
            <p:cNvSpPr txBox="1"/>
            <p:nvPr/>
          </p:nvSpPr>
          <p:spPr>
            <a:xfrm>
              <a:off x="3017859" y="4283314"/>
              <a:ext cx="1870812" cy="369332"/>
            </a:xfrm>
            <a:prstGeom prst="rect">
              <a:avLst/>
            </a:prstGeom>
            <a:noFill/>
          </p:spPr>
          <p:txBody>
            <a:bodyPr wrap="square" rtlCol="0">
              <a:spAutoFit/>
            </a:bodyPr>
            <a:lstStyle/>
            <a:p>
              <a:r>
                <a:rPr lang="en-US" altLang="ko-KR" b="1" dirty="0">
                  <a:solidFill>
                    <a:schemeClr val="accent4"/>
                  </a:solidFill>
                  <a:latin typeface="Times New Roman" panose="02020603050405020304" pitchFamily="18" charset="0"/>
                  <a:cs typeface="Times New Roman" panose="02020603050405020304" pitchFamily="18" charset="0"/>
                </a:rPr>
                <a:t>Authentication Gaps</a:t>
              </a:r>
              <a:endParaRPr lang="ko-KR" altLang="en-US" b="1" dirty="0">
                <a:solidFill>
                  <a:schemeClr val="accent4"/>
                </a:solidFill>
                <a:latin typeface="Times New Roman" panose="02020603050405020304" pitchFamily="18" charset="0"/>
                <a:cs typeface="Times New Roman" panose="02020603050405020304" pitchFamily="18" charset="0"/>
              </a:endParaRPr>
            </a:p>
          </p:txBody>
        </p:sp>
      </p:grpSp>
      <p:grpSp>
        <p:nvGrpSpPr>
          <p:cNvPr id="27" name="Group 26">
            <a:extLst>
              <a:ext uri="{FF2B5EF4-FFF2-40B4-BE49-F238E27FC236}">
                <a16:creationId xmlns:a16="http://schemas.microsoft.com/office/drawing/2014/main" id="{743BD0E8-2682-4A4F-A211-E08922A02A82}"/>
              </a:ext>
            </a:extLst>
          </p:cNvPr>
          <p:cNvGrpSpPr/>
          <p:nvPr/>
        </p:nvGrpSpPr>
        <p:grpSpPr>
          <a:xfrm>
            <a:off x="7163838" y="4086000"/>
            <a:ext cx="4121771" cy="1354217"/>
            <a:chOff x="3017859" y="4283314"/>
            <a:chExt cx="1886852" cy="1354217"/>
          </a:xfrm>
        </p:grpSpPr>
        <p:sp>
          <p:nvSpPr>
            <p:cNvPr id="28" name="TextBox 27">
              <a:extLst>
                <a:ext uri="{FF2B5EF4-FFF2-40B4-BE49-F238E27FC236}">
                  <a16:creationId xmlns:a16="http://schemas.microsoft.com/office/drawing/2014/main" id="{B6580046-CCF2-4A84-A0CB-A7D626D39F01}"/>
                </a:ext>
              </a:extLst>
            </p:cNvPr>
            <p:cNvSpPr txBox="1"/>
            <p:nvPr/>
          </p:nvSpPr>
          <p:spPr>
            <a:xfrm>
              <a:off x="3017859" y="4560313"/>
              <a:ext cx="1886852" cy="1077218"/>
            </a:xfrm>
            <a:prstGeom prst="rect">
              <a:avLst/>
            </a:prstGeom>
            <a:noFill/>
          </p:spPr>
          <p:txBody>
            <a:bodyPr wrap="square" rtlCol="0">
              <a:spAutoFit/>
            </a:bodyPr>
            <a:lstStyle/>
            <a:p>
              <a:r>
                <a:rPr lang="en-US" altLang="ko-KR" sz="1600" dirty="0">
                  <a:solidFill>
                    <a:schemeClr val="tx1">
                      <a:lumMod val="65000"/>
                      <a:lumOff val="35000"/>
                    </a:schemeClr>
                  </a:solidFill>
                  <a:latin typeface="Times New Roman" panose="02020603050405020304" pitchFamily="18" charset="0"/>
                  <a:cs typeface="Times New Roman" panose="02020603050405020304" pitchFamily="18" charset="0"/>
                </a:rPr>
                <a:t>The current ways of finding fake stuff aren't great; they need special tools and take too much time. It's tricky for people who just want an easy way to know if something is real.</a:t>
              </a:r>
              <a:endParaRPr lang="ko-KR" altLang="en-US" sz="16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3D9E098F-1441-4D9C-9BE0-FF3505CB5C05}"/>
                </a:ext>
              </a:extLst>
            </p:cNvPr>
            <p:cNvSpPr txBox="1"/>
            <p:nvPr/>
          </p:nvSpPr>
          <p:spPr>
            <a:xfrm>
              <a:off x="3017859" y="4283314"/>
              <a:ext cx="1870812" cy="369332"/>
            </a:xfrm>
            <a:prstGeom prst="rect">
              <a:avLst/>
            </a:prstGeom>
            <a:noFill/>
          </p:spPr>
          <p:txBody>
            <a:bodyPr wrap="square" rtlCol="0">
              <a:spAutoFit/>
            </a:bodyPr>
            <a:lstStyle/>
            <a:p>
              <a:r>
                <a:rPr lang="en-US" altLang="ko-KR" b="1" dirty="0">
                  <a:solidFill>
                    <a:schemeClr val="accent2"/>
                  </a:solidFill>
                  <a:latin typeface="Times New Roman" panose="02020603050405020304" pitchFamily="18" charset="0"/>
                  <a:cs typeface="Times New Roman" panose="02020603050405020304" pitchFamily="18" charset="0"/>
                </a:rPr>
                <a:t>Detection Inefficiencies</a:t>
              </a:r>
              <a:endParaRPr lang="ko-KR" altLang="en-US" b="1" dirty="0">
                <a:solidFill>
                  <a:schemeClr val="accent2"/>
                </a:solidFill>
                <a:latin typeface="Times New Roman" panose="02020603050405020304" pitchFamily="18" charset="0"/>
                <a:cs typeface="Times New Roman" panose="02020603050405020304" pitchFamily="18" charset="0"/>
              </a:endParaRPr>
            </a:p>
          </p:txBody>
        </p:sp>
      </p:grpSp>
      <p:grpSp>
        <p:nvGrpSpPr>
          <p:cNvPr id="30" name="Group 29">
            <a:extLst>
              <a:ext uri="{FF2B5EF4-FFF2-40B4-BE49-F238E27FC236}">
                <a16:creationId xmlns:a16="http://schemas.microsoft.com/office/drawing/2014/main" id="{C2FE959B-63B3-48F9-834D-D42D9D133B8A}"/>
              </a:ext>
            </a:extLst>
          </p:cNvPr>
          <p:cNvGrpSpPr/>
          <p:nvPr/>
        </p:nvGrpSpPr>
        <p:grpSpPr>
          <a:xfrm>
            <a:off x="721735" y="3005880"/>
            <a:ext cx="4175329" cy="861774"/>
            <a:chOff x="3017859" y="4283314"/>
            <a:chExt cx="1890849" cy="861774"/>
          </a:xfrm>
        </p:grpSpPr>
        <p:sp>
          <p:nvSpPr>
            <p:cNvPr id="31" name="TextBox 30">
              <a:extLst>
                <a:ext uri="{FF2B5EF4-FFF2-40B4-BE49-F238E27FC236}">
                  <a16:creationId xmlns:a16="http://schemas.microsoft.com/office/drawing/2014/main" id="{4D8318F2-ED14-4D17-95FE-2961352DA1C1}"/>
                </a:ext>
              </a:extLst>
            </p:cNvPr>
            <p:cNvSpPr txBox="1"/>
            <p:nvPr/>
          </p:nvSpPr>
          <p:spPr>
            <a:xfrm>
              <a:off x="3021856" y="4560313"/>
              <a:ext cx="1886852" cy="584775"/>
            </a:xfrm>
            <a:prstGeom prst="rect">
              <a:avLst/>
            </a:prstGeom>
            <a:noFill/>
          </p:spPr>
          <p:txBody>
            <a:bodyPr wrap="square" rtlCol="0">
              <a:spAutoFit/>
            </a:bodyPr>
            <a:lstStyle/>
            <a:p>
              <a:pPr algn="r"/>
              <a:r>
                <a:rPr lang="en-US" altLang="ko-KR" sz="1600" dirty="0">
                  <a:solidFill>
                    <a:schemeClr val="tx1">
                      <a:lumMod val="65000"/>
                      <a:lumOff val="35000"/>
                    </a:schemeClr>
                  </a:solidFill>
                  <a:latin typeface="Times New Roman" panose="02020603050405020304" pitchFamily="18" charset="0"/>
                  <a:cs typeface="Times New Roman" panose="02020603050405020304" pitchFamily="18" charset="0"/>
                </a:rPr>
                <a:t>Existing methods can't fully stop fake products, hurting trust in brands and legit manufacturers.</a:t>
              </a:r>
              <a:endParaRPr lang="ko-KR" altLang="en-US" sz="16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69D75F56-0D61-4FC3-B11A-5DCBDF1C1549}"/>
                </a:ext>
              </a:extLst>
            </p:cNvPr>
            <p:cNvSpPr txBox="1"/>
            <p:nvPr/>
          </p:nvSpPr>
          <p:spPr>
            <a:xfrm>
              <a:off x="3017859" y="4283314"/>
              <a:ext cx="1870812" cy="369332"/>
            </a:xfrm>
            <a:prstGeom prst="rect">
              <a:avLst/>
            </a:prstGeom>
            <a:noFill/>
          </p:spPr>
          <p:txBody>
            <a:bodyPr wrap="square" rtlCol="0">
              <a:spAutoFit/>
            </a:bodyPr>
            <a:lstStyle/>
            <a:p>
              <a:pPr algn="r"/>
              <a:r>
                <a:rPr lang="en-US" altLang="ko-KR" b="1" dirty="0">
                  <a:solidFill>
                    <a:schemeClr val="accent3"/>
                  </a:solidFill>
                  <a:latin typeface="Times New Roman" panose="02020603050405020304" pitchFamily="18" charset="0"/>
                  <a:cs typeface="Times New Roman" panose="02020603050405020304" pitchFamily="18" charset="0"/>
                </a:rPr>
                <a:t>Counterfeit Problems</a:t>
              </a:r>
              <a:endParaRPr lang="ko-KR" altLang="en-US" b="1" dirty="0">
                <a:solidFill>
                  <a:schemeClr val="accent3"/>
                </a:solidFill>
                <a:latin typeface="Times New Roman" panose="02020603050405020304" pitchFamily="18" charset="0"/>
                <a:cs typeface="Times New Roman" panose="02020603050405020304" pitchFamily="18" charset="0"/>
              </a:endParaRPr>
            </a:p>
          </p:txBody>
        </p:sp>
      </p:grpSp>
      <p:grpSp>
        <p:nvGrpSpPr>
          <p:cNvPr id="33" name="Group 32">
            <a:extLst>
              <a:ext uri="{FF2B5EF4-FFF2-40B4-BE49-F238E27FC236}">
                <a16:creationId xmlns:a16="http://schemas.microsoft.com/office/drawing/2014/main" id="{D1D373CF-419B-40A0-B6C2-3E53C31D6CC3}"/>
              </a:ext>
            </a:extLst>
          </p:cNvPr>
          <p:cNvGrpSpPr/>
          <p:nvPr/>
        </p:nvGrpSpPr>
        <p:grpSpPr>
          <a:xfrm>
            <a:off x="753634" y="5166120"/>
            <a:ext cx="4175329" cy="1107996"/>
            <a:chOff x="3017859" y="4283314"/>
            <a:chExt cx="1890849" cy="1107996"/>
          </a:xfrm>
        </p:grpSpPr>
        <p:sp>
          <p:nvSpPr>
            <p:cNvPr id="34" name="TextBox 33">
              <a:extLst>
                <a:ext uri="{FF2B5EF4-FFF2-40B4-BE49-F238E27FC236}">
                  <a16:creationId xmlns:a16="http://schemas.microsoft.com/office/drawing/2014/main" id="{6B110900-EAD8-42D4-8276-1CC03F50E6CB}"/>
                </a:ext>
              </a:extLst>
            </p:cNvPr>
            <p:cNvSpPr txBox="1"/>
            <p:nvPr/>
          </p:nvSpPr>
          <p:spPr>
            <a:xfrm>
              <a:off x="3021856" y="4560313"/>
              <a:ext cx="1886852" cy="830997"/>
            </a:xfrm>
            <a:prstGeom prst="rect">
              <a:avLst/>
            </a:prstGeom>
            <a:noFill/>
          </p:spPr>
          <p:txBody>
            <a:bodyPr wrap="square" rtlCol="0">
              <a:spAutoFit/>
            </a:bodyPr>
            <a:lstStyle/>
            <a:p>
              <a:pPr algn="r"/>
              <a:r>
                <a:rPr lang="en-US" altLang="ko-KR" sz="1600" dirty="0">
                  <a:solidFill>
                    <a:schemeClr val="tx1">
                      <a:lumMod val="65000"/>
                      <a:lumOff val="35000"/>
                    </a:schemeClr>
                  </a:solidFill>
                  <a:latin typeface="Times New Roman" panose="02020603050405020304" pitchFamily="18" charset="0"/>
                  <a:cs typeface="Times New Roman" panose="02020603050405020304" pitchFamily="18" charset="0"/>
                </a:rPr>
                <a:t>The way products move lacks strong checks, making it easier for fake goods to spread, risking safety and brand trust.</a:t>
              </a:r>
              <a:endParaRPr lang="ko-KR" altLang="en-US" sz="16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8C48A1BD-E014-4400-909F-AE3AE7A497DA}"/>
                </a:ext>
              </a:extLst>
            </p:cNvPr>
            <p:cNvSpPr txBox="1"/>
            <p:nvPr/>
          </p:nvSpPr>
          <p:spPr>
            <a:xfrm>
              <a:off x="3017859" y="4283314"/>
              <a:ext cx="1870812" cy="369332"/>
            </a:xfrm>
            <a:prstGeom prst="rect">
              <a:avLst/>
            </a:prstGeom>
            <a:noFill/>
          </p:spPr>
          <p:txBody>
            <a:bodyPr wrap="square" rtlCol="0">
              <a:spAutoFit/>
            </a:bodyPr>
            <a:lstStyle/>
            <a:p>
              <a:pPr algn="r"/>
              <a:r>
                <a:rPr lang="en-US" altLang="ko-KR" b="1" dirty="0">
                  <a:solidFill>
                    <a:schemeClr val="accent1"/>
                  </a:solidFill>
                  <a:latin typeface="Times New Roman" panose="02020603050405020304" pitchFamily="18" charset="0"/>
                  <a:cs typeface="Times New Roman" panose="02020603050405020304" pitchFamily="18" charset="0"/>
                </a:rPr>
                <a:t>Supply Chain Issues</a:t>
              </a:r>
              <a:endParaRPr lang="ko-KR" altLang="en-US" b="1" dirty="0">
                <a:solidFill>
                  <a:schemeClr val="accent1"/>
                </a:solidFill>
                <a:latin typeface="Times New Roman" panose="02020603050405020304" pitchFamily="18" charset="0"/>
                <a:cs typeface="Times New Roman" panose="02020603050405020304" pitchFamily="18" charset="0"/>
              </a:endParaRPr>
            </a:p>
          </p:txBody>
        </p:sp>
      </p:grpSp>
      <p:sp>
        <p:nvSpPr>
          <p:cNvPr id="38" name="Block Arc 25">
            <a:extLst>
              <a:ext uri="{FF2B5EF4-FFF2-40B4-BE49-F238E27FC236}">
                <a16:creationId xmlns:a16="http://schemas.microsoft.com/office/drawing/2014/main" id="{8EE20353-0629-450C-B232-2F82D217ABCA}"/>
              </a:ext>
            </a:extLst>
          </p:cNvPr>
          <p:cNvSpPr>
            <a:spLocks noChangeAspect="1"/>
          </p:cNvSpPr>
          <p:nvPr/>
        </p:nvSpPr>
        <p:spPr>
          <a:xfrm>
            <a:off x="7269912" y="3315275"/>
            <a:ext cx="359923" cy="519981"/>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latin typeface="Times New Roman" panose="02020603050405020304" pitchFamily="18" charset="0"/>
              <a:cs typeface="Times New Roman" panose="02020603050405020304" pitchFamily="18" charset="0"/>
            </a:endParaRPr>
          </a:p>
        </p:txBody>
      </p:sp>
      <p:sp>
        <p:nvSpPr>
          <p:cNvPr id="39" name="자유형 151">
            <a:extLst>
              <a:ext uri="{FF2B5EF4-FFF2-40B4-BE49-F238E27FC236}">
                <a16:creationId xmlns:a16="http://schemas.microsoft.com/office/drawing/2014/main" id="{7CE3DC2B-4500-4E23-AAA1-EFF1ED74D244}"/>
              </a:ext>
            </a:extLst>
          </p:cNvPr>
          <p:cNvSpPr/>
          <p:nvPr/>
        </p:nvSpPr>
        <p:spPr>
          <a:xfrm>
            <a:off x="3791705" y="2407380"/>
            <a:ext cx="468128" cy="491333"/>
          </a:xfrm>
          <a:custGeom>
            <a:avLst/>
            <a:gdLst>
              <a:gd name="connsiteX0" fmla="*/ 1460984 w 2921968"/>
              <a:gd name="connsiteY0" fmla="*/ 233294 h 3066808"/>
              <a:gd name="connsiteX1" fmla="*/ 1320049 w 2921968"/>
              <a:gd name="connsiteY1" fmla="*/ 374229 h 3066808"/>
              <a:gd name="connsiteX2" fmla="*/ 1460984 w 2921968"/>
              <a:gd name="connsiteY2" fmla="*/ 515164 h 3066808"/>
              <a:gd name="connsiteX3" fmla="*/ 1601919 w 2921968"/>
              <a:gd name="connsiteY3" fmla="*/ 374229 h 3066808"/>
              <a:gd name="connsiteX4" fmla="*/ 1460984 w 2921968"/>
              <a:gd name="connsiteY4" fmla="*/ 233294 h 3066808"/>
              <a:gd name="connsiteX5" fmla="*/ 1460984 w 2921968"/>
              <a:gd name="connsiteY5" fmla="*/ 0 h 3066808"/>
              <a:gd name="connsiteX6" fmla="*/ 1835213 w 2921968"/>
              <a:gd name="connsiteY6" fmla="*/ 374229 h 3066808"/>
              <a:gd name="connsiteX7" fmla="*/ 1670219 w 2921968"/>
              <a:gd name="connsiteY7" fmla="*/ 684545 h 3066808"/>
              <a:gd name="connsiteX8" fmla="*/ 1626866 w 2921968"/>
              <a:gd name="connsiteY8" fmla="*/ 708077 h 3066808"/>
              <a:gd name="connsiteX9" fmla="*/ 1646248 w 2921968"/>
              <a:gd name="connsiteY9" fmla="*/ 873151 h 3066808"/>
              <a:gd name="connsiteX10" fmla="*/ 2235203 w 2921968"/>
              <a:gd name="connsiteY10" fmla="*/ 873151 h 3066808"/>
              <a:gd name="connsiteX11" fmla="*/ 2241832 w 2921968"/>
              <a:gd name="connsiteY11" fmla="*/ 851796 h 3066808"/>
              <a:gd name="connsiteX12" fmla="*/ 2430803 w 2921968"/>
              <a:gd name="connsiteY12" fmla="*/ 726537 h 3066808"/>
              <a:gd name="connsiteX13" fmla="*/ 2635891 w 2921968"/>
              <a:gd name="connsiteY13" fmla="*/ 931625 h 3066808"/>
              <a:gd name="connsiteX14" fmla="*/ 2430803 w 2921968"/>
              <a:gd name="connsiteY14" fmla="*/ 1136713 h 3066808"/>
              <a:gd name="connsiteX15" fmla="*/ 2241832 w 2921968"/>
              <a:gd name="connsiteY15" fmla="*/ 1011455 h 3066808"/>
              <a:gd name="connsiteX16" fmla="*/ 2233652 w 2921968"/>
              <a:gd name="connsiteY16" fmla="*/ 985105 h 3066808"/>
              <a:gd name="connsiteX17" fmla="*/ 1659393 w 2921968"/>
              <a:gd name="connsiteY17" fmla="*/ 985105 h 3066808"/>
              <a:gd name="connsiteX18" fmla="*/ 1835639 w 2921968"/>
              <a:gd name="connsiteY18" fmla="*/ 2486125 h 3066808"/>
              <a:gd name="connsiteX19" fmla="*/ 2605322 w 2921968"/>
              <a:gd name="connsiteY19" fmla="*/ 1804902 h 3066808"/>
              <a:gd name="connsiteX20" fmla="*/ 2437231 w 2921968"/>
              <a:gd name="connsiteY20" fmla="*/ 1828663 h 3066808"/>
              <a:gd name="connsiteX21" fmla="*/ 2679599 w 2921968"/>
              <a:gd name="connsiteY21" fmla="*/ 1472350 h 3066808"/>
              <a:gd name="connsiteX22" fmla="*/ 2921968 w 2921968"/>
              <a:gd name="connsiteY22" fmla="*/ 1828663 h 3066808"/>
              <a:gd name="connsiteX23" fmla="*/ 2749252 w 2921968"/>
              <a:gd name="connsiteY23" fmla="*/ 1804848 h 3066808"/>
              <a:gd name="connsiteX24" fmla="*/ 1665272 w 2921968"/>
              <a:gd name="connsiteY24" fmla="*/ 2905483 h 3066808"/>
              <a:gd name="connsiteX25" fmla="*/ 1462434 w 2921968"/>
              <a:gd name="connsiteY25" fmla="*/ 3066808 h 3066808"/>
              <a:gd name="connsiteX26" fmla="*/ 1265857 w 2921968"/>
              <a:gd name="connsiteY26" fmla="*/ 2910631 h 3066808"/>
              <a:gd name="connsiteX27" fmla="*/ 175466 w 2921968"/>
              <a:gd name="connsiteY27" fmla="*/ 1804523 h 3066808"/>
              <a:gd name="connsiteX28" fmla="*/ 0 w 2921968"/>
              <a:gd name="connsiteY28" fmla="*/ 1828663 h 3066808"/>
              <a:gd name="connsiteX29" fmla="*/ 242369 w 2921968"/>
              <a:gd name="connsiteY29" fmla="*/ 1472350 h 3066808"/>
              <a:gd name="connsiteX30" fmla="*/ 484739 w 2921968"/>
              <a:gd name="connsiteY30" fmla="*/ 1828663 h 3066808"/>
              <a:gd name="connsiteX31" fmla="*/ 319066 w 2921968"/>
              <a:gd name="connsiteY31" fmla="*/ 1805271 h 3066808"/>
              <a:gd name="connsiteX32" fmla="*/ 1095798 w 2921968"/>
              <a:gd name="connsiteY32" fmla="*/ 2488933 h 3066808"/>
              <a:gd name="connsiteX33" fmla="*/ 1266566 w 2921968"/>
              <a:gd name="connsiteY33" fmla="*/ 985105 h 3066808"/>
              <a:gd name="connsiteX34" fmla="*/ 728631 w 2921968"/>
              <a:gd name="connsiteY34" fmla="*/ 985105 h 3066808"/>
              <a:gd name="connsiteX35" fmla="*/ 727109 w 2921968"/>
              <a:gd name="connsiteY35" fmla="*/ 987221 h 3066808"/>
              <a:gd name="connsiteX36" fmla="*/ 719586 w 2921968"/>
              <a:gd name="connsiteY36" fmla="*/ 1011455 h 3066808"/>
              <a:gd name="connsiteX37" fmla="*/ 530615 w 2921968"/>
              <a:gd name="connsiteY37" fmla="*/ 1136713 h 3066808"/>
              <a:gd name="connsiteX38" fmla="*/ 325527 w 2921968"/>
              <a:gd name="connsiteY38" fmla="*/ 931625 h 3066808"/>
              <a:gd name="connsiteX39" fmla="*/ 530615 w 2921968"/>
              <a:gd name="connsiteY39" fmla="*/ 726537 h 3066808"/>
              <a:gd name="connsiteX40" fmla="*/ 719586 w 2921968"/>
              <a:gd name="connsiteY40" fmla="*/ 851796 h 3066808"/>
              <a:gd name="connsiteX41" fmla="*/ 724380 w 2921968"/>
              <a:gd name="connsiteY41" fmla="*/ 867240 h 3066808"/>
              <a:gd name="connsiteX42" fmla="*/ 728634 w 2921968"/>
              <a:gd name="connsiteY42" fmla="*/ 873151 h 3066808"/>
              <a:gd name="connsiteX43" fmla="*/ 1279279 w 2921968"/>
              <a:gd name="connsiteY43" fmla="*/ 873151 h 3066808"/>
              <a:gd name="connsiteX44" fmla="*/ 1297855 w 2921968"/>
              <a:gd name="connsiteY44" fmla="*/ 709571 h 3066808"/>
              <a:gd name="connsiteX45" fmla="*/ 1251749 w 2921968"/>
              <a:gd name="connsiteY45" fmla="*/ 684545 h 3066808"/>
              <a:gd name="connsiteX46" fmla="*/ 1086755 w 2921968"/>
              <a:gd name="connsiteY46" fmla="*/ 374229 h 3066808"/>
              <a:gd name="connsiteX47" fmla="*/ 1460984 w 2921968"/>
              <a:gd name="connsiteY47" fmla="*/ 0 h 3066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921968" h="3066808">
                <a:moveTo>
                  <a:pt x="1460984" y="233294"/>
                </a:moveTo>
                <a:cubicBezTo>
                  <a:pt x="1383148" y="233294"/>
                  <a:pt x="1320049" y="296393"/>
                  <a:pt x="1320049" y="374229"/>
                </a:cubicBezTo>
                <a:cubicBezTo>
                  <a:pt x="1320049" y="452065"/>
                  <a:pt x="1383148" y="515164"/>
                  <a:pt x="1460984" y="515164"/>
                </a:cubicBezTo>
                <a:cubicBezTo>
                  <a:pt x="1538820" y="515164"/>
                  <a:pt x="1601919" y="452065"/>
                  <a:pt x="1601919" y="374229"/>
                </a:cubicBezTo>
                <a:cubicBezTo>
                  <a:pt x="1601919" y="296393"/>
                  <a:pt x="1538820" y="233294"/>
                  <a:pt x="1460984" y="233294"/>
                </a:cubicBezTo>
                <a:close/>
                <a:moveTo>
                  <a:pt x="1460984" y="0"/>
                </a:moveTo>
                <a:cubicBezTo>
                  <a:pt x="1667665" y="0"/>
                  <a:pt x="1835213" y="167548"/>
                  <a:pt x="1835213" y="374229"/>
                </a:cubicBezTo>
                <a:cubicBezTo>
                  <a:pt x="1835213" y="503404"/>
                  <a:pt x="1769765" y="617294"/>
                  <a:pt x="1670219" y="684545"/>
                </a:cubicBezTo>
                <a:lnTo>
                  <a:pt x="1626866" y="708077"/>
                </a:lnTo>
                <a:lnTo>
                  <a:pt x="1646248" y="873151"/>
                </a:lnTo>
                <a:lnTo>
                  <a:pt x="2235203" y="873151"/>
                </a:lnTo>
                <a:lnTo>
                  <a:pt x="2241832" y="851796"/>
                </a:lnTo>
                <a:cubicBezTo>
                  <a:pt x="2272966" y="778187"/>
                  <a:pt x="2345853" y="726537"/>
                  <a:pt x="2430803" y="726537"/>
                </a:cubicBezTo>
                <a:cubicBezTo>
                  <a:pt x="2544070" y="726537"/>
                  <a:pt x="2635891" y="818358"/>
                  <a:pt x="2635891" y="931625"/>
                </a:cubicBezTo>
                <a:cubicBezTo>
                  <a:pt x="2635891" y="1044892"/>
                  <a:pt x="2544070" y="1136713"/>
                  <a:pt x="2430803" y="1136713"/>
                </a:cubicBezTo>
                <a:cubicBezTo>
                  <a:pt x="2345853" y="1136713"/>
                  <a:pt x="2272966" y="1085064"/>
                  <a:pt x="2241832" y="1011455"/>
                </a:cubicBezTo>
                <a:lnTo>
                  <a:pt x="2233652" y="985105"/>
                </a:lnTo>
                <a:lnTo>
                  <a:pt x="1659393" y="985105"/>
                </a:lnTo>
                <a:lnTo>
                  <a:pt x="1835639" y="2486125"/>
                </a:lnTo>
                <a:cubicBezTo>
                  <a:pt x="2257126" y="2356235"/>
                  <a:pt x="2582425" y="2203368"/>
                  <a:pt x="2605322" y="1804902"/>
                </a:cubicBezTo>
                <a:cubicBezTo>
                  <a:pt x="2547615" y="1806965"/>
                  <a:pt x="2490707" y="1815307"/>
                  <a:pt x="2437231" y="1828663"/>
                </a:cubicBezTo>
                <a:cubicBezTo>
                  <a:pt x="2542844" y="1722240"/>
                  <a:pt x="2642253" y="1622871"/>
                  <a:pt x="2679599" y="1472350"/>
                </a:cubicBezTo>
                <a:cubicBezTo>
                  <a:pt x="2719016" y="1621107"/>
                  <a:pt x="2816355" y="1715183"/>
                  <a:pt x="2921968" y="1828663"/>
                </a:cubicBezTo>
                <a:cubicBezTo>
                  <a:pt x="2868630" y="1815688"/>
                  <a:pt x="2809977" y="1807008"/>
                  <a:pt x="2749252" y="1804848"/>
                </a:cubicBezTo>
                <a:cubicBezTo>
                  <a:pt x="2719427" y="2342499"/>
                  <a:pt x="2353693" y="2860207"/>
                  <a:pt x="1665272" y="2905483"/>
                </a:cubicBezTo>
                <a:cubicBezTo>
                  <a:pt x="1561523" y="2978866"/>
                  <a:pt x="1523475" y="3013033"/>
                  <a:pt x="1462434" y="3066808"/>
                </a:cubicBezTo>
                <a:cubicBezTo>
                  <a:pt x="1404574" y="3011016"/>
                  <a:pt x="1369708" y="2980430"/>
                  <a:pt x="1265857" y="2910631"/>
                </a:cubicBezTo>
                <a:cubicBezTo>
                  <a:pt x="648092" y="2849018"/>
                  <a:pt x="205460" y="2343748"/>
                  <a:pt x="175466" y="1804523"/>
                </a:cubicBezTo>
                <a:cubicBezTo>
                  <a:pt x="115256" y="1806261"/>
                  <a:pt x="55763" y="1814736"/>
                  <a:pt x="0" y="1828663"/>
                </a:cubicBezTo>
                <a:cubicBezTo>
                  <a:pt x="105615" y="1722240"/>
                  <a:pt x="205022" y="1622871"/>
                  <a:pt x="242369" y="1472350"/>
                </a:cubicBezTo>
                <a:cubicBezTo>
                  <a:pt x="281785" y="1621107"/>
                  <a:pt x="379124" y="1715183"/>
                  <a:pt x="484739" y="1828663"/>
                </a:cubicBezTo>
                <a:cubicBezTo>
                  <a:pt x="433473" y="1816193"/>
                  <a:pt x="377298" y="1807690"/>
                  <a:pt x="319066" y="1805271"/>
                </a:cubicBezTo>
                <a:cubicBezTo>
                  <a:pt x="342774" y="2204526"/>
                  <a:pt x="675270" y="2359301"/>
                  <a:pt x="1095798" y="2488933"/>
                </a:cubicBezTo>
                <a:lnTo>
                  <a:pt x="1266566" y="985105"/>
                </a:lnTo>
                <a:lnTo>
                  <a:pt x="728631" y="985105"/>
                </a:lnTo>
                <a:lnTo>
                  <a:pt x="727109" y="987221"/>
                </a:lnTo>
                <a:lnTo>
                  <a:pt x="719586" y="1011455"/>
                </a:lnTo>
                <a:cubicBezTo>
                  <a:pt x="688452" y="1085064"/>
                  <a:pt x="615566" y="1136713"/>
                  <a:pt x="530615" y="1136713"/>
                </a:cubicBezTo>
                <a:cubicBezTo>
                  <a:pt x="417348" y="1136713"/>
                  <a:pt x="325527" y="1044892"/>
                  <a:pt x="325527" y="931625"/>
                </a:cubicBezTo>
                <a:cubicBezTo>
                  <a:pt x="325527" y="818358"/>
                  <a:pt x="417348" y="726537"/>
                  <a:pt x="530615" y="726537"/>
                </a:cubicBezTo>
                <a:cubicBezTo>
                  <a:pt x="615566" y="726537"/>
                  <a:pt x="688452" y="778187"/>
                  <a:pt x="719586" y="851796"/>
                </a:cubicBezTo>
                <a:lnTo>
                  <a:pt x="724380" y="867240"/>
                </a:lnTo>
                <a:lnTo>
                  <a:pt x="728634" y="873151"/>
                </a:lnTo>
                <a:lnTo>
                  <a:pt x="1279279" y="873151"/>
                </a:lnTo>
                <a:lnTo>
                  <a:pt x="1297855" y="709571"/>
                </a:lnTo>
                <a:lnTo>
                  <a:pt x="1251749" y="684545"/>
                </a:lnTo>
                <a:cubicBezTo>
                  <a:pt x="1152204" y="617294"/>
                  <a:pt x="1086755" y="503404"/>
                  <a:pt x="1086755" y="374229"/>
                </a:cubicBezTo>
                <a:cubicBezTo>
                  <a:pt x="1086755" y="167548"/>
                  <a:pt x="1254303" y="0"/>
                  <a:pt x="146098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latin typeface="Times New Roman" panose="02020603050405020304" pitchFamily="18" charset="0"/>
              <a:cs typeface="Times New Roman" panose="02020603050405020304" pitchFamily="18" charset="0"/>
            </a:endParaRPr>
          </a:p>
        </p:txBody>
      </p:sp>
      <p:grpSp>
        <p:nvGrpSpPr>
          <p:cNvPr id="42" name="Group 41">
            <a:extLst>
              <a:ext uri="{FF2B5EF4-FFF2-40B4-BE49-F238E27FC236}">
                <a16:creationId xmlns:a16="http://schemas.microsoft.com/office/drawing/2014/main" id="{89A3DCBF-3F77-34FE-3B77-1D352E29B5AB}"/>
              </a:ext>
            </a:extLst>
          </p:cNvPr>
          <p:cNvGrpSpPr/>
          <p:nvPr/>
        </p:nvGrpSpPr>
        <p:grpSpPr>
          <a:xfrm>
            <a:off x="3396336" y="4486441"/>
            <a:ext cx="1456483" cy="436028"/>
            <a:chOff x="2906464" y="3248298"/>
            <a:chExt cx="1886168" cy="564662"/>
          </a:xfrm>
        </p:grpSpPr>
        <p:sp>
          <p:nvSpPr>
            <p:cNvPr id="43" name="Freeform: Shape 42">
              <a:extLst>
                <a:ext uri="{FF2B5EF4-FFF2-40B4-BE49-F238E27FC236}">
                  <a16:creationId xmlns:a16="http://schemas.microsoft.com/office/drawing/2014/main" id="{4C672D4A-7690-899B-D1D5-84DFA24C6F5E}"/>
                </a:ext>
              </a:extLst>
            </p:cNvPr>
            <p:cNvSpPr/>
            <p:nvPr/>
          </p:nvSpPr>
          <p:spPr>
            <a:xfrm>
              <a:off x="3418473" y="3248298"/>
              <a:ext cx="862149" cy="564662"/>
            </a:xfrm>
            <a:custGeom>
              <a:avLst/>
              <a:gdLst>
                <a:gd name="connsiteX0" fmla="*/ 288530 w 862149"/>
                <a:gd name="connsiteY0" fmla="*/ 155674 h 564662"/>
                <a:gd name="connsiteX1" fmla="*/ 161872 w 862149"/>
                <a:gd name="connsiteY1" fmla="*/ 282332 h 564662"/>
                <a:gd name="connsiteX2" fmla="*/ 288530 w 862149"/>
                <a:gd name="connsiteY2" fmla="*/ 408990 h 564662"/>
                <a:gd name="connsiteX3" fmla="*/ 573620 w 862149"/>
                <a:gd name="connsiteY3" fmla="*/ 408990 h 564662"/>
                <a:gd name="connsiteX4" fmla="*/ 700278 w 862149"/>
                <a:gd name="connsiteY4" fmla="*/ 282332 h 564662"/>
                <a:gd name="connsiteX5" fmla="*/ 573620 w 862149"/>
                <a:gd name="connsiteY5" fmla="*/ 155674 h 564662"/>
                <a:gd name="connsiteX6" fmla="*/ 282331 w 862149"/>
                <a:gd name="connsiteY6" fmla="*/ 0 h 564662"/>
                <a:gd name="connsiteX7" fmla="*/ 579818 w 862149"/>
                <a:gd name="connsiteY7" fmla="*/ 0 h 564662"/>
                <a:gd name="connsiteX8" fmla="*/ 862149 w 862149"/>
                <a:gd name="connsiteY8" fmla="*/ 282331 h 564662"/>
                <a:gd name="connsiteX9" fmla="*/ 579818 w 862149"/>
                <a:gd name="connsiteY9" fmla="*/ 564662 h 564662"/>
                <a:gd name="connsiteX10" fmla="*/ 282331 w 862149"/>
                <a:gd name="connsiteY10" fmla="*/ 564662 h 564662"/>
                <a:gd name="connsiteX11" fmla="*/ 0 w 862149"/>
                <a:gd name="connsiteY11" fmla="*/ 282331 h 564662"/>
                <a:gd name="connsiteX12" fmla="*/ 282331 w 862149"/>
                <a:gd name="connsiteY12" fmla="*/ 0 h 56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2149" h="564662">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pitchFamily="18" charset="0"/>
                <a:cs typeface="Times New Roman" panose="02020603050405020304" pitchFamily="18" charset="0"/>
              </a:endParaRPr>
            </a:p>
          </p:txBody>
        </p:sp>
        <p:sp>
          <p:nvSpPr>
            <p:cNvPr id="44" name="Rectangle: Rounded Corners 43">
              <a:extLst>
                <a:ext uri="{FF2B5EF4-FFF2-40B4-BE49-F238E27FC236}">
                  <a16:creationId xmlns:a16="http://schemas.microsoft.com/office/drawing/2014/main" id="{0EB7B5A2-FB46-59CC-A32B-02F590330644}"/>
                </a:ext>
              </a:extLst>
            </p:cNvPr>
            <p:cNvSpPr/>
            <p:nvPr/>
          </p:nvSpPr>
          <p:spPr>
            <a:xfrm>
              <a:off x="3930483" y="3443169"/>
              <a:ext cx="862149"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5" name="Rectangle: Rounded Corners 44">
              <a:extLst>
                <a:ext uri="{FF2B5EF4-FFF2-40B4-BE49-F238E27FC236}">
                  <a16:creationId xmlns:a16="http://schemas.microsoft.com/office/drawing/2014/main" id="{6DE9C978-14C0-294B-9EB4-877E953F7C2A}"/>
                </a:ext>
              </a:extLst>
            </p:cNvPr>
            <p:cNvSpPr/>
            <p:nvPr/>
          </p:nvSpPr>
          <p:spPr>
            <a:xfrm>
              <a:off x="2906464" y="3446663"/>
              <a:ext cx="862147"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46" name="Rectangle 7">
            <a:extLst>
              <a:ext uri="{FF2B5EF4-FFF2-40B4-BE49-F238E27FC236}">
                <a16:creationId xmlns:a16="http://schemas.microsoft.com/office/drawing/2014/main" id="{D2B107FA-6671-3ABC-5E73-79DEA3E2BCD8}"/>
              </a:ext>
            </a:extLst>
          </p:cNvPr>
          <p:cNvSpPr/>
          <p:nvPr/>
        </p:nvSpPr>
        <p:spPr>
          <a:xfrm rot="19310070">
            <a:off x="7401120" y="5557651"/>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2271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p:txBody>
          <a:bodyPr/>
          <a:lstStyle/>
          <a:p>
            <a:r>
              <a:rPr lang="en-US" dirty="0">
                <a:latin typeface="Times New Roman" panose="02020603050405020304" pitchFamily="18" charset="0"/>
                <a:cs typeface="Times New Roman" panose="02020603050405020304" pitchFamily="18" charset="0"/>
              </a:rPr>
              <a:t>Project Objectives</a:t>
            </a:r>
          </a:p>
        </p:txBody>
      </p:sp>
      <p:sp>
        <p:nvSpPr>
          <p:cNvPr id="3" name="Rectangle: Rounded Corners 2">
            <a:extLst>
              <a:ext uri="{FF2B5EF4-FFF2-40B4-BE49-F238E27FC236}">
                <a16:creationId xmlns:a16="http://schemas.microsoft.com/office/drawing/2014/main" id="{63C4A58B-7EBE-45E6-A5D8-602EBF410DD4}"/>
              </a:ext>
            </a:extLst>
          </p:cNvPr>
          <p:cNvSpPr/>
          <p:nvPr/>
        </p:nvSpPr>
        <p:spPr>
          <a:xfrm>
            <a:off x="1629891" y="1957543"/>
            <a:ext cx="2023719" cy="79131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7" name="TextBox 56">
            <a:extLst>
              <a:ext uri="{FF2B5EF4-FFF2-40B4-BE49-F238E27FC236}">
                <a16:creationId xmlns:a16="http://schemas.microsoft.com/office/drawing/2014/main" id="{51B8E895-D9F5-41AB-9B49-E314AA5A30A7}"/>
              </a:ext>
            </a:extLst>
          </p:cNvPr>
          <p:cNvSpPr txBox="1"/>
          <p:nvPr/>
        </p:nvSpPr>
        <p:spPr>
          <a:xfrm>
            <a:off x="1548809" y="1962489"/>
            <a:ext cx="2185882" cy="646331"/>
          </a:xfrm>
          <a:prstGeom prst="rect">
            <a:avLst/>
          </a:prstGeom>
          <a:noFill/>
        </p:spPr>
        <p:txBody>
          <a:bodyPr wrap="square" rtlCol="0">
            <a:spAutoFit/>
          </a:bodyPr>
          <a:lstStyle/>
          <a:p>
            <a:pPr algn="ctr"/>
            <a:r>
              <a:rPr lang="en-US" altLang="ko-KR" b="1" dirty="0">
                <a:solidFill>
                  <a:schemeClr val="bg1"/>
                </a:solidFill>
                <a:latin typeface="Times New Roman" panose="02020603050405020304" pitchFamily="18" charset="0"/>
                <a:cs typeface="Times New Roman" panose="02020603050405020304" pitchFamily="18" charset="0"/>
              </a:rPr>
              <a:t>Enhanced Authentication</a:t>
            </a:r>
            <a:endParaRPr lang="ko-KR" altLang="en-US" b="1" dirty="0">
              <a:solidFill>
                <a:schemeClr val="bg1"/>
              </a:solidFill>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94B54EC7-DAFA-4BCD-B1DC-00C4186C4E4C}"/>
              </a:ext>
            </a:extLst>
          </p:cNvPr>
          <p:cNvSpPr txBox="1"/>
          <p:nvPr/>
        </p:nvSpPr>
        <p:spPr>
          <a:xfrm>
            <a:off x="1568449" y="2886806"/>
            <a:ext cx="2501291" cy="1569660"/>
          </a:xfrm>
          <a:prstGeom prst="rect">
            <a:avLst/>
          </a:prstGeom>
          <a:noFill/>
        </p:spPr>
        <p:txBody>
          <a:bodyPr wrap="square" rtlCol="0">
            <a:spAutoFit/>
          </a:bodyPr>
          <a:lstStyle/>
          <a:p>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Develop anti-counterfeiting robust measures to ensure secure product authentication and protect consumers from counterfeit goods.</a:t>
            </a:r>
            <a:endParaRPr lang="ko-KR" altLang="en-US" sz="16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nvGrpSpPr>
          <p:cNvPr id="103" name="Group 102">
            <a:extLst>
              <a:ext uri="{FF2B5EF4-FFF2-40B4-BE49-F238E27FC236}">
                <a16:creationId xmlns:a16="http://schemas.microsoft.com/office/drawing/2014/main" id="{59514608-1231-4BD5-8331-4E61FEFD79A0}"/>
              </a:ext>
            </a:extLst>
          </p:cNvPr>
          <p:cNvGrpSpPr/>
          <p:nvPr/>
        </p:nvGrpSpPr>
        <p:grpSpPr>
          <a:xfrm rot="10800000">
            <a:off x="243948" y="1920775"/>
            <a:ext cx="1457705" cy="791313"/>
            <a:chOff x="-5096" y="2714130"/>
            <a:chExt cx="1189372" cy="436028"/>
          </a:xfrm>
        </p:grpSpPr>
        <p:sp>
          <p:nvSpPr>
            <p:cNvPr id="104" name="Freeform: Shape 103">
              <a:extLst>
                <a:ext uri="{FF2B5EF4-FFF2-40B4-BE49-F238E27FC236}">
                  <a16:creationId xmlns:a16="http://schemas.microsoft.com/office/drawing/2014/main" id="{CCB333F6-EA09-32CA-7638-10825D31D906}"/>
                </a:ext>
              </a:extLst>
            </p:cNvPr>
            <p:cNvSpPr/>
            <p:nvPr/>
          </p:nvSpPr>
          <p:spPr>
            <a:xfrm>
              <a:off x="123162" y="2714130"/>
              <a:ext cx="665744" cy="436028"/>
            </a:xfrm>
            <a:custGeom>
              <a:avLst/>
              <a:gdLst>
                <a:gd name="connsiteX0" fmla="*/ 288530 w 862149"/>
                <a:gd name="connsiteY0" fmla="*/ 155674 h 564662"/>
                <a:gd name="connsiteX1" fmla="*/ 161872 w 862149"/>
                <a:gd name="connsiteY1" fmla="*/ 282332 h 564662"/>
                <a:gd name="connsiteX2" fmla="*/ 288530 w 862149"/>
                <a:gd name="connsiteY2" fmla="*/ 408990 h 564662"/>
                <a:gd name="connsiteX3" fmla="*/ 573620 w 862149"/>
                <a:gd name="connsiteY3" fmla="*/ 408990 h 564662"/>
                <a:gd name="connsiteX4" fmla="*/ 700278 w 862149"/>
                <a:gd name="connsiteY4" fmla="*/ 282332 h 564662"/>
                <a:gd name="connsiteX5" fmla="*/ 573620 w 862149"/>
                <a:gd name="connsiteY5" fmla="*/ 155674 h 564662"/>
                <a:gd name="connsiteX6" fmla="*/ 282331 w 862149"/>
                <a:gd name="connsiteY6" fmla="*/ 0 h 564662"/>
                <a:gd name="connsiteX7" fmla="*/ 579818 w 862149"/>
                <a:gd name="connsiteY7" fmla="*/ 0 h 564662"/>
                <a:gd name="connsiteX8" fmla="*/ 862149 w 862149"/>
                <a:gd name="connsiteY8" fmla="*/ 282331 h 564662"/>
                <a:gd name="connsiteX9" fmla="*/ 579818 w 862149"/>
                <a:gd name="connsiteY9" fmla="*/ 564662 h 564662"/>
                <a:gd name="connsiteX10" fmla="*/ 282331 w 862149"/>
                <a:gd name="connsiteY10" fmla="*/ 564662 h 564662"/>
                <a:gd name="connsiteX11" fmla="*/ 0 w 862149"/>
                <a:gd name="connsiteY11" fmla="*/ 282331 h 564662"/>
                <a:gd name="connsiteX12" fmla="*/ 282331 w 862149"/>
                <a:gd name="connsiteY12" fmla="*/ 0 h 56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2149" h="564662">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latin typeface="Times New Roman" panose="02020603050405020304" pitchFamily="18" charset="0"/>
                <a:cs typeface="Times New Roman" panose="02020603050405020304" pitchFamily="18" charset="0"/>
              </a:endParaRPr>
            </a:p>
          </p:txBody>
        </p:sp>
        <p:sp>
          <p:nvSpPr>
            <p:cNvPr id="105" name="Rectangle: Rounded Corners 104">
              <a:extLst>
                <a:ext uri="{FF2B5EF4-FFF2-40B4-BE49-F238E27FC236}">
                  <a16:creationId xmlns:a16="http://schemas.microsoft.com/office/drawing/2014/main" id="{9DFBDF92-59C5-6D9E-B24C-62E387D6071D}"/>
                </a:ext>
              </a:extLst>
            </p:cNvPr>
            <p:cNvSpPr/>
            <p:nvPr/>
          </p:nvSpPr>
          <p:spPr>
            <a:xfrm>
              <a:off x="518532" y="2864608"/>
              <a:ext cx="665744" cy="129676"/>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Times New Roman" panose="02020603050405020304" pitchFamily="18" charset="0"/>
                <a:cs typeface="Times New Roman" panose="02020603050405020304" pitchFamily="18" charset="0"/>
              </a:endParaRPr>
            </a:p>
          </p:txBody>
        </p:sp>
        <p:sp>
          <p:nvSpPr>
            <p:cNvPr id="106" name="Freeform: Shape 105">
              <a:extLst>
                <a:ext uri="{FF2B5EF4-FFF2-40B4-BE49-F238E27FC236}">
                  <a16:creationId xmlns:a16="http://schemas.microsoft.com/office/drawing/2014/main" id="{AEC02018-323F-05DD-82C4-49C553448B9C}"/>
                </a:ext>
              </a:extLst>
            </p:cNvPr>
            <p:cNvSpPr/>
            <p:nvPr/>
          </p:nvSpPr>
          <p:spPr>
            <a:xfrm>
              <a:off x="-5096" y="2867306"/>
              <a:ext cx="398632" cy="129676"/>
            </a:xfrm>
            <a:custGeom>
              <a:avLst/>
              <a:gdLst>
                <a:gd name="connsiteX0" fmla="*/ 0 w 398632"/>
                <a:gd name="connsiteY0" fmla="*/ 0 h 129676"/>
                <a:gd name="connsiteX1" fmla="*/ 333794 w 398632"/>
                <a:gd name="connsiteY1" fmla="*/ 0 h 129676"/>
                <a:gd name="connsiteX2" fmla="*/ 398632 w 398632"/>
                <a:gd name="connsiteY2" fmla="*/ 64838 h 129676"/>
                <a:gd name="connsiteX3" fmla="*/ 333794 w 398632"/>
                <a:gd name="connsiteY3" fmla="*/ 129676 h 129676"/>
                <a:gd name="connsiteX4" fmla="*/ 0 w 398632"/>
                <a:gd name="connsiteY4" fmla="*/ 129676 h 129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632" h="129676">
                  <a:moveTo>
                    <a:pt x="0" y="0"/>
                  </a:moveTo>
                  <a:lnTo>
                    <a:pt x="333794" y="0"/>
                  </a:lnTo>
                  <a:cubicBezTo>
                    <a:pt x="369603" y="0"/>
                    <a:pt x="398632" y="29029"/>
                    <a:pt x="398632" y="64838"/>
                  </a:cubicBezTo>
                  <a:cubicBezTo>
                    <a:pt x="398632" y="100647"/>
                    <a:pt x="369603" y="129676"/>
                    <a:pt x="333794" y="129676"/>
                  </a:cubicBezTo>
                  <a:lnTo>
                    <a:pt x="0" y="129676"/>
                  </a:lnTo>
                  <a:close/>
                </a:path>
              </a:pathLst>
            </a:cu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latin typeface="Times New Roman" panose="02020603050405020304" pitchFamily="18" charset="0"/>
                <a:cs typeface="Times New Roman" panose="02020603050405020304" pitchFamily="18" charset="0"/>
              </a:endParaRPr>
            </a:p>
          </p:txBody>
        </p:sp>
      </p:grpSp>
      <p:sp>
        <p:nvSpPr>
          <p:cNvPr id="107" name="Rectangle: Rounded Corners 106">
            <a:extLst>
              <a:ext uri="{FF2B5EF4-FFF2-40B4-BE49-F238E27FC236}">
                <a16:creationId xmlns:a16="http://schemas.microsoft.com/office/drawing/2014/main" id="{56E39FD6-8560-C461-C06F-5F7863837046}"/>
              </a:ext>
            </a:extLst>
          </p:cNvPr>
          <p:cNvSpPr/>
          <p:nvPr/>
        </p:nvSpPr>
        <p:spPr>
          <a:xfrm>
            <a:off x="4804891" y="1967703"/>
            <a:ext cx="2250999" cy="79131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8" name="TextBox 107">
            <a:extLst>
              <a:ext uri="{FF2B5EF4-FFF2-40B4-BE49-F238E27FC236}">
                <a16:creationId xmlns:a16="http://schemas.microsoft.com/office/drawing/2014/main" id="{A7E6FC8C-84C2-5CC2-7B04-04AC6C517A4D}"/>
              </a:ext>
            </a:extLst>
          </p:cNvPr>
          <p:cNvSpPr txBox="1"/>
          <p:nvPr/>
        </p:nvSpPr>
        <p:spPr>
          <a:xfrm>
            <a:off x="4830750" y="2030033"/>
            <a:ext cx="2199279" cy="646331"/>
          </a:xfrm>
          <a:prstGeom prst="rect">
            <a:avLst/>
          </a:prstGeom>
          <a:noFill/>
        </p:spPr>
        <p:txBody>
          <a:bodyPr wrap="square" rtlCol="0">
            <a:spAutoFit/>
          </a:bodyPr>
          <a:lstStyle/>
          <a:p>
            <a:pPr algn="ctr"/>
            <a:r>
              <a:rPr lang="en-US" altLang="ko-KR" b="1" dirty="0">
                <a:solidFill>
                  <a:schemeClr val="bg1"/>
                </a:solidFill>
                <a:latin typeface="Times New Roman" panose="02020603050405020304" pitchFamily="18" charset="0"/>
                <a:cs typeface="Times New Roman" panose="02020603050405020304" pitchFamily="18" charset="0"/>
              </a:rPr>
              <a:t>Efficient Supply Chain Operations</a:t>
            </a:r>
            <a:endParaRPr lang="ko-KR" altLang="en-US" b="1" dirty="0">
              <a:solidFill>
                <a:schemeClr val="bg1"/>
              </a:solidFill>
              <a:latin typeface="Times New Roman" panose="02020603050405020304" pitchFamily="18" charset="0"/>
              <a:cs typeface="Times New Roman" panose="02020603050405020304" pitchFamily="18" charset="0"/>
            </a:endParaRPr>
          </a:p>
        </p:txBody>
      </p:sp>
      <p:grpSp>
        <p:nvGrpSpPr>
          <p:cNvPr id="109" name="Group 108">
            <a:extLst>
              <a:ext uri="{FF2B5EF4-FFF2-40B4-BE49-F238E27FC236}">
                <a16:creationId xmlns:a16="http://schemas.microsoft.com/office/drawing/2014/main" id="{33D2124A-D89A-DA4D-8484-FC11EA2D91A6}"/>
              </a:ext>
            </a:extLst>
          </p:cNvPr>
          <p:cNvGrpSpPr/>
          <p:nvPr/>
        </p:nvGrpSpPr>
        <p:grpSpPr>
          <a:xfrm>
            <a:off x="6974809" y="1997275"/>
            <a:ext cx="973136" cy="791313"/>
            <a:chOff x="-5096" y="2714130"/>
            <a:chExt cx="794002" cy="436028"/>
          </a:xfrm>
        </p:grpSpPr>
        <p:sp>
          <p:nvSpPr>
            <p:cNvPr id="110" name="Freeform: Shape 109">
              <a:extLst>
                <a:ext uri="{FF2B5EF4-FFF2-40B4-BE49-F238E27FC236}">
                  <a16:creationId xmlns:a16="http://schemas.microsoft.com/office/drawing/2014/main" id="{C4B351B2-95D2-7A57-66E6-A99FED746061}"/>
                </a:ext>
              </a:extLst>
            </p:cNvPr>
            <p:cNvSpPr/>
            <p:nvPr/>
          </p:nvSpPr>
          <p:spPr>
            <a:xfrm>
              <a:off x="123162" y="2714130"/>
              <a:ext cx="665744" cy="436028"/>
            </a:xfrm>
            <a:custGeom>
              <a:avLst/>
              <a:gdLst>
                <a:gd name="connsiteX0" fmla="*/ 288530 w 862149"/>
                <a:gd name="connsiteY0" fmla="*/ 155674 h 564662"/>
                <a:gd name="connsiteX1" fmla="*/ 161872 w 862149"/>
                <a:gd name="connsiteY1" fmla="*/ 282332 h 564662"/>
                <a:gd name="connsiteX2" fmla="*/ 288530 w 862149"/>
                <a:gd name="connsiteY2" fmla="*/ 408990 h 564662"/>
                <a:gd name="connsiteX3" fmla="*/ 573620 w 862149"/>
                <a:gd name="connsiteY3" fmla="*/ 408990 h 564662"/>
                <a:gd name="connsiteX4" fmla="*/ 700278 w 862149"/>
                <a:gd name="connsiteY4" fmla="*/ 282332 h 564662"/>
                <a:gd name="connsiteX5" fmla="*/ 573620 w 862149"/>
                <a:gd name="connsiteY5" fmla="*/ 155674 h 564662"/>
                <a:gd name="connsiteX6" fmla="*/ 282331 w 862149"/>
                <a:gd name="connsiteY6" fmla="*/ 0 h 564662"/>
                <a:gd name="connsiteX7" fmla="*/ 579818 w 862149"/>
                <a:gd name="connsiteY7" fmla="*/ 0 h 564662"/>
                <a:gd name="connsiteX8" fmla="*/ 862149 w 862149"/>
                <a:gd name="connsiteY8" fmla="*/ 282331 h 564662"/>
                <a:gd name="connsiteX9" fmla="*/ 579818 w 862149"/>
                <a:gd name="connsiteY9" fmla="*/ 564662 h 564662"/>
                <a:gd name="connsiteX10" fmla="*/ 282331 w 862149"/>
                <a:gd name="connsiteY10" fmla="*/ 564662 h 564662"/>
                <a:gd name="connsiteX11" fmla="*/ 0 w 862149"/>
                <a:gd name="connsiteY11" fmla="*/ 282331 h 564662"/>
                <a:gd name="connsiteX12" fmla="*/ 282331 w 862149"/>
                <a:gd name="connsiteY12" fmla="*/ 0 h 56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2149" h="564662">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pitchFamily="18" charset="0"/>
                <a:cs typeface="Times New Roman" panose="02020603050405020304" pitchFamily="18" charset="0"/>
              </a:endParaRPr>
            </a:p>
          </p:txBody>
        </p:sp>
        <p:sp>
          <p:nvSpPr>
            <p:cNvPr id="112" name="Freeform: Shape 111">
              <a:extLst>
                <a:ext uri="{FF2B5EF4-FFF2-40B4-BE49-F238E27FC236}">
                  <a16:creationId xmlns:a16="http://schemas.microsoft.com/office/drawing/2014/main" id="{DA8B53BD-A58C-154B-581C-DB4DFBCAFB19}"/>
                </a:ext>
              </a:extLst>
            </p:cNvPr>
            <p:cNvSpPr/>
            <p:nvPr/>
          </p:nvSpPr>
          <p:spPr>
            <a:xfrm>
              <a:off x="-5096" y="2867306"/>
              <a:ext cx="398632" cy="129676"/>
            </a:xfrm>
            <a:custGeom>
              <a:avLst/>
              <a:gdLst>
                <a:gd name="connsiteX0" fmla="*/ 0 w 398632"/>
                <a:gd name="connsiteY0" fmla="*/ 0 h 129676"/>
                <a:gd name="connsiteX1" fmla="*/ 333794 w 398632"/>
                <a:gd name="connsiteY1" fmla="*/ 0 h 129676"/>
                <a:gd name="connsiteX2" fmla="*/ 398632 w 398632"/>
                <a:gd name="connsiteY2" fmla="*/ 64838 h 129676"/>
                <a:gd name="connsiteX3" fmla="*/ 333794 w 398632"/>
                <a:gd name="connsiteY3" fmla="*/ 129676 h 129676"/>
                <a:gd name="connsiteX4" fmla="*/ 0 w 398632"/>
                <a:gd name="connsiteY4" fmla="*/ 129676 h 129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632" h="129676">
                  <a:moveTo>
                    <a:pt x="0" y="0"/>
                  </a:moveTo>
                  <a:lnTo>
                    <a:pt x="333794" y="0"/>
                  </a:lnTo>
                  <a:cubicBezTo>
                    <a:pt x="369603" y="0"/>
                    <a:pt x="398632" y="29029"/>
                    <a:pt x="398632" y="64838"/>
                  </a:cubicBezTo>
                  <a:cubicBezTo>
                    <a:pt x="398632" y="100647"/>
                    <a:pt x="369603" y="129676"/>
                    <a:pt x="333794" y="129676"/>
                  </a:cubicBezTo>
                  <a:lnTo>
                    <a:pt x="0" y="129676"/>
                  </a:lnTo>
                  <a:close/>
                </a:path>
              </a:pathLst>
            </a:cu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pitchFamily="18" charset="0"/>
                <a:cs typeface="Times New Roman" panose="02020603050405020304" pitchFamily="18" charset="0"/>
              </a:endParaRPr>
            </a:p>
          </p:txBody>
        </p:sp>
      </p:grpSp>
      <p:grpSp>
        <p:nvGrpSpPr>
          <p:cNvPr id="5" name="Group 4">
            <a:extLst>
              <a:ext uri="{FF2B5EF4-FFF2-40B4-BE49-F238E27FC236}">
                <a16:creationId xmlns:a16="http://schemas.microsoft.com/office/drawing/2014/main" id="{CCDD3957-A9D3-0AD0-F627-096A2415311A}"/>
              </a:ext>
            </a:extLst>
          </p:cNvPr>
          <p:cNvGrpSpPr/>
          <p:nvPr/>
        </p:nvGrpSpPr>
        <p:grpSpPr>
          <a:xfrm>
            <a:off x="3642615" y="1936427"/>
            <a:ext cx="973136" cy="791313"/>
            <a:chOff x="-5096" y="2714130"/>
            <a:chExt cx="794002" cy="436028"/>
          </a:xfrm>
        </p:grpSpPr>
        <p:sp>
          <p:nvSpPr>
            <p:cNvPr id="6" name="Freeform: Shape 5">
              <a:extLst>
                <a:ext uri="{FF2B5EF4-FFF2-40B4-BE49-F238E27FC236}">
                  <a16:creationId xmlns:a16="http://schemas.microsoft.com/office/drawing/2014/main" id="{9926811B-3624-5CD2-8E62-F24FC58E11CB}"/>
                </a:ext>
              </a:extLst>
            </p:cNvPr>
            <p:cNvSpPr/>
            <p:nvPr/>
          </p:nvSpPr>
          <p:spPr>
            <a:xfrm>
              <a:off x="123162" y="2714130"/>
              <a:ext cx="665744" cy="436028"/>
            </a:xfrm>
            <a:custGeom>
              <a:avLst/>
              <a:gdLst>
                <a:gd name="connsiteX0" fmla="*/ 288530 w 862149"/>
                <a:gd name="connsiteY0" fmla="*/ 155674 h 564662"/>
                <a:gd name="connsiteX1" fmla="*/ 161872 w 862149"/>
                <a:gd name="connsiteY1" fmla="*/ 282332 h 564662"/>
                <a:gd name="connsiteX2" fmla="*/ 288530 w 862149"/>
                <a:gd name="connsiteY2" fmla="*/ 408990 h 564662"/>
                <a:gd name="connsiteX3" fmla="*/ 573620 w 862149"/>
                <a:gd name="connsiteY3" fmla="*/ 408990 h 564662"/>
                <a:gd name="connsiteX4" fmla="*/ 700278 w 862149"/>
                <a:gd name="connsiteY4" fmla="*/ 282332 h 564662"/>
                <a:gd name="connsiteX5" fmla="*/ 573620 w 862149"/>
                <a:gd name="connsiteY5" fmla="*/ 155674 h 564662"/>
                <a:gd name="connsiteX6" fmla="*/ 282331 w 862149"/>
                <a:gd name="connsiteY6" fmla="*/ 0 h 564662"/>
                <a:gd name="connsiteX7" fmla="*/ 579818 w 862149"/>
                <a:gd name="connsiteY7" fmla="*/ 0 h 564662"/>
                <a:gd name="connsiteX8" fmla="*/ 862149 w 862149"/>
                <a:gd name="connsiteY8" fmla="*/ 282331 h 564662"/>
                <a:gd name="connsiteX9" fmla="*/ 579818 w 862149"/>
                <a:gd name="connsiteY9" fmla="*/ 564662 h 564662"/>
                <a:gd name="connsiteX10" fmla="*/ 282331 w 862149"/>
                <a:gd name="connsiteY10" fmla="*/ 564662 h 564662"/>
                <a:gd name="connsiteX11" fmla="*/ 0 w 862149"/>
                <a:gd name="connsiteY11" fmla="*/ 282331 h 564662"/>
                <a:gd name="connsiteX12" fmla="*/ 282331 w 862149"/>
                <a:gd name="connsiteY12" fmla="*/ 0 h 56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2149" h="564662">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pitchFamily="18" charset="0"/>
                <a:cs typeface="Times New Roman" panose="02020603050405020304" pitchFamily="18" charset="0"/>
              </a:endParaRPr>
            </a:p>
          </p:txBody>
        </p:sp>
        <p:sp>
          <p:nvSpPr>
            <p:cNvPr id="8" name="Freeform: Shape 7">
              <a:extLst>
                <a:ext uri="{FF2B5EF4-FFF2-40B4-BE49-F238E27FC236}">
                  <a16:creationId xmlns:a16="http://schemas.microsoft.com/office/drawing/2014/main" id="{A01B4242-AA3D-7F4F-2ED4-6DD24EC2524B}"/>
                </a:ext>
              </a:extLst>
            </p:cNvPr>
            <p:cNvSpPr/>
            <p:nvPr/>
          </p:nvSpPr>
          <p:spPr>
            <a:xfrm>
              <a:off x="-5096" y="2867306"/>
              <a:ext cx="398632" cy="129676"/>
            </a:xfrm>
            <a:custGeom>
              <a:avLst/>
              <a:gdLst>
                <a:gd name="connsiteX0" fmla="*/ 0 w 398632"/>
                <a:gd name="connsiteY0" fmla="*/ 0 h 129676"/>
                <a:gd name="connsiteX1" fmla="*/ 333794 w 398632"/>
                <a:gd name="connsiteY1" fmla="*/ 0 h 129676"/>
                <a:gd name="connsiteX2" fmla="*/ 398632 w 398632"/>
                <a:gd name="connsiteY2" fmla="*/ 64838 h 129676"/>
                <a:gd name="connsiteX3" fmla="*/ 333794 w 398632"/>
                <a:gd name="connsiteY3" fmla="*/ 129676 h 129676"/>
                <a:gd name="connsiteX4" fmla="*/ 0 w 398632"/>
                <a:gd name="connsiteY4" fmla="*/ 129676 h 129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632" h="129676">
                  <a:moveTo>
                    <a:pt x="0" y="0"/>
                  </a:moveTo>
                  <a:lnTo>
                    <a:pt x="333794" y="0"/>
                  </a:lnTo>
                  <a:cubicBezTo>
                    <a:pt x="369603" y="0"/>
                    <a:pt x="398632" y="29029"/>
                    <a:pt x="398632" y="64838"/>
                  </a:cubicBezTo>
                  <a:cubicBezTo>
                    <a:pt x="398632" y="100647"/>
                    <a:pt x="369603" y="129676"/>
                    <a:pt x="333794" y="129676"/>
                  </a:cubicBezTo>
                  <a:lnTo>
                    <a:pt x="0" y="129676"/>
                  </a:lnTo>
                  <a:close/>
                </a:path>
              </a:pathLst>
            </a:cu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pitchFamily="18" charset="0"/>
                <a:cs typeface="Times New Roman" panose="02020603050405020304" pitchFamily="18" charset="0"/>
              </a:endParaRPr>
            </a:p>
          </p:txBody>
        </p:sp>
      </p:grpSp>
      <p:sp>
        <p:nvSpPr>
          <p:cNvPr id="116" name="Freeform: Shape 115">
            <a:extLst>
              <a:ext uri="{FF2B5EF4-FFF2-40B4-BE49-F238E27FC236}">
                <a16:creationId xmlns:a16="http://schemas.microsoft.com/office/drawing/2014/main" id="{01BE4A82-518D-E997-FD99-CA05020C2F34}"/>
              </a:ext>
            </a:extLst>
          </p:cNvPr>
          <p:cNvSpPr/>
          <p:nvPr/>
        </p:nvSpPr>
        <p:spPr>
          <a:xfrm rot="10800000">
            <a:off x="4388086" y="2208929"/>
            <a:ext cx="488567" cy="235338"/>
          </a:xfrm>
          <a:custGeom>
            <a:avLst/>
            <a:gdLst>
              <a:gd name="connsiteX0" fmla="*/ 0 w 398632"/>
              <a:gd name="connsiteY0" fmla="*/ 0 h 129676"/>
              <a:gd name="connsiteX1" fmla="*/ 333794 w 398632"/>
              <a:gd name="connsiteY1" fmla="*/ 0 h 129676"/>
              <a:gd name="connsiteX2" fmla="*/ 398632 w 398632"/>
              <a:gd name="connsiteY2" fmla="*/ 64838 h 129676"/>
              <a:gd name="connsiteX3" fmla="*/ 333794 w 398632"/>
              <a:gd name="connsiteY3" fmla="*/ 129676 h 129676"/>
              <a:gd name="connsiteX4" fmla="*/ 0 w 398632"/>
              <a:gd name="connsiteY4" fmla="*/ 129676 h 129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632" h="129676">
                <a:moveTo>
                  <a:pt x="0" y="0"/>
                </a:moveTo>
                <a:lnTo>
                  <a:pt x="333794" y="0"/>
                </a:lnTo>
                <a:cubicBezTo>
                  <a:pt x="369603" y="0"/>
                  <a:pt x="398632" y="29029"/>
                  <a:pt x="398632" y="64838"/>
                </a:cubicBezTo>
                <a:cubicBezTo>
                  <a:pt x="398632" y="100647"/>
                  <a:pt x="369603" y="129676"/>
                  <a:pt x="333794" y="129676"/>
                </a:cubicBezTo>
                <a:lnTo>
                  <a:pt x="0" y="129676"/>
                </a:lnTo>
                <a:close/>
              </a:path>
            </a:pathLst>
          </a:cu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Times New Roman" panose="02020603050405020304" pitchFamily="18" charset="0"/>
              <a:cs typeface="Times New Roman" panose="02020603050405020304" pitchFamily="18" charset="0"/>
            </a:endParaRPr>
          </a:p>
        </p:txBody>
      </p:sp>
      <p:sp>
        <p:nvSpPr>
          <p:cNvPr id="117" name="Rectangle: Rounded Corners 116">
            <a:extLst>
              <a:ext uri="{FF2B5EF4-FFF2-40B4-BE49-F238E27FC236}">
                <a16:creationId xmlns:a16="http://schemas.microsoft.com/office/drawing/2014/main" id="{2835B17F-C9EC-5006-6E1F-75F18AD3999B}"/>
              </a:ext>
            </a:extLst>
          </p:cNvPr>
          <p:cNvSpPr/>
          <p:nvPr/>
        </p:nvSpPr>
        <p:spPr>
          <a:xfrm>
            <a:off x="8001959" y="1967703"/>
            <a:ext cx="2250999" cy="791313"/>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8" name="TextBox 117">
            <a:extLst>
              <a:ext uri="{FF2B5EF4-FFF2-40B4-BE49-F238E27FC236}">
                <a16:creationId xmlns:a16="http://schemas.microsoft.com/office/drawing/2014/main" id="{FBD4A635-8E24-95A8-452F-1EFFA9FAC0A5}"/>
              </a:ext>
            </a:extLst>
          </p:cNvPr>
          <p:cNvSpPr txBox="1"/>
          <p:nvPr/>
        </p:nvSpPr>
        <p:spPr>
          <a:xfrm>
            <a:off x="7994088" y="2040193"/>
            <a:ext cx="2199279" cy="646331"/>
          </a:xfrm>
          <a:prstGeom prst="rect">
            <a:avLst/>
          </a:prstGeom>
          <a:noFill/>
        </p:spPr>
        <p:txBody>
          <a:bodyPr wrap="square" rtlCol="0">
            <a:spAutoFit/>
          </a:bodyPr>
          <a:lstStyle/>
          <a:p>
            <a:pPr algn="ctr"/>
            <a:r>
              <a:rPr lang="en-US" altLang="ko-KR" b="1" dirty="0">
                <a:solidFill>
                  <a:schemeClr val="bg1"/>
                </a:solidFill>
                <a:latin typeface="Times New Roman" panose="02020603050405020304" pitchFamily="18" charset="0"/>
                <a:cs typeface="Times New Roman" panose="02020603050405020304" pitchFamily="18" charset="0"/>
              </a:rPr>
              <a:t>Consumer Safety Assurance</a:t>
            </a:r>
            <a:endParaRPr lang="ko-KR" altLang="en-US" b="1" dirty="0">
              <a:solidFill>
                <a:schemeClr val="bg1"/>
              </a:solidFill>
              <a:latin typeface="Times New Roman" panose="02020603050405020304" pitchFamily="18" charset="0"/>
              <a:cs typeface="Times New Roman" panose="02020603050405020304" pitchFamily="18" charset="0"/>
            </a:endParaRPr>
          </a:p>
        </p:txBody>
      </p:sp>
      <p:grpSp>
        <p:nvGrpSpPr>
          <p:cNvPr id="119" name="Group 118">
            <a:extLst>
              <a:ext uri="{FF2B5EF4-FFF2-40B4-BE49-F238E27FC236}">
                <a16:creationId xmlns:a16="http://schemas.microsoft.com/office/drawing/2014/main" id="{74B6E40A-A0F9-F14F-7B82-086B3FC8E7E0}"/>
              </a:ext>
            </a:extLst>
          </p:cNvPr>
          <p:cNvGrpSpPr/>
          <p:nvPr/>
        </p:nvGrpSpPr>
        <p:grpSpPr>
          <a:xfrm>
            <a:off x="10193367" y="1997275"/>
            <a:ext cx="1457705" cy="791313"/>
            <a:chOff x="-5096" y="2714130"/>
            <a:chExt cx="1189372" cy="436028"/>
          </a:xfrm>
        </p:grpSpPr>
        <p:sp>
          <p:nvSpPr>
            <p:cNvPr id="120" name="Freeform: Shape 119">
              <a:extLst>
                <a:ext uri="{FF2B5EF4-FFF2-40B4-BE49-F238E27FC236}">
                  <a16:creationId xmlns:a16="http://schemas.microsoft.com/office/drawing/2014/main" id="{C2F25484-6C05-3C0E-AEA3-CB2FF601A0C7}"/>
                </a:ext>
              </a:extLst>
            </p:cNvPr>
            <p:cNvSpPr/>
            <p:nvPr/>
          </p:nvSpPr>
          <p:spPr>
            <a:xfrm>
              <a:off x="123162" y="2714130"/>
              <a:ext cx="665744" cy="436028"/>
            </a:xfrm>
            <a:custGeom>
              <a:avLst/>
              <a:gdLst>
                <a:gd name="connsiteX0" fmla="*/ 288530 w 862149"/>
                <a:gd name="connsiteY0" fmla="*/ 155674 h 564662"/>
                <a:gd name="connsiteX1" fmla="*/ 161872 w 862149"/>
                <a:gd name="connsiteY1" fmla="*/ 282332 h 564662"/>
                <a:gd name="connsiteX2" fmla="*/ 288530 w 862149"/>
                <a:gd name="connsiteY2" fmla="*/ 408990 h 564662"/>
                <a:gd name="connsiteX3" fmla="*/ 573620 w 862149"/>
                <a:gd name="connsiteY3" fmla="*/ 408990 h 564662"/>
                <a:gd name="connsiteX4" fmla="*/ 700278 w 862149"/>
                <a:gd name="connsiteY4" fmla="*/ 282332 h 564662"/>
                <a:gd name="connsiteX5" fmla="*/ 573620 w 862149"/>
                <a:gd name="connsiteY5" fmla="*/ 155674 h 564662"/>
                <a:gd name="connsiteX6" fmla="*/ 282331 w 862149"/>
                <a:gd name="connsiteY6" fmla="*/ 0 h 564662"/>
                <a:gd name="connsiteX7" fmla="*/ 579818 w 862149"/>
                <a:gd name="connsiteY7" fmla="*/ 0 h 564662"/>
                <a:gd name="connsiteX8" fmla="*/ 862149 w 862149"/>
                <a:gd name="connsiteY8" fmla="*/ 282331 h 564662"/>
                <a:gd name="connsiteX9" fmla="*/ 579818 w 862149"/>
                <a:gd name="connsiteY9" fmla="*/ 564662 h 564662"/>
                <a:gd name="connsiteX10" fmla="*/ 282331 w 862149"/>
                <a:gd name="connsiteY10" fmla="*/ 564662 h 564662"/>
                <a:gd name="connsiteX11" fmla="*/ 0 w 862149"/>
                <a:gd name="connsiteY11" fmla="*/ 282331 h 564662"/>
                <a:gd name="connsiteX12" fmla="*/ 282331 w 862149"/>
                <a:gd name="connsiteY12" fmla="*/ 0 h 56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2149" h="564662">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pitchFamily="18" charset="0"/>
                <a:cs typeface="Times New Roman" panose="02020603050405020304" pitchFamily="18" charset="0"/>
              </a:endParaRPr>
            </a:p>
          </p:txBody>
        </p:sp>
        <p:sp>
          <p:nvSpPr>
            <p:cNvPr id="121" name="Rectangle: Rounded Corners 120">
              <a:extLst>
                <a:ext uri="{FF2B5EF4-FFF2-40B4-BE49-F238E27FC236}">
                  <a16:creationId xmlns:a16="http://schemas.microsoft.com/office/drawing/2014/main" id="{9231DC09-8DF5-D2E9-6558-4BF2AB44C046}"/>
                </a:ext>
              </a:extLst>
            </p:cNvPr>
            <p:cNvSpPr/>
            <p:nvPr/>
          </p:nvSpPr>
          <p:spPr>
            <a:xfrm>
              <a:off x="518532" y="2864608"/>
              <a:ext cx="665744" cy="129676"/>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2" name="Freeform: Shape 121">
              <a:extLst>
                <a:ext uri="{FF2B5EF4-FFF2-40B4-BE49-F238E27FC236}">
                  <a16:creationId xmlns:a16="http://schemas.microsoft.com/office/drawing/2014/main" id="{C788B43A-8CA3-FDF1-CC3A-15FE44AAD217}"/>
                </a:ext>
              </a:extLst>
            </p:cNvPr>
            <p:cNvSpPr/>
            <p:nvPr/>
          </p:nvSpPr>
          <p:spPr>
            <a:xfrm>
              <a:off x="-5096" y="2867306"/>
              <a:ext cx="398632" cy="129676"/>
            </a:xfrm>
            <a:custGeom>
              <a:avLst/>
              <a:gdLst>
                <a:gd name="connsiteX0" fmla="*/ 0 w 398632"/>
                <a:gd name="connsiteY0" fmla="*/ 0 h 129676"/>
                <a:gd name="connsiteX1" fmla="*/ 333794 w 398632"/>
                <a:gd name="connsiteY1" fmla="*/ 0 h 129676"/>
                <a:gd name="connsiteX2" fmla="*/ 398632 w 398632"/>
                <a:gd name="connsiteY2" fmla="*/ 64838 h 129676"/>
                <a:gd name="connsiteX3" fmla="*/ 333794 w 398632"/>
                <a:gd name="connsiteY3" fmla="*/ 129676 h 129676"/>
                <a:gd name="connsiteX4" fmla="*/ 0 w 398632"/>
                <a:gd name="connsiteY4" fmla="*/ 129676 h 129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632" h="129676">
                  <a:moveTo>
                    <a:pt x="0" y="0"/>
                  </a:moveTo>
                  <a:lnTo>
                    <a:pt x="333794" y="0"/>
                  </a:lnTo>
                  <a:cubicBezTo>
                    <a:pt x="369603" y="0"/>
                    <a:pt x="398632" y="29029"/>
                    <a:pt x="398632" y="64838"/>
                  </a:cubicBezTo>
                  <a:cubicBezTo>
                    <a:pt x="398632" y="100647"/>
                    <a:pt x="369603" y="129676"/>
                    <a:pt x="333794" y="129676"/>
                  </a:cubicBezTo>
                  <a:lnTo>
                    <a:pt x="0" y="129676"/>
                  </a:lnTo>
                  <a:close/>
                </a:path>
              </a:pathLst>
            </a:cu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pitchFamily="18" charset="0"/>
                <a:cs typeface="Times New Roman" panose="02020603050405020304" pitchFamily="18" charset="0"/>
              </a:endParaRPr>
            </a:p>
          </p:txBody>
        </p:sp>
      </p:grpSp>
      <p:sp>
        <p:nvSpPr>
          <p:cNvPr id="123" name="Freeform: Shape 122">
            <a:extLst>
              <a:ext uri="{FF2B5EF4-FFF2-40B4-BE49-F238E27FC236}">
                <a16:creationId xmlns:a16="http://schemas.microsoft.com/office/drawing/2014/main" id="{A45BBE14-7CEA-F9FF-B027-3F5F8B152D75}"/>
              </a:ext>
            </a:extLst>
          </p:cNvPr>
          <p:cNvSpPr/>
          <p:nvPr/>
        </p:nvSpPr>
        <p:spPr>
          <a:xfrm rot="10800000">
            <a:off x="7560028" y="2278070"/>
            <a:ext cx="488567" cy="235338"/>
          </a:xfrm>
          <a:custGeom>
            <a:avLst/>
            <a:gdLst>
              <a:gd name="connsiteX0" fmla="*/ 0 w 398632"/>
              <a:gd name="connsiteY0" fmla="*/ 0 h 129676"/>
              <a:gd name="connsiteX1" fmla="*/ 333794 w 398632"/>
              <a:gd name="connsiteY1" fmla="*/ 0 h 129676"/>
              <a:gd name="connsiteX2" fmla="*/ 398632 w 398632"/>
              <a:gd name="connsiteY2" fmla="*/ 64838 h 129676"/>
              <a:gd name="connsiteX3" fmla="*/ 333794 w 398632"/>
              <a:gd name="connsiteY3" fmla="*/ 129676 h 129676"/>
              <a:gd name="connsiteX4" fmla="*/ 0 w 398632"/>
              <a:gd name="connsiteY4" fmla="*/ 129676 h 129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632" h="129676">
                <a:moveTo>
                  <a:pt x="0" y="0"/>
                </a:moveTo>
                <a:lnTo>
                  <a:pt x="333794" y="0"/>
                </a:lnTo>
                <a:cubicBezTo>
                  <a:pt x="369603" y="0"/>
                  <a:pt x="398632" y="29029"/>
                  <a:pt x="398632" y="64838"/>
                </a:cubicBezTo>
                <a:cubicBezTo>
                  <a:pt x="398632" y="100647"/>
                  <a:pt x="369603" y="129676"/>
                  <a:pt x="333794" y="129676"/>
                </a:cubicBezTo>
                <a:lnTo>
                  <a:pt x="0" y="129676"/>
                </a:lnTo>
                <a:close/>
              </a:path>
            </a:pathLst>
          </a:cu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Times New Roman" panose="02020603050405020304" pitchFamily="18" charset="0"/>
              <a:cs typeface="Times New Roman" panose="02020603050405020304" pitchFamily="18" charset="0"/>
            </a:endParaRPr>
          </a:p>
        </p:txBody>
      </p:sp>
      <p:sp>
        <p:nvSpPr>
          <p:cNvPr id="126" name="TextBox 125">
            <a:extLst>
              <a:ext uri="{FF2B5EF4-FFF2-40B4-BE49-F238E27FC236}">
                <a16:creationId xmlns:a16="http://schemas.microsoft.com/office/drawing/2014/main" id="{D3D0F13E-89A6-25E2-0C86-FD34084EB712}"/>
              </a:ext>
            </a:extLst>
          </p:cNvPr>
          <p:cNvSpPr txBox="1"/>
          <p:nvPr/>
        </p:nvSpPr>
        <p:spPr>
          <a:xfrm>
            <a:off x="4615751" y="2886806"/>
            <a:ext cx="2889871" cy="1815882"/>
          </a:xfrm>
          <a:prstGeom prst="rect">
            <a:avLst/>
          </a:prstGeom>
          <a:noFill/>
        </p:spPr>
        <p:txBody>
          <a:bodyPr wrap="square" rtlCol="0">
            <a:spAutoFit/>
          </a:bodyPr>
          <a:lstStyle/>
          <a:p>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Implement technologies that enhance transparency and efficiency in supply chain operations, addressing challenges related to product tracking, verification, and data interoperability.</a:t>
            </a:r>
            <a:endParaRPr lang="ko-KR" altLang="en-US" sz="16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29" name="TextBox 128">
            <a:extLst>
              <a:ext uri="{FF2B5EF4-FFF2-40B4-BE49-F238E27FC236}">
                <a16:creationId xmlns:a16="http://schemas.microsoft.com/office/drawing/2014/main" id="{218077BA-C31D-ACE2-9D0A-DDF222F6E23E}"/>
              </a:ext>
            </a:extLst>
          </p:cNvPr>
          <p:cNvSpPr txBox="1"/>
          <p:nvPr/>
        </p:nvSpPr>
        <p:spPr>
          <a:xfrm>
            <a:off x="7986854" y="2886806"/>
            <a:ext cx="2771678" cy="1815882"/>
          </a:xfrm>
          <a:prstGeom prst="rect">
            <a:avLst/>
          </a:prstGeom>
          <a:noFill/>
        </p:spPr>
        <p:txBody>
          <a:bodyPr wrap="square" rtlCol="0">
            <a:spAutoFit/>
          </a:bodyPr>
          <a:lstStyle/>
          <a:p>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Prioritize the development of systems that not only protect brand reputation but also assure consumer safety by preventing the circulation of counterfeit products in the market.</a:t>
            </a:r>
            <a:endParaRPr lang="ko-KR" altLang="en-US" sz="16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9649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FC42289-597D-4F0B-BCDE-0BCA74804C7E}"/>
              </a:ext>
            </a:extLst>
          </p:cNvPr>
          <p:cNvGrpSpPr/>
          <p:nvPr/>
        </p:nvGrpSpPr>
        <p:grpSpPr>
          <a:xfrm flipH="1">
            <a:off x="3561328" y="1867960"/>
            <a:ext cx="3048478" cy="475870"/>
            <a:chOff x="2153502" y="2017026"/>
            <a:chExt cx="2286358" cy="376921"/>
          </a:xfrm>
        </p:grpSpPr>
        <p:sp>
          <p:nvSpPr>
            <p:cNvPr id="3" name="Rectangle 9">
              <a:extLst>
                <a:ext uri="{FF2B5EF4-FFF2-40B4-BE49-F238E27FC236}">
                  <a16:creationId xmlns:a16="http://schemas.microsoft.com/office/drawing/2014/main" id="{A14A2BD6-7A2E-4131-A476-E28D544D6217}"/>
                </a:ext>
              </a:extLst>
            </p:cNvPr>
            <p:cNvSpPr/>
            <p:nvPr/>
          </p:nvSpPr>
          <p:spPr>
            <a:xfrm>
              <a:off x="4319543" y="2027138"/>
              <a:ext cx="115353" cy="366809"/>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292963 h 1207363"/>
                <a:gd name="connsiteX1" fmla="*/ 914400 w 914400"/>
                <a:gd name="connsiteY1" fmla="*/ 0 h 1207363"/>
                <a:gd name="connsiteX2" fmla="*/ 914400 w 914400"/>
                <a:gd name="connsiteY2" fmla="*/ 1207363 h 1207363"/>
                <a:gd name="connsiteX3" fmla="*/ 0 w 914400"/>
                <a:gd name="connsiteY3" fmla="*/ 1207363 h 1207363"/>
                <a:gd name="connsiteX4" fmla="*/ 0 w 914400"/>
                <a:gd name="connsiteY4" fmla="*/ 292963 h 1207363"/>
                <a:gd name="connsiteX0" fmla="*/ 612559 w 914400"/>
                <a:gd name="connsiteY0" fmla="*/ 8877 h 1207363"/>
                <a:gd name="connsiteX1" fmla="*/ 914400 w 914400"/>
                <a:gd name="connsiteY1" fmla="*/ 0 h 1207363"/>
                <a:gd name="connsiteX2" fmla="*/ 914400 w 914400"/>
                <a:gd name="connsiteY2" fmla="*/ 1207363 h 1207363"/>
                <a:gd name="connsiteX3" fmla="*/ 0 w 914400"/>
                <a:gd name="connsiteY3" fmla="*/ 1207363 h 1207363"/>
                <a:gd name="connsiteX4" fmla="*/ 612559 w 914400"/>
                <a:gd name="connsiteY4" fmla="*/ 8877 h 1207363"/>
                <a:gd name="connsiteX0" fmla="*/ 0 w 301841"/>
                <a:gd name="connsiteY0" fmla="*/ 8877 h 1207363"/>
                <a:gd name="connsiteX1" fmla="*/ 301841 w 301841"/>
                <a:gd name="connsiteY1" fmla="*/ 0 h 1207363"/>
                <a:gd name="connsiteX2" fmla="*/ 301841 w 301841"/>
                <a:gd name="connsiteY2" fmla="*/ 1207363 h 1207363"/>
                <a:gd name="connsiteX3" fmla="*/ 186432 w 301841"/>
                <a:gd name="connsiteY3" fmla="*/ 408372 h 1207363"/>
                <a:gd name="connsiteX4" fmla="*/ 0 w 301841"/>
                <a:gd name="connsiteY4" fmla="*/ 8877 h 1207363"/>
                <a:gd name="connsiteX0" fmla="*/ 0 w 133166"/>
                <a:gd name="connsiteY0" fmla="*/ 0 h 1207364"/>
                <a:gd name="connsiteX1" fmla="*/ 133166 w 133166"/>
                <a:gd name="connsiteY1" fmla="*/ 1 h 1207364"/>
                <a:gd name="connsiteX2" fmla="*/ 133166 w 133166"/>
                <a:gd name="connsiteY2" fmla="*/ 1207364 h 1207364"/>
                <a:gd name="connsiteX3" fmla="*/ 17757 w 133166"/>
                <a:gd name="connsiteY3" fmla="*/ 408373 h 1207364"/>
                <a:gd name="connsiteX4" fmla="*/ 0 w 133166"/>
                <a:gd name="connsiteY4" fmla="*/ 0 h 1207364"/>
                <a:gd name="connsiteX0" fmla="*/ 0 w 142044"/>
                <a:gd name="connsiteY0" fmla="*/ 0 h 408373"/>
                <a:gd name="connsiteX1" fmla="*/ 133166 w 142044"/>
                <a:gd name="connsiteY1" fmla="*/ 1 h 408373"/>
                <a:gd name="connsiteX2" fmla="*/ 142044 w 142044"/>
                <a:gd name="connsiteY2" fmla="*/ 301842 h 408373"/>
                <a:gd name="connsiteX3" fmla="*/ 17757 w 142044"/>
                <a:gd name="connsiteY3" fmla="*/ 408373 h 408373"/>
                <a:gd name="connsiteX4" fmla="*/ 0 w 142044"/>
                <a:gd name="connsiteY4" fmla="*/ 0 h 408373"/>
                <a:gd name="connsiteX0" fmla="*/ 0 w 133166"/>
                <a:gd name="connsiteY0" fmla="*/ 0 h 408373"/>
                <a:gd name="connsiteX1" fmla="*/ 133166 w 133166"/>
                <a:gd name="connsiteY1" fmla="*/ 1 h 408373"/>
                <a:gd name="connsiteX2" fmla="*/ 118293 w 133166"/>
                <a:gd name="connsiteY2" fmla="*/ 313717 h 408373"/>
                <a:gd name="connsiteX3" fmla="*/ 17757 w 133166"/>
                <a:gd name="connsiteY3" fmla="*/ 408373 h 408373"/>
                <a:gd name="connsiteX4" fmla="*/ 0 w 133166"/>
                <a:gd name="connsiteY4" fmla="*/ 0 h 408373"/>
                <a:gd name="connsiteX0" fmla="*/ 0 w 118293"/>
                <a:gd name="connsiteY0" fmla="*/ 5937 h 414310"/>
                <a:gd name="connsiteX1" fmla="*/ 115353 w 118293"/>
                <a:gd name="connsiteY1" fmla="*/ 0 h 414310"/>
                <a:gd name="connsiteX2" fmla="*/ 118293 w 118293"/>
                <a:gd name="connsiteY2" fmla="*/ 319654 h 414310"/>
                <a:gd name="connsiteX3" fmla="*/ 17757 w 118293"/>
                <a:gd name="connsiteY3" fmla="*/ 414310 h 414310"/>
                <a:gd name="connsiteX4" fmla="*/ 0 w 118293"/>
                <a:gd name="connsiteY4" fmla="*/ 5937 h 414310"/>
                <a:gd name="connsiteX0" fmla="*/ 0 w 118293"/>
                <a:gd name="connsiteY0" fmla="*/ 5937 h 366809"/>
                <a:gd name="connsiteX1" fmla="*/ 115353 w 118293"/>
                <a:gd name="connsiteY1" fmla="*/ 0 h 366809"/>
                <a:gd name="connsiteX2" fmla="*/ 118293 w 118293"/>
                <a:gd name="connsiteY2" fmla="*/ 319654 h 366809"/>
                <a:gd name="connsiteX3" fmla="*/ 5882 w 118293"/>
                <a:gd name="connsiteY3" fmla="*/ 366809 h 366809"/>
                <a:gd name="connsiteX4" fmla="*/ 0 w 118293"/>
                <a:gd name="connsiteY4" fmla="*/ 5937 h 366809"/>
                <a:gd name="connsiteX0" fmla="*/ 0 w 115353"/>
                <a:gd name="connsiteY0" fmla="*/ 5937 h 366809"/>
                <a:gd name="connsiteX1" fmla="*/ 115353 w 115353"/>
                <a:gd name="connsiteY1" fmla="*/ 0 h 366809"/>
                <a:gd name="connsiteX2" fmla="*/ 112356 w 115353"/>
                <a:gd name="connsiteY2" fmla="*/ 278091 h 366809"/>
                <a:gd name="connsiteX3" fmla="*/ 5882 w 115353"/>
                <a:gd name="connsiteY3" fmla="*/ 366809 h 366809"/>
                <a:gd name="connsiteX4" fmla="*/ 0 w 115353"/>
                <a:gd name="connsiteY4" fmla="*/ 5937 h 366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53" h="366809">
                  <a:moveTo>
                    <a:pt x="0" y="5937"/>
                  </a:moveTo>
                  <a:lnTo>
                    <a:pt x="115353" y="0"/>
                  </a:lnTo>
                  <a:lnTo>
                    <a:pt x="112356" y="278091"/>
                  </a:lnTo>
                  <a:lnTo>
                    <a:pt x="5882" y="366809"/>
                  </a:lnTo>
                  <a:cubicBezTo>
                    <a:pt x="3921" y="246518"/>
                    <a:pt x="1961" y="126228"/>
                    <a:pt x="0" y="5937"/>
                  </a:cubicBezTo>
                  <a:close/>
                </a:path>
              </a:pathLst>
            </a:custGeom>
            <a:gradFill>
              <a:gsLst>
                <a:gs pos="0">
                  <a:schemeClr val="accent1">
                    <a:lumMod val="60000"/>
                  </a:schemeClr>
                </a:gs>
                <a:gs pos="100000">
                  <a:schemeClr val="accent1">
                    <a:lumMod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Times New Roman" panose="02020603050405020304" pitchFamily="18" charset="0"/>
                <a:cs typeface="Times New Roman" panose="02020603050405020304" pitchFamily="18" charset="0"/>
              </a:endParaRPr>
            </a:p>
          </p:txBody>
        </p:sp>
        <p:sp>
          <p:nvSpPr>
            <p:cNvPr id="4" name="Rectangle 6">
              <a:extLst>
                <a:ext uri="{FF2B5EF4-FFF2-40B4-BE49-F238E27FC236}">
                  <a16:creationId xmlns:a16="http://schemas.microsoft.com/office/drawing/2014/main" id="{C8C0DB0D-8FEE-4DC8-AF84-198CFE503B9C}"/>
                </a:ext>
              </a:extLst>
            </p:cNvPr>
            <p:cNvSpPr/>
            <p:nvPr/>
          </p:nvSpPr>
          <p:spPr>
            <a:xfrm flipH="1">
              <a:off x="2153502" y="2017026"/>
              <a:ext cx="2286358" cy="288032"/>
            </a:xfrm>
            <a:custGeom>
              <a:avLst/>
              <a:gdLst>
                <a:gd name="connsiteX0" fmla="*/ 0 w 5285462"/>
                <a:gd name="connsiteY0" fmla="*/ 0 h 576064"/>
                <a:gd name="connsiteX1" fmla="*/ 4724629 w 5285462"/>
                <a:gd name="connsiteY1" fmla="*/ 0 h 576064"/>
                <a:gd name="connsiteX2" fmla="*/ 5285462 w 5285462"/>
                <a:gd name="connsiteY2" fmla="*/ 576064 h 576064"/>
                <a:gd name="connsiteX3" fmla="*/ 0 w 5285462"/>
                <a:gd name="connsiteY3" fmla="*/ 576064 h 576064"/>
                <a:gd name="connsiteX4" fmla="*/ 0 w 5285462"/>
                <a:gd name="connsiteY4" fmla="*/ 0 h 576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5462" h="576064">
                  <a:moveTo>
                    <a:pt x="0" y="0"/>
                  </a:moveTo>
                  <a:lnTo>
                    <a:pt x="4724629" y="0"/>
                  </a:lnTo>
                  <a:lnTo>
                    <a:pt x="5285462" y="576064"/>
                  </a:lnTo>
                  <a:lnTo>
                    <a:pt x="0" y="57606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Times New Roman" panose="02020603050405020304" pitchFamily="18" charset="0"/>
                <a:cs typeface="Times New Roman" panose="02020603050405020304" pitchFamily="18" charset="0"/>
              </a:endParaRPr>
            </a:p>
          </p:txBody>
        </p:sp>
      </p:grpSp>
      <p:sp>
        <p:nvSpPr>
          <p:cNvPr id="5" name="Text Placeholder 4">
            <a:extLst>
              <a:ext uri="{FF2B5EF4-FFF2-40B4-BE49-F238E27FC236}">
                <a16:creationId xmlns:a16="http://schemas.microsoft.com/office/drawing/2014/main" id="{BEDE6333-98FD-4F19-B1BE-9A2673B08801}"/>
              </a:ext>
            </a:extLst>
          </p:cNvPr>
          <p:cNvSpPr>
            <a:spLocks noGrp="1"/>
          </p:cNvSpPr>
          <p:nvPr>
            <p:ph type="body" sz="quarter" idx="10"/>
          </p:nvPr>
        </p:nvSpPr>
        <p:spPr/>
        <p:txBody>
          <a:bodyPr/>
          <a:lstStyle/>
          <a:p>
            <a:r>
              <a:rPr lang="en-US" dirty="0">
                <a:latin typeface="Times New Roman" panose="02020603050405020304" pitchFamily="18" charset="0"/>
                <a:cs typeface="Times New Roman" panose="02020603050405020304" pitchFamily="18" charset="0"/>
              </a:rPr>
              <a:t>Applications</a:t>
            </a:r>
          </a:p>
        </p:txBody>
      </p:sp>
      <p:sp>
        <p:nvSpPr>
          <p:cNvPr id="16" name="Text Placeholder 35">
            <a:extLst>
              <a:ext uri="{FF2B5EF4-FFF2-40B4-BE49-F238E27FC236}">
                <a16:creationId xmlns:a16="http://schemas.microsoft.com/office/drawing/2014/main" id="{83327C67-8935-4FD7-870B-4A26EBDCE2DC}"/>
              </a:ext>
            </a:extLst>
          </p:cNvPr>
          <p:cNvSpPr txBox="1">
            <a:spLocks/>
          </p:cNvSpPr>
          <p:nvPr/>
        </p:nvSpPr>
        <p:spPr>
          <a:xfrm>
            <a:off x="3788085" y="1863211"/>
            <a:ext cx="2307915" cy="372056"/>
          </a:xfrm>
          <a:prstGeom prst="rect">
            <a:avLst/>
          </a:prstGeom>
          <a:noFill/>
          <a:ln w="12700">
            <a:noFill/>
          </a:ln>
          <a:effectLst>
            <a:innerShdw blurRad="114300">
              <a:schemeClr val="bg1"/>
            </a:innerShdw>
          </a:effectLst>
        </p:spPr>
        <p:txBody>
          <a:bodyPr lIns="108000" anchor="ctr"/>
          <a:lstStyle>
            <a:lvl1pPr marL="0" indent="0" algn="l" defTabSz="914400" rtl="0" eaLnBrk="1" latinLnBrk="1" hangingPunct="1">
              <a:spcBef>
                <a:spcPct val="20000"/>
              </a:spcBef>
              <a:buFontTx/>
              <a:buNone/>
              <a:defRPr lang="ko-KR" altLang="en-US" sz="1400" b="1" kern="1200" dirty="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IN" sz="1600" b="1" i="0" dirty="0">
                <a:effectLst/>
                <a:latin typeface="Times New Roman" panose="02020603050405020304" pitchFamily="18" charset="0"/>
                <a:cs typeface="Times New Roman" panose="02020603050405020304" pitchFamily="18" charset="0"/>
              </a:rPr>
              <a:t>Luxury Good Sector</a:t>
            </a:r>
            <a:endParaRPr lang="en-US" sz="16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447C2772-3BF4-4EF8-B2E4-61037B9B55A2}"/>
              </a:ext>
            </a:extLst>
          </p:cNvPr>
          <p:cNvSpPr txBox="1"/>
          <p:nvPr/>
        </p:nvSpPr>
        <p:spPr>
          <a:xfrm>
            <a:off x="3734989" y="2322318"/>
            <a:ext cx="7813366" cy="523220"/>
          </a:xfrm>
          <a:prstGeom prst="rect">
            <a:avLst/>
          </a:prstGeom>
          <a:noFill/>
        </p:spPr>
        <p:txBody>
          <a:bodyPr wrap="square" rtlCol="0">
            <a:spAutoFit/>
          </a:bodyPr>
          <a:lstStyle/>
          <a:p>
            <a:r>
              <a:rPr lang="en-US" altLang="ko-KR" sz="1400" dirty="0">
                <a:solidFill>
                  <a:schemeClr val="tx1">
                    <a:lumMod val="75000"/>
                    <a:lumOff val="25000"/>
                  </a:schemeClr>
                </a:solidFill>
                <a:latin typeface="Times New Roman" panose="02020603050405020304" pitchFamily="18" charset="0"/>
                <a:cs typeface="Times New Roman" panose="02020603050405020304" pitchFamily="18" charset="0"/>
              </a:rPr>
              <a:t>Utilize blockchain to enhance trust in the luxury goods industry by providing transparent information on product quality and authenticity, thus preventing counterfeiting.</a:t>
            </a:r>
            <a:endParaRPr lang="ko-KR" altLang="en-US" sz="1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1026" name="Picture 2" descr="What is Blockchain? | Bernard Marr">
            <a:extLst>
              <a:ext uri="{FF2B5EF4-FFF2-40B4-BE49-F238E27FC236}">
                <a16:creationId xmlns:a16="http://schemas.microsoft.com/office/drawing/2014/main" id="{1C8DF6CA-5CB0-F1DF-AF44-30C597C0FA0E}"/>
              </a:ext>
            </a:extLst>
          </p:cNvPr>
          <p:cNvPicPr>
            <a:picLocks noGrp="1" noChangeAspect="1" noChangeArrowheads="1"/>
          </p:cNvPicPr>
          <p:nvPr>
            <p:ph type="pic" idx="15"/>
          </p:nvPr>
        </p:nvPicPr>
        <p:blipFill>
          <a:blip r:embed="rId2">
            <a:extLst>
              <a:ext uri="{28A0092B-C50C-407E-A947-70E740481C1C}">
                <a14:useLocalDpi xmlns:a14="http://schemas.microsoft.com/office/drawing/2010/main" val="0"/>
              </a:ext>
            </a:extLst>
          </a:blip>
          <a:srcRect l="27369" r="2736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ED26A70A-C78C-3E29-70F7-F8328C3D5D56}"/>
              </a:ext>
            </a:extLst>
          </p:cNvPr>
          <p:cNvGrpSpPr/>
          <p:nvPr/>
        </p:nvGrpSpPr>
        <p:grpSpPr>
          <a:xfrm flipH="1">
            <a:off x="3567947" y="2871035"/>
            <a:ext cx="3048478" cy="475870"/>
            <a:chOff x="2153502" y="2017026"/>
            <a:chExt cx="2286358" cy="376921"/>
          </a:xfrm>
        </p:grpSpPr>
        <p:sp>
          <p:nvSpPr>
            <p:cNvPr id="20" name="Rectangle 9">
              <a:extLst>
                <a:ext uri="{FF2B5EF4-FFF2-40B4-BE49-F238E27FC236}">
                  <a16:creationId xmlns:a16="http://schemas.microsoft.com/office/drawing/2014/main" id="{1B5F41D7-B500-E647-4247-457F588BDB23}"/>
                </a:ext>
              </a:extLst>
            </p:cNvPr>
            <p:cNvSpPr/>
            <p:nvPr/>
          </p:nvSpPr>
          <p:spPr>
            <a:xfrm>
              <a:off x="4319543" y="2027138"/>
              <a:ext cx="115353" cy="366809"/>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292963 h 1207363"/>
                <a:gd name="connsiteX1" fmla="*/ 914400 w 914400"/>
                <a:gd name="connsiteY1" fmla="*/ 0 h 1207363"/>
                <a:gd name="connsiteX2" fmla="*/ 914400 w 914400"/>
                <a:gd name="connsiteY2" fmla="*/ 1207363 h 1207363"/>
                <a:gd name="connsiteX3" fmla="*/ 0 w 914400"/>
                <a:gd name="connsiteY3" fmla="*/ 1207363 h 1207363"/>
                <a:gd name="connsiteX4" fmla="*/ 0 w 914400"/>
                <a:gd name="connsiteY4" fmla="*/ 292963 h 1207363"/>
                <a:gd name="connsiteX0" fmla="*/ 612559 w 914400"/>
                <a:gd name="connsiteY0" fmla="*/ 8877 h 1207363"/>
                <a:gd name="connsiteX1" fmla="*/ 914400 w 914400"/>
                <a:gd name="connsiteY1" fmla="*/ 0 h 1207363"/>
                <a:gd name="connsiteX2" fmla="*/ 914400 w 914400"/>
                <a:gd name="connsiteY2" fmla="*/ 1207363 h 1207363"/>
                <a:gd name="connsiteX3" fmla="*/ 0 w 914400"/>
                <a:gd name="connsiteY3" fmla="*/ 1207363 h 1207363"/>
                <a:gd name="connsiteX4" fmla="*/ 612559 w 914400"/>
                <a:gd name="connsiteY4" fmla="*/ 8877 h 1207363"/>
                <a:gd name="connsiteX0" fmla="*/ 0 w 301841"/>
                <a:gd name="connsiteY0" fmla="*/ 8877 h 1207363"/>
                <a:gd name="connsiteX1" fmla="*/ 301841 w 301841"/>
                <a:gd name="connsiteY1" fmla="*/ 0 h 1207363"/>
                <a:gd name="connsiteX2" fmla="*/ 301841 w 301841"/>
                <a:gd name="connsiteY2" fmla="*/ 1207363 h 1207363"/>
                <a:gd name="connsiteX3" fmla="*/ 186432 w 301841"/>
                <a:gd name="connsiteY3" fmla="*/ 408372 h 1207363"/>
                <a:gd name="connsiteX4" fmla="*/ 0 w 301841"/>
                <a:gd name="connsiteY4" fmla="*/ 8877 h 1207363"/>
                <a:gd name="connsiteX0" fmla="*/ 0 w 133166"/>
                <a:gd name="connsiteY0" fmla="*/ 0 h 1207364"/>
                <a:gd name="connsiteX1" fmla="*/ 133166 w 133166"/>
                <a:gd name="connsiteY1" fmla="*/ 1 h 1207364"/>
                <a:gd name="connsiteX2" fmla="*/ 133166 w 133166"/>
                <a:gd name="connsiteY2" fmla="*/ 1207364 h 1207364"/>
                <a:gd name="connsiteX3" fmla="*/ 17757 w 133166"/>
                <a:gd name="connsiteY3" fmla="*/ 408373 h 1207364"/>
                <a:gd name="connsiteX4" fmla="*/ 0 w 133166"/>
                <a:gd name="connsiteY4" fmla="*/ 0 h 1207364"/>
                <a:gd name="connsiteX0" fmla="*/ 0 w 142044"/>
                <a:gd name="connsiteY0" fmla="*/ 0 h 408373"/>
                <a:gd name="connsiteX1" fmla="*/ 133166 w 142044"/>
                <a:gd name="connsiteY1" fmla="*/ 1 h 408373"/>
                <a:gd name="connsiteX2" fmla="*/ 142044 w 142044"/>
                <a:gd name="connsiteY2" fmla="*/ 301842 h 408373"/>
                <a:gd name="connsiteX3" fmla="*/ 17757 w 142044"/>
                <a:gd name="connsiteY3" fmla="*/ 408373 h 408373"/>
                <a:gd name="connsiteX4" fmla="*/ 0 w 142044"/>
                <a:gd name="connsiteY4" fmla="*/ 0 h 408373"/>
                <a:gd name="connsiteX0" fmla="*/ 0 w 133166"/>
                <a:gd name="connsiteY0" fmla="*/ 0 h 408373"/>
                <a:gd name="connsiteX1" fmla="*/ 133166 w 133166"/>
                <a:gd name="connsiteY1" fmla="*/ 1 h 408373"/>
                <a:gd name="connsiteX2" fmla="*/ 118293 w 133166"/>
                <a:gd name="connsiteY2" fmla="*/ 313717 h 408373"/>
                <a:gd name="connsiteX3" fmla="*/ 17757 w 133166"/>
                <a:gd name="connsiteY3" fmla="*/ 408373 h 408373"/>
                <a:gd name="connsiteX4" fmla="*/ 0 w 133166"/>
                <a:gd name="connsiteY4" fmla="*/ 0 h 408373"/>
                <a:gd name="connsiteX0" fmla="*/ 0 w 118293"/>
                <a:gd name="connsiteY0" fmla="*/ 5937 h 414310"/>
                <a:gd name="connsiteX1" fmla="*/ 115353 w 118293"/>
                <a:gd name="connsiteY1" fmla="*/ 0 h 414310"/>
                <a:gd name="connsiteX2" fmla="*/ 118293 w 118293"/>
                <a:gd name="connsiteY2" fmla="*/ 319654 h 414310"/>
                <a:gd name="connsiteX3" fmla="*/ 17757 w 118293"/>
                <a:gd name="connsiteY3" fmla="*/ 414310 h 414310"/>
                <a:gd name="connsiteX4" fmla="*/ 0 w 118293"/>
                <a:gd name="connsiteY4" fmla="*/ 5937 h 414310"/>
                <a:gd name="connsiteX0" fmla="*/ 0 w 118293"/>
                <a:gd name="connsiteY0" fmla="*/ 5937 h 366809"/>
                <a:gd name="connsiteX1" fmla="*/ 115353 w 118293"/>
                <a:gd name="connsiteY1" fmla="*/ 0 h 366809"/>
                <a:gd name="connsiteX2" fmla="*/ 118293 w 118293"/>
                <a:gd name="connsiteY2" fmla="*/ 319654 h 366809"/>
                <a:gd name="connsiteX3" fmla="*/ 5882 w 118293"/>
                <a:gd name="connsiteY3" fmla="*/ 366809 h 366809"/>
                <a:gd name="connsiteX4" fmla="*/ 0 w 118293"/>
                <a:gd name="connsiteY4" fmla="*/ 5937 h 366809"/>
                <a:gd name="connsiteX0" fmla="*/ 0 w 115353"/>
                <a:gd name="connsiteY0" fmla="*/ 5937 h 366809"/>
                <a:gd name="connsiteX1" fmla="*/ 115353 w 115353"/>
                <a:gd name="connsiteY1" fmla="*/ 0 h 366809"/>
                <a:gd name="connsiteX2" fmla="*/ 112356 w 115353"/>
                <a:gd name="connsiteY2" fmla="*/ 278091 h 366809"/>
                <a:gd name="connsiteX3" fmla="*/ 5882 w 115353"/>
                <a:gd name="connsiteY3" fmla="*/ 366809 h 366809"/>
                <a:gd name="connsiteX4" fmla="*/ 0 w 115353"/>
                <a:gd name="connsiteY4" fmla="*/ 5937 h 366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53" h="366809">
                  <a:moveTo>
                    <a:pt x="0" y="5937"/>
                  </a:moveTo>
                  <a:lnTo>
                    <a:pt x="115353" y="0"/>
                  </a:lnTo>
                  <a:lnTo>
                    <a:pt x="112356" y="278091"/>
                  </a:lnTo>
                  <a:lnTo>
                    <a:pt x="5882" y="366809"/>
                  </a:lnTo>
                  <a:cubicBezTo>
                    <a:pt x="3921" y="246518"/>
                    <a:pt x="1961" y="126228"/>
                    <a:pt x="0" y="5937"/>
                  </a:cubicBezTo>
                  <a:close/>
                </a:path>
              </a:pathLst>
            </a:custGeom>
            <a:gradFill>
              <a:gsLst>
                <a:gs pos="0">
                  <a:schemeClr val="accent1">
                    <a:lumMod val="60000"/>
                  </a:schemeClr>
                </a:gs>
                <a:gs pos="100000">
                  <a:schemeClr val="accent1">
                    <a:lumMod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Times New Roman" panose="02020603050405020304" pitchFamily="18" charset="0"/>
                <a:cs typeface="Times New Roman" panose="02020603050405020304" pitchFamily="18" charset="0"/>
              </a:endParaRPr>
            </a:p>
          </p:txBody>
        </p:sp>
        <p:sp>
          <p:nvSpPr>
            <p:cNvPr id="21" name="Rectangle 6">
              <a:extLst>
                <a:ext uri="{FF2B5EF4-FFF2-40B4-BE49-F238E27FC236}">
                  <a16:creationId xmlns:a16="http://schemas.microsoft.com/office/drawing/2014/main" id="{270102BC-105C-8E3B-CFC8-2B639CDAB7D5}"/>
                </a:ext>
              </a:extLst>
            </p:cNvPr>
            <p:cNvSpPr/>
            <p:nvPr/>
          </p:nvSpPr>
          <p:spPr>
            <a:xfrm flipH="1">
              <a:off x="2153502" y="2017026"/>
              <a:ext cx="2286358" cy="288032"/>
            </a:xfrm>
            <a:custGeom>
              <a:avLst/>
              <a:gdLst>
                <a:gd name="connsiteX0" fmla="*/ 0 w 5285462"/>
                <a:gd name="connsiteY0" fmla="*/ 0 h 576064"/>
                <a:gd name="connsiteX1" fmla="*/ 4724629 w 5285462"/>
                <a:gd name="connsiteY1" fmla="*/ 0 h 576064"/>
                <a:gd name="connsiteX2" fmla="*/ 5285462 w 5285462"/>
                <a:gd name="connsiteY2" fmla="*/ 576064 h 576064"/>
                <a:gd name="connsiteX3" fmla="*/ 0 w 5285462"/>
                <a:gd name="connsiteY3" fmla="*/ 576064 h 576064"/>
                <a:gd name="connsiteX4" fmla="*/ 0 w 5285462"/>
                <a:gd name="connsiteY4" fmla="*/ 0 h 576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5462" h="576064">
                  <a:moveTo>
                    <a:pt x="0" y="0"/>
                  </a:moveTo>
                  <a:lnTo>
                    <a:pt x="4724629" y="0"/>
                  </a:lnTo>
                  <a:lnTo>
                    <a:pt x="5285462" y="576064"/>
                  </a:lnTo>
                  <a:lnTo>
                    <a:pt x="0" y="57606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Times New Roman" panose="02020603050405020304" pitchFamily="18" charset="0"/>
                <a:cs typeface="Times New Roman" panose="02020603050405020304" pitchFamily="18" charset="0"/>
              </a:endParaRPr>
            </a:p>
          </p:txBody>
        </p:sp>
      </p:grpSp>
      <p:sp>
        <p:nvSpPr>
          <p:cNvPr id="22" name="Text Placeholder 35">
            <a:extLst>
              <a:ext uri="{FF2B5EF4-FFF2-40B4-BE49-F238E27FC236}">
                <a16:creationId xmlns:a16="http://schemas.microsoft.com/office/drawing/2014/main" id="{BDA983DA-DBF9-A0BC-A2CC-06508E3D5A75}"/>
              </a:ext>
            </a:extLst>
          </p:cNvPr>
          <p:cNvSpPr txBox="1">
            <a:spLocks/>
          </p:cNvSpPr>
          <p:nvPr/>
        </p:nvSpPr>
        <p:spPr>
          <a:xfrm>
            <a:off x="3794704" y="2866286"/>
            <a:ext cx="2307915" cy="372056"/>
          </a:xfrm>
          <a:prstGeom prst="rect">
            <a:avLst/>
          </a:prstGeom>
          <a:noFill/>
          <a:ln w="12700">
            <a:noFill/>
          </a:ln>
          <a:effectLst>
            <a:innerShdw blurRad="114300">
              <a:schemeClr val="bg1"/>
            </a:innerShdw>
          </a:effectLst>
        </p:spPr>
        <p:txBody>
          <a:bodyPr lIns="108000" anchor="ctr"/>
          <a:lstStyle>
            <a:lvl1pPr marL="0" indent="0" algn="l" defTabSz="914400" rtl="0" eaLnBrk="1" latinLnBrk="1" hangingPunct="1">
              <a:spcBef>
                <a:spcPct val="20000"/>
              </a:spcBef>
              <a:buFontTx/>
              <a:buNone/>
              <a:defRPr lang="ko-KR" altLang="en-US" sz="1400" b="1" kern="1200" dirty="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600" dirty="0">
                <a:latin typeface="Times New Roman" panose="02020603050405020304" pitchFamily="18" charset="0"/>
                <a:cs typeface="Times New Roman" panose="02020603050405020304" pitchFamily="18" charset="0"/>
              </a:rPr>
              <a:t>Food Industry</a:t>
            </a:r>
            <a:endParaRPr lang="en-US" sz="16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E29248FC-F33D-43CA-8957-8B781D47F30B}"/>
              </a:ext>
            </a:extLst>
          </p:cNvPr>
          <p:cNvSpPr txBox="1"/>
          <p:nvPr/>
        </p:nvSpPr>
        <p:spPr>
          <a:xfrm>
            <a:off x="3794703" y="3371303"/>
            <a:ext cx="7813366" cy="523220"/>
          </a:xfrm>
          <a:prstGeom prst="rect">
            <a:avLst/>
          </a:prstGeom>
          <a:noFill/>
        </p:spPr>
        <p:txBody>
          <a:bodyPr wrap="square" rtlCol="0">
            <a:spAutoFit/>
          </a:bodyPr>
          <a:lstStyle/>
          <a:p>
            <a:r>
              <a:rPr lang="en-US" altLang="ko-KR" sz="1400" dirty="0">
                <a:solidFill>
                  <a:schemeClr val="tx1">
                    <a:lumMod val="75000"/>
                    <a:lumOff val="25000"/>
                  </a:schemeClr>
                </a:solidFill>
                <a:latin typeface="Times New Roman" panose="02020603050405020304" pitchFamily="18" charset="0"/>
                <a:cs typeface="Times New Roman" panose="02020603050405020304" pitchFamily="18" charset="0"/>
              </a:rPr>
              <a:t>Deploy blockchain for food safety and traceability, addressing challenges in the food supply chain related to waste reduction, product freshness, and consumer confidence.</a:t>
            </a:r>
            <a:endParaRPr lang="ko-KR" altLang="en-US" sz="1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nvGrpSpPr>
          <p:cNvPr id="24" name="Group 23">
            <a:extLst>
              <a:ext uri="{FF2B5EF4-FFF2-40B4-BE49-F238E27FC236}">
                <a16:creationId xmlns:a16="http://schemas.microsoft.com/office/drawing/2014/main" id="{CCE5A458-703E-152B-894A-AA184C823908}"/>
              </a:ext>
            </a:extLst>
          </p:cNvPr>
          <p:cNvGrpSpPr/>
          <p:nvPr/>
        </p:nvGrpSpPr>
        <p:grpSpPr>
          <a:xfrm flipH="1">
            <a:off x="3574566" y="3870449"/>
            <a:ext cx="3048478" cy="475870"/>
            <a:chOff x="2153502" y="2017026"/>
            <a:chExt cx="2286358" cy="376921"/>
          </a:xfrm>
        </p:grpSpPr>
        <p:sp>
          <p:nvSpPr>
            <p:cNvPr id="25" name="Rectangle 9">
              <a:extLst>
                <a:ext uri="{FF2B5EF4-FFF2-40B4-BE49-F238E27FC236}">
                  <a16:creationId xmlns:a16="http://schemas.microsoft.com/office/drawing/2014/main" id="{488BA2C2-BBAF-4453-07DE-DF12E64D9F8A}"/>
                </a:ext>
              </a:extLst>
            </p:cNvPr>
            <p:cNvSpPr/>
            <p:nvPr/>
          </p:nvSpPr>
          <p:spPr>
            <a:xfrm>
              <a:off x="4319543" y="2027138"/>
              <a:ext cx="115353" cy="366809"/>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292963 h 1207363"/>
                <a:gd name="connsiteX1" fmla="*/ 914400 w 914400"/>
                <a:gd name="connsiteY1" fmla="*/ 0 h 1207363"/>
                <a:gd name="connsiteX2" fmla="*/ 914400 w 914400"/>
                <a:gd name="connsiteY2" fmla="*/ 1207363 h 1207363"/>
                <a:gd name="connsiteX3" fmla="*/ 0 w 914400"/>
                <a:gd name="connsiteY3" fmla="*/ 1207363 h 1207363"/>
                <a:gd name="connsiteX4" fmla="*/ 0 w 914400"/>
                <a:gd name="connsiteY4" fmla="*/ 292963 h 1207363"/>
                <a:gd name="connsiteX0" fmla="*/ 612559 w 914400"/>
                <a:gd name="connsiteY0" fmla="*/ 8877 h 1207363"/>
                <a:gd name="connsiteX1" fmla="*/ 914400 w 914400"/>
                <a:gd name="connsiteY1" fmla="*/ 0 h 1207363"/>
                <a:gd name="connsiteX2" fmla="*/ 914400 w 914400"/>
                <a:gd name="connsiteY2" fmla="*/ 1207363 h 1207363"/>
                <a:gd name="connsiteX3" fmla="*/ 0 w 914400"/>
                <a:gd name="connsiteY3" fmla="*/ 1207363 h 1207363"/>
                <a:gd name="connsiteX4" fmla="*/ 612559 w 914400"/>
                <a:gd name="connsiteY4" fmla="*/ 8877 h 1207363"/>
                <a:gd name="connsiteX0" fmla="*/ 0 w 301841"/>
                <a:gd name="connsiteY0" fmla="*/ 8877 h 1207363"/>
                <a:gd name="connsiteX1" fmla="*/ 301841 w 301841"/>
                <a:gd name="connsiteY1" fmla="*/ 0 h 1207363"/>
                <a:gd name="connsiteX2" fmla="*/ 301841 w 301841"/>
                <a:gd name="connsiteY2" fmla="*/ 1207363 h 1207363"/>
                <a:gd name="connsiteX3" fmla="*/ 186432 w 301841"/>
                <a:gd name="connsiteY3" fmla="*/ 408372 h 1207363"/>
                <a:gd name="connsiteX4" fmla="*/ 0 w 301841"/>
                <a:gd name="connsiteY4" fmla="*/ 8877 h 1207363"/>
                <a:gd name="connsiteX0" fmla="*/ 0 w 133166"/>
                <a:gd name="connsiteY0" fmla="*/ 0 h 1207364"/>
                <a:gd name="connsiteX1" fmla="*/ 133166 w 133166"/>
                <a:gd name="connsiteY1" fmla="*/ 1 h 1207364"/>
                <a:gd name="connsiteX2" fmla="*/ 133166 w 133166"/>
                <a:gd name="connsiteY2" fmla="*/ 1207364 h 1207364"/>
                <a:gd name="connsiteX3" fmla="*/ 17757 w 133166"/>
                <a:gd name="connsiteY3" fmla="*/ 408373 h 1207364"/>
                <a:gd name="connsiteX4" fmla="*/ 0 w 133166"/>
                <a:gd name="connsiteY4" fmla="*/ 0 h 1207364"/>
                <a:gd name="connsiteX0" fmla="*/ 0 w 142044"/>
                <a:gd name="connsiteY0" fmla="*/ 0 h 408373"/>
                <a:gd name="connsiteX1" fmla="*/ 133166 w 142044"/>
                <a:gd name="connsiteY1" fmla="*/ 1 h 408373"/>
                <a:gd name="connsiteX2" fmla="*/ 142044 w 142044"/>
                <a:gd name="connsiteY2" fmla="*/ 301842 h 408373"/>
                <a:gd name="connsiteX3" fmla="*/ 17757 w 142044"/>
                <a:gd name="connsiteY3" fmla="*/ 408373 h 408373"/>
                <a:gd name="connsiteX4" fmla="*/ 0 w 142044"/>
                <a:gd name="connsiteY4" fmla="*/ 0 h 408373"/>
                <a:gd name="connsiteX0" fmla="*/ 0 w 133166"/>
                <a:gd name="connsiteY0" fmla="*/ 0 h 408373"/>
                <a:gd name="connsiteX1" fmla="*/ 133166 w 133166"/>
                <a:gd name="connsiteY1" fmla="*/ 1 h 408373"/>
                <a:gd name="connsiteX2" fmla="*/ 118293 w 133166"/>
                <a:gd name="connsiteY2" fmla="*/ 313717 h 408373"/>
                <a:gd name="connsiteX3" fmla="*/ 17757 w 133166"/>
                <a:gd name="connsiteY3" fmla="*/ 408373 h 408373"/>
                <a:gd name="connsiteX4" fmla="*/ 0 w 133166"/>
                <a:gd name="connsiteY4" fmla="*/ 0 h 408373"/>
                <a:gd name="connsiteX0" fmla="*/ 0 w 118293"/>
                <a:gd name="connsiteY0" fmla="*/ 5937 h 414310"/>
                <a:gd name="connsiteX1" fmla="*/ 115353 w 118293"/>
                <a:gd name="connsiteY1" fmla="*/ 0 h 414310"/>
                <a:gd name="connsiteX2" fmla="*/ 118293 w 118293"/>
                <a:gd name="connsiteY2" fmla="*/ 319654 h 414310"/>
                <a:gd name="connsiteX3" fmla="*/ 17757 w 118293"/>
                <a:gd name="connsiteY3" fmla="*/ 414310 h 414310"/>
                <a:gd name="connsiteX4" fmla="*/ 0 w 118293"/>
                <a:gd name="connsiteY4" fmla="*/ 5937 h 414310"/>
                <a:gd name="connsiteX0" fmla="*/ 0 w 118293"/>
                <a:gd name="connsiteY0" fmla="*/ 5937 h 366809"/>
                <a:gd name="connsiteX1" fmla="*/ 115353 w 118293"/>
                <a:gd name="connsiteY1" fmla="*/ 0 h 366809"/>
                <a:gd name="connsiteX2" fmla="*/ 118293 w 118293"/>
                <a:gd name="connsiteY2" fmla="*/ 319654 h 366809"/>
                <a:gd name="connsiteX3" fmla="*/ 5882 w 118293"/>
                <a:gd name="connsiteY3" fmla="*/ 366809 h 366809"/>
                <a:gd name="connsiteX4" fmla="*/ 0 w 118293"/>
                <a:gd name="connsiteY4" fmla="*/ 5937 h 366809"/>
                <a:gd name="connsiteX0" fmla="*/ 0 w 115353"/>
                <a:gd name="connsiteY0" fmla="*/ 5937 h 366809"/>
                <a:gd name="connsiteX1" fmla="*/ 115353 w 115353"/>
                <a:gd name="connsiteY1" fmla="*/ 0 h 366809"/>
                <a:gd name="connsiteX2" fmla="*/ 112356 w 115353"/>
                <a:gd name="connsiteY2" fmla="*/ 278091 h 366809"/>
                <a:gd name="connsiteX3" fmla="*/ 5882 w 115353"/>
                <a:gd name="connsiteY3" fmla="*/ 366809 h 366809"/>
                <a:gd name="connsiteX4" fmla="*/ 0 w 115353"/>
                <a:gd name="connsiteY4" fmla="*/ 5937 h 366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53" h="366809">
                  <a:moveTo>
                    <a:pt x="0" y="5937"/>
                  </a:moveTo>
                  <a:lnTo>
                    <a:pt x="115353" y="0"/>
                  </a:lnTo>
                  <a:lnTo>
                    <a:pt x="112356" y="278091"/>
                  </a:lnTo>
                  <a:lnTo>
                    <a:pt x="5882" y="366809"/>
                  </a:lnTo>
                  <a:cubicBezTo>
                    <a:pt x="3921" y="246518"/>
                    <a:pt x="1961" y="126228"/>
                    <a:pt x="0" y="5937"/>
                  </a:cubicBezTo>
                  <a:close/>
                </a:path>
              </a:pathLst>
            </a:custGeom>
            <a:gradFill>
              <a:gsLst>
                <a:gs pos="0">
                  <a:schemeClr val="accent1">
                    <a:lumMod val="60000"/>
                  </a:schemeClr>
                </a:gs>
                <a:gs pos="100000">
                  <a:schemeClr val="accent1">
                    <a:lumMod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Times New Roman" panose="02020603050405020304" pitchFamily="18" charset="0"/>
                <a:cs typeface="Times New Roman" panose="02020603050405020304" pitchFamily="18" charset="0"/>
              </a:endParaRPr>
            </a:p>
          </p:txBody>
        </p:sp>
        <p:sp>
          <p:nvSpPr>
            <p:cNvPr id="26" name="Rectangle 6">
              <a:extLst>
                <a:ext uri="{FF2B5EF4-FFF2-40B4-BE49-F238E27FC236}">
                  <a16:creationId xmlns:a16="http://schemas.microsoft.com/office/drawing/2014/main" id="{0EFE2635-EB68-9AF1-9F87-9E22FECDB538}"/>
                </a:ext>
              </a:extLst>
            </p:cNvPr>
            <p:cNvSpPr/>
            <p:nvPr/>
          </p:nvSpPr>
          <p:spPr>
            <a:xfrm flipH="1">
              <a:off x="2153502" y="2017026"/>
              <a:ext cx="2286358" cy="288032"/>
            </a:xfrm>
            <a:custGeom>
              <a:avLst/>
              <a:gdLst>
                <a:gd name="connsiteX0" fmla="*/ 0 w 5285462"/>
                <a:gd name="connsiteY0" fmla="*/ 0 h 576064"/>
                <a:gd name="connsiteX1" fmla="*/ 4724629 w 5285462"/>
                <a:gd name="connsiteY1" fmla="*/ 0 h 576064"/>
                <a:gd name="connsiteX2" fmla="*/ 5285462 w 5285462"/>
                <a:gd name="connsiteY2" fmla="*/ 576064 h 576064"/>
                <a:gd name="connsiteX3" fmla="*/ 0 w 5285462"/>
                <a:gd name="connsiteY3" fmla="*/ 576064 h 576064"/>
                <a:gd name="connsiteX4" fmla="*/ 0 w 5285462"/>
                <a:gd name="connsiteY4" fmla="*/ 0 h 576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5462" h="576064">
                  <a:moveTo>
                    <a:pt x="0" y="0"/>
                  </a:moveTo>
                  <a:lnTo>
                    <a:pt x="4724629" y="0"/>
                  </a:lnTo>
                  <a:lnTo>
                    <a:pt x="5285462" y="576064"/>
                  </a:lnTo>
                  <a:lnTo>
                    <a:pt x="0" y="57606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Times New Roman" panose="02020603050405020304" pitchFamily="18" charset="0"/>
                <a:cs typeface="Times New Roman" panose="02020603050405020304" pitchFamily="18" charset="0"/>
              </a:endParaRPr>
            </a:p>
          </p:txBody>
        </p:sp>
      </p:grpSp>
      <p:sp>
        <p:nvSpPr>
          <p:cNvPr id="27" name="Text Placeholder 35">
            <a:extLst>
              <a:ext uri="{FF2B5EF4-FFF2-40B4-BE49-F238E27FC236}">
                <a16:creationId xmlns:a16="http://schemas.microsoft.com/office/drawing/2014/main" id="{D6614FF5-5508-E7C8-4FB9-580424761B0E}"/>
              </a:ext>
            </a:extLst>
          </p:cNvPr>
          <p:cNvSpPr txBox="1">
            <a:spLocks/>
          </p:cNvSpPr>
          <p:nvPr/>
        </p:nvSpPr>
        <p:spPr>
          <a:xfrm>
            <a:off x="3801323" y="3865700"/>
            <a:ext cx="2659862" cy="363646"/>
          </a:xfrm>
          <a:prstGeom prst="rect">
            <a:avLst/>
          </a:prstGeom>
          <a:noFill/>
          <a:ln w="12700">
            <a:noFill/>
          </a:ln>
          <a:effectLst>
            <a:innerShdw blurRad="114300">
              <a:schemeClr val="bg1"/>
            </a:innerShdw>
          </a:effectLst>
        </p:spPr>
        <p:txBody>
          <a:bodyPr lIns="108000" anchor="ctr"/>
          <a:lstStyle>
            <a:lvl1pPr marL="0" indent="0" algn="l" defTabSz="914400" rtl="0" eaLnBrk="1" latinLnBrk="1" hangingPunct="1">
              <a:spcBef>
                <a:spcPct val="20000"/>
              </a:spcBef>
              <a:buFontTx/>
              <a:buNone/>
              <a:defRPr lang="ko-KR" altLang="en-US" sz="1400" b="1" kern="1200" dirty="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600" dirty="0">
                <a:latin typeface="Times New Roman" panose="02020603050405020304" pitchFamily="18" charset="0"/>
                <a:cs typeface="Times New Roman" panose="02020603050405020304" pitchFamily="18" charset="0"/>
              </a:rPr>
              <a:t>General Consumer Goods:</a:t>
            </a:r>
            <a:endParaRPr lang="en-US" sz="1600"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4BF08A93-46FE-3D55-28A8-57ACDBB2512A}"/>
              </a:ext>
            </a:extLst>
          </p:cNvPr>
          <p:cNvSpPr txBox="1"/>
          <p:nvPr/>
        </p:nvSpPr>
        <p:spPr>
          <a:xfrm>
            <a:off x="3801322" y="4370717"/>
            <a:ext cx="7813366" cy="584775"/>
          </a:xfrm>
          <a:prstGeom prst="rect">
            <a:avLst/>
          </a:prstGeom>
          <a:noFill/>
        </p:spPr>
        <p:txBody>
          <a:bodyPr wrap="square" rtlCol="0">
            <a:spAutoFit/>
          </a:bodyPr>
          <a:lstStyle/>
          <a:p>
            <a:r>
              <a:rPr lang="en-US" altLang="ko-KR" sz="1600" dirty="0">
                <a:solidFill>
                  <a:schemeClr val="tx1">
                    <a:lumMod val="75000"/>
                    <a:lumOff val="25000"/>
                  </a:schemeClr>
                </a:solidFill>
                <a:latin typeface="Times New Roman" panose="02020603050405020304" pitchFamily="18" charset="0"/>
                <a:cs typeface="Times New Roman" panose="02020603050405020304" pitchFamily="18" charset="0"/>
              </a:rPr>
              <a:t>Extend the application of anti-counterfeiting measures to various consumer goods, including electronics, ensuring customers receive original and authentic products.</a:t>
            </a:r>
            <a:endParaRPr lang="ko-KR" alt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nvGrpSpPr>
          <p:cNvPr id="29" name="Group 28">
            <a:extLst>
              <a:ext uri="{FF2B5EF4-FFF2-40B4-BE49-F238E27FC236}">
                <a16:creationId xmlns:a16="http://schemas.microsoft.com/office/drawing/2014/main" id="{0289A3D8-23B8-F3C0-03EC-29E9F605A8F5}"/>
              </a:ext>
            </a:extLst>
          </p:cNvPr>
          <p:cNvGrpSpPr/>
          <p:nvPr/>
        </p:nvGrpSpPr>
        <p:grpSpPr>
          <a:xfrm flipH="1">
            <a:off x="3555131" y="4969004"/>
            <a:ext cx="3048478" cy="475870"/>
            <a:chOff x="2153502" y="2017026"/>
            <a:chExt cx="2286358" cy="376921"/>
          </a:xfrm>
        </p:grpSpPr>
        <p:sp>
          <p:nvSpPr>
            <p:cNvPr id="30" name="Rectangle 9">
              <a:extLst>
                <a:ext uri="{FF2B5EF4-FFF2-40B4-BE49-F238E27FC236}">
                  <a16:creationId xmlns:a16="http://schemas.microsoft.com/office/drawing/2014/main" id="{F3CE6FF6-4A9E-4F0F-B301-80A6E86B1847}"/>
                </a:ext>
              </a:extLst>
            </p:cNvPr>
            <p:cNvSpPr/>
            <p:nvPr/>
          </p:nvSpPr>
          <p:spPr>
            <a:xfrm>
              <a:off x="4319543" y="2027138"/>
              <a:ext cx="115353" cy="366809"/>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292963 h 1207363"/>
                <a:gd name="connsiteX1" fmla="*/ 914400 w 914400"/>
                <a:gd name="connsiteY1" fmla="*/ 0 h 1207363"/>
                <a:gd name="connsiteX2" fmla="*/ 914400 w 914400"/>
                <a:gd name="connsiteY2" fmla="*/ 1207363 h 1207363"/>
                <a:gd name="connsiteX3" fmla="*/ 0 w 914400"/>
                <a:gd name="connsiteY3" fmla="*/ 1207363 h 1207363"/>
                <a:gd name="connsiteX4" fmla="*/ 0 w 914400"/>
                <a:gd name="connsiteY4" fmla="*/ 292963 h 1207363"/>
                <a:gd name="connsiteX0" fmla="*/ 612559 w 914400"/>
                <a:gd name="connsiteY0" fmla="*/ 8877 h 1207363"/>
                <a:gd name="connsiteX1" fmla="*/ 914400 w 914400"/>
                <a:gd name="connsiteY1" fmla="*/ 0 h 1207363"/>
                <a:gd name="connsiteX2" fmla="*/ 914400 w 914400"/>
                <a:gd name="connsiteY2" fmla="*/ 1207363 h 1207363"/>
                <a:gd name="connsiteX3" fmla="*/ 0 w 914400"/>
                <a:gd name="connsiteY3" fmla="*/ 1207363 h 1207363"/>
                <a:gd name="connsiteX4" fmla="*/ 612559 w 914400"/>
                <a:gd name="connsiteY4" fmla="*/ 8877 h 1207363"/>
                <a:gd name="connsiteX0" fmla="*/ 0 w 301841"/>
                <a:gd name="connsiteY0" fmla="*/ 8877 h 1207363"/>
                <a:gd name="connsiteX1" fmla="*/ 301841 w 301841"/>
                <a:gd name="connsiteY1" fmla="*/ 0 h 1207363"/>
                <a:gd name="connsiteX2" fmla="*/ 301841 w 301841"/>
                <a:gd name="connsiteY2" fmla="*/ 1207363 h 1207363"/>
                <a:gd name="connsiteX3" fmla="*/ 186432 w 301841"/>
                <a:gd name="connsiteY3" fmla="*/ 408372 h 1207363"/>
                <a:gd name="connsiteX4" fmla="*/ 0 w 301841"/>
                <a:gd name="connsiteY4" fmla="*/ 8877 h 1207363"/>
                <a:gd name="connsiteX0" fmla="*/ 0 w 133166"/>
                <a:gd name="connsiteY0" fmla="*/ 0 h 1207364"/>
                <a:gd name="connsiteX1" fmla="*/ 133166 w 133166"/>
                <a:gd name="connsiteY1" fmla="*/ 1 h 1207364"/>
                <a:gd name="connsiteX2" fmla="*/ 133166 w 133166"/>
                <a:gd name="connsiteY2" fmla="*/ 1207364 h 1207364"/>
                <a:gd name="connsiteX3" fmla="*/ 17757 w 133166"/>
                <a:gd name="connsiteY3" fmla="*/ 408373 h 1207364"/>
                <a:gd name="connsiteX4" fmla="*/ 0 w 133166"/>
                <a:gd name="connsiteY4" fmla="*/ 0 h 1207364"/>
                <a:gd name="connsiteX0" fmla="*/ 0 w 142044"/>
                <a:gd name="connsiteY0" fmla="*/ 0 h 408373"/>
                <a:gd name="connsiteX1" fmla="*/ 133166 w 142044"/>
                <a:gd name="connsiteY1" fmla="*/ 1 h 408373"/>
                <a:gd name="connsiteX2" fmla="*/ 142044 w 142044"/>
                <a:gd name="connsiteY2" fmla="*/ 301842 h 408373"/>
                <a:gd name="connsiteX3" fmla="*/ 17757 w 142044"/>
                <a:gd name="connsiteY3" fmla="*/ 408373 h 408373"/>
                <a:gd name="connsiteX4" fmla="*/ 0 w 142044"/>
                <a:gd name="connsiteY4" fmla="*/ 0 h 408373"/>
                <a:gd name="connsiteX0" fmla="*/ 0 w 133166"/>
                <a:gd name="connsiteY0" fmla="*/ 0 h 408373"/>
                <a:gd name="connsiteX1" fmla="*/ 133166 w 133166"/>
                <a:gd name="connsiteY1" fmla="*/ 1 h 408373"/>
                <a:gd name="connsiteX2" fmla="*/ 118293 w 133166"/>
                <a:gd name="connsiteY2" fmla="*/ 313717 h 408373"/>
                <a:gd name="connsiteX3" fmla="*/ 17757 w 133166"/>
                <a:gd name="connsiteY3" fmla="*/ 408373 h 408373"/>
                <a:gd name="connsiteX4" fmla="*/ 0 w 133166"/>
                <a:gd name="connsiteY4" fmla="*/ 0 h 408373"/>
                <a:gd name="connsiteX0" fmla="*/ 0 w 118293"/>
                <a:gd name="connsiteY0" fmla="*/ 5937 h 414310"/>
                <a:gd name="connsiteX1" fmla="*/ 115353 w 118293"/>
                <a:gd name="connsiteY1" fmla="*/ 0 h 414310"/>
                <a:gd name="connsiteX2" fmla="*/ 118293 w 118293"/>
                <a:gd name="connsiteY2" fmla="*/ 319654 h 414310"/>
                <a:gd name="connsiteX3" fmla="*/ 17757 w 118293"/>
                <a:gd name="connsiteY3" fmla="*/ 414310 h 414310"/>
                <a:gd name="connsiteX4" fmla="*/ 0 w 118293"/>
                <a:gd name="connsiteY4" fmla="*/ 5937 h 414310"/>
                <a:gd name="connsiteX0" fmla="*/ 0 w 118293"/>
                <a:gd name="connsiteY0" fmla="*/ 5937 h 366809"/>
                <a:gd name="connsiteX1" fmla="*/ 115353 w 118293"/>
                <a:gd name="connsiteY1" fmla="*/ 0 h 366809"/>
                <a:gd name="connsiteX2" fmla="*/ 118293 w 118293"/>
                <a:gd name="connsiteY2" fmla="*/ 319654 h 366809"/>
                <a:gd name="connsiteX3" fmla="*/ 5882 w 118293"/>
                <a:gd name="connsiteY3" fmla="*/ 366809 h 366809"/>
                <a:gd name="connsiteX4" fmla="*/ 0 w 118293"/>
                <a:gd name="connsiteY4" fmla="*/ 5937 h 366809"/>
                <a:gd name="connsiteX0" fmla="*/ 0 w 115353"/>
                <a:gd name="connsiteY0" fmla="*/ 5937 h 366809"/>
                <a:gd name="connsiteX1" fmla="*/ 115353 w 115353"/>
                <a:gd name="connsiteY1" fmla="*/ 0 h 366809"/>
                <a:gd name="connsiteX2" fmla="*/ 112356 w 115353"/>
                <a:gd name="connsiteY2" fmla="*/ 278091 h 366809"/>
                <a:gd name="connsiteX3" fmla="*/ 5882 w 115353"/>
                <a:gd name="connsiteY3" fmla="*/ 366809 h 366809"/>
                <a:gd name="connsiteX4" fmla="*/ 0 w 115353"/>
                <a:gd name="connsiteY4" fmla="*/ 5937 h 366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53" h="366809">
                  <a:moveTo>
                    <a:pt x="0" y="5937"/>
                  </a:moveTo>
                  <a:lnTo>
                    <a:pt x="115353" y="0"/>
                  </a:lnTo>
                  <a:lnTo>
                    <a:pt x="112356" y="278091"/>
                  </a:lnTo>
                  <a:lnTo>
                    <a:pt x="5882" y="366809"/>
                  </a:lnTo>
                  <a:cubicBezTo>
                    <a:pt x="3921" y="246518"/>
                    <a:pt x="1961" y="126228"/>
                    <a:pt x="0" y="5937"/>
                  </a:cubicBezTo>
                  <a:close/>
                </a:path>
              </a:pathLst>
            </a:custGeom>
            <a:gradFill>
              <a:gsLst>
                <a:gs pos="0">
                  <a:schemeClr val="accent1">
                    <a:lumMod val="60000"/>
                  </a:schemeClr>
                </a:gs>
                <a:gs pos="100000">
                  <a:schemeClr val="accent1">
                    <a:lumMod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Times New Roman" panose="02020603050405020304" pitchFamily="18" charset="0"/>
                <a:cs typeface="Times New Roman" panose="02020603050405020304" pitchFamily="18" charset="0"/>
              </a:endParaRPr>
            </a:p>
          </p:txBody>
        </p:sp>
        <p:sp>
          <p:nvSpPr>
            <p:cNvPr id="31" name="Rectangle 6">
              <a:extLst>
                <a:ext uri="{FF2B5EF4-FFF2-40B4-BE49-F238E27FC236}">
                  <a16:creationId xmlns:a16="http://schemas.microsoft.com/office/drawing/2014/main" id="{4BC0797B-7690-C921-BEF6-15E4AE7B8B8F}"/>
                </a:ext>
              </a:extLst>
            </p:cNvPr>
            <p:cNvSpPr/>
            <p:nvPr/>
          </p:nvSpPr>
          <p:spPr>
            <a:xfrm flipH="1">
              <a:off x="2153502" y="2017026"/>
              <a:ext cx="2286358" cy="288032"/>
            </a:xfrm>
            <a:custGeom>
              <a:avLst/>
              <a:gdLst>
                <a:gd name="connsiteX0" fmla="*/ 0 w 5285462"/>
                <a:gd name="connsiteY0" fmla="*/ 0 h 576064"/>
                <a:gd name="connsiteX1" fmla="*/ 4724629 w 5285462"/>
                <a:gd name="connsiteY1" fmla="*/ 0 h 576064"/>
                <a:gd name="connsiteX2" fmla="*/ 5285462 w 5285462"/>
                <a:gd name="connsiteY2" fmla="*/ 576064 h 576064"/>
                <a:gd name="connsiteX3" fmla="*/ 0 w 5285462"/>
                <a:gd name="connsiteY3" fmla="*/ 576064 h 576064"/>
                <a:gd name="connsiteX4" fmla="*/ 0 w 5285462"/>
                <a:gd name="connsiteY4" fmla="*/ 0 h 576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5462" h="576064">
                  <a:moveTo>
                    <a:pt x="0" y="0"/>
                  </a:moveTo>
                  <a:lnTo>
                    <a:pt x="4724629" y="0"/>
                  </a:lnTo>
                  <a:lnTo>
                    <a:pt x="5285462" y="576064"/>
                  </a:lnTo>
                  <a:lnTo>
                    <a:pt x="0" y="57606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Times New Roman" panose="02020603050405020304" pitchFamily="18" charset="0"/>
                <a:cs typeface="Times New Roman" panose="02020603050405020304" pitchFamily="18" charset="0"/>
              </a:endParaRPr>
            </a:p>
          </p:txBody>
        </p:sp>
      </p:grpSp>
      <p:sp>
        <p:nvSpPr>
          <p:cNvPr id="32" name="Text Placeholder 35">
            <a:extLst>
              <a:ext uri="{FF2B5EF4-FFF2-40B4-BE49-F238E27FC236}">
                <a16:creationId xmlns:a16="http://schemas.microsoft.com/office/drawing/2014/main" id="{B1E3F7AA-8277-1EF3-613E-4EF00924261D}"/>
              </a:ext>
            </a:extLst>
          </p:cNvPr>
          <p:cNvSpPr txBox="1">
            <a:spLocks/>
          </p:cNvSpPr>
          <p:nvPr/>
        </p:nvSpPr>
        <p:spPr>
          <a:xfrm>
            <a:off x="3781888" y="4964255"/>
            <a:ext cx="2659862" cy="363646"/>
          </a:xfrm>
          <a:prstGeom prst="rect">
            <a:avLst/>
          </a:prstGeom>
          <a:noFill/>
          <a:ln w="12700">
            <a:noFill/>
          </a:ln>
          <a:effectLst>
            <a:innerShdw blurRad="114300">
              <a:schemeClr val="bg1"/>
            </a:innerShdw>
          </a:effectLst>
        </p:spPr>
        <p:txBody>
          <a:bodyPr lIns="108000" anchor="ctr"/>
          <a:lstStyle>
            <a:lvl1pPr marL="0" indent="0" algn="l" defTabSz="914400" rtl="0" eaLnBrk="1" latinLnBrk="1" hangingPunct="1">
              <a:spcBef>
                <a:spcPct val="20000"/>
              </a:spcBef>
              <a:buFontTx/>
              <a:buNone/>
              <a:defRPr lang="ko-KR" altLang="en-US" sz="1400" b="1" kern="1200" dirty="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600" dirty="0">
                <a:latin typeface="Times New Roman" panose="02020603050405020304" pitchFamily="18" charset="0"/>
                <a:cs typeface="Times New Roman" panose="02020603050405020304" pitchFamily="18" charset="0"/>
              </a:rPr>
              <a:t>Pharmaceutical Industry</a:t>
            </a:r>
            <a:endParaRPr lang="en-US" sz="1600"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E626F2F8-C3A0-C701-9C65-BEFD8C3023C8}"/>
              </a:ext>
            </a:extLst>
          </p:cNvPr>
          <p:cNvSpPr txBox="1"/>
          <p:nvPr/>
        </p:nvSpPr>
        <p:spPr>
          <a:xfrm>
            <a:off x="3781887" y="5469272"/>
            <a:ext cx="7813366" cy="523220"/>
          </a:xfrm>
          <a:prstGeom prst="rect">
            <a:avLst/>
          </a:prstGeom>
          <a:noFill/>
        </p:spPr>
        <p:txBody>
          <a:bodyPr wrap="square" rtlCol="0">
            <a:spAutoFit/>
          </a:bodyPr>
          <a:lstStyle/>
          <a:p>
            <a:r>
              <a:rPr lang="en-US" altLang="ko-KR" sz="1400" dirty="0">
                <a:solidFill>
                  <a:schemeClr val="tx1">
                    <a:lumMod val="75000"/>
                    <a:lumOff val="25000"/>
                  </a:schemeClr>
                </a:solidFill>
                <a:latin typeface="Times New Roman" panose="02020603050405020304" pitchFamily="18" charset="0"/>
                <a:cs typeface="Times New Roman" panose="02020603050405020304" pitchFamily="18" charset="0"/>
              </a:rPr>
              <a:t>Implement blockchain solutions to track pharmaceuticals throughout the supply chain, ensuring customers receive authentic products and preventing fraudulent activities.</a:t>
            </a:r>
            <a:endParaRPr lang="ko-KR" altLang="en-US" sz="1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8670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20">
            <a:extLst>
              <a:ext uri="{FF2B5EF4-FFF2-40B4-BE49-F238E27FC236}">
                <a16:creationId xmlns:a16="http://schemas.microsoft.com/office/drawing/2014/main" id="{8455F71B-2E0A-4909-999E-8222BB9CC441}"/>
              </a:ext>
            </a:extLst>
          </p:cNvPr>
          <p:cNvGrpSpPr/>
          <p:nvPr/>
        </p:nvGrpSpPr>
        <p:grpSpPr>
          <a:xfrm>
            <a:off x="936175" y="1924510"/>
            <a:ext cx="3259375" cy="4206196"/>
            <a:chOff x="445712" y="1449040"/>
            <a:chExt cx="2113018" cy="3924176"/>
          </a:xfrm>
        </p:grpSpPr>
        <p:sp>
          <p:nvSpPr>
            <p:cNvPr id="36" name="Rounded Rectangle 21">
              <a:extLst>
                <a:ext uri="{FF2B5EF4-FFF2-40B4-BE49-F238E27FC236}">
                  <a16:creationId xmlns:a16="http://schemas.microsoft.com/office/drawing/2014/main" id="{8C0358E2-5A8E-4C8B-8E80-5AD2F2ACB979}"/>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Times New Roman" panose="02020603050405020304" pitchFamily="18" charset="0"/>
                <a:cs typeface="Times New Roman" panose="02020603050405020304" pitchFamily="18" charset="0"/>
              </a:endParaRPr>
            </a:p>
          </p:txBody>
        </p:sp>
        <p:sp>
          <p:nvSpPr>
            <p:cNvPr id="37" name="Rectangle 22">
              <a:extLst>
                <a:ext uri="{FF2B5EF4-FFF2-40B4-BE49-F238E27FC236}">
                  <a16:creationId xmlns:a16="http://schemas.microsoft.com/office/drawing/2014/main" id="{C6233278-5B23-4605-BC76-D0C32D31FD37}"/>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Times New Roman" panose="02020603050405020304" pitchFamily="18" charset="0"/>
                <a:cs typeface="Times New Roman" panose="02020603050405020304" pitchFamily="18" charset="0"/>
              </a:endParaRPr>
            </a:p>
          </p:txBody>
        </p:sp>
        <p:grpSp>
          <p:nvGrpSpPr>
            <p:cNvPr id="38" name="Group 23">
              <a:extLst>
                <a:ext uri="{FF2B5EF4-FFF2-40B4-BE49-F238E27FC236}">
                  <a16:creationId xmlns:a16="http://schemas.microsoft.com/office/drawing/2014/main" id="{C180C2F6-112B-44E0-82E6-8B960A0C680D}"/>
                </a:ext>
              </a:extLst>
            </p:cNvPr>
            <p:cNvGrpSpPr/>
            <p:nvPr userDrawn="1"/>
          </p:nvGrpSpPr>
          <p:grpSpPr>
            <a:xfrm>
              <a:off x="1407705" y="5045834"/>
              <a:ext cx="211967" cy="211967"/>
              <a:chOff x="1549420" y="5712364"/>
              <a:chExt cx="312583" cy="312583"/>
            </a:xfrm>
          </p:grpSpPr>
          <p:sp>
            <p:nvSpPr>
              <p:cNvPr id="39" name="Oval 24">
                <a:extLst>
                  <a:ext uri="{FF2B5EF4-FFF2-40B4-BE49-F238E27FC236}">
                    <a16:creationId xmlns:a16="http://schemas.microsoft.com/office/drawing/2014/main" id="{0DB06920-53BC-4AD6-BC96-40A6577599D8}"/>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Times New Roman" panose="02020603050405020304" pitchFamily="18" charset="0"/>
                  <a:cs typeface="Times New Roman" panose="02020603050405020304" pitchFamily="18" charset="0"/>
                </a:endParaRPr>
              </a:p>
            </p:txBody>
          </p:sp>
          <p:sp>
            <p:nvSpPr>
              <p:cNvPr id="40" name="Rounded Rectangle 25">
                <a:extLst>
                  <a:ext uri="{FF2B5EF4-FFF2-40B4-BE49-F238E27FC236}">
                    <a16:creationId xmlns:a16="http://schemas.microsoft.com/office/drawing/2014/main" id="{1DBFE262-2875-40C6-B9AF-81BACD047FB2}"/>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Times New Roman" panose="02020603050405020304" pitchFamily="18" charset="0"/>
                  <a:cs typeface="Times New Roman" panose="02020603050405020304" pitchFamily="18" charset="0"/>
                </a:endParaRPr>
              </a:p>
            </p:txBody>
          </p:sp>
        </p:grpSp>
      </p:gr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latin typeface="Times New Roman" panose="02020603050405020304" pitchFamily="18" charset="0"/>
                <a:cs typeface="Times New Roman" panose="02020603050405020304" pitchFamily="18" charset="0"/>
              </a:rPr>
              <a:t>Limitations</a:t>
            </a:r>
          </a:p>
        </p:txBody>
      </p:sp>
      <p:sp>
        <p:nvSpPr>
          <p:cNvPr id="3" name="Pentagon 40">
            <a:extLst>
              <a:ext uri="{FF2B5EF4-FFF2-40B4-BE49-F238E27FC236}">
                <a16:creationId xmlns:a16="http://schemas.microsoft.com/office/drawing/2014/main" id="{462CED69-EF7D-4F2F-B2E7-61D8E7A432D5}"/>
              </a:ext>
            </a:extLst>
          </p:cNvPr>
          <p:cNvSpPr/>
          <p:nvPr/>
        </p:nvSpPr>
        <p:spPr>
          <a:xfrm>
            <a:off x="4234871" y="2489093"/>
            <a:ext cx="7383035" cy="70920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4" name="Pentagon 41">
            <a:extLst>
              <a:ext uri="{FF2B5EF4-FFF2-40B4-BE49-F238E27FC236}">
                <a16:creationId xmlns:a16="http://schemas.microsoft.com/office/drawing/2014/main" id="{0BB46186-81D4-4CF3-A0AF-B3146AF9D7A9}"/>
              </a:ext>
            </a:extLst>
          </p:cNvPr>
          <p:cNvSpPr/>
          <p:nvPr/>
        </p:nvSpPr>
        <p:spPr>
          <a:xfrm>
            <a:off x="4234871" y="3197886"/>
            <a:ext cx="6281972" cy="70920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5" name="Pentagon 42">
            <a:extLst>
              <a:ext uri="{FF2B5EF4-FFF2-40B4-BE49-F238E27FC236}">
                <a16:creationId xmlns:a16="http://schemas.microsoft.com/office/drawing/2014/main" id="{4B61E729-75F7-48E3-99CE-1DCC774D0D09}"/>
              </a:ext>
            </a:extLst>
          </p:cNvPr>
          <p:cNvSpPr/>
          <p:nvPr/>
        </p:nvSpPr>
        <p:spPr>
          <a:xfrm>
            <a:off x="4234871" y="3906679"/>
            <a:ext cx="6867469" cy="7092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6" name="Pentagon 43">
            <a:extLst>
              <a:ext uri="{FF2B5EF4-FFF2-40B4-BE49-F238E27FC236}">
                <a16:creationId xmlns:a16="http://schemas.microsoft.com/office/drawing/2014/main" id="{67AF0A58-55B1-4B95-8639-4AA93743F22A}"/>
              </a:ext>
            </a:extLst>
          </p:cNvPr>
          <p:cNvSpPr/>
          <p:nvPr/>
        </p:nvSpPr>
        <p:spPr>
          <a:xfrm>
            <a:off x="4234871" y="4615471"/>
            <a:ext cx="7873309" cy="709200"/>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7" name="Diamond 6">
            <a:extLst>
              <a:ext uri="{FF2B5EF4-FFF2-40B4-BE49-F238E27FC236}">
                <a16:creationId xmlns:a16="http://schemas.microsoft.com/office/drawing/2014/main" id="{414EC47F-5172-4DE8-9A8A-AD495D96E27A}"/>
              </a:ext>
            </a:extLst>
          </p:cNvPr>
          <p:cNvSpPr/>
          <p:nvPr/>
        </p:nvSpPr>
        <p:spPr>
          <a:xfrm>
            <a:off x="10925902" y="2555693"/>
            <a:ext cx="576000" cy="576000"/>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latin typeface="Times New Roman" panose="02020603050405020304" pitchFamily="18" charset="0"/>
              <a:cs typeface="Times New Roman" panose="02020603050405020304" pitchFamily="18" charset="0"/>
            </a:endParaRPr>
          </a:p>
        </p:txBody>
      </p:sp>
      <p:sp>
        <p:nvSpPr>
          <p:cNvPr id="8" name="Diamond 7">
            <a:extLst>
              <a:ext uri="{FF2B5EF4-FFF2-40B4-BE49-F238E27FC236}">
                <a16:creationId xmlns:a16="http://schemas.microsoft.com/office/drawing/2014/main" id="{741DDE2F-55D1-4657-A710-6EC3973E4DD1}"/>
              </a:ext>
            </a:extLst>
          </p:cNvPr>
          <p:cNvSpPr/>
          <p:nvPr/>
        </p:nvSpPr>
        <p:spPr>
          <a:xfrm>
            <a:off x="10376238" y="3973279"/>
            <a:ext cx="576000" cy="576000"/>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latin typeface="Times New Roman" panose="02020603050405020304" pitchFamily="18" charset="0"/>
              <a:cs typeface="Times New Roman" panose="02020603050405020304" pitchFamily="18" charset="0"/>
            </a:endParaRPr>
          </a:p>
        </p:txBody>
      </p:sp>
      <p:sp>
        <p:nvSpPr>
          <p:cNvPr id="9" name="Diamond 8">
            <a:extLst>
              <a:ext uri="{FF2B5EF4-FFF2-40B4-BE49-F238E27FC236}">
                <a16:creationId xmlns:a16="http://schemas.microsoft.com/office/drawing/2014/main" id="{24AF3D68-F54F-4568-BB4A-B58A42D84489}"/>
              </a:ext>
            </a:extLst>
          </p:cNvPr>
          <p:cNvSpPr/>
          <p:nvPr/>
        </p:nvSpPr>
        <p:spPr>
          <a:xfrm>
            <a:off x="9778479" y="3264486"/>
            <a:ext cx="576000" cy="576000"/>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10" name="Diamond 9">
            <a:extLst>
              <a:ext uri="{FF2B5EF4-FFF2-40B4-BE49-F238E27FC236}">
                <a16:creationId xmlns:a16="http://schemas.microsoft.com/office/drawing/2014/main" id="{AC3E2A13-ADBE-49B9-A3E2-1F056274724A}"/>
              </a:ext>
            </a:extLst>
          </p:cNvPr>
          <p:cNvSpPr/>
          <p:nvPr/>
        </p:nvSpPr>
        <p:spPr>
          <a:xfrm>
            <a:off x="11421731" y="4682071"/>
            <a:ext cx="576000" cy="576000"/>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68C8118C-B7C2-4958-A08B-84E7BF5E791A}"/>
              </a:ext>
            </a:extLst>
          </p:cNvPr>
          <p:cNvSpPr/>
          <p:nvPr/>
        </p:nvSpPr>
        <p:spPr>
          <a:xfrm>
            <a:off x="1032095" y="2462283"/>
            <a:ext cx="3091608" cy="14500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43F37E25-79A1-4CFD-AAB9-8519CA300BC0}"/>
              </a:ext>
            </a:extLst>
          </p:cNvPr>
          <p:cNvSpPr/>
          <p:nvPr/>
        </p:nvSpPr>
        <p:spPr>
          <a:xfrm>
            <a:off x="1032095" y="3172415"/>
            <a:ext cx="3091608" cy="14500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89015390-A304-4D0C-8A50-128CA269F343}"/>
              </a:ext>
            </a:extLst>
          </p:cNvPr>
          <p:cNvSpPr/>
          <p:nvPr/>
        </p:nvSpPr>
        <p:spPr>
          <a:xfrm>
            <a:off x="1032095" y="3882399"/>
            <a:ext cx="3091608" cy="145003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8B4F2F12-BD93-4CD9-9406-5DA7E3A11508}"/>
              </a:ext>
            </a:extLst>
          </p:cNvPr>
          <p:cNvSpPr/>
          <p:nvPr/>
        </p:nvSpPr>
        <p:spPr>
          <a:xfrm>
            <a:off x="1032095" y="4588661"/>
            <a:ext cx="3091608" cy="81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79663B87-F2B9-459D-B51B-DB84033DE699}"/>
              </a:ext>
            </a:extLst>
          </p:cNvPr>
          <p:cNvSpPr txBox="1"/>
          <p:nvPr/>
        </p:nvSpPr>
        <p:spPr>
          <a:xfrm>
            <a:off x="1259621" y="2540590"/>
            <a:ext cx="2636553" cy="584775"/>
          </a:xfrm>
          <a:prstGeom prst="rect">
            <a:avLst/>
          </a:prstGeom>
          <a:noFill/>
        </p:spPr>
        <p:txBody>
          <a:bodyPr wrap="square" rtlCol="0">
            <a:spAutoFit/>
          </a:bodyPr>
          <a:lstStyle/>
          <a:p>
            <a:pPr algn="ctr"/>
            <a:r>
              <a:rPr lang="en-US" altLang="ko-KR" sz="1600" b="1" dirty="0">
                <a:solidFill>
                  <a:schemeClr val="bg1"/>
                </a:solidFill>
                <a:latin typeface="Times New Roman" panose="02020603050405020304" pitchFamily="18" charset="0"/>
                <a:cs typeface="Times New Roman" panose="02020603050405020304" pitchFamily="18" charset="0"/>
              </a:rPr>
              <a:t>Technology Integration Challenges</a:t>
            </a:r>
            <a:endParaRPr lang="ko-KR" altLang="en-US" sz="1600" b="1" dirty="0">
              <a:solidFill>
                <a:schemeClr val="bg1"/>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AF16C9C3-5A90-4DB7-ABF8-4C8ADC3885C3}"/>
              </a:ext>
            </a:extLst>
          </p:cNvPr>
          <p:cNvSpPr txBox="1"/>
          <p:nvPr/>
        </p:nvSpPr>
        <p:spPr>
          <a:xfrm>
            <a:off x="1586150" y="4703918"/>
            <a:ext cx="1939415" cy="584775"/>
          </a:xfrm>
          <a:prstGeom prst="rect">
            <a:avLst/>
          </a:prstGeom>
          <a:noFill/>
        </p:spPr>
        <p:txBody>
          <a:bodyPr wrap="square" rtlCol="0">
            <a:spAutoFit/>
          </a:bodyPr>
          <a:lstStyle/>
          <a:p>
            <a:pPr algn="ctr"/>
            <a:r>
              <a:rPr lang="en-US" altLang="ko-KR" sz="1600" b="1" dirty="0">
                <a:solidFill>
                  <a:schemeClr val="bg1"/>
                </a:solidFill>
                <a:latin typeface="Times New Roman" panose="02020603050405020304" pitchFamily="18" charset="0"/>
                <a:cs typeface="Times New Roman" panose="02020603050405020304" pitchFamily="18" charset="0"/>
              </a:rPr>
              <a:t>Resistance to Change</a:t>
            </a:r>
            <a:endParaRPr lang="ko-KR" altLang="en-US" sz="1600" b="1" dirty="0">
              <a:solidFill>
                <a:schemeClr val="bg1"/>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8A9933A8-B209-4E23-9124-6B9C23B16288}"/>
              </a:ext>
            </a:extLst>
          </p:cNvPr>
          <p:cNvSpPr txBox="1"/>
          <p:nvPr/>
        </p:nvSpPr>
        <p:spPr>
          <a:xfrm>
            <a:off x="1522247" y="3317624"/>
            <a:ext cx="2109474" cy="338554"/>
          </a:xfrm>
          <a:prstGeom prst="rect">
            <a:avLst/>
          </a:prstGeom>
          <a:noFill/>
        </p:spPr>
        <p:txBody>
          <a:bodyPr wrap="square" rtlCol="0">
            <a:spAutoFit/>
          </a:bodyPr>
          <a:lstStyle/>
          <a:p>
            <a:pPr algn="ctr"/>
            <a:r>
              <a:rPr lang="en-US" altLang="ko-KR" sz="1600" b="1" dirty="0">
                <a:solidFill>
                  <a:schemeClr val="bg1"/>
                </a:solidFill>
                <a:latin typeface="Times New Roman" panose="02020603050405020304" pitchFamily="18" charset="0"/>
                <a:cs typeface="Times New Roman" panose="02020603050405020304" pitchFamily="18" charset="0"/>
              </a:rPr>
              <a:t>High Initial Costs</a:t>
            </a:r>
            <a:endParaRPr lang="ko-KR" altLang="en-US" sz="1600" b="1" dirty="0">
              <a:solidFill>
                <a:schemeClr val="bg1"/>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5101A415-BB61-4A1B-BF03-72FA18A40F01}"/>
              </a:ext>
            </a:extLst>
          </p:cNvPr>
          <p:cNvSpPr txBox="1"/>
          <p:nvPr/>
        </p:nvSpPr>
        <p:spPr>
          <a:xfrm>
            <a:off x="1551105" y="4027608"/>
            <a:ext cx="1939415" cy="338554"/>
          </a:xfrm>
          <a:prstGeom prst="rect">
            <a:avLst/>
          </a:prstGeom>
          <a:noFill/>
        </p:spPr>
        <p:txBody>
          <a:bodyPr wrap="square" rtlCol="0">
            <a:spAutoFit/>
          </a:bodyPr>
          <a:lstStyle/>
          <a:p>
            <a:pPr algn="ctr"/>
            <a:r>
              <a:rPr lang="en-US" altLang="ko-KR" sz="1600" b="1" dirty="0">
                <a:solidFill>
                  <a:schemeClr val="bg1"/>
                </a:solidFill>
                <a:latin typeface="Times New Roman" panose="02020603050405020304" pitchFamily="18" charset="0"/>
                <a:cs typeface="Times New Roman" panose="02020603050405020304" pitchFamily="18" charset="0"/>
              </a:rPr>
              <a:t>Privacy Concerns</a:t>
            </a:r>
            <a:endParaRPr lang="ko-KR" altLang="en-US" sz="1600" b="1" dirty="0">
              <a:solidFill>
                <a:schemeClr val="bg1"/>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28CCB32F-09EE-463B-9651-95662A457D73}"/>
              </a:ext>
            </a:extLst>
          </p:cNvPr>
          <p:cNvSpPr txBox="1"/>
          <p:nvPr/>
        </p:nvSpPr>
        <p:spPr>
          <a:xfrm>
            <a:off x="4392256" y="2497738"/>
            <a:ext cx="5767248" cy="646331"/>
          </a:xfrm>
          <a:prstGeom prst="rect">
            <a:avLst/>
          </a:prstGeom>
          <a:noFill/>
        </p:spPr>
        <p:txBody>
          <a:bodyPr wrap="square" rtlCol="0">
            <a:spAutoFit/>
          </a:bodyPr>
          <a:lstStyle/>
          <a:p>
            <a:r>
              <a:rPr lang="en-US" altLang="ko-KR" sz="1200" b="1" dirty="0">
                <a:solidFill>
                  <a:schemeClr val="bg1"/>
                </a:solidFill>
                <a:latin typeface="Times New Roman" panose="02020603050405020304" pitchFamily="18" charset="0"/>
                <a:cs typeface="Times New Roman" panose="02020603050405020304" pitchFamily="18" charset="0"/>
              </a:rPr>
              <a:t>The integration of advanced anti-counterfeiting technologies into existing systems may pose challenges, requiring businesses to invest in infrastructure upgrades and employee training.</a:t>
            </a:r>
            <a:endParaRPr lang="ko-KR" altLang="en-US" sz="1200" b="1" dirty="0">
              <a:solidFill>
                <a:schemeClr val="bg1"/>
              </a:solidFill>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CCF08911-CFB8-456C-B528-242DD1DD910D}"/>
              </a:ext>
            </a:extLst>
          </p:cNvPr>
          <p:cNvSpPr txBox="1"/>
          <p:nvPr/>
        </p:nvSpPr>
        <p:spPr>
          <a:xfrm>
            <a:off x="4392256" y="4605922"/>
            <a:ext cx="7225649" cy="461665"/>
          </a:xfrm>
          <a:prstGeom prst="rect">
            <a:avLst/>
          </a:prstGeom>
          <a:noFill/>
        </p:spPr>
        <p:txBody>
          <a:bodyPr wrap="square" rtlCol="0">
            <a:spAutoFit/>
          </a:bodyPr>
          <a:lstStyle/>
          <a:p>
            <a:r>
              <a:rPr lang="en-US" altLang="ko-KR" sz="1200" b="1" dirty="0">
                <a:solidFill>
                  <a:schemeClr val="bg1"/>
                </a:solidFill>
                <a:latin typeface="Times New Roman" panose="02020603050405020304" pitchFamily="18" charset="0"/>
                <a:cs typeface="Times New Roman" panose="02020603050405020304" pitchFamily="18" charset="0"/>
              </a:rPr>
              <a:t>Resistance from traditional supply chain stakeholders to adopt new technologies and methodologies may slow down the widespread implementation of effective anti-counterfeiting solutions.</a:t>
            </a:r>
            <a:endParaRPr lang="ko-KR" altLang="en-US" sz="1200" b="1" dirty="0">
              <a:solidFill>
                <a:schemeClr val="bg1"/>
              </a:solidFill>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1973B380-BF69-4D47-B29C-24CB230102B6}"/>
              </a:ext>
            </a:extLst>
          </p:cNvPr>
          <p:cNvSpPr txBox="1"/>
          <p:nvPr/>
        </p:nvSpPr>
        <p:spPr>
          <a:xfrm>
            <a:off x="4392257" y="3903196"/>
            <a:ext cx="5692373" cy="646331"/>
          </a:xfrm>
          <a:prstGeom prst="rect">
            <a:avLst/>
          </a:prstGeom>
          <a:noFill/>
        </p:spPr>
        <p:txBody>
          <a:bodyPr wrap="square" rtlCol="0">
            <a:spAutoFit/>
          </a:bodyPr>
          <a:lstStyle/>
          <a:p>
            <a:r>
              <a:rPr lang="en-US" altLang="ko-KR" sz="1200" b="1" dirty="0">
                <a:solidFill>
                  <a:schemeClr val="bg1"/>
                </a:solidFill>
                <a:latin typeface="Times New Roman" panose="02020603050405020304" pitchFamily="18" charset="0"/>
                <a:cs typeface="Times New Roman" panose="02020603050405020304" pitchFamily="18" charset="0"/>
              </a:rPr>
              <a:t>The use of technologies like blockchain may raise privacy concerns related to the collection and sharing of sensitive supply chain data, necessitating careful consideration of data protection measures.</a:t>
            </a:r>
            <a:endParaRPr lang="ko-KR" altLang="en-US" sz="1200" b="1" dirty="0">
              <a:solidFill>
                <a:schemeClr val="bg1"/>
              </a:solidFill>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42213436-1EA3-4921-8734-1667E5AE9A7B}"/>
              </a:ext>
            </a:extLst>
          </p:cNvPr>
          <p:cNvSpPr txBox="1"/>
          <p:nvPr/>
        </p:nvSpPr>
        <p:spPr>
          <a:xfrm>
            <a:off x="4392255" y="3200471"/>
            <a:ext cx="5542969" cy="646331"/>
          </a:xfrm>
          <a:prstGeom prst="rect">
            <a:avLst/>
          </a:prstGeom>
          <a:noFill/>
        </p:spPr>
        <p:txBody>
          <a:bodyPr wrap="square" rtlCol="0">
            <a:spAutoFit/>
          </a:bodyPr>
          <a:lstStyle/>
          <a:p>
            <a:r>
              <a:rPr lang="en-US" altLang="ko-KR" sz="1200" b="1" dirty="0">
                <a:solidFill>
                  <a:schemeClr val="bg1"/>
                </a:solidFill>
                <a:latin typeface="Times New Roman" panose="02020603050405020304" pitchFamily="18" charset="0"/>
                <a:cs typeface="Times New Roman" panose="02020603050405020304" pitchFamily="18" charset="0"/>
              </a:rPr>
              <a:t>Implementing robust anti-counterfeiting measures, especially those involving blockchain and advanced tracking technologies, may incur high initial costs, impacting the adoption rate among smaller businesses.</a:t>
            </a:r>
            <a:endParaRPr lang="ko-KR" altLang="en-US" sz="12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3104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직사각형 1">
            <a:extLst>
              <a:ext uri="{FF2B5EF4-FFF2-40B4-BE49-F238E27FC236}">
                <a16:creationId xmlns:a16="http://schemas.microsoft.com/office/drawing/2014/main" id="{E058CBE4-FD27-4CBA-B573-C582371D8623}"/>
              </a:ext>
            </a:extLst>
          </p:cNvPr>
          <p:cNvSpPr/>
          <p:nvPr/>
        </p:nvSpPr>
        <p:spPr>
          <a:xfrm>
            <a:off x="1" y="0"/>
            <a:ext cx="3788228"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id="{34CF7126-969E-4563-A9D5-AC1E87A0A503}"/>
              </a:ext>
            </a:extLst>
          </p:cNvPr>
          <p:cNvGrpSpPr/>
          <p:nvPr/>
        </p:nvGrpSpPr>
        <p:grpSpPr>
          <a:xfrm>
            <a:off x="7382094" y="1017902"/>
            <a:ext cx="1257989" cy="4110725"/>
            <a:chOff x="5292080" y="1124744"/>
            <a:chExt cx="1609006" cy="3744416"/>
          </a:xfrm>
        </p:grpSpPr>
        <p:sp>
          <p:nvSpPr>
            <p:cNvPr id="5" name="Frame 4">
              <a:extLst>
                <a:ext uri="{FF2B5EF4-FFF2-40B4-BE49-F238E27FC236}">
                  <a16:creationId xmlns:a16="http://schemas.microsoft.com/office/drawing/2014/main" id="{3F010BFD-FB9B-4793-A730-0EADC210A5F1}"/>
                </a:ext>
              </a:extLst>
            </p:cNvPr>
            <p:cNvSpPr/>
            <p:nvPr/>
          </p:nvSpPr>
          <p:spPr>
            <a:xfrm>
              <a:off x="5292080" y="3717032"/>
              <a:ext cx="1589142" cy="1152128"/>
            </a:xfrm>
            <a:prstGeom prst="frame">
              <a:avLst>
                <a:gd name="adj1" fmla="val 9763"/>
              </a:avLst>
            </a:prstGeom>
            <a:solidFill>
              <a:schemeClr val="accent6"/>
            </a:solidFill>
            <a:ln>
              <a:noFill/>
            </a:ln>
            <a:scene3d>
              <a:camera prst="isometricOffAxis2Top">
                <a:rot lat="18448671" lon="2370244" rev="18834421"/>
              </a:camera>
              <a:lightRig rig="sunrise" dir="t"/>
            </a:scene3d>
            <a:sp3d extrusionH="476250" contourW="12700">
              <a:extrusionClr>
                <a:schemeClr val="accent6"/>
              </a:extrusionClr>
              <a:contourClr>
                <a:schemeClr val="accent6"/>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latin typeface="Times New Roman" panose="02020603050405020304" pitchFamily="18" charset="0"/>
                <a:cs typeface="Times New Roman" panose="02020603050405020304" pitchFamily="18" charset="0"/>
              </a:endParaRPr>
            </a:p>
          </p:txBody>
        </p:sp>
        <p:sp>
          <p:nvSpPr>
            <p:cNvPr id="6" name="Frame 5">
              <a:extLst>
                <a:ext uri="{FF2B5EF4-FFF2-40B4-BE49-F238E27FC236}">
                  <a16:creationId xmlns:a16="http://schemas.microsoft.com/office/drawing/2014/main" id="{69E25D4D-B5D0-49D1-9735-0A818758B94D}"/>
                </a:ext>
              </a:extLst>
            </p:cNvPr>
            <p:cNvSpPr/>
            <p:nvPr/>
          </p:nvSpPr>
          <p:spPr>
            <a:xfrm>
              <a:off x="5297046" y="3068960"/>
              <a:ext cx="1589142" cy="1152128"/>
            </a:xfrm>
            <a:prstGeom prst="frame">
              <a:avLst>
                <a:gd name="adj1" fmla="val 9763"/>
              </a:avLst>
            </a:prstGeom>
            <a:solidFill>
              <a:schemeClr val="accent1"/>
            </a:solidFill>
            <a:ln>
              <a:noFill/>
            </a:ln>
            <a:scene3d>
              <a:camera prst="isometricOffAxis2Top">
                <a:rot lat="18448671" lon="2370244" rev="18834421"/>
              </a:camera>
              <a:lightRig rig="sunrise" dir="t"/>
            </a:scene3d>
            <a:sp3d extrusionH="476250" contourW="12700">
              <a:extrusionClr>
                <a:schemeClr val="accent1"/>
              </a:extrusionClr>
              <a:contourClr>
                <a:schemeClr val="accent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latin typeface="Times New Roman" panose="02020603050405020304" pitchFamily="18" charset="0"/>
                <a:cs typeface="Times New Roman" panose="02020603050405020304" pitchFamily="18" charset="0"/>
              </a:endParaRPr>
            </a:p>
          </p:txBody>
        </p:sp>
        <p:sp>
          <p:nvSpPr>
            <p:cNvPr id="7" name="Frame 6">
              <a:extLst>
                <a:ext uri="{FF2B5EF4-FFF2-40B4-BE49-F238E27FC236}">
                  <a16:creationId xmlns:a16="http://schemas.microsoft.com/office/drawing/2014/main" id="{7C55B586-90BA-4C0F-AE83-5DBA363BE86F}"/>
                </a:ext>
              </a:extLst>
            </p:cNvPr>
            <p:cNvSpPr/>
            <p:nvPr/>
          </p:nvSpPr>
          <p:spPr>
            <a:xfrm>
              <a:off x="5302012" y="2420888"/>
              <a:ext cx="1589142" cy="1152128"/>
            </a:xfrm>
            <a:prstGeom prst="frame">
              <a:avLst>
                <a:gd name="adj1" fmla="val 9763"/>
              </a:avLst>
            </a:prstGeom>
            <a:solidFill>
              <a:schemeClr val="accent2"/>
            </a:solidFill>
            <a:ln>
              <a:noFill/>
            </a:ln>
            <a:scene3d>
              <a:camera prst="isometricOffAxis2Top">
                <a:rot lat="18448671" lon="2370244" rev="18834421"/>
              </a:camera>
              <a:lightRig rig="sunrise" dir="t"/>
            </a:scene3d>
            <a:sp3d extrusionH="476250" contourW="12700">
              <a:extrusionClr>
                <a:schemeClr val="accent2"/>
              </a:extrusionClr>
              <a:contourClr>
                <a:schemeClr val="accent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latin typeface="Times New Roman" panose="02020603050405020304" pitchFamily="18" charset="0"/>
                <a:cs typeface="Times New Roman" panose="02020603050405020304" pitchFamily="18" charset="0"/>
              </a:endParaRPr>
            </a:p>
          </p:txBody>
        </p:sp>
        <p:sp>
          <p:nvSpPr>
            <p:cNvPr id="8" name="Frame 7">
              <a:extLst>
                <a:ext uri="{FF2B5EF4-FFF2-40B4-BE49-F238E27FC236}">
                  <a16:creationId xmlns:a16="http://schemas.microsoft.com/office/drawing/2014/main" id="{BF7F6680-14AF-4DC3-8EEB-5CDB999C6012}"/>
                </a:ext>
              </a:extLst>
            </p:cNvPr>
            <p:cNvSpPr/>
            <p:nvPr/>
          </p:nvSpPr>
          <p:spPr>
            <a:xfrm>
              <a:off x="5306978" y="1772816"/>
              <a:ext cx="1589142" cy="1152128"/>
            </a:xfrm>
            <a:prstGeom prst="frame">
              <a:avLst>
                <a:gd name="adj1" fmla="val 9763"/>
              </a:avLst>
            </a:prstGeom>
            <a:solidFill>
              <a:schemeClr val="accent3"/>
            </a:solidFill>
            <a:ln>
              <a:noFill/>
            </a:ln>
            <a:scene3d>
              <a:camera prst="isometricOffAxis2Top">
                <a:rot lat="18448671" lon="2370244" rev="18834421"/>
              </a:camera>
              <a:lightRig rig="sunrise" dir="t"/>
            </a:scene3d>
            <a:sp3d extrusionH="476250" contourW="12700">
              <a:extrusionClr>
                <a:schemeClr val="accent3"/>
              </a:extrusionClr>
              <a:contourClr>
                <a:schemeClr val="accent3"/>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latin typeface="Times New Roman" panose="02020603050405020304" pitchFamily="18" charset="0"/>
                <a:cs typeface="Times New Roman" panose="02020603050405020304" pitchFamily="18" charset="0"/>
              </a:endParaRPr>
            </a:p>
          </p:txBody>
        </p:sp>
        <p:sp>
          <p:nvSpPr>
            <p:cNvPr id="9" name="Frame 8">
              <a:extLst>
                <a:ext uri="{FF2B5EF4-FFF2-40B4-BE49-F238E27FC236}">
                  <a16:creationId xmlns:a16="http://schemas.microsoft.com/office/drawing/2014/main" id="{3AEA330B-9ED9-4D81-8742-6C91F14B35DA}"/>
                </a:ext>
              </a:extLst>
            </p:cNvPr>
            <p:cNvSpPr/>
            <p:nvPr/>
          </p:nvSpPr>
          <p:spPr>
            <a:xfrm>
              <a:off x="5311944" y="1124744"/>
              <a:ext cx="1589142" cy="1152128"/>
            </a:xfrm>
            <a:prstGeom prst="frame">
              <a:avLst>
                <a:gd name="adj1" fmla="val 9763"/>
              </a:avLst>
            </a:prstGeom>
            <a:solidFill>
              <a:schemeClr val="accent4"/>
            </a:solidFill>
            <a:ln>
              <a:noFill/>
            </a:ln>
            <a:scene3d>
              <a:camera prst="isometricOffAxis2Top">
                <a:rot lat="18448671" lon="2370244" rev="18834421"/>
              </a:camera>
              <a:lightRig rig="sunrise" dir="t"/>
            </a:scene3d>
            <a:sp3d extrusionH="476250" contourW="12700">
              <a:extrusionClr>
                <a:schemeClr val="accent4"/>
              </a:extrusionClr>
              <a:contourClr>
                <a:schemeClr val="accent4"/>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latin typeface="Times New Roman" panose="02020603050405020304" pitchFamily="18" charset="0"/>
                <a:cs typeface="Times New Roman" panose="02020603050405020304" pitchFamily="18" charset="0"/>
              </a:endParaRPr>
            </a:p>
          </p:txBody>
        </p:sp>
      </p:grpSp>
      <p:sp>
        <p:nvSpPr>
          <p:cNvPr id="10" name="TextBox 9">
            <a:extLst>
              <a:ext uri="{FF2B5EF4-FFF2-40B4-BE49-F238E27FC236}">
                <a16:creationId xmlns:a16="http://schemas.microsoft.com/office/drawing/2014/main" id="{FC8B8A15-1408-4F57-B2A5-5AFEBE7B284D}"/>
              </a:ext>
            </a:extLst>
          </p:cNvPr>
          <p:cNvSpPr txBox="1"/>
          <p:nvPr/>
        </p:nvSpPr>
        <p:spPr>
          <a:xfrm>
            <a:off x="7214393" y="2027612"/>
            <a:ext cx="929482" cy="246221"/>
          </a:xfrm>
          <a:prstGeom prst="rect">
            <a:avLst/>
          </a:prstGeom>
          <a:noFill/>
          <a:scene3d>
            <a:camera prst="orthographicFront">
              <a:rot lat="3000000" lon="1200000" rev="0"/>
            </a:camera>
            <a:lightRig rig="threePt" dir="t"/>
          </a:scene3d>
        </p:spPr>
        <p:txBody>
          <a:bodyPr wrap="square" lIns="0" tIns="0" rIns="0" bIns="0" rtlCol="0">
            <a:spAutoFit/>
          </a:bodyPr>
          <a:lstStyle/>
          <a:p>
            <a:pPr algn="ctr"/>
            <a:r>
              <a:rPr lang="en-US" altLang="ko-KR" sz="1600" b="1" dirty="0">
                <a:solidFill>
                  <a:schemeClr val="bg1"/>
                </a:solidFill>
                <a:latin typeface="Times New Roman" panose="02020603050405020304" pitchFamily="18" charset="0"/>
                <a:cs typeface="Times New Roman" panose="02020603050405020304" pitchFamily="18" charset="0"/>
              </a:rPr>
              <a:t>01</a:t>
            </a:r>
          </a:p>
        </p:txBody>
      </p:sp>
      <p:sp>
        <p:nvSpPr>
          <p:cNvPr id="11" name="TextBox 10">
            <a:extLst>
              <a:ext uri="{FF2B5EF4-FFF2-40B4-BE49-F238E27FC236}">
                <a16:creationId xmlns:a16="http://schemas.microsoft.com/office/drawing/2014/main" id="{ECCD7B9B-CF4D-4370-BA47-59AA42BF1EDE}"/>
              </a:ext>
            </a:extLst>
          </p:cNvPr>
          <p:cNvSpPr txBox="1"/>
          <p:nvPr/>
        </p:nvSpPr>
        <p:spPr>
          <a:xfrm>
            <a:off x="7214393" y="2737484"/>
            <a:ext cx="929482" cy="246221"/>
          </a:xfrm>
          <a:prstGeom prst="rect">
            <a:avLst/>
          </a:prstGeom>
          <a:noFill/>
          <a:scene3d>
            <a:camera prst="orthographicFront">
              <a:rot lat="3000000" lon="1200000" rev="0"/>
            </a:camera>
            <a:lightRig rig="threePt" dir="t"/>
          </a:scene3d>
        </p:spPr>
        <p:txBody>
          <a:bodyPr wrap="square" lIns="0" tIns="0" rIns="0" bIns="0" rtlCol="0">
            <a:spAutoFit/>
          </a:bodyPr>
          <a:lstStyle/>
          <a:p>
            <a:pPr algn="ctr"/>
            <a:r>
              <a:rPr lang="en-US" altLang="ko-KR" sz="1600" b="1" dirty="0">
                <a:solidFill>
                  <a:schemeClr val="bg1"/>
                </a:solidFill>
                <a:latin typeface="Times New Roman" panose="02020603050405020304" pitchFamily="18" charset="0"/>
                <a:cs typeface="Times New Roman" panose="02020603050405020304" pitchFamily="18" charset="0"/>
              </a:rPr>
              <a:t>02</a:t>
            </a:r>
          </a:p>
        </p:txBody>
      </p:sp>
      <p:sp>
        <p:nvSpPr>
          <p:cNvPr id="12" name="TextBox 11">
            <a:extLst>
              <a:ext uri="{FF2B5EF4-FFF2-40B4-BE49-F238E27FC236}">
                <a16:creationId xmlns:a16="http://schemas.microsoft.com/office/drawing/2014/main" id="{E1DB5D55-3B1B-4AD7-9B51-35198FABE520}"/>
              </a:ext>
            </a:extLst>
          </p:cNvPr>
          <p:cNvSpPr txBox="1"/>
          <p:nvPr/>
        </p:nvSpPr>
        <p:spPr>
          <a:xfrm>
            <a:off x="7214393" y="3447356"/>
            <a:ext cx="929482" cy="246221"/>
          </a:xfrm>
          <a:prstGeom prst="rect">
            <a:avLst/>
          </a:prstGeom>
          <a:noFill/>
          <a:scene3d>
            <a:camera prst="orthographicFront">
              <a:rot lat="3000000" lon="1200000" rev="0"/>
            </a:camera>
            <a:lightRig rig="threePt" dir="t"/>
          </a:scene3d>
        </p:spPr>
        <p:txBody>
          <a:bodyPr wrap="square" lIns="0" tIns="0" rIns="0" bIns="0" rtlCol="0">
            <a:spAutoFit/>
          </a:bodyPr>
          <a:lstStyle/>
          <a:p>
            <a:pPr algn="ctr"/>
            <a:r>
              <a:rPr lang="en-US" altLang="ko-KR" sz="1600" b="1" dirty="0">
                <a:solidFill>
                  <a:schemeClr val="bg1"/>
                </a:solidFill>
                <a:latin typeface="Times New Roman" panose="02020603050405020304" pitchFamily="18" charset="0"/>
                <a:cs typeface="Times New Roman" panose="02020603050405020304" pitchFamily="18" charset="0"/>
              </a:rPr>
              <a:t>03</a:t>
            </a:r>
          </a:p>
        </p:txBody>
      </p:sp>
      <p:sp>
        <p:nvSpPr>
          <p:cNvPr id="13" name="TextBox 12">
            <a:extLst>
              <a:ext uri="{FF2B5EF4-FFF2-40B4-BE49-F238E27FC236}">
                <a16:creationId xmlns:a16="http://schemas.microsoft.com/office/drawing/2014/main" id="{000EBAB2-F6F8-428A-ADD1-BF8652773CD4}"/>
              </a:ext>
            </a:extLst>
          </p:cNvPr>
          <p:cNvSpPr txBox="1"/>
          <p:nvPr/>
        </p:nvSpPr>
        <p:spPr>
          <a:xfrm>
            <a:off x="7214393" y="4157228"/>
            <a:ext cx="929482" cy="246221"/>
          </a:xfrm>
          <a:prstGeom prst="rect">
            <a:avLst/>
          </a:prstGeom>
          <a:noFill/>
          <a:scene3d>
            <a:camera prst="orthographicFront">
              <a:rot lat="3000000" lon="1200000" rev="0"/>
            </a:camera>
            <a:lightRig rig="threePt" dir="t"/>
          </a:scene3d>
        </p:spPr>
        <p:txBody>
          <a:bodyPr wrap="square" lIns="0" tIns="0" rIns="0" bIns="0" rtlCol="0">
            <a:spAutoFit/>
          </a:bodyPr>
          <a:lstStyle/>
          <a:p>
            <a:pPr algn="ctr"/>
            <a:r>
              <a:rPr lang="en-US" altLang="ko-KR" sz="1600" b="1" dirty="0">
                <a:solidFill>
                  <a:schemeClr val="bg1"/>
                </a:solidFill>
                <a:latin typeface="Times New Roman" panose="02020603050405020304" pitchFamily="18" charset="0"/>
                <a:cs typeface="Times New Roman" panose="02020603050405020304" pitchFamily="18" charset="0"/>
              </a:rPr>
              <a:t>04</a:t>
            </a:r>
          </a:p>
        </p:txBody>
      </p:sp>
      <p:sp>
        <p:nvSpPr>
          <p:cNvPr id="14" name="TextBox 13">
            <a:extLst>
              <a:ext uri="{FF2B5EF4-FFF2-40B4-BE49-F238E27FC236}">
                <a16:creationId xmlns:a16="http://schemas.microsoft.com/office/drawing/2014/main" id="{785C372A-E30E-49DC-BEBD-339A5F780B23}"/>
              </a:ext>
            </a:extLst>
          </p:cNvPr>
          <p:cNvSpPr txBox="1"/>
          <p:nvPr/>
        </p:nvSpPr>
        <p:spPr>
          <a:xfrm>
            <a:off x="7214393" y="4867100"/>
            <a:ext cx="929482" cy="246221"/>
          </a:xfrm>
          <a:prstGeom prst="rect">
            <a:avLst/>
          </a:prstGeom>
          <a:noFill/>
          <a:scene3d>
            <a:camera prst="orthographicFront">
              <a:rot lat="3000000" lon="1200000" rev="0"/>
            </a:camera>
            <a:lightRig rig="threePt" dir="t"/>
          </a:scene3d>
        </p:spPr>
        <p:txBody>
          <a:bodyPr wrap="square" lIns="0" tIns="0" rIns="0" bIns="0" rtlCol="0">
            <a:spAutoFit/>
          </a:bodyPr>
          <a:lstStyle/>
          <a:p>
            <a:pPr algn="ctr"/>
            <a:r>
              <a:rPr lang="en-US" altLang="ko-KR" sz="1600" b="1" dirty="0">
                <a:solidFill>
                  <a:schemeClr val="bg1"/>
                </a:solidFill>
                <a:latin typeface="Times New Roman" panose="02020603050405020304" pitchFamily="18" charset="0"/>
                <a:cs typeface="Times New Roman" panose="02020603050405020304" pitchFamily="18" charset="0"/>
              </a:rPr>
              <a:t>05</a:t>
            </a:r>
          </a:p>
        </p:txBody>
      </p:sp>
      <p:grpSp>
        <p:nvGrpSpPr>
          <p:cNvPr id="16" name="Group 15">
            <a:extLst>
              <a:ext uri="{FF2B5EF4-FFF2-40B4-BE49-F238E27FC236}">
                <a16:creationId xmlns:a16="http://schemas.microsoft.com/office/drawing/2014/main" id="{A7BB8688-4A50-41AD-91DA-FB0EA94D11F1}"/>
              </a:ext>
            </a:extLst>
          </p:cNvPr>
          <p:cNvGrpSpPr/>
          <p:nvPr/>
        </p:nvGrpSpPr>
        <p:grpSpPr>
          <a:xfrm>
            <a:off x="4191000" y="1504172"/>
            <a:ext cx="2614191" cy="1308756"/>
            <a:chOff x="5210294" y="837292"/>
            <a:chExt cx="1750034" cy="943009"/>
          </a:xfrm>
        </p:grpSpPr>
        <p:sp>
          <p:nvSpPr>
            <p:cNvPr id="17" name="TextBox 16">
              <a:extLst>
                <a:ext uri="{FF2B5EF4-FFF2-40B4-BE49-F238E27FC236}">
                  <a16:creationId xmlns:a16="http://schemas.microsoft.com/office/drawing/2014/main" id="{6B5EEE85-917C-43AA-ADB8-F3D3DFFC2FAF}"/>
                </a:ext>
              </a:extLst>
            </p:cNvPr>
            <p:cNvSpPr txBox="1"/>
            <p:nvPr/>
          </p:nvSpPr>
          <p:spPr>
            <a:xfrm>
              <a:off x="5210294" y="981947"/>
              <a:ext cx="1750034" cy="798354"/>
            </a:xfrm>
            <a:prstGeom prst="rect">
              <a:avLst/>
            </a:prstGeom>
            <a:noFill/>
          </p:spPr>
          <p:txBody>
            <a:bodyPr wrap="square" lIns="0" tIns="0" rIns="0" bIns="0" rtlCol="0">
              <a:spAutoFit/>
            </a:bodyPr>
            <a:lstStyle/>
            <a:p>
              <a:pPr algn="r"/>
              <a:r>
                <a:rPr lang="en-US" altLang="ko-KR" sz="1200" dirty="0">
                  <a:solidFill>
                    <a:schemeClr val="tx1">
                      <a:lumMod val="75000"/>
                      <a:lumOff val="25000"/>
                    </a:schemeClr>
                  </a:solidFill>
                  <a:latin typeface="Times New Roman" panose="02020603050405020304" pitchFamily="18" charset="0"/>
                  <a:cs typeface="Times New Roman" panose="02020603050405020304" pitchFamily="18" charset="0"/>
                </a:rPr>
                <a:t>VeChainThor used blockchain to stop fake products by making a clear record of where a product comes from. They added extra things like QR codes to prove if a product is real. Buyers can check this and feel certain about the product [1]</a:t>
              </a:r>
              <a:r>
                <a:rPr lang="en-US" altLang="ko-KR" sz="1100" dirty="0">
                  <a:solidFill>
                    <a:schemeClr val="tx1">
                      <a:lumMod val="75000"/>
                      <a:lumOff val="25000"/>
                    </a:schemeClr>
                  </a:solidFill>
                  <a:latin typeface="Times New Roman" panose="02020603050405020304" pitchFamily="18" charset="0"/>
                  <a:cs typeface="Times New Roman" panose="02020603050405020304" pitchFamily="18" charset="0"/>
                </a:rPr>
                <a:t>.</a:t>
              </a:r>
            </a:p>
          </p:txBody>
        </p:sp>
        <p:sp>
          <p:nvSpPr>
            <p:cNvPr id="18" name="TextBox 17">
              <a:extLst>
                <a:ext uri="{FF2B5EF4-FFF2-40B4-BE49-F238E27FC236}">
                  <a16:creationId xmlns:a16="http://schemas.microsoft.com/office/drawing/2014/main" id="{38B745FC-F08D-40A0-A2B3-6B507FF2E28A}"/>
                </a:ext>
              </a:extLst>
            </p:cNvPr>
            <p:cNvSpPr txBox="1"/>
            <p:nvPr/>
          </p:nvSpPr>
          <p:spPr>
            <a:xfrm>
              <a:off x="5218242" y="837292"/>
              <a:ext cx="1742086" cy="177412"/>
            </a:xfrm>
            <a:prstGeom prst="rect">
              <a:avLst/>
            </a:prstGeom>
            <a:noFill/>
          </p:spPr>
          <p:txBody>
            <a:bodyPr wrap="square" lIns="0" tIns="0" rIns="0" bIns="0" rtlCol="0">
              <a:spAutoFit/>
            </a:bodyPr>
            <a:lstStyle/>
            <a:p>
              <a:pPr algn="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VeChainThor Success</a:t>
              </a:r>
            </a:p>
          </p:txBody>
        </p:sp>
      </p:grpSp>
      <p:grpSp>
        <p:nvGrpSpPr>
          <p:cNvPr id="19" name="Group 18">
            <a:extLst>
              <a:ext uri="{FF2B5EF4-FFF2-40B4-BE49-F238E27FC236}">
                <a16:creationId xmlns:a16="http://schemas.microsoft.com/office/drawing/2014/main" id="{D1D4C098-0F98-40D0-B48B-FB288137A8D2}"/>
              </a:ext>
            </a:extLst>
          </p:cNvPr>
          <p:cNvGrpSpPr/>
          <p:nvPr/>
        </p:nvGrpSpPr>
        <p:grpSpPr>
          <a:xfrm>
            <a:off x="4191000" y="2868322"/>
            <a:ext cx="2614191" cy="1308756"/>
            <a:chOff x="5210294" y="837292"/>
            <a:chExt cx="1750034" cy="943009"/>
          </a:xfrm>
        </p:grpSpPr>
        <p:sp>
          <p:nvSpPr>
            <p:cNvPr id="20" name="TextBox 19">
              <a:extLst>
                <a:ext uri="{FF2B5EF4-FFF2-40B4-BE49-F238E27FC236}">
                  <a16:creationId xmlns:a16="http://schemas.microsoft.com/office/drawing/2014/main" id="{7D75EC06-E82C-4311-BA14-7959B5A85545}"/>
                </a:ext>
              </a:extLst>
            </p:cNvPr>
            <p:cNvSpPr txBox="1"/>
            <p:nvPr/>
          </p:nvSpPr>
          <p:spPr>
            <a:xfrm>
              <a:off x="5210294" y="981947"/>
              <a:ext cx="1750034" cy="798354"/>
            </a:xfrm>
            <a:prstGeom prst="rect">
              <a:avLst/>
            </a:prstGeom>
            <a:noFill/>
          </p:spPr>
          <p:txBody>
            <a:bodyPr wrap="square" lIns="0" tIns="0" rIns="0" bIns="0" rtlCol="0">
              <a:spAutoFit/>
            </a:bodyPr>
            <a:lstStyle/>
            <a:p>
              <a:pPr algn="r"/>
              <a:r>
                <a:rPr lang="en-US" altLang="ko-KR" sz="1200" dirty="0">
                  <a:solidFill>
                    <a:schemeClr val="tx1">
                      <a:lumMod val="75000"/>
                      <a:lumOff val="25000"/>
                    </a:schemeClr>
                  </a:solidFill>
                  <a:latin typeface="Times New Roman" panose="02020603050405020304" pitchFamily="18" charset="0"/>
                  <a:cs typeface="Times New Roman" panose="02020603050405020304" pitchFamily="18" charset="0"/>
                </a:rPr>
                <a:t>BlockVerify uses blockchain to follow things like medicine, diamonds, and electronics. It's a system to make sure buyers get what they pay for, especially when it comes to important things like medicine [2].</a:t>
              </a:r>
            </a:p>
          </p:txBody>
        </p:sp>
        <p:sp>
          <p:nvSpPr>
            <p:cNvPr id="21" name="TextBox 20">
              <a:extLst>
                <a:ext uri="{FF2B5EF4-FFF2-40B4-BE49-F238E27FC236}">
                  <a16:creationId xmlns:a16="http://schemas.microsoft.com/office/drawing/2014/main" id="{FE913BFB-ACD3-4501-9111-FCD25815E466}"/>
                </a:ext>
              </a:extLst>
            </p:cNvPr>
            <p:cNvSpPr txBox="1"/>
            <p:nvPr/>
          </p:nvSpPr>
          <p:spPr>
            <a:xfrm>
              <a:off x="5218242" y="837292"/>
              <a:ext cx="1742086" cy="177412"/>
            </a:xfrm>
            <a:prstGeom prst="rect">
              <a:avLst/>
            </a:prstGeom>
            <a:noFill/>
          </p:spPr>
          <p:txBody>
            <a:bodyPr wrap="square" lIns="0" tIns="0" rIns="0" bIns="0" rtlCol="0">
              <a:spAutoFit/>
            </a:bodyPr>
            <a:lstStyle/>
            <a:p>
              <a:pPr algn="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BlockVerify in Action</a:t>
              </a:r>
            </a:p>
          </p:txBody>
        </p:sp>
      </p:grpSp>
      <p:grpSp>
        <p:nvGrpSpPr>
          <p:cNvPr id="22" name="Group 21">
            <a:extLst>
              <a:ext uri="{FF2B5EF4-FFF2-40B4-BE49-F238E27FC236}">
                <a16:creationId xmlns:a16="http://schemas.microsoft.com/office/drawing/2014/main" id="{A00022FB-A5C3-4989-B3EE-19BC4485CA6B}"/>
              </a:ext>
            </a:extLst>
          </p:cNvPr>
          <p:cNvGrpSpPr/>
          <p:nvPr/>
        </p:nvGrpSpPr>
        <p:grpSpPr>
          <a:xfrm>
            <a:off x="4191000" y="4232472"/>
            <a:ext cx="2614191" cy="1308756"/>
            <a:chOff x="5210294" y="837292"/>
            <a:chExt cx="1750034" cy="943009"/>
          </a:xfrm>
        </p:grpSpPr>
        <p:sp>
          <p:nvSpPr>
            <p:cNvPr id="23" name="TextBox 22">
              <a:extLst>
                <a:ext uri="{FF2B5EF4-FFF2-40B4-BE49-F238E27FC236}">
                  <a16:creationId xmlns:a16="http://schemas.microsoft.com/office/drawing/2014/main" id="{AF2D1A1A-C80B-4B23-9551-A8A4159420D8}"/>
                </a:ext>
              </a:extLst>
            </p:cNvPr>
            <p:cNvSpPr txBox="1"/>
            <p:nvPr/>
          </p:nvSpPr>
          <p:spPr>
            <a:xfrm>
              <a:off x="5210294" y="981947"/>
              <a:ext cx="1750034" cy="798354"/>
            </a:xfrm>
            <a:prstGeom prst="rect">
              <a:avLst/>
            </a:prstGeom>
            <a:noFill/>
          </p:spPr>
          <p:txBody>
            <a:bodyPr wrap="square" lIns="0" tIns="0" rIns="0" bIns="0" rtlCol="0">
              <a:spAutoFit/>
            </a:bodyPr>
            <a:lstStyle/>
            <a:p>
              <a:pPr algn="r"/>
              <a:r>
                <a:rPr lang="en-US" altLang="ko-KR" sz="1200" dirty="0">
                  <a:solidFill>
                    <a:schemeClr val="tx1">
                      <a:lumMod val="75000"/>
                      <a:lumOff val="25000"/>
                    </a:schemeClr>
                  </a:solidFill>
                  <a:latin typeface="Times New Roman" panose="02020603050405020304" pitchFamily="18" charset="0"/>
                  <a:cs typeface="Times New Roman" panose="02020603050405020304" pitchFamily="18" charset="0"/>
                </a:rPr>
                <a:t>Origin Trail uses blockchain for companies to share supply chain details safely. It helps to prove if a product is real and follows the rules. It's used in farming, shipping, and medicine to stop fake products [3].</a:t>
              </a:r>
            </a:p>
          </p:txBody>
        </p:sp>
        <p:sp>
          <p:nvSpPr>
            <p:cNvPr id="24" name="TextBox 23">
              <a:extLst>
                <a:ext uri="{FF2B5EF4-FFF2-40B4-BE49-F238E27FC236}">
                  <a16:creationId xmlns:a16="http://schemas.microsoft.com/office/drawing/2014/main" id="{2BB8A510-BD72-41F1-984E-7619BAA232DE}"/>
                </a:ext>
              </a:extLst>
            </p:cNvPr>
            <p:cNvSpPr txBox="1"/>
            <p:nvPr/>
          </p:nvSpPr>
          <p:spPr>
            <a:xfrm>
              <a:off x="5218242" y="837292"/>
              <a:ext cx="1742086" cy="177412"/>
            </a:xfrm>
            <a:prstGeom prst="rect">
              <a:avLst/>
            </a:prstGeom>
            <a:noFill/>
          </p:spPr>
          <p:txBody>
            <a:bodyPr wrap="square" lIns="0" tIns="0" rIns="0" bIns="0" rtlCol="0">
              <a:spAutoFit/>
            </a:bodyPr>
            <a:lstStyle/>
            <a:p>
              <a:pPr algn="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Origin Trail’s Transparency</a:t>
              </a:r>
            </a:p>
          </p:txBody>
        </p:sp>
      </p:grpSp>
      <p:grpSp>
        <p:nvGrpSpPr>
          <p:cNvPr id="25" name="Group 24">
            <a:extLst>
              <a:ext uri="{FF2B5EF4-FFF2-40B4-BE49-F238E27FC236}">
                <a16:creationId xmlns:a16="http://schemas.microsoft.com/office/drawing/2014/main" id="{208C69BF-83BD-4E95-8D0F-22578FA45B6E}"/>
              </a:ext>
            </a:extLst>
          </p:cNvPr>
          <p:cNvGrpSpPr/>
          <p:nvPr/>
        </p:nvGrpSpPr>
        <p:grpSpPr>
          <a:xfrm>
            <a:off x="9230046" y="2186248"/>
            <a:ext cx="2440277" cy="1308755"/>
            <a:chOff x="5210294" y="837292"/>
            <a:chExt cx="1750034" cy="943008"/>
          </a:xfrm>
        </p:grpSpPr>
        <p:sp>
          <p:nvSpPr>
            <p:cNvPr id="26" name="TextBox 25">
              <a:extLst>
                <a:ext uri="{FF2B5EF4-FFF2-40B4-BE49-F238E27FC236}">
                  <a16:creationId xmlns:a16="http://schemas.microsoft.com/office/drawing/2014/main" id="{A13137D9-AA1A-4668-AF09-1F35ECBCBB53}"/>
                </a:ext>
              </a:extLst>
            </p:cNvPr>
            <p:cNvSpPr txBox="1"/>
            <p:nvPr/>
          </p:nvSpPr>
          <p:spPr>
            <a:xfrm>
              <a:off x="5210294" y="981947"/>
              <a:ext cx="1750034" cy="798353"/>
            </a:xfrm>
            <a:prstGeom prst="rect">
              <a:avLst/>
            </a:prstGeom>
            <a:noFill/>
          </p:spPr>
          <p:txBody>
            <a:bodyPr wrap="square" lIns="0" tIns="0" rIns="0" bIns="0" rtlCol="0">
              <a:spAutoFit/>
            </a:bodyPr>
            <a:lstStyle/>
            <a:p>
              <a:r>
                <a:rPr lang="en-US" altLang="ko-KR" sz="1200" dirty="0">
                  <a:solidFill>
                    <a:schemeClr val="tx1">
                      <a:lumMod val="75000"/>
                      <a:lumOff val="25000"/>
                    </a:schemeClr>
                  </a:solidFill>
                  <a:latin typeface="Times New Roman" panose="02020603050405020304" pitchFamily="18" charset="0"/>
                  <a:cs typeface="Times New Roman" panose="02020603050405020304" pitchFamily="18" charset="0"/>
                </a:rPr>
                <a:t>IBM Food Trust uses blockchain to track food and make sure it's safe. It gives clear details about where food comes from, stops waste, keeps it fresh, and gives confidence that the food is good to eat [4].</a:t>
              </a:r>
            </a:p>
          </p:txBody>
        </p:sp>
        <p:sp>
          <p:nvSpPr>
            <p:cNvPr id="27" name="TextBox 26">
              <a:extLst>
                <a:ext uri="{FF2B5EF4-FFF2-40B4-BE49-F238E27FC236}">
                  <a16:creationId xmlns:a16="http://schemas.microsoft.com/office/drawing/2014/main" id="{D29AAB1B-24DE-456F-B0BB-F7DF692929B3}"/>
                </a:ext>
              </a:extLst>
            </p:cNvPr>
            <p:cNvSpPr txBox="1"/>
            <p:nvPr/>
          </p:nvSpPr>
          <p:spPr>
            <a:xfrm>
              <a:off x="5218242" y="837292"/>
              <a:ext cx="1742086" cy="177412"/>
            </a:xfrm>
            <a:prstGeom prst="rect">
              <a:avLst/>
            </a:prstGeom>
            <a:noFill/>
          </p:spPr>
          <p:txBody>
            <a:bodyPr wrap="square" lIns="0" tIns="0" rIns="0" bIns="0" rtlCol="0">
              <a:spAutoFit/>
            </a:bodyPr>
            <a:lstStyle/>
            <a:p>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IBM Food Trust’s Solution</a:t>
              </a:r>
            </a:p>
          </p:txBody>
        </p:sp>
      </p:grpSp>
      <p:grpSp>
        <p:nvGrpSpPr>
          <p:cNvPr id="28" name="Group 27">
            <a:extLst>
              <a:ext uri="{FF2B5EF4-FFF2-40B4-BE49-F238E27FC236}">
                <a16:creationId xmlns:a16="http://schemas.microsoft.com/office/drawing/2014/main" id="{ABF9A79C-2F11-4969-B757-C7EC27FE8C44}"/>
              </a:ext>
            </a:extLst>
          </p:cNvPr>
          <p:cNvGrpSpPr/>
          <p:nvPr/>
        </p:nvGrpSpPr>
        <p:grpSpPr>
          <a:xfrm>
            <a:off x="9230046" y="3550398"/>
            <a:ext cx="2440277" cy="1493422"/>
            <a:chOff x="5210294" y="837292"/>
            <a:chExt cx="1750034" cy="1076068"/>
          </a:xfrm>
        </p:grpSpPr>
        <p:sp>
          <p:nvSpPr>
            <p:cNvPr id="29" name="TextBox 28">
              <a:extLst>
                <a:ext uri="{FF2B5EF4-FFF2-40B4-BE49-F238E27FC236}">
                  <a16:creationId xmlns:a16="http://schemas.microsoft.com/office/drawing/2014/main" id="{AC7E24C9-2BD2-47C2-AD85-8C0AB246D3E0}"/>
                </a:ext>
              </a:extLst>
            </p:cNvPr>
            <p:cNvSpPr txBox="1"/>
            <p:nvPr/>
          </p:nvSpPr>
          <p:spPr>
            <a:xfrm>
              <a:off x="5210294" y="981947"/>
              <a:ext cx="1750034" cy="931413"/>
            </a:xfrm>
            <a:prstGeom prst="rect">
              <a:avLst/>
            </a:prstGeom>
            <a:noFill/>
          </p:spPr>
          <p:txBody>
            <a:bodyPr wrap="square" lIns="0" tIns="0" rIns="0" bIns="0" rtlCol="0">
              <a:spAutoFit/>
            </a:bodyPr>
            <a:lstStyle/>
            <a:p>
              <a:r>
                <a:rPr lang="en-US" altLang="ko-KR" sz="1200" dirty="0">
                  <a:solidFill>
                    <a:schemeClr val="tx1">
                      <a:lumMod val="75000"/>
                      <a:lumOff val="25000"/>
                    </a:schemeClr>
                  </a:solidFill>
                  <a:latin typeface="Times New Roman" panose="02020603050405020304" pitchFamily="18" charset="0"/>
                  <a:cs typeface="Times New Roman" panose="02020603050405020304" pitchFamily="18" charset="0"/>
                </a:rPr>
                <a:t>Ambrosus deploys tags, tracers, and sensors to track products, ensuring integrity from production to consumer. Customized components like smart gel tags and sealed containers with sensors are tailored based on the product type [5].</a:t>
              </a:r>
            </a:p>
          </p:txBody>
        </p:sp>
        <p:sp>
          <p:nvSpPr>
            <p:cNvPr id="30" name="TextBox 29">
              <a:extLst>
                <a:ext uri="{FF2B5EF4-FFF2-40B4-BE49-F238E27FC236}">
                  <a16:creationId xmlns:a16="http://schemas.microsoft.com/office/drawing/2014/main" id="{CD8EBF26-62F7-462E-9359-86F0461217FE}"/>
                </a:ext>
              </a:extLst>
            </p:cNvPr>
            <p:cNvSpPr txBox="1"/>
            <p:nvPr/>
          </p:nvSpPr>
          <p:spPr>
            <a:xfrm>
              <a:off x="5218242" y="837292"/>
              <a:ext cx="1742086" cy="177412"/>
            </a:xfrm>
            <a:prstGeom prst="rect">
              <a:avLst/>
            </a:prstGeom>
            <a:noFill/>
          </p:spPr>
          <p:txBody>
            <a:bodyPr wrap="square" lIns="0" tIns="0" rIns="0" bIns="0" rtlCol="0">
              <a:spAutoFit/>
            </a:bodyPr>
            <a:lstStyle/>
            <a:p>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Ambrosus Innovations</a:t>
              </a:r>
            </a:p>
          </p:txBody>
        </p:sp>
      </p:grpSp>
      <p:sp>
        <p:nvSpPr>
          <p:cNvPr id="34" name="Title 5">
            <a:extLst>
              <a:ext uri="{FF2B5EF4-FFF2-40B4-BE49-F238E27FC236}">
                <a16:creationId xmlns:a16="http://schemas.microsoft.com/office/drawing/2014/main" id="{2CCD5AA6-98A3-463B-A2EE-32AA0516F9A8}"/>
              </a:ext>
            </a:extLst>
          </p:cNvPr>
          <p:cNvSpPr txBox="1">
            <a:spLocks/>
          </p:cNvSpPr>
          <p:nvPr/>
        </p:nvSpPr>
        <p:spPr>
          <a:xfrm>
            <a:off x="685279" y="512900"/>
            <a:ext cx="2601913" cy="1441450"/>
          </a:xfrm>
          <a:prstGeom prst="rect">
            <a:avLst/>
          </a:prstGeom>
        </p:spPr>
        <p:txBody>
          <a:bodyPr vert="horz" wrap="square" lIns="0" tIns="252000" rIns="0" bIns="10800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Times New Roman" panose="02020603050405020304" pitchFamily="18" charset="0"/>
                <a:cs typeface="Times New Roman" panose="02020603050405020304" pitchFamily="18" charset="0"/>
              </a:rPr>
              <a:t>CASE</a:t>
            </a:r>
          </a:p>
          <a:p>
            <a:r>
              <a:rPr lang="en-US" dirty="0">
                <a:solidFill>
                  <a:schemeClr val="bg1"/>
                </a:solidFill>
                <a:latin typeface="Times New Roman" panose="02020603050405020304" pitchFamily="18" charset="0"/>
                <a:cs typeface="Times New Roman" panose="02020603050405020304" pitchFamily="18" charset="0"/>
              </a:rPr>
              <a:t>STUDY</a:t>
            </a:r>
          </a:p>
        </p:txBody>
      </p:sp>
      <p:sp>
        <p:nvSpPr>
          <p:cNvPr id="2" name="TextBox 1">
            <a:extLst>
              <a:ext uri="{FF2B5EF4-FFF2-40B4-BE49-F238E27FC236}">
                <a16:creationId xmlns:a16="http://schemas.microsoft.com/office/drawing/2014/main" id="{5AC45BE6-5456-8901-745B-2DBC8AB7D9FC}"/>
              </a:ext>
            </a:extLst>
          </p:cNvPr>
          <p:cNvSpPr txBox="1"/>
          <p:nvPr/>
        </p:nvSpPr>
        <p:spPr>
          <a:xfrm>
            <a:off x="476196" y="2938382"/>
            <a:ext cx="2601913" cy="769441"/>
          </a:xfrm>
          <a:prstGeom prst="rect">
            <a:avLst/>
          </a:prstGeom>
          <a:noFill/>
        </p:spPr>
        <p:txBody>
          <a:bodyPr wrap="square" rtlCol="0" anchor="ctr">
            <a:spAutoFit/>
          </a:bodyPr>
          <a:lstStyle/>
          <a:p>
            <a:r>
              <a:rPr lang="en-US" altLang="ko-KR" sz="4400" b="1" dirty="0">
                <a:solidFill>
                  <a:schemeClr val="accent1"/>
                </a:solidFill>
                <a:latin typeface="Times New Roman" panose="02020603050405020304" pitchFamily="18" charset="0"/>
                <a:cs typeface="Times New Roman" panose="02020603050405020304" pitchFamily="18" charset="0"/>
              </a:rPr>
              <a:t>FPISUB</a:t>
            </a:r>
          </a:p>
        </p:txBody>
      </p:sp>
    </p:spTree>
    <p:extLst>
      <p:ext uri="{BB962C8B-B14F-4D97-AF65-F5344CB8AC3E}">
        <p14:creationId xmlns:p14="http://schemas.microsoft.com/office/powerpoint/2010/main" val="184736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397354-4C1C-4F22-96FF-53F86E627E15}"/>
              </a:ext>
            </a:extLst>
          </p:cNvPr>
          <p:cNvSpPr txBox="1"/>
          <p:nvPr/>
        </p:nvSpPr>
        <p:spPr>
          <a:xfrm>
            <a:off x="820848" y="817652"/>
            <a:ext cx="3854779" cy="76944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ko-KR" sz="4400" b="1" dirty="0">
                <a:solidFill>
                  <a:schemeClr val="bg1"/>
                </a:solidFill>
                <a:latin typeface="Times New Roman" panose="02020603050405020304" pitchFamily="18" charset="0"/>
                <a:cs typeface="Times New Roman" panose="02020603050405020304" pitchFamily="18" charset="0"/>
              </a:rPr>
              <a:t>Methodology</a:t>
            </a:r>
          </a:p>
        </p:txBody>
      </p:sp>
      <p:sp>
        <p:nvSpPr>
          <p:cNvPr id="8" name="TextBox 7">
            <a:extLst>
              <a:ext uri="{FF2B5EF4-FFF2-40B4-BE49-F238E27FC236}">
                <a16:creationId xmlns:a16="http://schemas.microsoft.com/office/drawing/2014/main" id="{38D44066-3915-4DD2-8956-B4059FE1D976}"/>
              </a:ext>
            </a:extLst>
          </p:cNvPr>
          <p:cNvSpPr txBox="1"/>
          <p:nvPr/>
        </p:nvSpPr>
        <p:spPr>
          <a:xfrm>
            <a:off x="649102" y="2574312"/>
            <a:ext cx="4569879" cy="1077218"/>
          </a:xfrm>
          <a:prstGeom prst="rect">
            <a:avLst/>
          </a:prstGeom>
          <a:noFill/>
        </p:spPr>
        <p:txBody>
          <a:bodyPr wrap="square" rtlCol="0">
            <a:spAutoFit/>
          </a:bodyPr>
          <a:lstStyle/>
          <a:p>
            <a:r>
              <a:rPr lang="en-US" altLang="ko-KR" sz="3200" b="1" dirty="0">
                <a:solidFill>
                  <a:schemeClr val="bg1"/>
                </a:solidFill>
                <a:latin typeface="Times New Roman" panose="02020603050405020304" pitchFamily="18" charset="0"/>
                <a:cs typeface="Times New Roman" panose="02020603050405020304" pitchFamily="18" charset="0"/>
              </a:rPr>
              <a:t>Software Development Life Cycle</a:t>
            </a:r>
          </a:p>
        </p:txBody>
      </p:sp>
      <p:pic>
        <p:nvPicPr>
          <p:cNvPr id="11" name="Picture 10">
            <a:extLst>
              <a:ext uri="{FF2B5EF4-FFF2-40B4-BE49-F238E27FC236}">
                <a16:creationId xmlns:a16="http://schemas.microsoft.com/office/drawing/2014/main" id="{AC90D6B5-77DB-B4AE-A342-F69C4463F19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48714" y="817652"/>
            <a:ext cx="7622438" cy="4335786"/>
          </a:xfrm>
          <a:prstGeom prst="rect">
            <a:avLst/>
          </a:prstGeom>
          <a:noFill/>
          <a:ln>
            <a:noFill/>
          </a:ln>
        </p:spPr>
      </p:pic>
    </p:spTree>
    <p:extLst>
      <p:ext uri="{BB962C8B-B14F-4D97-AF65-F5344CB8AC3E}">
        <p14:creationId xmlns:p14="http://schemas.microsoft.com/office/powerpoint/2010/main" val="314090932"/>
      </p:ext>
    </p:extLst>
  </p:cSld>
  <p:clrMapOvr>
    <a:masterClrMapping/>
  </p:clrMapOvr>
</p:sld>
</file>

<file path=ppt/theme/theme1.xml><?xml version="1.0" encoding="utf-8"?>
<a:theme xmlns:a="http://schemas.openxmlformats.org/drawingml/2006/main" name="Cover and End Slide Master">
  <a:themeElements>
    <a:clrScheme name="ALLPPT-403">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403">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BB666F5-B1D2-4A22-B87F-59A56B59E546}">
  <we:reference id="wa200005669" version="2.0.0.0" store="en-US" storeType="OMEX"/>
  <we:alternateReferences>
    <we:reference id="wa200005669" version="2.0.0.0" store="WA20000566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3542</TotalTime>
  <Words>1210</Words>
  <Application>Microsoft Office PowerPoint</Application>
  <PresentationFormat>Widescreen</PresentationFormat>
  <Paragraphs>138</Paragraphs>
  <Slides>20</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20</vt:i4>
      </vt:variant>
    </vt:vector>
  </HeadingPairs>
  <TitlesOfParts>
    <vt:vector size="26" baseType="lpstr">
      <vt:lpstr>Arial</vt:lpstr>
      <vt:lpstr>Calibri</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Kshitiz Gupta</cp:lastModifiedBy>
  <cp:revision>108</cp:revision>
  <dcterms:created xsi:type="dcterms:W3CDTF">2020-01-20T05:08:25Z</dcterms:created>
  <dcterms:modified xsi:type="dcterms:W3CDTF">2024-01-29T02:50:18Z</dcterms:modified>
</cp:coreProperties>
</file>