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9969A-F266-49B8-A381-68CA0AEC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D4DC2C-1F95-4600-A325-7701D8459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1132E-B613-41B9-8F62-F51EC02F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FBDF-E759-4CCB-9A6B-B48711D3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0E5A0-4BD1-4BEA-BD59-88BE725F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0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C609B-79C2-4EA4-88DA-514853BD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9D8D4-C936-4DF7-A10C-563E9FBD1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86B51-6FC7-473A-927A-25F9C5D5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84B8-E2C3-426F-BD30-FD2D307E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8DC89-D49C-48AB-A1DC-ACED811E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1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35FD2F-0CB7-422F-9412-03186D15D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BD3AF-8E87-44D7-AA26-F41DBA73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8FAA1-A637-4D9E-9A49-A446C379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89AE0-305D-4B2D-B727-5861EEA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87082-448E-4D39-8FE7-62B223D8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F8274-2F82-4402-A824-4C964538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B5D62-C628-4997-B6A5-CDD195F0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6E217-7C10-42A1-A7F7-2706CCC5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A9DED-2C5B-46A9-AB79-084E95C4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51DC3-6A3D-46A9-A220-730AA2F5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7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8BB21-7399-4BD5-996D-F1CEB4FC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58F94-50A7-413C-A744-B43819CA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ED7BC-C8D7-4C85-8568-E3AD24E3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80F44-896D-4B0B-BF2B-108BC3B5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B24D-3395-462C-A990-2900A051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3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423AC-753C-49BA-AC0E-8A0A421E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36C2B-701C-4A35-8F14-D7F400813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031A5-F14D-4C4D-8230-D30807CC4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94F6A-4885-4F25-9658-6A8CB2B0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96389-811C-423C-B7DB-57E6BF42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FD5DE-06B1-4D05-93E3-9D4750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E50B4-D45C-4297-B012-FEE9B92F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F78AA-2179-4DA0-8790-7C18E6FBC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0E2FA-3275-44BC-8EC5-BF040328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71649E-1DFD-4244-8B83-C5CA5B7F5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4695BC-7CB4-4EB7-9D90-2730689B1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ABCAA7-2178-4B3F-A82C-1F29B570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D94370-F3E8-4E80-95E9-E2B395F3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A306C0-7944-498E-A909-B516B0B1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3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A4942-42CB-4B94-BA88-4C49A9CD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4EDD92-3634-4126-87E4-91E91126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368DDC-FEA3-4DA8-85D0-1F2A1B9B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C3DBB-C77F-445A-9DDF-477A2F88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9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21A7AB-7CD2-4DFF-95B1-DF0D29D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26D235-227E-422F-A91D-D7FDE957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5968E7-80FB-4DA4-90DA-008D6ED3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7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9F352-13A0-4CA2-9A68-87CCAF7E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2C518-5686-4D2E-9A6F-465B4426C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37432B-0C0B-4BAA-8B73-4F5314B6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A4705-13C7-4074-8EBA-49FF4B35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978D4-6917-4127-96DE-25DF9BAB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82D68-4FA5-4CF6-B5D6-C86C15FD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2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172A-1F37-451F-89F3-26BC7A33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E90602-CE0C-46FD-9C2E-919D2386F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9ACC2-99F9-47AB-AF35-D5148A522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4991E-C092-48F3-B8D5-E21C814B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F6219-F35A-4202-AB50-5907033E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30FD9-13E8-437E-AE5C-99F6344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2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47CC0A-DF29-4A7E-B930-21D3873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9FCAB-E03B-4D6E-BFB8-B328861A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36126-6240-4DAF-87BA-95540C007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6F33-342B-4F6C-A729-8246B8429E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34B2D-143E-4EA2-9780-C99C883E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4F623-7D6D-4A93-9CC3-101DF6F23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8191-D0CC-4CD7-94E3-4BADE8F22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1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143BD98-77E1-4430-8837-DCB6D69C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598" y="350416"/>
            <a:ext cx="9024257" cy="66124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金融事件抽取的系统架构图</a:t>
            </a:r>
          </a:p>
        </p:txBody>
      </p:sp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5BAA0525-44B1-4FD7-A011-9CDD60915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45" y="2122313"/>
            <a:ext cx="8865710" cy="4351338"/>
          </a:xfr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85F8001-3178-4D68-AE3D-B989C3FCE2DC}"/>
              </a:ext>
            </a:extLst>
          </p:cNvPr>
          <p:cNvSpPr txBox="1"/>
          <p:nvPr/>
        </p:nvSpPr>
        <p:spPr>
          <a:xfrm>
            <a:off x="1772816" y="1147665"/>
            <a:ext cx="865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600" dirty="0"/>
              <a:t>以下是金融事件抽取的整体架构。只要在业务需要及条件允许的情况下，一个负载均衡器下可以有多台服务器，一台服务器下又可以有多套</a:t>
            </a:r>
            <a:r>
              <a:rPr lang="en-US" altLang="zh-CN" sz="1600" dirty="0"/>
              <a:t>Java</a:t>
            </a:r>
            <a:r>
              <a:rPr lang="zh-CN" altLang="en-US" sz="1600" dirty="0"/>
              <a:t>应用。但是每一套</a:t>
            </a:r>
            <a:r>
              <a:rPr lang="en-US" altLang="zh-CN" sz="1600" dirty="0"/>
              <a:t>Java</a:t>
            </a:r>
            <a:r>
              <a:rPr lang="zh-CN" altLang="en-US" sz="1600" dirty="0"/>
              <a:t>应用要对应一套</a:t>
            </a:r>
            <a:r>
              <a:rPr lang="en-US" altLang="zh-CN" sz="1600" dirty="0" err="1"/>
              <a:t>HowNet</a:t>
            </a:r>
            <a:r>
              <a:rPr lang="zh-CN" altLang="en-US" sz="1600" dirty="0"/>
              <a:t>动态库。</a:t>
            </a:r>
          </a:p>
        </p:txBody>
      </p:sp>
    </p:spTree>
    <p:extLst>
      <p:ext uri="{BB962C8B-B14F-4D97-AF65-F5344CB8AC3E}">
        <p14:creationId xmlns:p14="http://schemas.microsoft.com/office/powerpoint/2010/main" val="24140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0B2EC0E-256F-46D0-A856-96554CFE4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16" y="1253961"/>
            <a:ext cx="7181701" cy="5053533"/>
          </a:xfr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4A94ACA-D24A-4153-B6E9-D87FAE31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321665" cy="3559629"/>
          </a:xfrm>
        </p:spPr>
        <p:txBody>
          <a:bodyPr>
            <a:normAutofit/>
          </a:bodyPr>
          <a:lstStyle/>
          <a:p>
            <a:pPr indent="457200"/>
            <a:r>
              <a:rPr lang="zh-CN" altLang="en-US" sz="2400" dirty="0"/>
              <a:t>如右图，这是每一套</a:t>
            </a:r>
            <a:r>
              <a:rPr lang="en-US" altLang="zh-CN" sz="2400" dirty="0"/>
              <a:t>Java</a:t>
            </a:r>
            <a:r>
              <a:rPr lang="zh-CN" altLang="en-US" sz="2400" dirty="0"/>
              <a:t>应用及</a:t>
            </a:r>
            <a:r>
              <a:rPr lang="en-US" altLang="zh-CN" sz="2400" dirty="0" err="1"/>
              <a:t>HowNet</a:t>
            </a:r>
            <a:r>
              <a:rPr lang="zh-CN" altLang="en-US" sz="2400" dirty="0"/>
              <a:t>动态库内部的架构图。主要分三大块儿：事件抽取（主模块）、健康测试以及日志打印及删除。其中，健康测试和事件抽取在不同程度上依赖于</a:t>
            </a:r>
            <a:r>
              <a:rPr lang="en-US" altLang="zh-CN" sz="2400" dirty="0" err="1"/>
              <a:t>HowNet</a:t>
            </a:r>
            <a:r>
              <a:rPr lang="zh-CN" altLang="en-US" sz="2400" dirty="0"/>
              <a:t>解析器模块。</a:t>
            </a:r>
          </a:p>
        </p:txBody>
      </p:sp>
      <p:sp>
        <p:nvSpPr>
          <p:cNvPr id="4" name="标题 10">
            <a:extLst>
              <a:ext uri="{FF2B5EF4-FFF2-40B4-BE49-F238E27FC236}">
                <a16:creationId xmlns:a16="http://schemas.microsoft.com/office/drawing/2014/main" id="{2860D9C2-82A1-49D1-8E17-57CB1EE00316}"/>
              </a:ext>
            </a:extLst>
          </p:cNvPr>
          <p:cNvSpPr txBox="1">
            <a:spLocks/>
          </p:cNvSpPr>
          <p:nvPr/>
        </p:nvSpPr>
        <p:spPr>
          <a:xfrm>
            <a:off x="1504598" y="350416"/>
            <a:ext cx="9024257" cy="66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/>
              <a:t>金融事件抽取的系统架构图</a:t>
            </a:r>
          </a:p>
        </p:txBody>
      </p:sp>
    </p:spTree>
    <p:extLst>
      <p:ext uri="{BB962C8B-B14F-4D97-AF65-F5344CB8AC3E}">
        <p14:creationId xmlns:p14="http://schemas.microsoft.com/office/powerpoint/2010/main" val="196042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0">
            <a:extLst>
              <a:ext uri="{FF2B5EF4-FFF2-40B4-BE49-F238E27FC236}">
                <a16:creationId xmlns:a16="http://schemas.microsoft.com/office/drawing/2014/main" id="{F02568BB-8EDF-4129-86F9-36C2999487C6}"/>
              </a:ext>
            </a:extLst>
          </p:cNvPr>
          <p:cNvSpPr txBox="1">
            <a:spLocks/>
          </p:cNvSpPr>
          <p:nvPr/>
        </p:nvSpPr>
        <p:spPr>
          <a:xfrm>
            <a:off x="1504598" y="350416"/>
            <a:ext cx="9024257" cy="66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/>
              <a:t>金融事件抽取的流程图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40F098-8940-47D1-95B4-309E1C7550C6}"/>
              </a:ext>
            </a:extLst>
          </p:cNvPr>
          <p:cNvSpPr txBox="1"/>
          <p:nvPr/>
        </p:nvSpPr>
        <p:spPr>
          <a:xfrm>
            <a:off x="1504598" y="1091682"/>
            <a:ext cx="8602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600" dirty="0"/>
              <a:t>以下为金融事件抽取流程图。从业务客户端发出数据请求开始，先由负载均衡器进行请求转发至</a:t>
            </a:r>
            <a:r>
              <a:rPr lang="en-US" altLang="zh-CN" sz="1600" dirty="0"/>
              <a:t>Java</a:t>
            </a:r>
            <a:r>
              <a:rPr lang="zh-CN" altLang="en-US" sz="1600" dirty="0"/>
              <a:t>应用，</a:t>
            </a:r>
            <a:r>
              <a:rPr lang="en-US" altLang="zh-CN" sz="1600" dirty="0"/>
              <a:t>Java</a:t>
            </a:r>
            <a:r>
              <a:rPr lang="zh-CN" altLang="en-US" sz="1600" dirty="0"/>
              <a:t>应用调用预处理库，将非标准化文本进行处理，处理完成之后传入</a:t>
            </a:r>
            <a:r>
              <a:rPr lang="en-US" altLang="zh-CN" sz="1600" dirty="0" err="1"/>
              <a:t>HowNet</a:t>
            </a:r>
            <a:r>
              <a:rPr lang="zh-CN" altLang="en-US" sz="1600" dirty="0"/>
              <a:t>解析器，解析器通过解析返回抽取结果，</a:t>
            </a:r>
            <a:r>
              <a:rPr lang="en-US" altLang="zh-CN" sz="1600" dirty="0"/>
              <a:t>Java</a:t>
            </a:r>
            <a:r>
              <a:rPr lang="zh-CN" altLang="en-US" sz="1600" dirty="0"/>
              <a:t>应用进行封装并记录日志，然后返回给负载局衡器，负载均衡器响应给客户，自此一次请求完成。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3232DB23-15B4-4B7B-B692-C36BCB4B2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93" y="2189579"/>
            <a:ext cx="8310579" cy="4420641"/>
          </a:xfrm>
        </p:spPr>
      </p:pic>
    </p:spTree>
    <p:extLst>
      <p:ext uri="{BB962C8B-B14F-4D97-AF65-F5344CB8AC3E}">
        <p14:creationId xmlns:p14="http://schemas.microsoft.com/office/powerpoint/2010/main" val="26592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217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金融事件抽取的系统架构图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 丁</dc:creator>
  <cp:lastModifiedBy>柯 丁</cp:lastModifiedBy>
  <cp:revision>13</cp:revision>
  <dcterms:created xsi:type="dcterms:W3CDTF">2018-11-20T02:26:07Z</dcterms:created>
  <dcterms:modified xsi:type="dcterms:W3CDTF">2018-11-20T08:33:00Z</dcterms:modified>
</cp:coreProperties>
</file>