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sldIdLst>
    <p:sldId id="294" r:id="rId2"/>
    <p:sldId id="295" r:id="rId3"/>
    <p:sldId id="300" r:id="rId4"/>
    <p:sldId id="312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35" r:id="rId20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C49"/>
    <a:srgbClr val="008A83"/>
    <a:srgbClr val="E71F19"/>
    <a:srgbClr val="F04E3F"/>
    <a:srgbClr val="31B8B4"/>
    <a:srgbClr val="E94E60"/>
    <a:srgbClr val="27C5D6"/>
    <a:srgbClr val="F58C65"/>
    <a:srgbClr val="74AD93"/>
    <a:srgbClr val="4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2" autoAdjust="0"/>
    <p:restoredTop sz="97926" autoAdjust="0"/>
  </p:normalViewPr>
  <p:slideViewPr>
    <p:cSldViewPr snapToGrid="0" showGuides="1">
      <p:cViewPr varScale="1">
        <p:scale>
          <a:sx n="80" d="100"/>
          <a:sy n="80" d="100"/>
        </p:scale>
        <p:origin x="-51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18/9/9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" y="0"/>
            <a:ext cx="121807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0" y="-4809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81"/>
          <p:cNvSpPr txBox="1"/>
          <p:nvPr/>
        </p:nvSpPr>
        <p:spPr>
          <a:xfrm>
            <a:off x="5149530" y="4791904"/>
            <a:ext cx="196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孙晓青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1552683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98129" y="1592677"/>
            <a:ext cx="6481462" cy="2987214"/>
            <a:chOff x="2898129" y="1087840"/>
            <a:chExt cx="6481462" cy="2987214"/>
          </a:xfrm>
        </p:grpSpPr>
        <p:sp>
          <p:nvSpPr>
            <p:cNvPr id="11" name="文本框 283"/>
            <p:cNvSpPr txBox="1"/>
            <p:nvPr/>
          </p:nvSpPr>
          <p:spPr>
            <a:xfrm>
              <a:off x="3337529" y="3149264"/>
              <a:ext cx="5643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2018</a:t>
              </a:r>
              <a:r>
                <a:rPr lang="zh-CN" altLang="en-US" sz="40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操作</a:t>
              </a:r>
              <a:r>
                <a:rPr lang="zh-CN" altLang="en-US" sz="4000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4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sz="40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40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997200" y="2919354"/>
              <a:ext cx="6291943" cy="1155700"/>
              <a:chOff x="2959100" y="2919354"/>
              <a:chExt cx="6291943" cy="11557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959100" y="29193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59100" y="40750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283"/>
            <p:cNvSpPr txBox="1"/>
            <p:nvPr/>
          </p:nvSpPr>
          <p:spPr>
            <a:xfrm>
              <a:off x="2898129" y="1087840"/>
              <a:ext cx="648146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0" b="1" dirty="0" err="1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0000" b="1" dirty="0" err="1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anana</a:t>
              </a:r>
              <a:r>
                <a:rPr lang="en-US" altLang="zh-CN" sz="10000" b="1" dirty="0" err="1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endParaRPr lang="en-US" altLang="zh-CN" sz="100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69264" y="319837"/>
            <a:ext cx="1104840" cy="1067633"/>
            <a:chOff x="469264" y="319837"/>
            <a:chExt cx="1104840" cy="1067633"/>
          </a:xfrm>
        </p:grpSpPr>
        <p:sp>
          <p:nvSpPr>
            <p:cNvPr id="107" name="等腰三角形 106"/>
            <p:cNvSpPr/>
            <p:nvPr/>
          </p:nvSpPr>
          <p:spPr>
            <a:xfrm>
              <a:off x="469264" y="319837"/>
              <a:ext cx="1048148" cy="90357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3603673">
              <a:off x="598241" y="411606"/>
              <a:ext cx="1048150" cy="903577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添加应用程序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14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2289085"/>
            <a:ext cx="10372265" cy="26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04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88733" y="2537850"/>
            <a:ext cx="4345502" cy="1958680"/>
            <a:chOff x="983017" y="2537850"/>
            <a:chExt cx="4345502" cy="1958680"/>
          </a:xfrm>
        </p:grpSpPr>
        <p:sp>
          <p:nvSpPr>
            <p:cNvPr id="13" name="文本框 2"/>
            <p:cNvSpPr txBox="1"/>
            <p:nvPr/>
          </p:nvSpPr>
          <p:spPr>
            <a:xfrm>
              <a:off x="983017" y="2537850"/>
              <a:ext cx="1577664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PART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 IV</a:t>
              </a:r>
              <a:endParaRPr lang="zh-CN" altLang="en-US" sz="2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1247267" y="4157976"/>
              <a:ext cx="137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BANANA</a:t>
              </a:r>
              <a:r>
                <a:rPr lang="zh-CN" altLang="en-US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OS</a:t>
              </a:r>
              <a:endParaRPr lang="zh-CN" altLang="en-US" sz="1600" cap="all" dirty="0">
                <a:solidFill>
                  <a:schemeClr val="tx2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1450534" y="3157059"/>
              <a:ext cx="3877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部分代码展示</a:t>
              </a:r>
              <a:endParaRPr lang="zh-CN" altLang="en-US" sz="48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834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ls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屏幕快照 2018-09-09 下午11.2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" y="2571559"/>
            <a:ext cx="12096300" cy="20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mkfolder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24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07" y="1692087"/>
            <a:ext cx="8683385" cy="42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kfile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部分代码展示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25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69" y="1628578"/>
            <a:ext cx="8112285" cy="44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计算器 部分代码展示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2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9" y="1399962"/>
            <a:ext cx="10682295" cy="47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74430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 err="1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getDate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部分代码展示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2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85" y="1301674"/>
            <a:ext cx="5330569" cy="51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扫雷 部分代码展示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2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73" y="1495208"/>
            <a:ext cx="9080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推箱子 部分代码展示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屏幕快照 2018-09-09 下午11.3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49" y="1269772"/>
            <a:ext cx="6769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" y="0"/>
            <a:ext cx="121807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-4058" y="-4809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81"/>
          <p:cNvSpPr txBox="1"/>
          <p:nvPr/>
        </p:nvSpPr>
        <p:spPr>
          <a:xfrm>
            <a:off x="5149530" y="4791904"/>
            <a:ext cx="196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孙晓青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1552683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30081" y="1592677"/>
            <a:ext cx="8417558" cy="2987214"/>
            <a:chOff x="1930081" y="1087840"/>
            <a:chExt cx="8417558" cy="2987214"/>
          </a:xfrm>
        </p:grpSpPr>
        <p:sp>
          <p:nvSpPr>
            <p:cNvPr id="14" name="文本框 283"/>
            <p:cNvSpPr txBox="1"/>
            <p:nvPr/>
          </p:nvSpPr>
          <p:spPr>
            <a:xfrm>
              <a:off x="4197534" y="3025355"/>
              <a:ext cx="39233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5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anana</a:t>
              </a:r>
              <a:r>
                <a:rPr lang="zh-CN" altLang="en-US" sz="5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56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endParaRPr lang="zh-CN" altLang="en-US" sz="56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997200" y="2919354"/>
              <a:ext cx="6291943" cy="1155700"/>
              <a:chOff x="2959100" y="2919354"/>
              <a:chExt cx="6291943" cy="11557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959100" y="29193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959100" y="4075054"/>
                <a:ext cx="629194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83"/>
            <p:cNvSpPr txBox="1"/>
            <p:nvPr/>
          </p:nvSpPr>
          <p:spPr>
            <a:xfrm>
              <a:off x="1930081" y="1087840"/>
              <a:ext cx="841755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115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hank</a:t>
              </a:r>
              <a:r>
                <a:rPr lang="zh-CN" altLang="en-US" sz="115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15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you</a:t>
              </a:r>
              <a:r>
                <a:rPr lang="zh-CN" altLang="en-US" sz="115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15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  <a:endPara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9264" y="319837"/>
            <a:ext cx="1104840" cy="1067633"/>
            <a:chOff x="469264" y="319837"/>
            <a:chExt cx="1104840" cy="1067633"/>
          </a:xfrm>
        </p:grpSpPr>
        <p:sp>
          <p:nvSpPr>
            <p:cNvPr id="27" name="等腰三角形 26"/>
            <p:cNvSpPr/>
            <p:nvPr/>
          </p:nvSpPr>
          <p:spPr>
            <a:xfrm>
              <a:off x="469264" y="319837"/>
              <a:ext cx="1048148" cy="90357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3603673">
              <a:off x="598241" y="411606"/>
              <a:ext cx="1048150" cy="903577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9"/>
          <p:cNvSpPr txBox="1"/>
          <p:nvPr/>
        </p:nvSpPr>
        <p:spPr>
          <a:xfrm>
            <a:off x="8075458" y="2840960"/>
            <a:ext cx="2874037" cy="430887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00" dirty="0" smtClean="0"/>
              <a:t>完善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和文件系统</a:t>
            </a:r>
            <a:endParaRPr lang="zh-CN" altLang="en-US" sz="2200" dirty="0"/>
          </a:p>
        </p:txBody>
      </p:sp>
      <p:sp>
        <p:nvSpPr>
          <p:cNvPr id="40" name="文本框 10"/>
          <p:cNvSpPr txBox="1"/>
          <p:nvPr/>
        </p:nvSpPr>
        <p:spPr>
          <a:xfrm>
            <a:off x="8132852" y="3828584"/>
            <a:ext cx="2675376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400" dirty="0" smtClean="0"/>
              <a:t>添加应用程序</a:t>
            </a:r>
            <a:endParaRPr lang="zh-CN" altLang="en-US" sz="2400" dirty="0"/>
          </a:p>
        </p:txBody>
      </p:sp>
      <p:sp>
        <p:nvSpPr>
          <p:cNvPr id="41" name="文本框 11"/>
          <p:cNvSpPr txBox="1"/>
          <p:nvPr/>
        </p:nvSpPr>
        <p:spPr>
          <a:xfrm>
            <a:off x="8133084" y="4816208"/>
            <a:ext cx="267040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400" dirty="0" smtClean="0"/>
              <a:t>部分代码展示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902039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925349" y="2514602"/>
            <a:ext cx="2842553" cy="1775788"/>
            <a:chOff x="1794723" y="2515487"/>
            <a:chExt cx="2842553" cy="1775788"/>
          </a:xfrm>
        </p:grpSpPr>
        <p:sp>
          <p:nvSpPr>
            <p:cNvPr id="44" name="文本框 1"/>
            <p:cNvSpPr txBox="1"/>
            <p:nvPr/>
          </p:nvSpPr>
          <p:spPr>
            <a:xfrm>
              <a:off x="2177894" y="3675722"/>
              <a:ext cx="207620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400" dirty="0" smtClean="0">
                  <a:solidFill>
                    <a:schemeClr val="accent1">
                      <a:lumMod val="75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</a:t>
              </a:r>
              <a:endParaRPr lang="zh-CN" altLang="en-US" sz="3400" dirty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45" name="文本框 5"/>
            <p:cNvSpPr txBox="1"/>
            <p:nvPr/>
          </p:nvSpPr>
          <p:spPr>
            <a:xfrm>
              <a:off x="1794723" y="2515487"/>
              <a:ext cx="2842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chemeClr val="accent1">
                      <a:lumMod val="75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目录</a:t>
              </a:r>
            </a:p>
          </p:txBody>
        </p:sp>
      </p:grpSp>
      <p:sp>
        <p:nvSpPr>
          <p:cNvPr id="47" name="文本框 2"/>
          <p:cNvSpPr txBox="1"/>
          <p:nvPr/>
        </p:nvSpPr>
        <p:spPr>
          <a:xfrm>
            <a:off x="8137406" y="1837847"/>
            <a:ext cx="267040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系统概述</a:t>
            </a:r>
            <a:endParaRPr lang="zh-CN" altLang="en-US" sz="24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7287860" y="2779004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9" name="文本框 10"/>
          <p:cNvSpPr txBox="1"/>
          <p:nvPr/>
        </p:nvSpPr>
        <p:spPr>
          <a:xfrm>
            <a:off x="7269665" y="3766628"/>
            <a:ext cx="687150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50" name="文本框 11"/>
          <p:cNvSpPr txBox="1"/>
          <p:nvPr/>
        </p:nvSpPr>
        <p:spPr>
          <a:xfrm>
            <a:off x="7268051" y="4754252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51" name="文本框 2"/>
          <p:cNvSpPr txBox="1"/>
          <p:nvPr/>
        </p:nvSpPr>
        <p:spPr>
          <a:xfrm>
            <a:off x="7287860" y="1791380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3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88733" y="2537850"/>
            <a:ext cx="3736360" cy="1958680"/>
            <a:chOff x="983017" y="2537850"/>
            <a:chExt cx="3736360" cy="1958680"/>
          </a:xfrm>
        </p:grpSpPr>
        <p:sp>
          <p:nvSpPr>
            <p:cNvPr id="13" name="文本框 2"/>
            <p:cNvSpPr txBox="1"/>
            <p:nvPr/>
          </p:nvSpPr>
          <p:spPr>
            <a:xfrm>
              <a:off x="983017" y="2537850"/>
              <a:ext cx="136830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PART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I</a:t>
              </a:r>
              <a:endParaRPr lang="zh-CN" altLang="en-US" sz="2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1247266" y="4157976"/>
              <a:ext cx="137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B</a:t>
              </a:r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anana</a:t>
              </a:r>
              <a:r>
                <a:rPr lang="zh-CN" altLang="en-US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1600" cap="all" dirty="0" err="1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os</a:t>
              </a:r>
              <a:endParaRPr lang="zh-CN" altLang="en-US" sz="1600" cap="all" dirty="0">
                <a:solidFill>
                  <a:schemeClr val="tx2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2059675" y="3157059"/>
              <a:ext cx="26597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系统概述</a:t>
              </a:r>
              <a:endParaRPr lang="zh-CN" altLang="en-US" sz="48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670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系统概述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5" name="图片 4" descr="bana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62" y="3082264"/>
            <a:ext cx="2940930" cy="294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0928" y="1750233"/>
            <a:ext cx="7127805" cy="39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Banana OS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主要是在参考源码的基础上实现了</a:t>
            </a:r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文件系统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，并对</a:t>
            </a:r>
            <a:r>
              <a:rPr lang="en-US" altLang="zh-CN" sz="1867" kern="0" dirty="0">
                <a:solidFill>
                  <a:srgbClr val="FD9F00"/>
                </a:solidFill>
                <a:latin typeface="微软雅黑"/>
                <a:ea typeface="微软雅黑"/>
                <a:cs typeface="微软雅黑"/>
              </a:rPr>
              <a:t>shell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做了改进，还实现了几个</a:t>
            </a:r>
            <a:r>
              <a:rPr lang="zh-CN" altLang="en-US" sz="1867" kern="0" dirty="0">
                <a:solidFill>
                  <a:srgbClr val="FD9F00"/>
                </a:solidFill>
                <a:latin typeface="微软雅黑"/>
                <a:ea typeface="微软雅黑"/>
                <a:cs typeface="微软雅黑"/>
              </a:rPr>
              <a:t>系统级指令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和多个</a:t>
            </a:r>
            <a:r>
              <a:rPr lang="zh-CN" altLang="en-US" sz="1867" kern="0" dirty="0">
                <a:solidFill>
                  <a:srgbClr val="FD9F00"/>
                </a:solidFill>
                <a:latin typeface="微软雅黑"/>
                <a:ea typeface="微软雅黑"/>
                <a:cs typeface="微软雅黑"/>
              </a:rPr>
              <a:t>用户级应用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在通读整本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Orange’s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之后，我发现书上提供的源码并没有完善的文件管理， 所以首先就考虑修改文件系统。 我在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Orange’s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原有文件系统的基础上建立了文件目录， 实现了</a:t>
            </a:r>
            <a:r>
              <a:rPr lang="zh-CN" altLang="en-US" sz="1867" kern="0" dirty="0">
                <a:solidFill>
                  <a:srgbClr val="27C5D6"/>
                </a:solidFill>
                <a:latin typeface="微软雅黑"/>
                <a:ea typeface="微软雅黑"/>
                <a:cs typeface="微软雅黑"/>
              </a:rPr>
              <a:t>文件系统的多级管理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， 还添加了</a:t>
            </a:r>
            <a:r>
              <a:rPr lang="zh-CN" altLang="en-US" sz="1867" kern="0" dirty="0">
                <a:solidFill>
                  <a:srgbClr val="27C5D6"/>
                </a:solidFill>
                <a:latin typeface="微软雅黑"/>
                <a:ea typeface="微软雅黑"/>
                <a:cs typeface="微软雅黑"/>
              </a:rPr>
              <a:t>文件的增删改查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的指令， 允许用户在当前目录下查看文件、进入某个文件夹或者返回上一级目录。 除此之外， 为了让 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Banana OS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更加丰富有趣，我还加入了</a:t>
            </a:r>
            <a:r>
              <a:rPr lang="zh-CN" altLang="en-US" sz="1867" kern="0" dirty="0">
                <a:solidFill>
                  <a:srgbClr val="4FC34E"/>
                </a:solidFill>
                <a:latin typeface="微软雅黑"/>
                <a:ea typeface="微软雅黑"/>
                <a:cs typeface="微软雅黑"/>
              </a:rPr>
              <a:t>开机动画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zh-CN" altLang="en-US" sz="1867" kern="0" dirty="0">
                <a:solidFill>
                  <a:srgbClr val="4FC34E"/>
                </a:solidFill>
                <a:latin typeface="微软雅黑"/>
                <a:ea typeface="微软雅黑"/>
                <a:cs typeface="微软雅黑"/>
              </a:rPr>
              <a:t>扫雷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sz="1867" kern="0" dirty="0">
                <a:solidFill>
                  <a:srgbClr val="4FC34E"/>
                </a:solidFill>
                <a:latin typeface="微软雅黑"/>
                <a:ea typeface="微软雅黑"/>
                <a:cs typeface="微软雅黑"/>
              </a:rPr>
              <a:t>推箱子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sz="1867" kern="0" dirty="0">
                <a:solidFill>
                  <a:srgbClr val="4FC34E"/>
                </a:solidFill>
                <a:latin typeface="微软雅黑"/>
                <a:ea typeface="微软雅黑"/>
                <a:cs typeface="微软雅黑"/>
              </a:rPr>
              <a:t>计算器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等应用，这样就形成了一个类似 </a:t>
            </a:r>
            <a:r>
              <a:rPr lang="en-US" altLang="zh-CN" sz="1867" kern="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linux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风格的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shell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5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操作系统组成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9" name="任意多边形 30"/>
          <p:cNvSpPr>
            <a:spLocks/>
          </p:cNvSpPr>
          <p:nvPr/>
        </p:nvSpPr>
        <p:spPr bwMode="auto">
          <a:xfrm rot="3292421">
            <a:off x="1264445" y="3075781"/>
            <a:ext cx="2449512" cy="1635125"/>
          </a:xfrm>
          <a:custGeom>
            <a:avLst/>
            <a:gdLst>
              <a:gd name="T0" fmla="*/ 63465 w 1857486"/>
              <a:gd name="T1" fmla="*/ 26016 h 1241208"/>
              <a:gd name="T2" fmla="*/ 68086 w 1857486"/>
              <a:gd name="T3" fmla="*/ 42850 h 1241208"/>
              <a:gd name="T4" fmla="*/ 507673 w 1857486"/>
              <a:gd name="T5" fmla="*/ 607768 h 1241208"/>
              <a:gd name="T6" fmla="*/ 723807 w 1857486"/>
              <a:gd name="T7" fmla="*/ 729402 h 1241208"/>
              <a:gd name="T8" fmla="*/ 776491 w 1857486"/>
              <a:gd name="T9" fmla="*/ 749317 h 1241208"/>
              <a:gd name="T10" fmla="*/ 837138 w 1857486"/>
              <a:gd name="T11" fmla="*/ 772242 h 1241208"/>
              <a:gd name="T12" fmla="*/ 1422127 w 1857486"/>
              <a:gd name="T13" fmla="*/ 812612 h 1241208"/>
              <a:gd name="T14" fmla="*/ 1527077 w 1857486"/>
              <a:gd name="T15" fmla="*/ 783806 h 1241208"/>
              <a:gd name="T16" fmla="*/ 1648674 w 1857486"/>
              <a:gd name="T17" fmla="*/ 750431 h 1241208"/>
              <a:gd name="T18" fmla="*/ 1959074 w 1857486"/>
              <a:gd name="T19" fmla="*/ 576963 h 1241208"/>
              <a:gd name="T20" fmla="*/ 1974219 w 1857486"/>
              <a:gd name="T21" fmla="*/ 564050 h 1241208"/>
              <a:gd name="T22" fmla="*/ 2051266 w 1857486"/>
              <a:gd name="T23" fmla="*/ 498353 h 1241208"/>
              <a:gd name="T24" fmla="*/ 2213592 w 1857486"/>
              <a:gd name="T25" fmla="*/ 310844 h 1241208"/>
              <a:gd name="T26" fmla="*/ 2335228 w 1857486"/>
              <a:gd name="T27" fmla="*/ 94710 h 1241208"/>
              <a:gd name="T28" fmla="*/ 2371028 w 1857486"/>
              <a:gd name="T29" fmla="*/ 0 h 1241208"/>
              <a:gd name="T30" fmla="*/ 2412958 w 1857486"/>
              <a:gd name="T31" fmla="*/ 117570 h 1241208"/>
              <a:gd name="T32" fmla="*/ 2447627 w 1857486"/>
              <a:gd name="T33" fmla="*/ 469386 h 1241208"/>
              <a:gd name="T34" fmla="*/ 2447087 w 1857486"/>
              <a:gd name="T35" fmla="*/ 475109 h 1241208"/>
              <a:gd name="T36" fmla="*/ 2436584 w 1857486"/>
              <a:gd name="T37" fmla="*/ 586360 h 1241208"/>
              <a:gd name="T38" fmla="*/ 2217416 w 1857486"/>
              <a:gd name="T39" fmla="*/ 1130244 h 1241208"/>
              <a:gd name="T40" fmla="*/ 2176873 w 1857486"/>
              <a:gd name="T41" fmla="*/ 1180838 h 1241208"/>
              <a:gd name="T42" fmla="*/ 2141653 w 1857486"/>
              <a:gd name="T43" fmla="*/ 1224789 h 1241208"/>
              <a:gd name="T44" fmla="*/ 1959182 w 1857486"/>
              <a:gd name="T45" fmla="*/ 1392759 h 1241208"/>
              <a:gd name="T46" fmla="*/ 1286072 w 1857486"/>
              <a:gd name="T47" fmla="*/ 1636261 h 1241208"/>
              <a:gd name="T48" fmla="*/ 1269854 w 1857486"/>
              <a:gd name="T49" fmla="*/ 1636286 h 1241208"/>
              <a:gd name="T50" fmla="*/ 1168374 w 1857486"/>
              <a:gd name="T51" fmla="*/ 1636436 h 1241208"/>
              <a:gd name="T52" fmla="*/ 245001 w 1857486"/>
              <a:gd name="T53" fmla="*/ 1147992 h 1241208"/>
              <a:gd name="T54" fmla="*/ 34504 w 1857486"/>
              <a:gd name="T55" fmla="*/ 124818 h 124120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857486"/>
              <a:gd name="T85" fmla="*/ 0 h 1241208"/>
              <a:gd name="T86" fmla="*/ 1857486 w 1857486"/>
              <a:gd name="T87" fmla="*/ 1241208 h 124120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857486" h="1241208">
                <a:moveTo>
                  <a:pt x="48137" y="19733"/>
                </a:moveTo>
                <a:lnTo>
                  <a:pt x="51642" y="32501"/>
                </a:lnTo>
                <a:cubicBezTo>
                  <a:pt x="115253" y="199683"/>
                  <a:pt x="227751" y="350314"/>
                  <a:pt x="385061" y="460981"/>
                </a:cubicBezTo>
                <a:cubicBezTo>
                  <a:pt x="437498" y="497870"/>
                  <a:pt x="492431" y="528573"/>
                  <a:pt x="548995" y="553239"/>
                </a:cubicBezTo>
                <a:lnTo>
                  <a:pt x="588955" y="568344"/>
                </a:lnTo>
                <a:lnTo>
                  <a:pt x="634954" y="585732"/>
                </a:lnTo>
                <a:cubicBezTo>
                  <a:pt x="779895" y="632404"/>
                  <a:pt x="932314" y="641826"/>
                  <a:pt x="1078658" y="616352"/>
                </a:cubicBezTo>
                <a:lnTo>
                  <a:pt x="1158261" y="594503"/>
                </a:lnTo>
                <a:lnTo>
                  <a:pt x="1250490" y="569189"/>
                </a:lnTo>
                <a:cubicBezTo>
                  <a:pt x="1334081" y="537383"/>
                  <a:pt x="1413534" y="493356"/>
                  <a:pt x="1485923" y="437616"/>
                </a:cubicBezTo>
                <a:lnTo>
                  <a:pt x="1497410" y="427822"/>
                </a:lnTo>
                <a:lnTo>
                  <a:pt x="1555849" y="377992"/>
                </a:lnTo>
                <a:cubicBezTo>
                  <a:pt x="1600753" y="335664"/>
                  <a:pt x="1642082" y="288206"/>
                  <a:pt x="1678970" y="235770"/>
                </a:cubicBezTo>
                <a:cubicBezTo>
                  <a:pt x="1715860" y="183333"/>
                  <a:pt x="1746563" y="128400"/>
                  <a:pt x="1771229" y="71836"/>
                </a:cubicBezTo>
                <a:lnTo>
                  <a:pt x="1798383" y="0"/>
                </a:lnTo>
                <a:lnTo>
                  <a:pt x="1830186" y="89175"/>
                </a:lnTo>
                <a:cubicBezTo>
                  <a:pt x="1851994" y="176986"/>
                  <a:pt x="1860619" y="266914"/>
                  <a:pt x="1856482" y="356021"/>
                </a:cubicBezTo>
                <a:lnTo>
                  <a:pt x="1856072" y="360362"/>
                </a:lnTo>
                <a:lnTo>
                  <a:pt x="1848106" y="444744"/>
                </a:lnTo>
                <a:cubicBezTo>
                  <a:pt x="1827108" y="591799"/>
                  <a:pt x="1771049" y="733845"/>
                  <a:pt x="1681871" y="857270"/>
                </a:cubicBezTo>
                <a:lnTo>
                  <a:pt x="1651120" y="895645"/>
                </a:lnTo>
                <a:lnTo>
                  <a:pt x="1624406" y="928981"/>
                </a:lnTo>
                <a:cubicBezTo>
                  <a:pt x="1583468" y="975154"/>
                  <a:pt x="1537292" y="1017912"/>
                  <a:pt x="1486005" y="1056383"/>
                </a:cubicBezTo>
                <a:cubicBezTo>
                  <a:pt x="1332143" y="1171796"/>
                  <a:pt x="1154119" y="1232240"/>
                  <a:pt x="975463" y="1241075"/>
                </a:cubicBezTo>
                <a:lnTo>
                  <a:pt x="963162" y="1241094"/>
                </a:lnTo>
                <a:lnTo>
                  <a:pt x="886191" y="1241208"/>
                </a:lnTo>
                <a:cubicBezTo>
                  <a:pt x="618871" y="1228796"/>
                  <a:pt x="358948" y="1101525"/>
                  <a:pt x="185829" y="870732"/>
                </a:cubicBezTo>
                <a:cubicBezTo>
                  <a:pt x="12710" y="639938"/>
                  <a:pt x="-36730" y="354783"/>
                  <a:pt x="26171" y="94672"/>
                </a:cubicBezTo>
                <a:lnTo>
                  <a:pt x="48137" y="1973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12700" cmpd="sng">
            <a:solidFill>
              <a:srgbClr val="FFFFFF"/>
            </a:solidFill>
            <a:prstDash val="sysDash"/>
            <a:miter lim="800000"/>
            <a:headEnd/>
            <a:tailEnd type="triangle" w="med" len="med"/>
          </a:ln>
        </p:spPr>
        <p:txBody>
          <a:bodyPr lIns="0" tIns="468000" rIns="0" b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31"/>
          <p:cNvSpPr>
            <a:spLocks/>
          </p:cNvSpPr>
          <p:nvPr/>
        </p:nvSpPr>
        <p:spPr bwMode="auto">
          <a:xfrm rot="19588634">
            <a:off x="2128838" y="1998663"/>
            <a:ext cx="2446337" cy="2012950"/>
          </a:xfrm>
          <a:custGeom>
            <a:avLst/>
            <a:gdLst>
              <a:gd name="T0" fmla="*/ 1900733 w 1856155"/>
              <a:gd name="T1" fmla="*/ 203791 h 1526889"/>
              <a:gd name="T2" fmla="*/ 2424452 w 1856155"/>
              <a:gd name="T3" fmla="*/ 980904 h 1526889"/>
              <a:gd name="T4" fmla="*/ 2447195 w 1856155"/>
              <a:gd name="T5" fmla="*/ 1197186 h 1526889"/>
              <a:gd name="T6" fmla="*/ 2438181 w 1856155"/>
              <a:gd name="T7" fmla="*/ 1185518 h 1526889"/>
              <a:gd name="T8" fmla="*/ 1834538 w 1856155"/>
              <a:gd name="T9" fmla="*/ 800829 h 1526889"/>
              <a:gd name="T10" fmla="*/ 1590122 w 1856155"/>
              <a:gd name="T11" fmla="*/ 758759 h 1526889"/>
              <a:gd name="T12" fmla="*/ 1531931 w 1856155"/>
              <a:gd name="T13" fmla="*/ 760509 h 1526889"/>
              <a:gd name="T14" fmla="*/ 1349580 w 1856155"/>
              <a:gd name="T15" fmla="*/ 765992 h 1526889"/>
              <a:gd name="T16" fmla="*/ 904359 w 1856155"/>
              <a:gd name="T17" fmla="*/ 914665 h 1526889"/>
              <a:gd name="T18" fmla="*/ 809813 w 1856155"/>
              <a:gd name="T19" fmla="*/ 974230 h 1526889"/>
              <a:gd name="T20" fmla="*/ 804949 w 1856155"/>
              <a:gd name="T21" fmla="*/ 977294 h 1526889"/>
              <a:gd name="T22" fmla="*/ 477600 w 1856155"/>
              <a:gd name="T23" fmla="*/ 1316808 h 1526889"/>
              <a:gd name="T24" fmla="*/ 471833 w 1856155"/>
              <a:gd name="T25" fmla="*/ 1326821 h 1526889"/>
              <a:gd name="T26" fmla="*/ 417128 w 1856155"/>
              <a:gd name="T27" fmla="*/ 1421793 h 1526889"/>
              <a:gd name="T28" fmla="*/ 327120 w 1856155"/>
              <a:gd name="T29" fmla="*/ 1652894 h 1526889"/>
              <a:gd name="T30" fmla="*/ 285049 w 1856155"/>
              <a:gd name="T31" fmla="*/ 1897310 h 1526889"/>
              <a:gd name="T32" fmla="*/ 288531 w 1856155"/>
              <a:gd name="T33" fmla="*/ 2013083 h 1526889"/>
              <a:gd name="T34" fmla="*/ 275199 w 1856155"/>
              <a:gd name="T35" fmla="*/ 1998306 h 1526889"/>
              <a:gd name="T36" fmla="*/ 93114 w 1856155"/>
              <a:gd name="T37" fmla="*/ 1692882 h 1526889"/>
              <a:gd name="T38" fmla="*/ 56348 w 1856155"/>
              <a:gd name="T39" fmla="*/ 1572266 h 1526889"/>
              <a:gd name="T40" fmla="*/ 24616 w 1856155"/>
              <a:gd name="T41" fmla="*/ 1468164 h 1526889"/>
              <a:gd name="T42" fmla="*/ 48601 w 1856155"/>
              <a:gd name="T43" fmla="*/ 882273 h 1526889"/>
              <a:gd name="T44" fmla="*/ 69820 w 1856155"/>
              <a:gd name="T45" fmla="*/ 821010 h 1526889"/>
              <a:gd name="T46" fmla="*/ 88253 w 1856155"/>
              <a:gd name="T47" fmla="*/ 767789 h 1526889"/>
              <a:gd name="T48" fmla="*/ 203791 w 1856155"/>
              <a:gd name="T49" fmla="*/ 548335 h 1526889"/>
              <a:gd name="T50" fmla="*/ 756187 w 1856155"/>
              <a:gd name="T51" fmla="*/ 93112 h 1526889"/>
              <a:gd name="T52" fmla="*/ 772884 w 1856155"/>
              <a:gd name="T53" fmla="*/ 88023 h 1526889"/>
              <a:gd name="T54" fmla="*/ 980906 w 1856155"/>
              <a:gd name="T55" fmla="*/ 24616 h 1526889"/>
              <a:gd name="T56" fmla="*/ 1900733 w 1856155"/>
              <a:gd name="T57" fmla="*/ 203791 h 152688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856155"/>
              <a:gd name="T88" fmla="*/ 0 h 1526889"/>
              <a:gd name="T89" fmla="*/ 1856155 w 1856155"/>
              <a:gd name="T90" fmla="*/ 1526889 h 152688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856155" h="1526889">
                <a:moveTo>
                  <a:pt x="1441673" y="154572"/>
                </a:moveTo>
                <a:cubicBezTo>
                  <a:pt x="1655467" y="296201"/>
                  <a:pt x="1791614" y="511079"/>
                  <a:pt x="1838905" y="743999"/>
                </a:cubicBezTo>
                <a:lnTo>
                  <a:pt x="1856155" y="908045"/>
                </a:lnTo>
                <a:lnTo>
                  <a:pt x="1849318" y="899195"/>
                </a:lnTo>
                <a:cubicBezTo>
                  <a:pt x="1733303" y="763045"/>
                  <a:pt x="1576787" y="658889"/>
                  <a:pt x="1391465" y="607415"/>
                </a:cubicBezTo>
                <a:cubicBezTo>
                  <a:pt x="1329692" y="590257"/>
                  <a:pt x="1267641" y="579765"/>
                  <a:pt x="1206080" y="575506"/>
                </a:cubicBezTo>
                <a:lnTo>
                  <a:pt x="1161943" y="576833"/>
                </a:lnTo>
                <a:lnTo>
                  <a:pt x="1023633" y="580992"/>
                </a:lnTo>
                <a:cubicBezTo>
                  <a:pt x="904002" y="596538"/>
                  <a:pt x="789395" y="635281"/>
                  <a:pt x="685941" y="693758"/>
                </a:cubicBezTo>
                <a:lnTo>
                  <a:pt x="614229" y="738937"/>
                </a:lnTo>
                <a:lnTo>
                  <a:pt x="610540" y="741261"/>
                </a:lnTo>
                <a:cubicBezTo>
                  <a:pt x="513047" y="809388"/>
                  <a:pt x="428241" y="896381"/>
                  <a:pt x="362251" y="998776"/>
                </a:cubicBezTo>
                <a:cubicBezTo>
                  <a:pt x="360793" y="1001308"/>
                  <a:pt x="359335" y="1003839"/>
                  <a:pt x="357877" y="1006371"/>
                </a:cubicBezTo>
                <a:lnTo>
                  <a:pt x="316384" y="1078406"/>
                </a:lnTo>
                <a:cubicBezTo>
                  <a:pt x="288284" y="1133346"/>
                  <a:pt x="265273" y="1191919"/>
                  <a:pt x="248115" y="1253692"/>
                </a:cubicBezTo>
                <a:cubicBezTo>
                  <a:pt x="230957" y="1315467"/>
                  <a:pt x="220465" y="1377517"/>
                  <a:pt x="216205" y="1439077"/>
                </a:cubicBezTo>
                <a:lnTo>
                  <a:pt x="218846" y="1526889"/>
                </a:lnTo>
                <a:lnTo>
                  <a:pt x="208734" y="1515681"/>
                </a:lnTo>
                <a:cubicBezTo>
                  <a:pt x="150990" y="1444880"/>
                  <a:pt x="104757" y="1366689"/>
                  <a:pt x="70625" y="1284022"/>
                </a:cubicBezTo>
                <a:lnTo>
                  <a:pt x="42739" y="1192537"/>
                </a:lnTo>
                <a:lnTo>
                  <a:pt x="18671" y="1113577"/>
                </a:lnTo>
                <a:cubicBezTo>
                  <a:pt x="-10887" y="968003"/>
                  <a:pt x="-5735" y="815380"/>
                  <a:pt x="36863" y="669189"/>
                </a:cubicBezTo>
                <a:lnTo>
                  <a:pt x="52957" y="622722"/>
                </a:lnTo>
                <a:lnTo>
                  <a:pt x="66938" y="582355"/>
                </a:lnTo>
                <a:cubicBezTo>
                  <a:pt x="90012" y="525123"/>
                  <a:pt x="119165" y="469352"/>
                  <a:pt x="154572" y="415903"/>
                </a:cubicBezTo>
                <a:cubicBezTo>
                  <a:pt x="260794" y="255558"/>
                  <a:pt x="408218" y="138889"/>
                  <a:pt x="573555" y="70624"/>
                </a:cubicBezTo>
                <a:lnTo>
                  <a:pt x="586219" y="66764"/>
                </a:lnTo>
                <a:lnTo>
                  <a:pt x="744000" y="18671"/>
                </a:lnTo>
                <a:cubicBezTo>
                  <a:pt x="976919" y="-28621"/>
                  <a:pt x="1227880" y="12943"/>
                  <a:pt x="1441673" y="15457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 cmpd="sng">
            <a:solidFill>
              <a:srgbClr val="FFFFFF"/>
            </a:solidFill>
            <a:prstDash val="sysDash"/>
            <a:miter lim="800000"/>
            <a:headEnd/>
            <a:tailEnd type="triangle" w="med" len="med"/>
          </a:ln>
        </p:spPr>
        <p:txBody>
          <a:bodyPr lIns="0" tIns="108000" rIns="0" bIns="0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34"/>
          <p:cNvSpPr>
            <a:spLocks/>
          </p:cNvSpPr>
          <p:nvPr/>
        </p:nvSpPr>
        <p:spPr bwMode="auto">
          <a:xfrm rot="974914">
            <a:off x="3011488" y="2451100"/>
            <a:ext cx="2449512" cy="1663700"/>
          </a:xfrm>
          <a:custGeom>
            <a:avLst/>
            <a:gdLst>
              <a:gd name="T0" fmla="*/ 867391 w 1857556"/>
              <a:gd name="T1" fmla="*/ 53010 h 1261477"/>
              <a:gd name="T2" fmla="*/ 1219002 w 1857556"/>
              <a:gd name="T3" fmla="*/ 0 h 1261477"/>
              <a:gd name="T4" fmla="*/ 1233731 w 1857556"/>
              <a:gd name="T5" fmla="*/ 654 h 1261477"/>
              <a:gd name="T6" fmla="*/ 1336584 w 1857556"/>
              <a:gd name="T7" fmla="*/ 5216 h 1261477"/>
              <a:gd name="T8" fmla="*/ 2236615 w 1857556"/>
              <a:gd name="T9" fmla="*/ 535439 h 1261477"/>
              <a:gd name="T10" fmla="*/ 2400031 w 1857556"/>
              <a:gd name="T11" fmla="*/ 1567181 h 1261477"/>
              <a:gd name="T12" fmla="*/ 2367053 w 1857556"/>
              <a:gd name="T13" fmla="*/ 1663159 h 1261477"/>
              <a:gd name="T14" fmla="*/ 2362729 w 1857556"/>
              <a:gd name="T15" fmla="*/ 1647525 h 1261477"/>
              <a:gd name="T16" fmla="*/ 1949476 w 1857556"/>
              <a:gd name="T17" fmla="*/ 1063065 h 1261477"/>
              <a:gd name="T18" fmla="*/ 1739141 w 1857556"/>
              <a:gd name="T19" fmla="*/ 931658 h 1261477"/>
              <a:gd name="T20" fmla="*/ 1687424 w 1857556"/>
              <a:gd name="T21" fmla="*/ 909353 h 1261477"/>
              <a:gd name="T22" fmla="*/ 1627891 w 1857556"/>
              <a:gd name="T23" fmla="*/ 883675 h 1261477"/>
              <a:gd name="T24" fmla="*/ 1045365 w 1857556"/>
              <a:gd name="T25" fmla="*/ 816551 h 1261477"/>
              <a:gd name="T26" fmla="*/ 935311 w 1857556"/>
              <a:gd name="T27" fmla="*/ 835922 h 1261477"/>
              <a:gd name="T28" fmla="*/ 929648 w 1857556"/>
              <a:gd name="T29" fmla="*/ 836918 h 1261477"/>
              <a:gd name="T30" fmla="*/ 498189 w 1857556"/>
              <a:gd name="T31" fmla="*/ 1027361 h 1261477"/>
              <a:gd name="T32" fmla="*/ 489059 w 1857556"/>
              <a:gd name="T33" fmla="*/ 1034450 h 1261477"/>
              <a:gd name="T34" fmla="*/ 402493 w 1857556"/>
              <a:gd name="T35" fmla="*/ 1101668 h 1261477"/>
              <a:gd name="T36" fmla="*/ 231750 w 1857556"/>
              <a:gd name="T37" fmla="*/ 1281544 h 1261477"/>
              <a:gd name="T38" fmla="*/ 100342 w 1857556"/>
              <a:gd name="T39" fmla="*/ 1491880 h 1261477"/>
              <a:gd name="T40" fmla="*/ 56937 w 1857556"/>
              <a:gd name="T41" fmla="*/ 1592514 h 1261477"/>
              <a:gd name="T42" fmla="*/ 53016 w 1857556"/>
              <a:gd name="T43" fmla="*/ 1581644 h 1261477"/>
              <a:gd name="T44" fmla="*/ 5224 w 1857556"/>
              <a:gd name="T45" fmla="*/ 1112450 h 1261477"/>
              <a:gd name="T46" fmla="*/ 6025 w 1857556"/>
              <a:gd name="T47" fmla="*/ 1106757 h 1261477"/>
              <a:gd name="T48" fmla="*/ 21610 w 1857556"/>
              <a:gd name="T49" fmla="*/ 996103 h 1261477"/>
              <a:gd name="T50" fmla="*/ 195643 w 1857556"/>
              <a:gd name="T51" fmla="*/ 560172 h 1261477"/>
              <a:gd name="T52" fmla="*/ 309227 w 1857556"/>
              <a:gd name="T53" fmla="*/ 417410 h 1261477"/>
              <a:gd name="T54" fmla="*/ 345473 w 1857556"/>
              <a:gd name="T55" fmla="*/ 371852 h 1261477"/>
              <a:gd name="T56" fmla="*/ 535445 w 1857556"/>
              <a:gd name="T57" fmla="*/ 212418 h 1261477"/>
              <a:gd name="T58" fmla="*/ 867391 w 1857556"/>
              <a:gd name="T59" fmla="*/ 53010 h 12614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57556"/>
              <a:gd name="T91" fmla="*/ 0 h 1261477"/>
              <a:gd name="T92" fmla="*/ 1857556 w 1857556"/>
              <a:gd name="T93" fmla="*/ 1261477 h 126147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57556" h="1261477">
                <a:moveTo>
                  <a:pt x="657901" y="40207"/>
                </a:moveTo>
                <a:cubicBezTo>
                  <a:pt x="745285" y="13540"/>
                  <a:pt x="835154" y="322"/>
                  <a:pt x="924592" y="0"/>
                </a:cubicBezTo>
                <a:lnTo>
                  <a:pt x="935764" y="496"/>
                </a:lnTo>
                <a:lnTo>
                  <a:pt x="1013776" y="3956"/>
                </a:lnTo>
                <a:cubicBezTo>
                  <a:pt x="1280247" y="28598"/>
                  <a:pt x="1534068" y="167641"/>
                  <a:pt x="1696434" y="406121"/>
                </a:cubicBezTo>
                <a:cubicBezTo>
                  <a:pt x="1858802" y="644602"/>
                  <a:pt x="1895129" y="931722"/>
                  <a:pt x="1820382" y="1188679"/>
                </a:cubicBezTo>
                <a:lnTo>
                  <a:pt x="1795369" y="1261477"/>
                </a:lnTo>
                <a:cubicBezTo>
                  <a:pt x="1794275" y="1257524"/>
                  <a:pt x="1793182" y="1253572"/>
                  <a:pt x="1792089" y="1249619"/>
                </a:cubicBezTo>
                <a:cubicBezTo>
                  <a:pt x="1736202" y="1079699"/>
                  <a:pt x="1630721" y="924073"/>
                  <a:pt x="1478644" y="806316"/>
                </a:cubicBezTo>
                <a:cubicBezTo>
                  <a:pt x="1427953" y="767064"/>
                  <a:pt x="1374482" y="733878"/>
                  <a:pt x="1319108" y="706646"/>
                </a:cubicBezTo>
                <a:lnTo>
                  <a:pt x="1279882" y="689728"/>
                </a:lnTo>
                <a:lnTo>
                  <a:pt x="1234727" y="670252"/>
                </a:lnTo>
                <a:cubicBezTo>
                  <a:pt x="1092076" y="616990"/>
                  <a:pt x="940249" y="600598"/>
                  <a:pt x="792891" y="619340"/>
                </a:cubicBezTo>
                <a:lnTo>
                  <a:pt x="709417" y="634032"/>
                </a:lnTo>
                <a:lnTo>
                  <a:pt x="705122" y="634788"/>
                </a:lnTo>
                <a:cubicBezTo>
                  <a:pt x="589103" y="660970"/>
                  <a:pt x="477690" y="709415"/>
                  <a:pt x="377868" y="779235"/>
                </a:cubicBezTo>
                <a:lnTo>
                  <a:pt x="370943" y="784612"/>
                </a:lnTo>
                <a:lnTo>
                  <a:pt x="305284" y="835596"/>
                </a:lnTo>
                <a:cubicBezTo>
                  <a:pt x="258490" y="875822"/>
                  <a:pt x="215030" y="921337"/>
                  <a:pt x="175778" y="972029"/>
                </a:cubicBezTo>
                <a:cubicBezTo>
                  <a:pt x="136526" y="1022722"/>
                  <a:pt x="103340" y="1076191"/>
                  <a:pt x="76108" y="1131565"/>
                </a:cubicBezTo>
                <a:lnTo>
                  <a:pt x="43186" y="1207894"/>
                </a:lnTo>
                <a:cubicBezTo>
                  <a:pt x="42194" y="1205146"/>
                  <a:pt x="41204" y="1202397"/>
                  <a:pt x="40212" y="1199649"/>
                </a:cubicBezTo>
                <a:cubicBezTo>
                  <a:pt x="4655" y="1083137"/>
                  <a:pt x="-6991" y="962206"/>
                  <a:pt x="3962" y="843774"/>
                </a:cubicBezTo>
                <a:lnTo>
                  <a:pt x="4570" y="839456"/>
                </a:lnTo>
                <a:lnTo>
                  <a:pt x="16391" y="755527"/>
                </a:lnTo>
                <a:cubicBezTo>
                  <a:pt x="38560" y="638777"/>
                  <a:pt x="82998" y="526255"/>
                  <a:pt x="148392" y="424881"/>
                </a:cubicBezTo>
                <a:lnTo>
                  <a:pt x="234543" y="316598"/>
                </a:lnTo>
                <a:lnTo>
                  <a:pt x="262035" y="282043"/>
                </a:lnTo>
                <a:cubicBezTo>
                  <a:pt x="305046" y="237794"/>
                  <a:pt x="353131" y="197196"/>
                  <a:pt x="406126" y="161115"/>
                </a:cubicBezTo>
                <a:cubicBezTo>
                  <a:pt x="485620" y="106993"/>
                  <a:pt x="570518" y="66875"/>
                  <a:pt x="657901" y="4020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mpd="sng">
            <a:solidFill>
              <a:srgbClr val="FFFFFF"/>
            </a:solidFill>
            <a:prstDash val="sysDash"/>
            <a:miter lim="800000"/>
            <a:headEnd/>
            <a:tailEnd type="triangle" w="med" len="med"/>
          </a:ln>
        </p:spPr>
        <p:txBody>
          <a:bodyPr lIns="72000" tIns="108000" rIns="0" bIns="0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37"/>
          <p:cNvSpPr>
            <a:spLocks/>
          </p:cNvSpPr>
          <p:nvPr/>
        </p:nvSpPr>
        <p:spPr bwMode="auto">
          <a:xfrm rot="16521308">
            <a:off x="3007519" y="3594894"/>
            <a:ext cx="2449512" cy="1733550"/>
          </a:xfrm>
          <a:custGeom>
            <a:avLst/>
            <a:gdLst>
              <a:gd name="T0" fmla="*/ 2438842 w 1856926"/>
              <a:gd name="T1" fmla="*/ 352654 h 1315239"/>
              <a:gd name="T2" fmla="*/ 2448212 w 1856926"/>
              <a:gd name="T3" fmla="*/ 469979 h 1315239"/>
              <a:gd name="T4" fmla="*/ 2448121 w 1856926"/>
              <a:gd name="T5" fmla="*/ 475729 h 1315239"/>
              <a:gd name="T6" fmla="*/ 2446344 w 1856926"/>
              <a:gd name="T7" fmla="*/ 587460 h 1315239"/>
              <a:gd name="T8" fmla="*/ 2270344 w 1856926"/>
              <a:gd name="T9" fmla="*/ 1146804 h 1315239"/>
              <a:gd name="T10" fmla="*/ 2233877 w 1856926"/>
              <a:gd name="T11" fmla="*/ 1200413 h 1315239"/>
              <a:gd name="T12" fmla="*/ 2202200 w 1856926"/>
              <a:gd name="T13" fmla="*/ 1246981 h 1315239"/>
              <a:gd name="T14" fmla="*/ 2033411 w 1856926"/>
              <a:gd name="T15" fmla="*/ 1428693 h 1315239"/>
              <a:gd name="T16" fmla="*/ 1381386 w 1856926"/>
              <a:gd name="T17" fmla="*/ 1724045 h 1315239"/>
              <a:gd name="T18" fmla="*/ 1365217 w 1856926"/>
              <a:gd name="T19" fmla="*/ 1725337 h 1315239"/>
              <a:gd name="T20" fmla="*/ 1264062 w 1856926"/>
              <a:gd name="T21" fmla="*/ 1733418 h 1315239"/>
              <a:gd name="T22" fmla="*/ 305347 w 1856926"/>
              <a:gd name="T23" fmla="*/ 1318614 h 1315239"/>
              <a:gd name="T24" fmla="*/ 15544 w 1856926"/>
              <a:gd name="T25" fmla="*/ 315016 h 1315239"/>
              <a:gd name="T26" fmla="*/ 36395 w 1856926"/>
              <a:gd name="T27" fmla="*/ 215698 h 1315239"/>
              <a:gd name="T28" fmla="*/ 42619 w 1856926"/>
              <a:gd name="T29" fmla="*/ 230676 h 1315239"/>
              <a:gd name="T30" fmla="*/ 525004 w 1856926"/>
              <a:gd name="T31" fmla="*/ 759520 h 1315239"/>
              <a:gd name="T32" fmla="*/ 749980 w 1856926"/>
              <a:gd name="T33" fmla="*/ 863896 h 1315239"/>
              <a:gd name="T34" fmla="*/ 804061 w 1856926"/>
              <a:gd name="T35" fmla="*/ 879634 h 1315239"/>
              <a:gd name="T36" fmla="*/ 866313 w 1856926"/>
              <a:gd name="T37" fmla="*/ 897749 h 1315239"/>
              <a:gd name="T38" fmla="*/ 1564976 w 1856926"/>
              <a:gd name="T39" fmla="*/ 857761 h 1315239"/>
              <a:gd name="T40" fmla="*/ 1565234 w 1856926"/>
              <a:gd name="T41" fmla="*/ 857655 h 1315239"/>
              <a:gd name="T42" fmla="*/ 1673662 w 1856926"/>
              <a:gd name="T43" fmla="*/ 812594 h 1315239"/>
              <a:gd name="T44" fmla="*/ 1969559 w 1856926"/>
              <a:gd name="T45" fmla="*/ 615402 h 1315239"/>
              <a:gd name="T46" fmla="*/ 1977741 w 1856926"/>
              <a:gd name="T47" fmla="*/ 607240 h 1315239"/>
              <a:gd name="T48" fmla="*/ 2055326 w 1856926"/>
              <a:gd name="T49" fmla="*/ 529830 h 1315239"/>
              <a:gd name="T50" fmla="*/ 2202506 w 1856926"/>
              <a:gd name="T51" fmla="*/ 330211 h 1315239"/>
              <a:gd name="T52" fmla="*/ 2306882 w 1856926"/>
              <a:gd name="T53" fmla="*/ 105234 h 1315239"/>
              <a:gd name="T54" fmla="*/ 2337505 w 1856926"/>
              <a:gd name="T55" fmla="*/ 0 h 1315239"/>
              <a:gd name="T56" fmla="*/ 2342741 w 1856926"/>
              <a:gd name="T57" fmla="*/ 10303 h 1315239"/>
              <a:gd name="T58" fmla="*/ 2438842 w 1856926"/>
              <a:gd name="T59" fmla="*/ 352654 h 13152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56926"/>
              <a:gd name="T91" fmla="*/ 0 h 1315239"/>
              <a:gd name="T92" fmla="*/ 1856926 w 1856926"/>
              <a:gd name="T93" fmla="*/ 1315239 h 131523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56926" h="1315239">
                <a:moveTo>
                  <a:pt x="1849819" y="267482"/>
                </a:moveTo>
                <a:cubicBezTo>
                  <a:pt x="1853614" y="297053"/>
                  <a:pt x="1855981" y="326752"/>
                  <a:pt x="1856926" y="356471"/>
                </a:cubicBezTo>
                <a:lnTo>
                  <a:pt x="1856857" y="360832"/>
                </a:lnTo>
                <a:lnTo>
                  <a:pt x="1855509" y="445578"/>
                </a:lnTo>
                <a:cubicBezTo>
                  <a:pt x="1846066" y="593823"/>
                  <a:pt x="1801277" y="739816"/>
                  <a:pt x="1722016" y="869831"/>
                </a:cubicBezTo>
                <a:lnTo>
                  <a:pt x="1694357" y="910492"/>
                </a:lnTo>
                <a:lnTo>
                  <a:pt x="1670330" y="945813"/>
                </a:lnTo>
                <a:cubicBezTo>
                  <a:pt x="1633125" y="995043"/>
                  <a:pt x="1590431" y="1041279"/>
                  <a:pt x="1542307" y="1083639"/>
                </a:cubicBezTo>
                <a:cubicBezTo>
                  <a:pt x="1397932" y="1210721"/>
                  <a:pt x="1225176" y="1284891"/>
                  <a:pt x="1047757" y="1307658"/>
                </a:cubicBezTo>
                <a:lnTo>
                  <a:pt x="1035493" y="1308638"/>
                </a:lnTo>
                <a:lnTo>
                  <a:pt x="958769" y="1314767"/>
                </a:lnTo>
                <a:cubicBezTo>
                  <a:pt x="691295" y="1323281"/>
                  <a:pt x="422222" y="1216708"/>
                  <a:pt x="231600" y="1000146"/>
                </a:cubicBezTo>
                <a:cubicBezTo>
                  <a:pt x="40976" y="783585"/>
                  <a:pt x="-30593" y="503165"/>
                  <a:pt x="11790" y="238934"/>
                </a:cubicBezTo>
                <a:lnTo>
                  <a:pt x="27605" y="163603"/>
                </a:lnTo>
                <a:lnTo>
                  <a:pt x="32326" y="174964"/>
                </a:lnTo>
                <a:cubicBezTo>
                  <a:pt x="108805" y="336664"/>
                  <a:pt x="232729" y="478046"/>
                  <a:pt x="398206" y="576083"/>
                </a:cubicBezTo>
                <a:cubicBezTo>
                  <a:pt x="453364" y="608763"/>
                  <a:pt x="510529" y="635079"/>
                  <a:pt x="568847" y="655250"/>
                </a:cubicBezTo>
                <a:lnTo>
                  <a:pt x="609866" y="667187"/>
                </a:lnTo>
                <a:lnTo>
                  <a:pt x="657083" y="680927"/>
                </a:lnTo>
                <a:cubicBezTo>
                  <a:pt x="834856" y="723172"/>
                  <a:pt x="1019173" y="711098"/>
                  <a:pt x="1187007" y="650597"/>
                </a:cubicBezTo>
                <a:lnTo>
                  <a:pt x="1187203" y="650516"/>
                </a:lnTo>
                <a:lnTo>
                  <a:pt x="1269443" y="616338"/>
                </a:lnTo>
                <a:cubicBezTo>
                  <a:pt x="1350293" y="578099"/>
                  <a:pt x="1426064" y="527998"/>
                  <a:pt x="1493876" y="466772"/>
                </a:cubicBezTo>
                <a:lnTo>
                  <a:pt x="1500082" y="460581"/>
                </a:lnTo>
                <a:lnTo>
                  <a:pt x="1558929" y="401867"/>
                </a:lnTo>
                <a:cubicBezTo>
                  <a:pt x="1600388" y="356160"/>
                  <a:pt x="1637882" y="305618"/>
                  <a:pt x="1670562" y="250459"/>
                </a:cubicBezTo>
                <a:cubicBezTo>
                  <a:pt x="1703241" y="195301"/>
                  <a:pt x="1729558" y="138136"/>
                  <a:pt x="1749730" y="79818"/>
                </a:cubicBezTo>
                <a:lnTo>
                  <a:pt x="1772957" y="0"/>
                </a:lnTo>
                <a:lnTo>
                  <a:pt x="1776928" y="7815"/>
                </a:lnTo>
                <a:cubicBezTo>
                  <a:pt x="1814201" y="91229"/>
                  <a:pt x="1838435" y="178772"/>
                  <a:pt x="1849819" y="26748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 cmpd="sng">
            <a:solidFill>
              <a:srgbClr val="FFFFFF"/>
            </a:solidFill>
            <a:prstDash val="sysDash"/>
            <a:miter lim="800000"/>
            <a:headEnd/>
            <a:tailEnd type="triangle" w="med" len="med"/>
          </a:ln>
        </p:spPr>
        <p:txBody>
          <a:bodyPr lIns="0" tIns="576000" rIns="0" b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43"/>
          <p:cNvSpPr>
            <a:spLocks/>
          </p:cNvSpPr>
          <p:nvPr/>
        </p:nvSpPr>
        <p:spPr bwMode="auto">
          <a:xfrm rot="21115618">
            <a:off x="1889125" y="3827463"/>
            <a:ext cx="2449513" cy="1822450"/>
          </a:xfrm>
          <a:custGeom>
            <a:avLst/>
            <a:gdLst>
              <a:gd name="T0" fmla="*/ 2293327 w 1857377"/>
              <a:gd name="T1" fmla="*/ 0 h 1381292"/>
              <a:gd name="T2" fmla="*/ 2299366 w 1857377"/>
              <a:gd name="T3" fmla="*/ 9855 h 1381292"/>
              <a:gd name="T4" fmla="*/ 2422450 w 1857377"/>
              <a:gd name="T5" fmla="*/ 343455 h 1381292"/>
              <a:gd name="T6" fmla="*/ 2441100 w 1857377"/>
              <a:gd name="T7" fmla="*/ 459383 h 1381292"/>
              <a:gd name="T8" fmla="*/ 2441144 w 1857377"/>
              <a:gd name="T9" fmla="*/ 459660 h 1381292"/>
              <a:gd name="T10" fmla="*/ 2317790 w 1857377"/>
              <a:gd name="T11" fmla="*/ 1148509 h 1381292"/>
              <a:gd name="T12" fmla="*/ 2285714 w 1857377"/>
              <a:gd name="T13" fmla="*/ 1204851 h 1381292"/>
              <a:gd name="T14" fmla="*/ 2257847 w 1857377"/>
              <a:gd name="T15" fmla="*/ 1253799 h 1381292"/>
              <a:gd name="T16" fmla="*/ 2104080 w 1857377"/>
              <a:gd name="T17" fmla="*/ 1448386 h 1381292"/>
              <a:gd name="T18" fmla="*/ 1477672 w 1857377"/>
              <a:gd name="T19" fmla="*/ 1794771 h 1381292"/>
              <a:gd name="T20" fmla="*/ 1461657 w 1857377"/>
              <a:gd name="T21" fmla="*/ 1797347 h 1381292"/>
              <a:gd name="T22" fmla="*/ 1361466 w 1857377"/>
              <a:gd name="T23" fmla="*/ 1813464 h 1381292"/>
              <a:gd name="T24" fmla="*/ 372739 w 1857377"/>
              <a:gd name="T25" fmla="*/ 1476399 h 1381292"/>
              <a:gd name="T26" fmla="*/ 3864 w 1857377"/>
              <a:gd name="T27" fmla="*/ 499095 h 1381292"/>
              <a:gd name="T28" fmla="*/ 16731 w 1857377"/>
              <a:gd name="T29" fmla="*/ 398432 h 1381292"/>
              <a:gd name="T30" fmla="*/ 24130 w 1857377"/>
              <a:gd name="T31" fmla="*/ 412864 h 1381292"/>
              <a:gd name="T32" fmla="*/ 547132 w 1857377"/>
              <a:gd name="T33" fmla="*/ 901574 h 1381292"/>
              <a:gd name="T34" fmla="*/ 779714 w 1857377"/>
              <a:gd name="T35" fmla="*/ 987685 h 1381292"/>
              <a:gd name="T36" fmla="*/ 834874 w 1857377"/>
              <a:gd name="T37" fmla="*/ 999062 h 1381292"/>
              <a:gd name="T38" fmla="*/ 898373 w 1857377"/>
              <a:gd name="T39" fmla="*/ 1012157 h 1381292"/>
              <a:gd name="T40" fmla="*/ 1482427 w 1857377"/>
              <a:gd name="T41" fmla="*/ 959976 h 1381292"/>
              <a:gd name="T42" fmla="*/ 1586283 w 1857377"/>
              <a:gd name="T43" fmla="*/ 918730 h 1381292"/>
              <a:gd name="T44" fmla="*/ 1591626 w 1857377"/>
              <a:gd name="T45" fmla="*/ 916609 h 1381292"/>
              <a:gd name="T46" fmla="*/ 1889179 w 1857377"/>
              <a:gd name="T47" fmla="*/ 725720 h 1381292"/>
              <a:gd name="T48" fmla="*/ 1974814 w 1857377"/>
              <a:gd name="T49" fmla="*/ 634904 h 1381292"/>
              <a:gd name="T50" fmla="*/ 2054278 w 1857377"/>
              <a:gd name="T51" fmla="*/ 550633 h 1381292"/>
              <a:gd name="T52" fmla="*/ 2185078 w 1857377"/>
              <a:gd name="T53" fmla="*/ 339919 h 1381292"/>
              <a:gd name="T54" fmla="*/ 2271188 w 1857377"/>
              <a:gd name="T55" fmla="*/ 107338 h 138129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857377"/>
              <a:gd name="T85" fmla="*/ 0 h 1381292"/>
              <a:gd name="T86" fmla="*/ 1857377 w 1857377"/>
              <a:gd name="T87" fmla="*/ 1381292 h 138129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857377" h="1381292">
                <a:moveTo>
                  <a:pt x="1739448" y="0"/>
                </a:moveTo>
                <a:lnTo>
                  <a:pt x="1744029" y="7475"/>
                </a:lnTo>
                <a:cubicBezTo>
                  <a:pt x="1787833" y="87651"/>
                  <a:pt x="1818968" y="172985"/>
                  <a:pt x="1837386" y="260505"/>
                </a:cubicBezTo>
                <a:lnTo>
                  <a:pt x="1851531" y="348434"/>
                </a:lnTo>
                <a:lnTo>
                  <a:pt x="1851565" y="348644"/>
                </a:lnTo>
                <a:cubicBezTo>
                  <a:pt x="1871437" y="525939"/>
                  <a:pt x="1840377" y="708021"/>
                  <a:pt x="1758003" y="871124"/>
                </a:cubicBezTo>
                <a:lnTo>
                  <a:pt x="1733674" y="913859"/>
                </a:lnTo>
                <a:lnTo>
                  <a:pt x="1712537" y="950985"/>
                </a:lnTo>
                <a:cubicBezTo>
                  <a:pt x="1679375" y="1003024"/>
                  <a:pt x="1640503" y="1052515"/>
                  <a:pt x="1595908" y="1098576"/>
                </a:cubicBezTo>
                <a:cubicBezTo>
                  <a:pt x="1462123" y="1236763"/>
                  <a:pt x="1295828" y="1324466"/>
                  <a:pt x="1120788" y="1361303"/>
                </a:cubicBezTo>
                <a:lnTo>
                  <a:pt x="1108641" y="1363257"/>
                </a:lnTo>
                <a:lnTo>
                  <a:pt x="1032648" y="1375481"/>
                </a:lnTo>
                <a:cubicBezTo>
                  <a:pt x="766706" y="1405288"/>
                  <a:pt x="489995" y="1320501"/>
                  <a:pt x="282716" y="1119823"/>
                </a:cubicBezTo>
                <a:cubicBezTo>
                  <a:pt x="75438" y="919146"/>
                  <a:pt x="-18256" y="645323"/>
                  <a:pt x="2931" y="378555"/>
                </a:cubicBezTo>
                <a:lnTo>
                  <a:pt x="12690" y="302204"/>
                </a:lnTo>
                <a:lnTo>
                  <a:pt x="18302" y="313150"/>
                </a:lnTo>
                <a:cubicBezTo>
                  <a:pt x="107426" y="468240"/>
                  <a:pt x="242225" y="599294"/>
                  <a:pt x="414990" y="683828"/>
                </a:cubicBezTo>
                <a:cubicBezTo>
                  <a:pt x="472578" y="712007"/>
                  <a:pt x="531659" y="733683"/>
                  <a:pt x="591399" y="749142"/>
                </a:cubicBezTo>
                <a:lnTo>
                  <a:pt x="633237" y="757771"/>
                </a:lnTo>
                <a:lnTo>
                  <a:pt x="681400" y="767704"/>
                </a:lnTo>
                <a:cubicBezTo>
                  <a:pt x="831880" y="790988"/>
                  <a:pt x="983881" y="776308"/>
                  <a:pt x="1124395" y="728125"/>
                </a:cubicBezTo>
                <a:lnTo>
                  <a:pt x="1203168" y="696841"/>
                </a:lnTo>
                <a:lnTo>
                  <a:pt x="1207220" y="695232"/>
                </a:lnTo>
                <a:cubicBezTo>
                  <a:pt x="1288460" y="658388"/>
                  <a:pt x="1364625" y="609806"/>
                  <a:pt x="1432909" y="550446"/>
                </a:cubicBezTo>
                <a:lnTo>
                  <a:pt x="1497862" y="481564"/>
                </a:lnTo>
                <a:lnTo>
                  <a:pt x="1558134" y="417646"/>
                </a:lnTo>
                <a:cubicBezTo>
                  <a:pt x="1595818" y="368781"/>
                  <a:pt x="1629164" y="315411"/>
                  <a:pt x="1657343" y="257823"/>
                </a:cubicBezTo>
                <a:cubicBezTo>
                  <a:pt x="1685521" y="200235"/>
                  <a:pt x="1707197" y="141155"/>
                  <a:pt x="1722656" y="81414"/>
                </a:cubicBezTo>
                <a:lnTo>
                  <a:pt x="173944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mpd="sng">
            <a:solidFill>
              <a:srgbClr val="FFFFFF"/>
            </a:solidFill>
            <a:prstDash val="sysDash"/>
            <a:miter lim="800000"/>
            <a:headEnd/>
            <a:tailEnd type="triangle" w="med" len="med"/>
          </a:ln>
        </p:spPr>
        <p:txBody>
          <a:bodyPr lIns="0" tIns="648000" rIns="0" b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7468464" y="2159607"/>
            <a:ext cx="3849687" cy="329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noProof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Gothic Std B" pitchFamily="34" charset="-128"/>
                <a:ea typeface="冬青黑体简体中文 W3" pitchFamily="2" charset="-122"/>
              </a:rPr>
              <a:t>oot</a:t>
            </a:r>
            <a:r>
              <a:rPr lang="zh-CN" altLang="en-US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</a:t>
            </a:r>
            <a:r>
              <a:rPr lang="zh-CN" altLang="zh-CN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（</a:t>
            </a:r>
            <a:r>
              <a:rPr lang="zh-CN" altLang="en-US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引导</a:t>
            </a:r>
            <a:r>
              <a:rPr lang="zh-CN" altLang="zh-CN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dobe Gothic Std B" pitchFamily="34" charset="-128"/>
              <a:ea typeface="冬青黑体简体中文 W3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err="1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kernal</a:t>
            </a:r>
            <a:r>
              <a:rPr lang="zh-CN" altLang="en-US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（内核）</a:t>
            </a:r>
            <a:endParaRPr lang="en-US" altLang="zh-CN" sz="2000" kern="0" dirty="0" smtClean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冬青黑体简体中文 W3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Gothic Std B" pitchFamily="34" charset="-128"/>
                <a:ea typeface="冬青黑体简体中文 W3" pitchFamily="2" charset="-122"/>
              </a:rPr>
              <a:t>ommand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dobe Gothic Std B" pitchFamily="34" charset="-128"/>
                <a:ea typeface="冬青黑体简体中文 W3" pitchFamily="2" charset="-122"/>
              </a:rPr>
              <a:t>  （应用集）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dobe Gothic Std B" pitchFamily="34" charset="-128"/>
              <a:ea typeface="冬青黑体简体中文 W3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f</a:t>
            </a:r>
            <a:r>
              <a:rPr lang="en-US" altLang="zh-CN" sz="2000" kern="0" dirty="0" err="1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s</a:t>
            </a:r>
            <a:r>
              <a:rPr lang="zh-CN" altLang="en-US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</a:t>
            </a: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（文件系统）</a:t>
            </a:r>
            <a:endParaRPr lang="en-US" altLang="zh-CN" sz="2000" kern="0" dirty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冬青黑体简体中文 W3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lib</a:t>
            </a: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（可用代码库）</a:t>
            </a:r>
            <a:endParaRPr lang="en-US" altLang="zh-CN" sz="2000" kern="0" dirty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冬青黑体简体中文 W3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include</a:t>
            </a: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（头文件集）</a:t>
            </a:r>
            <a:endParaRPr lang="en-US" altLang="zh-CN" sz="2000" kern="0" dirty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冬青黑体简体中文 W3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mm</a:t>
            </a:r>
            <a:r>
              <a:rPr lang="zh-CN" altLang="en-US" sz="2000" kern="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  （内存调度系统</a:t>
            </a:r>
            <a:r>
              <a:rPr lang="zh-CN" altLang="en-US" sz="2000" kern="0" dirty="0" smtClean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冬青黑体简体中文 W3" pitchFamily="2" charset="-122"/>
              </a:rPr>
              <a:t>）</a:t>
            </a: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Adobe Gothic Std B" pitchFamily="34" charset="-128"/>
              <a:ea typeface="冬青黑体简体中文 W3" pitchFamily="2" charset="-122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6607175" y="2225675"/>
            <a:ext cx="71438" cy="8270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矩形 70"/>
          <p:cNvSpPr>
            <a:spLocks noChangeArrowheads="1"/>
          </p:cNvSpPr>
          <p:nvPr/>
        </p:nvSpPr>
        <p:spPr bwMode="auto">
          <a:xfrm>
            <a:off x="6607175" y="3449638"/>
            <a:ext cx="71438" cy="825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6607175" y="4673600"/>
            <a:ext cx="71438" cy="825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94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系统工作流程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5" name="图片 4" descr="bana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62" y="3082264"/>
            <a:ext cx="2940930" cy="294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902" y="2075497"/>
            <a:ext cx="7127805" cy="308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       </a:t>
            </a: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从软盘引导 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在软盘中查找 </a:t>
            </a:r>
            <a:r>
              <a:rPr lang="en-US" altLang="zh-TW" sz="1867" kern="0" dirty="0" err="1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Loader.bin</a:t>
            </a:r>
            <a:endParaRPr lang="en-US" altLang="zh-TW" sz="1867" kern="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加载 </a:t>
            </a:r>
            <a:r>
              <a:rPr lang="en-US" altLang="zh-TW" sz="1867" kern="0" dirty="0" err="1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loader.bin</a:t>
            </a:r>
            <a:r>
              <a:rPr lang="zh-CN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跳转 </a:t>
            </a:r>
            <a:r>
              <a:rPr lang="en-US" altLang="zh-CN" sz="1867" kern="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loader.bin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中的代码开始执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行</a:t>
            </a:r>
            <a:endParaRPr lang="en-US" altLang="zh-CN" sz="1867" kern="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在软盘中查找系统内核 </a:t>
            </a:r>
            <a:r>
              <a:rPr lang="en-US" altLang="zh-CN" sz="1867" kern="0" dirty="0" err="1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kernel.bin</a:t>
            </a:r>
            <a:r>
              <a:rPr lang="zh-CN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进保护</a:t>
            </a: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TW" sz="1867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加载 </a:t>
            </a:r>
            <a:r>
              <a:rPr lang="en-US" altLang="zh-TW" sz="1867" kern="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kernel.bin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—&gt;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跳转 </a:t>
            </a:r>
            <a:r>
              <a:rPr lang="en-US" altLang="zh-TW" sz="1867" kern="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kernel.bin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中的代码开始执</a:t>
            </a: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行</a:t>
            </a:r>
            <a:endParaRPr lang="en-US" altLang="zh-TW" sz="1867" kern="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TW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TW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TW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更新 </a:t>
            </a:r>
            <a:r>
              <a:rPr lang="en-US" altLang="zh-TW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GDT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初始化 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IDT —&gt;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初始化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TSS</a:t>
            </a:r>
          </a:p>
          <a:p>
            <a:pPr>
              <a:lnSpc>
                <a:spcPct val="150000"/>
              </a:lnSpc>
            </a:pP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跳入系统主函数 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启动系统进程 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开启时钟中断</a:t>
            </a:r>
          </a:p>
          <a:p>
            <a:pPr>
              <a:lnSpc>
                <a:spcPct val="150000"/>
              </a:lnSpc>
            </a:pP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867" kern="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开始进程调度 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—&gt; (</a:t>
            </a:r>
            <a:r>
              <a:rPr lang="zh-CN" altLang="en-US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系统开始运转</a:t>
            </a:r>
            <a:r>
              <a:rPr lang="en-US" altLang="zh-CN" sz="1867" kern="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zh-CN" altLang="en-US" sz="1867" kern="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46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02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12458" y="2537850"/>
            <a:ext cx="5365571" cy="1958680"/>
            <a:chOff x="706742" y="2537850"/>
            <a:chExt cx="5365571" cy="1958680"/>
          </a:xfrm>
        </p:grpSpPr>
        <p:sp>
          <p:nvSpPr>
            <p:cNvPr id="13" name="文本框 2"/>
            <p:cNvSpPr txBox="1"/>
            <p:nvPr/>
          </p:nvSpPr>
          <p:spPr>
            <a:xfrm>
              <a:off x="983017" y="2537850"/>
              <a:ext cx="1527928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PART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 II</a:t>
              </a:r>
              <a:endParaRPr lang="zh-CN" altLang="en-US" sz="2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1247267" y="4157976"/>
              <a:ext cx="137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BANANA</a:t>
              </a:r>
              <a:r>
                <a:rPr lang="zh-CN" altLang="en-US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OS</a:t>
              </a:r>
              <a:endParaRPr lang="zh-CN" altLang="en-US" sz="1600" cap="all" dirty="0">
                <a:solidFill>
                  <a:schemeClr val="tx2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706742" y="3157059"/>
              <a:ext cx="53655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完善</a:t>
              </a:r>
              <a:r>
                <a:rPr lang="en-US" altLang="zh-CN" sz="44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shell</a:t>
              </a:r>
              <a:r>
                <a:rPr lang="zh-CN" altLang="en-US" sz="44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和文件系统</a:t>
              </a:r>
              <a:endParaRPr lang="zh-CN" altLang="en-US" sz="44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281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完善</a:t>
              </a:r>
              <a:r>
                <a:rPr lang="en-US" altLang="zh-CN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sz="2800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和文件系统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屏幕快照 2018-09-09 下午11.1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13" y="1407881"/>
            <a:ext cx="8425059" cy="47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2076659" y="2180780"/>
            <a:ext cx="2842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03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88733" y="2537850"/>
            <a:ext cx="4345503" cy="1958680"/>
            <a:chOff x="983017" y="2537850"/>
            <a:chExt cx="4345503" cy="1958680"/>
          </a:xfrm>
        </p:grpSpPr>
        <p:sp>
          <p:nvSpPr>
            <p:cNvPr id="13" name="文本框 2"/>
            <p:cNvSpPr txBox="1"/>
            <p:nvPr/>
          </p:nvSpPr>
          <p:spPr>
            <a:xfrm>
              <a:off x="983017" y="2537850"/>
              <a:ext cx="1775724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PART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III</a:t>
              </a:r>
              <a:endParaRPr lang="zh-CN" altLang="en-US" sz="28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1247267" y="4157976"/>
              <a:ext cx="137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BANANA</a:t>
              </a:r>
              <a:r>
                <a:rPr lang="en-US" altLang="zh-CN" sz="1600" cap="all" dirty="0" smtClean="0">
                  <a:solidFill>
                    <a:schemeClr val="tx2">
                      <a:lumMod val="50000"/>
                    </a:scheme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OS</a:t>
              </a:r>
              <a:endParaRPr lang="zh-CN" altLang="en-US" sz="1600" cap="all" dirty="0">
                <a:solidFill>
                  <a:schemeClr val="tx2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1450535" y="3157059"/>
              <a:ext cx="3877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添加应用程序</a:t>
              </a:r>
              <a:endParaRPr lang="zh-CN" altLang="en-US" sz="48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9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287</Words>
  <Application>Microsoft Macintosh PowerPoint</Application>
  <PresentationFormat>自定义</PresentationFormat>
  <Paragraphs>62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sunlight 孙</cp:lastModifiedBy>
  <cp:revision>1699</cp:revision>
  <dcterms:created xsi:type="dcterms:W3CDTF">2015-12-01T09:06:39Z</dcterms:created>
  <dcterms:modified xsi:type="dcterms:W3CDTF">2018-09-09T15:36:29Z</dcterms:modified>
</cp:coreProperties>
</file>