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shape do you get when you connect 4 points?</a:t>
            </a:r>
          </a:p>
          <a:p>
            <a:r>
              <a:rPr lang="en-US" dirty="0" smtClean="0"/>
              <a:t>What happens if the points aren’t unique</a:t>
            </a:r>
            <a:r>
              <a:rPr lang="en-CA" dirty="0" smtClean="0"/>
              <a:t>?</a:t>
            </a:r>
          </a:p>
          <a:p>
            <a:r>
              <a:rPr lang="en-US" dirty="0" smtClean="0"/>
              <a:t>How about when a line is made?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06669" y="691318"/>
            <a:ext cx="637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Four Point Problem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6669" y="691318"/>
            <a:ext cx="637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Four Point Problem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933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 </vt:lpstr>
    </vt:vector>
  </TitlesOfParts>
  <Company>University of Saskatchewan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Kozicki, William</dc:creator>
  <cp:lastModifiedBy>Kozicki, William</cp:lastModifiedBy>
  <cp:revision>2</cp:revision>
  <dcterms:created xsi:type="dcterms:W3CDTF">2017-05-31T15:24:40Z</dcterms:created>
  <dcterms:modified xsi:type="dcterms:W3CDTF">2017-05-31T15:34:31Z</dcterms:modified>
</cp:coreProperties>
</file>