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2420B-16FC-83DB-AA55-7401F863F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591B91-653A-42FE-6ACF-209EE98F4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FB9744-7A74-219F-ACF2-960AF770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63C3-C636-416C-9370-B5F728355E28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EE349-1949-20BB-F3C3-3FCBAA76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2BBB26-46C5-DB8F-0AE5-588AA7B1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0D6-1A9C-4403-A529-E52345CF5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37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02A7D-7A02-17F1-8047-289ED7E3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0E954F-8A29-B497-063F-95B195F8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07FD90-3B2E-B8D4-5E59-022135DF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63C3-C636-416C-9370-B5F728355E28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B057C3-85E4-AC22-6EAB-3AAD7A05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BBA35-1BC1-68B9-1513-2E7B3CC2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0D6-1A9C-4403-A529-E52345CF5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83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41A56E-DB7B-505E-3612-0C54034E6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22E80B-3EF5-8C2A-74BC-219DF75C1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8183CF-B049-8590-9B52-2FA65F05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63C3-C636-416C-9370-B5F728355E28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53280A-2A2D-468E-BA97-42889240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284E47-B008-31AC-9DE2-669CE39C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0D6-1A9C-4403-A529-E52345CF5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66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3820A-4F08-95F9-2AB9-00EE9326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C2EAD-4957-A060-B3CB-F7193396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DC10DA-AC9F-340E-3466-386AFA21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63C3-C636-416C-9370-B5F728355E28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6E2C5-CAFA-CF72-23D2-00670493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E692B4-9A4E-476E-5EC2-E3B59B44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0D6-1A9C-4403-A529-E52345CF5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83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8D9A-AC62-C777-B0EC-03B0955A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0B0F51-5E3C-B9EB-A1E1-03D56C1F9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B6315A-655D-8C88-8470-63F12E9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63C3-C636-416C-9370-B5F728355E28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731914-125A-6DAC-8CC7-521EA543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EB696-B1BA-1394-C0C3-73531448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0D6-1A9C-4403-A529-E52345CF5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97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5540B-94F1-622F-5212-61E0B5F5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6989F-D6FA-4B3D-F8CC-B62C65E30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19DA27-134E-A910-E793-9077BF34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849C0C-B99D-5D3B-5D94-8B1D483E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63C3-C636-416C-9370-B5F728355E28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E940E6-717E-FF4C-BC3B-FAB9D7CE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504E03-5879-13E6-C1DC-9AAE8E28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0D6-1A9C-4403-A529-E52345CF5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13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B56ED-AB12-876D-58E3-901E6E25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EF319B-0A2E-C8B5-EA4F-FF216A9A4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1E294D-9FC0-FEBC-E32E-C197E595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E27784-9DED-6078-3753-DA811F97E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81CB44-C342-D4C3-4F41-D79126C66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310C46-4054-1C04-61CB-D6E22838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63C3-C636-416C-9370-B5F728355E28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797DA5-505E-2961-A2E9-5ECF8E4A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1844E7-8F14-D74C-65AA-62125F2F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0D6-1A9C-4403-A529-E52345CF5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22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5BFA6-498D-1446-1CEA-E9B604BF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A1CC7A-E89D-F2D1-2092-C34692DE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63C3-C636-416C-9370-B5F728355E28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A8B44B-90DA-9933-0EBA-60E74860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A0FF6B-DD29-613E-7E42-642F47DD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0D6-1A9C-4403-A529-E52345CF5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02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813F1C-66EC-F7F6-F9E9-7626C384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63C3-C636-416C-9370-B5F728355E28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4EDC45-B02B-2675-F5C6-D98146C8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DBDC7F-F006-EF50-48D0-E0E50797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0D6-1A9C-4403-A529-E52345CF5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59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8C0FE-677E-7E9D-4CD7-E319C821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B19AE-9771-4D87-9083-A79EC72F4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723FDD-F534-BAD7-F99E-540801886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584477-152E-562B-DB2A-A73151B7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63C3-C636-416C-9370-B5F728355E28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266FAB-4451-FBC1-1303-9DA47F21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1AE04B-C037-CE3D-7AE9-5262B05F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0D6-1A9C-4403-A529-E52345CF5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44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DF8C5-9BB7-8C93-B6AE-95CA5B69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83FB31-764C-C84E-B9E1-06EBE8B64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AC1EA3-04C4-A5C2-053E-8F913DE30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DC0C60-FD08-D7D2-D355-A57E85F3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63C3-C636-416C-9370-B5F728355E28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FC453-8BBB-0304-9D2D-5EA5E7D5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00D34D-9214-980B-1B44-011B001B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0D6-1A9C-4403-A529-E52345CF5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E59151E-20EB-D492-BF55-29243FD3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FF1C85-8FDD-3326-F6DC-9B081CF99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9354D7-4583-CFCD-2FB1-43C461998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63C3-C636-416C-9370-B5F728355E28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4B005-F5C4-F117-8541-9E07E2C6C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9BAA-AF50-BF78-3C4E-1F1252F46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070D6-1A9C-4403-A529-E52345CF5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97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218D1-5EEB-9690-6501-B0A479616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Übersicht Komponenten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025FC8-7D35-D71F-3523-FD6FE2FFE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74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95FA5-C70F-F1E3-8384-4CC088D4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5DD994-C189-AE6F-7A78-8D6BFA44AF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85522"/>
            <a:ext cx="11589776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board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Ein 2D-Array, das den Zustand des Schachbretts repräsentiert.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onCellClick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Eine Funktion, die aufgerufen wird, wenn auf eine Zelle geklickt wird.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possibleMoves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Ein Array von Koordinaten, die mögliche Züge für die aktuelle Figur darstellen.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 Komponente verwendet die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-Methode, um durch jede Zeile und jede Zelle in der Zeile zu iterieren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 die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Cell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-Komponenten zu rendern. Jede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Cell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bekommt einen eindeutigen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einen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für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ihren Zustand und eine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onClick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-Funktion. Außerdem wird überprüft, ob ein möglicher Zug existiert,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 dieser Zustand wird an die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Cell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-Komponente als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isPossibleMove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weitergegeben.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 ist die Essenz der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Board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-Komponente.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0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2139D-4B42-EF1B-3379-3A7184E6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DD174C-FC85-9C65-EFBD-B52A8664CD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7526"/>
            <a:ext cx="9933873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State-Variablen: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playerIds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Speichert die IDs der Spieler.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Speichert die ID des aktuellen Spiels.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showHelp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Zustand für die Anzeige der Hilfe.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isPlaying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Zustand für den Audio-Player (spielt oder pausiert).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Methoden: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toggleSound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Schaltet den Sound ein und aus.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setHelp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Versteckt die Hilfe.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audioRef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Eine Referenz zum Audio-Player.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Unter-Komponenten: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Navbar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Die Navigationsleiste, enthält einen Button zum Anzeigen der Hilfe.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PlayerNameInput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Eingabefeld für die Namen der Spieler.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GameInit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Initialisiert das Spiel.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AudioPlayer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Ein Audio-Player.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AmazonsGame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Die Hauptspielkomponente.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Die Hilfe-Komponente.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-Komponente verbindet all diese Teile und stellt sicher, dass der Zustand und die Funktionen richtig zwischen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den Unter-Komponenten weitergegeben werden. Sie ist quasi das Herz der Anwendung.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8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F2C7C-A212-36FB-10F0-2C662DA5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25225E-A5C8-85BB-CA54-5EA030EB8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800220"/>
            <a:ext cx="23158144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State-Variablen: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Das aktuelle Spielbrett.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currentPlayer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Der aktuelle Spieler ('0' oder '1').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gameOver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Ob das Spiel vorbei ist oder nicht.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selectedAmazon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Die ausgewählte Amazone.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selectedDestination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Das ausgewählte Ziel für die Amazone.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arrowPhase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Ob der Spieler im Pfeil-Schuss-Modus ist oder nicht.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selectAmazon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j)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Wählt eine Amazone aus, wenn sie dem aktuellen Spieler gehört.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getPossibleMoves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arrowPos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Gibt mögliche Züge für die ausgewählte Amazone zurück.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handleCellClick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j)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Verarbeitet Klicks auf Zellen des Spielbretts.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moveAmazon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startPos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endPos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arrowPos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Bewegt eine Amazone und schießt einen Pfeil, sendet den Zug an den Server.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checkGameOver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player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Überprüft, ob das Spiel für einen Spieler vorbei ist.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hasLegalMoves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Überprüft, ob es legale Züge für eine bestimmte Position gibt.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startGame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Startet das Spiel neu.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Unter-Komponenten: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GameStatus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Zeigt den aktuellen Spieler und den Spielstatus an.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Das Spielbrett.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GameOverPopup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Ein Popup, das erscheint, wenn das Spiel vorbei ist.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Netzwerkanfragen: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Verwendet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axios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für HTTP-Anfragen, um Züge an den Server zu senden.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 Komponente verbindet all diese Elemente, um ein voll funktionsfähiges Amazonen-Spiel zu ermöglichen. Sie ist verantwortlich für die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Verwaltung des Spielzustands, die Durchführung von Zügen und die Kommunikation mit dem Server</a:t>
            </a:r>
          </a:p>
        </p:txBody>
      </p:sp>
    </p:spTree>
    <p:extLst>
      <p:ext uri="{BB962C8B-B14F-4D97-AF65-F5344CB8AC3E}">
        <p14:creationId xmlns:p14="http://schemas.microsoft.com/office/powerpoint/2010/main" val="337200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87085-3A4F-DF6E-D838-3C39E360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Cell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5138-5AC8-60F7-773F-6A76AFE4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Die `</a:t>
            </a:r>
            <a:r>
              <a:rPr lang="de-DE" sz="1800" dirty="0" err="1"/>
              <a:t>Cell</a:t>
            </a:r>
            <a:r>
              <a:rPr lang="de-DE" sz="1800" dirty="0"/>
              <a:t>`-Komponente repräsentiert eine einzelne Zelle auf dem Spielbrett. Sie ist dafür verantwortlich, den Inhalt der Zelle anzuzeigen und auf Klick-Events zu reagieren.</a:t>
            </a:r>
          </a:p>
          <a:p>
            <a:r>
              <a:rPr lang="de-DE" sz="1800" dirty="0"/>
              <a:t> ### </a:t>
            </a:r>
            <a:r>
              <a:rPr lang="de-DE" sz="1800" dirty="0" err="1"/>
              <a:t>Props</a:t>
            </a:r>
            <a:r>
              <a:rPr lang="de-DE" sz="1800" dirty="0"/>
              <a:t>:-</a:t>
            </a:r>
          </a:p>
          <a:p>
            <a:r>
              <a:rPr lang="de-DE" sz="1800" dirty="0"/>
              <a:t> `</a:t>
            </a:r>
            <a:r>
              <a:rPr lang="de-DE" sz="1800" dirty="0" err="1"/>
              <a:t>value</a:t>
            </a:r>
            <a:r>
              <a:rPr lang="de-DE" sz="1800" dirty="0"/>
              <a:t>`: Der Wert der Zelle, der den Zustand repräsentiert ('0' für die erste Spielerin, '1' für die zweite, '-2' für einen Pfeil, '-1' für ein leeres Feld).-</a:t>
            </a:r>
          </a:p>
          <a:p>
            <a:r>
              <a:rPr lang="de-DE" sz="1800" dirty="0"/>
              <a:t> `</a:t>
            </a:r>
            <a:r>
              <a:rPr lang="de-DE" sz="1800" dirty="0" err="1"/>
              <a:t>onClick</a:t>
            </a:r>
            <a:r>
              <a:rPr lang="de-DE" sz="1800" dirty="0"/>
              <a:t>`: Eine Funktion, die aufgerufen wird, wenn die Zelle angeklickt wird.-</a:t>
            </a:r>
          </a:p>
          <a:p>
            <a:r>
              <a:rPr lang="de-DE" sz="1800" dirty="0"/>
              <a:t> `</a:t>
            </a:r>
            <a:r>
              <a:rPr lang="de-DE" sz="1800" dirty="0" err="1"/>
              <a:t>isPossibleMove</a:t>
            </a:r>
            <a:r>
              <a:rPr lang="de-DE" sz="1800" dirty="0"/>
              <a:t>`: Ein Boolean, der angibt, ob ein Zug auf diese Zelle möglich ist</a:t>
            </a:r>
          </a:p>
          <a:p>
            <a:r>
              <a:rPr lang="de-DE" sz="1800" dirty="0"/>
              <a:t>### Logik:- Abhängig vom `</a:t>
            </a:r>
            <a:r>
              <a:rPr lang="de-DE" sz="1800" dirty="0" err="1"/>
              <a:t>value</a:t>
            </a:r>
            <a:r>
              <a:rPr lang="de-DE" sz="1800" dirty="0"/>
              <a:t>` wird ein entsprechendes Emoji angezeigt:   - '0' wird zu '👸'  - '1' wird zu '👸🏿'  - '-2' wird zu '🔥'  - '-1' oder ein anderer Wert wird zu einem leeren String- Wenn `</a:t>
            </a:r>
            <a:r>
              <a:rPr lang="de-DE" sz="1800" dirty="0" err="1"/>
              <a:t>isPossibleMove</a:t>
            </a:r>
            <a:r>
              <a:rPr lang="de-DE" sz="1800" dirty="0"/>
              <a:t>` wahr ist, wird die Hintergrundfarbe der Zelle auf '</a:t>
            </a:r>
            <a:r>
              <a:rPr lang="de-DE" sz="1800" dirty="0" err="1"/>
              <a:t>lightgreen</a:t>
            </a:r>
            <a:r>
              <a:rPr lang="de-DE" sz="1800" dirty="0"/>
              <a:t>' gesetzt.### Darstellung:- Ein Button-Element wird verwendet, um die Zelle darzustellen. Der Button hat eine feste Größe von 50x50 </a:t>
            </a:r>
            <a:r>
              <a:rPr lang="de-DE" sz="1800" dirty="0" err="1"/>
              <a:t>Pixeln.Kurz</a:t>
            </a:r>
            <a:r>
              <a:rPr lang="de-DE" sz="1800" dirty="0"/>
              <a:t> gesagt, die `</a:t>
            </a:r>
            <a:r>
              <a:rPr lang="de-DE" sz="1800" dirty="0" err="1"/>
              <a:t>Cell</a:t>
            </a:r>
            <a:r>
              <a:rPr lang="de-DE" sz="1800" dirty="0"/>
              <a:t>`-Komponente ist ein einfaches, aber wichtiges Element im Amazonen-Spiel, das für die Darstellung und Interaktion jeder Zelle auf dem Spielbrett zuständig ist.</a:t>
            </a:r>
          </a:p>
        </p:txBody>
      </p:sp>
    </p:spTree>
    <p:extLst>
      <p:ext uri="{BB962C8B-B14F-4D97-AF65-F5344CB8AC3E}">
        <p14:creationId xmlns:p14="http://schemas.microsoft.com/office/powerpoint/2010/main" val="221045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0B61A-5953-058E-2B4A-8B72EE74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GameInit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0ABF51-B986-6684-4B0C-89A960C659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71"/>
            <a:ext cx="10275955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-Komponente ist für die Initialisierung eines neuen Spiels verantwortlich. Sie nimmt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playerIds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setGameId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als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Props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entgegen und interagiert mit dem Server, um ein neues Spiel zu erstellen.</a:t>
            </a: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playerIds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Ein Array mit den IDs der Spieler.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setGameId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Eine Funktion zum Aktualisieren der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 übergeordneten Zustand.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Zustände: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Speichert Fehlermeldungen.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gameStatus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Speichert den aktuellen Status des Spiels, z.B. "Warte auf Erstellung..." oder "Spiel erfolgreich erstellt!".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useEffect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Wird ausgeführt, wenn sich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playerIds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ändert. Es überprüft, ob zwei Spieler-IDs vorhanden sind, und versucht dann, ein neues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Spiel über die API zu erstellen.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Bei Erfolg wird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setGameStatus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setGameId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aufgerufen, um den Spielstatus und die Spiel-ID zu aktualisieren.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Bei einem Fehler wird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setError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aufgerufen, um die Fehlermeldung zu speichern.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Darstellung: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 Modal wird angezeigt, wenn ein Fehler auftritt. Es enthält eine Schaltfläche zum Schließen des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Modals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 aktuelle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gameStatus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wird als Überschrift angezeigt.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Kurzum, die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-Komponente kümmert sich um die Logik 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Spielinitialisierung und informiert den Benutzer über den Status oder mögliche Fehler.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0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2DE80-2B02-1B4D-4ED8-59BB5600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Navbar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09B6FC-07FB-6810-5FE9-74A7775F48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1579"/>
            <a:ext cx="1045856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Navbar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-Komponente ist für die Darstellung der Navigationsleiste der Anwendung zuständig.</a:t>
            </a: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Funktionen: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deleteAllPlayers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Löscht alle Spieler durch einen DELETE-Aufruf an die API. Wird aufgerufen, wenn der Benutzer auf den 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"-Link klickt.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Zustände: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Keine eigenen Zustände, aber sie verwendet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useMediaQuery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aus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-responsive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um die Gerätegröße zu bestimmen.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useMediaQuery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Bestimmt, ob das Gerät ein Desktop/Laptop oder ein Tablet/Mobilgerät ist.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useCallback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Verhindert unnötige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Neuerstellungen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der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deleteAllPlayers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-Funktion.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Darstellung: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 Navigationsleiste enthält Links zu verschiedenen Sektionen der Anwendung: Spieler, Spiel, Züge,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 Hilfe.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Abhängig von der Gerätegröße wird die Navigationsleiste mit einer entsprechenden CSS-Klasse 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mobile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oder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desktop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gestaltet.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Kurz gesagt, die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Navbar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-Komponente bietet eine Navigationsleiste mit Links zu verschiedenen Teilen 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Anwendung und ermöglicht das Zurücksetzen des Spiels. Sie passt sich auch an die Gerätegröße an.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4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Breitbild</PresentationFormat>
  <Paragraphs>104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Office</vt:lpstr>
      <vt:lpstr>Übersicht Komponenten</vt:lpstr>
      <vt:lpstr>Board</vt:lpstr>
      <vt:lpstr>App</vt:lpstr>
      <vt:lpstr>PowerPoint-Präsentation</vt:lpstr>
      <vt:lpstr>Cell</vt:lpstr>
      <vt:lpstr>GameInit</vt:lpstr>
      <vt:lpstr>Navbar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Übersicht Komponenten</dc:title>
  <dc:creator>Robert S</dc:creator>
  <cp:lastModifiedBy>Robert S</cp:lastModifiedBy>
  <cp:revision>1</cp:revision>
  <dcterms:created xsi:type="dcterms:W3CDTF">2023-09-29T06:12:12Z</dcterms:created>
  <dcterms:modified xsi:type="dcterms:W3CDTF">2023-09-29T08:05:50Z</dcterms:modified>
</cp:coreProperties>
</file>