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7E7B-2EBB-41F9-9D54-9130275F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2574-1BCB-4574-83A7-48B5BC209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4B43-BC78-485A-BE7F-04BB73AD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12CF-2A64-4F46-A52C-B36D927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B2BC-033F-47B9-B375-5CC373F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6F7F-B5A5-425A-93F4-F019F81C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2CD69-7D02-4F6A-8E68-A606B8CB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251B-2401-4076-9C89-6608CFC4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0A6C-87E3-441C-966B-D50721E8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918C-8219-426E-A35B-5C4928C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6772-02FB-465B-8557-41AFD27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84B0-B4E5-4571-B428-BFC503B63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6144-5027-4B13-AE49-97CFB32E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745E-E4AF-4573-95A1-C3DE85A1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391D-CED6-4290-B72F-7C2173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4596-FF6B-4F19-BAD8-751D16C6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74B1-BBC2-4D8A-BEAB-0798E955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AE5A-5CF3-4B69-956E-A5A43548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6693-313D-4966-8A80-C837F750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65DC-64A7-49F5-9CFE-5E794AE8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38B8-5431-407B-8449-1900821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9D4D-2C56-4DDE-BAD8-9586E1AA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167D-6F81-498D-B9ED-3B0782C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02A9-17E0-4B0C-A1BF-8ECE8F6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EF21-5D3A-4AB5-85DB-986D586F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9FCD-F05C-4000-B300-6E7DAE1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4451-8A53-4E65-802B-17179D540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740D-1954-4F72-AE85-BCA883C9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83A8-8424-44A0-9F9F-2ED44697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0120-F428-4B46-9143-10B64944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323D0-DE75-4CC4-9109-D94B4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496B-F3D5-457C-8DA5-9E225679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0098E-FF7C-4967-801E-22741635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0898-387E-4BCC-A25F-333C185C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E39E2-DF59-4AF4-99A1-89DFB7FD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B1AC2-C782-41B3-BBCA-58FBE950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37841-9C39-4A65-A92D-3A7B546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16BE-18B3-40FF-A60C-C6817812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273F5-91A4-4B60-8DAE-5C029D79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8545-26EF-4800-84F5-58283EB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30EA4-DD19-4539-8327-359EB5B3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2957-CEBF-4A04-B2A0-A218DC13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9F4C9-E0FE-464E-BC86-08DF5FCE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480E5-8784-4808-9A3C-A0C0EA79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9B4D-1195-4658-A1A0-8D2743B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6128-CBDA-44ED-AC55-77D3E311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92AF-5AED-4CE4-8D22-EB65D661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1934-D691-49AC-A4EE-2F15B1AE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9761-F201-44F5-8A91-EA98DAED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7BCF6-6D19-41DE-BD27-D7AEA2C5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25DE-0AD2-4434-96B1-A777222B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BE73-53FE-4C42-820B-EAB2FF4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A19A-2690-42C5-B11F-ED936267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5B35C-ED58-4B33-869D-F6468BF6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B057-B318-44C5-AC24-0AB1413A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18892-D6F7-4640-9D71-BD7A67FF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27E3-02D1-4F22-88B8-F7AD4036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5877-A92D-4A2E-A8ED-79D67EAE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00040-94D5-4175-8296-14EE04E5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E160-E730-45FB-A568-42316B3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E4EA-D6BA-4E93-883D-E13BEFEA8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4CC5-537F-44B5-930D-E4E512ACF0AC}" type="datetimeFigureOut">
              <a:rPr lang="en-US" smtClean="0"/>
              <a:t>04/04/2022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8E29-FCF8-48CD-8F24-F4CD2E1D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98D4-0043-4E33-B3C6-E792C682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033A-9A69-4792-9640-F7DCF5D2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B2FEB0E-A0BB-4963-A8BE-053EB85D0089}"/>
              </a:ext>
            </a:extLst>
          </p:cNvPr>
          <p:cNvGrpSpPr/>
          <p:nvPr/>
        </p:nvGrpSpPr>
        <p:grpSpPr>
          <a:xfrm>
            <a:off x="3870586" y="0"/>
            <a:ext cx="4450827" cy="6858000"/>
            <a:chOff x="3870586" y="0"/>
            <a:chExt cx="445082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C08F3E-DE72-4CE1-AC93-62D77572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586" y="0"/>
              <a:ext cx="445082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43381-2A79-488A-B681-4BA7C899FF5B}"/>
                </a:ext>
              </a:extLst>
            </p:cNvPr>
            <p:cNvSpPr txBox="1"/>
            <p:nvPr/>
          </p:nvSpPr>
          <p:spPr>
            <a:xfrm>
              <a:off x="4997545" y="2290227"/>
              <a:ext cx="2196907" cy="8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Egyptian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Croquet Federation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56AA39-3A78-44E2-B01B-A8DF3536F529}"/>
                </a:ext>
              </a:extLst>
            </p:cNvPr>
            <p:cNvSpPr txBox="1"/>
            <p:nvPr/>
          </p:nvSpPr>
          <p:spPr>
            <a:xfrm>
              <a:off x="4422913" y="4218364"/>
              <a:ext cx="3346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EG" sz="4800" b="1" dirty="0">
                  <a:solidFill>
                    <a:schemeClr val="tx2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الاتحاد المصري للكروكية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7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1E0D9-7119-4892-ABA5-20C532029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9" y="0"/>
            <a:ext cx="4450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69975-F90C-408D-BB65-F2BC240E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82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547BB-9FF2-4FD0-8409-C2807B2F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0" y="0"/>
            <a:ext cx="4450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69975-F90C-408D-BB65-F2BC240E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82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547BB-9FF2-4FD0-8409-C2807B2F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0" y="0"/>
            <a:ext cx="4450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69975-F90C-408D-BB65-F2BC240E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827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46B3F2E-3D40-464F-B474-22E9BECE002A}"/>
              </a:ext>
            </a:extLst>
          </p:cNvPr>
          <p:cNvGrpSpPr/>
          <p:nvPr/>
        </p:nvGrpSpPr>
        <p:grpSpPr>
          <a:xfrm>
            <a:off x="3870586" y="0"/>
            <a:ext cx="4450827" cy="6858000"/>
            <a:chOff x="3870586" y="0"/>
            <a:chExt cx="445082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2FF53B-B216-4CB4-8645-1585932A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586" y="0"/>
              <a:ext cx="445082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E3EA7-B528-41C3-8F20-5BFE77728997}"/>
                </a:ext>
              </a:extLst>
            </p:cNvPr>
            <p:cNvSpPr txBox="1"/>
            <p:nvPr/>
          </p:nvSpPr>
          <p:spPr>
            <a:xfrm>
              <a:off x="4997545" y="2290227"/>
              <a:ext cx="2196907" cy="8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Egyptian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Croquet Federation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5EC53E-720E-4E82-B1D4-D02581C2EC4E}"/>
                </a:ext>
              </a:extLst>
            </p:cNvPr>
            <p:cNvSpPr txBox="1"/>
            <p:nvPr/>
          </p:nvSpPr>
          <p:spPr>
            <a:xfrm>
              <a:off x="4422913" y="4218364"/>
              <a:ext cx="3346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EG" sz="5400" b="1" dirty="0">
                  <a:latin typeface="Aldhabi" panose="01000000000000000000" pitchFamily="2" charset="-78"/>
                  <a:cs typeface="Aldhabi" panose="01000000000000000000" pitchFamily="2" charset="-78"/>
                </a:rPr>
                <a:t>الاتحاد المصري للكروكية</a:t>
              </a:r>
              <a:endParaRPr lang="en-US" sz="5400" b="1" dirty="0"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2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69975-F90C-408D-BB65-F2BC240E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827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8FE3437-926F-422C-AD95-6BAD2F176990}"/>
              </a:ext>
            </a:extLst>
          </p:cNvPr>
          <p:cNvGrpSpPr/>
          <p:nvPr/>
        </p:nvGrpSpPr>
        <p:grpSpPr>
          <a:xfrm>
            <a:off x="5659630" y="0"/>
            <a:ext cx="4450827" cy="6858000"/>
            <a:chOff x="3870586" y="0"/>
            <a:chExt cx="4450827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D608FD-DC80-4AE4-917F-B8053784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586" y="0"/>
              <a:ext cx="4450827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B29A6-F2B8-4656-802B-7A140819822C}"/>
                </a:ext>
              </a:extLst>
            </p:cNvPr>
            <p:cNvSpPr txBox="1"/>
            <p:nvPr/>
          </p:nvSpPr>
          <p:spPr>
            <a:xfrm>
              <a:off x="4997545" y="2290227"/>
              <a:ext cx="2196907" cy="8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Egyptian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Croquet Federation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C61A8-33D1-4526-B2EF-18A50BEE4938}"/>
                </a:ext>
              </a:extLst>
            </p:cNvPr>
            <p:cNvSpPr txBox="1"/>
            <p:nvPr/>
          </p:nvSpPr>
          <p:spPr>
            <a:xfrm>
              <a:off x="4422913" y="4218364"/>
              <a:ext cx="3346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ldhabi" panose="01000000000000000000" pitchFamily="2" charset="-78"/>
                  <a:ea typeface="+mn-ea"/>
                  <a:cs typeface="Aldhabi" panose="01000000000000000000" pitchFamily="2" charset="-78"/>
                </a:rPr>
                <a:t>الاتحاد المصري للكروكية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dhabi" panose="01000000000000000000" pitchFamily="2" charset="-78"/>
                <a:ea typeface="+mn-ea"/>
                <a:cs typeface="Aldhabi" panose="010000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5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A69975-F90C-408D-BB65-F2BC240E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0827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833A5F-32F4-4049-BDA1-75F72A6E244F}"/>
              </a:ext>
            </a:extLst>
          </p:cNvPr>
          <p:cNvGrpSpPr/>
          <p:nvPr/>
        </p:nvGrpSpPr>
        <p:grpSpPr>
          <a:xfrm>
            <a:off x="6216221" y="0"/>
            <a:ext cx="4450827" cy="6858000"/>
            <a:chOff x="3870586" y="0"/>
            <a:chExt cx="4450827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EB882A-FD8C-4F30-8829-4CA551631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586" y="0"/>
              <a:ext cx="4450827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73C586-8A93-4FDE-8A12-F95810771199}"/>
                </a:ext>
              </a:extLst>
            </p:cNvPr>
            <p:cNvSpPr txBox="1"/>
            <p:nvPr/>
          </p:nvSpPr>
          <p:spPr>
            <a:xfrm>
              <a:off x="4997545" y="2290227"/>
              <a:ext cx="2196907" cy="8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Egyptian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Croquet Federation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9036D4-2405-482C-9EC7-F10240FC16E3}"/>
                </a:ext>
              </a:extLst>
            </p:cNvPr>
            <p:cNvSpPr txBox="1"/>
            <p:nvPr/>
          </p:nvSpPr>
          <p:spPr>
            <a:xfrm>
              <a:off x="4422913" y="4218364"/>
              <a:ext cx="3346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EG" sz="48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الاتحاد المصري للكروكية</a:t>
              </a:r>
              <a:endParaRPr lang="en-US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87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Aldhabi</vt:lpstr>
      <vt:lpstr>Arabic Typesetting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</dc:creator>
  <cp:lastModifiedBy>Amr</cp:lastModifiedBy>
  <cp:revision>2</cp:revision>
  <dcterms:created xsi:type="dcterms:W3CDTF">2022-04-04T18:57:10Z</dcterms:created>
  <dcterms:modified xsi:type="dcterms:W3CDTF">2022-04-04T19:10:34Z</dcterms:modified>
</cp:coreProperties>
</file>