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1" r:id="rId3"/>
    <p:sldId id="259" r:id="rId4"/>
    <p:sldId id="266" r:id="rId5"/>
    <p:sldId id="264" r:id="rId6"/>
    <p:sldId id="265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1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1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6,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0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10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35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1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84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rategywiki.org/wiki/Super_Smash_Bros._Melee/Character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rategywiki.org/wiki/Super_Smash_Bros._Melee/Character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7D903-0065-7547-F488-FC8965F70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999" y="5326455"/>
            <a:ext cx="10160000" cy="88451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Smash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5676D-3E29-5904-11FC-E9425E387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1857" y="6019576"/>
            <a:ext cx="5768283" cy="505326"/>
          </a:xfrm>
        </p:spPr>
        <p:txBody>
          <a:bodyPr anchor="b">
            <a:normAutofit/>
          </a:bodyPr>
          <a:lstStyle/>
          <a:p>
            <a:r>
              <a:rPr lang="en-US" dirty="0"/>
              <a:t>Hunter Mast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B1E6E-C235-D2D2-70DD-349577F0DB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4166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B8870-A374-DBB4-C8A4-9C968B4B7A51}"/>
              </a:ext>
            </a:extLst>
          </p:cNvPr>
          <p:cNvSpPr txBox="1"/>
          <p:nvPr/>
        </p:nvSpPr>
        <p:spPr>
          <a:xfrm>
            <a:off x="9756718" y="6657945"/>
            <a:ext cx="243528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strategywiki.org/wiki/Super_Smash_Bros._Melee/Character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35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55F-1538-BAF1-EC98-14A18E9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Grammar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65DC4-A726-9D60-E609-7C6B3647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25" y="1825625"/>
            <a:ext cx="7337349" cy="47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2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55F-1538-BAF1-EC98-14A18E9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Character selector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61671-318A-3AFC-AB65-CBE324B82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861" y="1594258"/>
            <a:ext cx="5304639" cy="511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7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55F-1538-BAF1-EC98-14A18E9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err="1"/>
              <a:t>Lexer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C71F8F-A208-B92E-1FF8-E07634D3A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1" y="2091269"/>
            <a:ext cx="11012437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1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55F-1538-BAF1-EC98-14A18E9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Parsing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1B9A2-AFEE-2105-242B-350408E7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105" y="250856"/>
            <a:ext cx="7589909" cy="635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0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55F-1538-BAF1-EC98-14A18E9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Damage Calculation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8B898-144C-2A86-5DA6-373E93756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178" y="1543574"/>
            <a:ext cx="4976006" cy="51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8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55F-1538-BAF1-EC98-14A18E9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Win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CCC3B-C595-0D1F-6560-F3FE24B85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2124220"/>
            <a:ext cx="6963747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4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55F-1538-BAF1-EC98-14A18E9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39603-707C-61A6-61AB-79EC57006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91" y="1990686"/>
            <a:ext cx="3721844" cy="3555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B7666-A300-88EF-B19E-74B566F89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966" y="1984464"/>
            <a:ext cx="3992345" cy="356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3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7D903-0065-7547-F488-FC8965F70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5755341"/>
            <a:ext cx="10160000" cy="88451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Thank</a:t>
            </a:r>
            <a:r>
              <a:rPr lang="en-US" sz="2600" dirty="0"/>
              <a:t> </a:t>
            </a:r>
            <a:r>
              <a:rPr lang="en-US" sz="4400" dirty="0"/>
              <a:t>You</a:t>
            </a: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B1E6E-C235-D2D2-70DD-349577F0DB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4166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B8870-A374-DBB4-C8A4-9C968B4B7A51}"/>
              </a:ext>
            </a:extLst>
          </p:cNvPr>
          <p:cNvSpPr txBox="1"/>
          <p:nvPr/>
        </p:nvSpPr>
        <p:spPr>
          <a:xfrm>
            <a:off x="9756718" y="6657945"/>
            <a:ext cx="243528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strategywiki.org/wiki/Super_Smash_Bros._Melee/Character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3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36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Bembo</vt:lpstr>
      <vt:lpstr>ArchiveVTI</vt:lpstr>
      <vt:lpstr>Smash Script</vt:lpstr>
      <vt:lpstr>Grammar</vt:lpstr>
      <vt:lpstr>Character selector</vt:lpstr>
      <vt:lpstr>Lexer</vt:lpstr>
      <vt:lpstr>Parsing</vt:lpstr>
      <vt:lpstr>Damage Calculation</vt:lpstr>
      <vt:lpstr>Win Conditions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Farming</dc:title>
  <dc:creator>Hunter Mast</dc:creator>
  <cp:lastModifiedBy>Hunter Mast</cp:lastModifiedBy>
  <cp:revision>17</cp:revision>
  <dcterms:created xsi:type="dcterms:W3CDTF">2023-12-03T19:12:10Z</dcterms:created>
  <dcterms:modified xsi:type="dcterms:W3CDTF">2023-12-06T17:58:06Z</dcterms:modified>
</cp:coreProperties>
</file>