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3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1BE3D0-8100-4653-9E2D-2838744F4D8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D71707-BB21-4A32-B97F-E4B72386BC06}">
      <dgm:prSet/>
      <dgm:spPr/>
      <dgm:t>
        <a:bodyPr/>
        <a:lstStyle/>
        <a:p>
          <a:r>
            <a:rPr lang="en-US" baseline="0"/>
            <a:t>Purpose</a:t>
          </a:r>
          <a:endParaRPr lang="en-US"/>
        </a:p>
      </dgm:t>
    </dgm:pt>
    <dgm:pt modelId="{EFDDFB90-E839-4959-B053-DEC4B27FB945}" type="parTrans" cxnId="{D4D54929-563E-4C04-A097-445A0FEFDD5D}">
      <dgm:prSet/>
      <dgm:spPr/>
      <dgm:t>
        <a:bodyPr/>
        <a:lstStyle/>
        <a:p>
          <a:endParaRPr lang="en-US"/>
        </a:p>
      </dgm:t>
    </dgm:pt>
    <dgm:pt modelId="{81E222B4-0538-4945-860F-4BBFEBFDD25C}" type="sibTrans" cxnId="{D4D54929-563E-4C04-A097-445A0FEFDD5D}">
      <dgm:prSet/>
      <dgm:spPr/>
      <dgm:t>
        <a:bodyPr/>
        <a:lstStyle/>
        <a:p>
          <a:endParaRPr lang="en-US"/>
        </a:p>
      </dgm:t>
    </dgm:pt>
    <dgm:pt modelId="{875B89E3-420B-420C-A0EE-8032643AA731}">
      <dgm:prSet/>
      <dgm:spPr/>
      <dgm:t>
        <a:bodyPr/>
        <a:lstStyle/>
        <a:p>
          <a:r>
            <a:rPr lang="en-US" baseline="0"/>
            <a:t>Design</a:t>
          </a:r>
          <a:endParaRPr lang="en-US"/>
        </a:p>
      </dgm:t>
    </dgm:pt>
    <dgm:pt modelId="{AD812AF8-4CB5-4ADF-814D-44FE47510CCB}" type="parTrans" cxnId="{65FD6BCD-596A-42EC-A81B-47B1B5624E40}">
      <dgm:prSet/>
      <dgm:spPr/>
      <dgm:t>
        <a:bodyPr/>
        <a:lstStyle/>
        <a:p>
          <a:endParaRPr lang="en-US"/>
        </a:p>
      </dgm:t>
    </dgm:pt>
    <dgm:pt modelId="{DA17DA7F-6324-43EE-911B-A3A76C5FE1FE}" type="sibTrans" cxnId="{65FD6BCD-596A-42EC-A81B-47B1B5624E40}">
      <dgm:prSet/>
      <dgm:spPr/>
      <dgm:t>
        <a:bodyPr/>
        <a:lstStyle/>
        <a:p>
          <a:endParaRPr lang="en-US"/>
        </a:p>
      </dgm:t>
    </dgm:pt>
    <dgm:pt modelId="{C02A5FC4-E16E-4417-AEFB-35A58058220A}">
      <dgm:prSet/>
      <dgm:spPr/>
      <dgm:t>
        <a:bodyPr/>
        <a:lstStyle/>
        <a:p>
          <a:r>
            <a:rPr lang="en-US" baseline="0"/>
            <a:t>Creation</a:t>
          </a:r>
          <a:endParaRPr lang="en-US"/>
        </a:p>
      </dgm:t>
    </dgm:pt>
    <dgm:pt modelId="{7F0DCA11-2712-47D7-BCAF-60A10F801EF7}" type="parTrans" cxnId="{089EC588-C38C-4A56-941E-23A2AB61AA12}">
      <dgm:prSet/>
      <dgm:spPr/>
      <dgm:t>
        <a:bodyPr/>
        <a:lstStyle/>
        <a:p>
          <a:endParaRPr lang="en-US"/>
        </a:p>
      </dgm:t>
    </dgm:pt>
    <dgm:pt modelId="{D5033405-77CA-4A45-B47C-712AF236C03B}" type="sibTrans" cxnId="{089EC588-C38C-4A56-941E-23A2AB61AA12}">
      <dgm:prSet/>
      <dgm:spPr/>
      <dgm:t>
        <a:bodyPr/>
        <a:lstStyle/>
        <a:p>
          <a:endParaRPr lang="en-US"/>
        </a:p>
      </dgm:t>
    </dgm:pt>
    <dgm:pt modelId="{00620B0B-3F0D-40B6-8A7C-EC9AAA5F8819}">
      <dgm:prSet/>
      <dgm:spPr/>
      <dgm:t>
        <a:bodyPr/>
        <a:lstStyle/>
        <a:p>
          <a:r>
            <a:rPr lang="en-US" baseline="0"/>
            <a:t>Results</a:t>
          </a:r>
          <a:endParaRPr lang="en-US"/>
        </a:p>
      </dgm:t>
    </dgm:pt>
    <dgm:pt modelId="{D2B64ED8-3C6B-4E00-96CF-0A001CEA5D3B}" type="parTrans" cxnId="{1788507A-A41B-4AF3-8552-711AEF1147DA}">
      <dgm:prSet/>
      <dgm:spPr/>
      <dgm:t>
        <a:bodyPr/>
        <a:lstStyle/>
        <a:p>
          <a:endParaRPr lang="en-US"/>
        </a:p>
      </dgm:t>
    </dgm:pt>
    <dgm:pt modelId="{2DF32F82-7F8B-4841-80B3-1AFB569A052D}" type="sibTrans" cxnId="{1788507A-A41B-4AF3-8552-711AEF1147DA}">
      <dgm:prSet/>
      <dgm:spPr/>
      <dgm:t>
        <a:bodyPr/>
        <a:lstStyle/>
        <a:p>
          <a:endParaRPr lang="en-US"/>
        </a:p>
      </dgm:t>
    </dgm:pt>
    <dgm:pt modelId="{B29B7BE4-3AE2-4A6F-B6AB-9E1291D676B7}">
      <dgm:prSet/>
      <dgm:spPr/>
      <dgm:t>
        <a:bodyPr/>
        <a:lstStyle/>
        <a:p>
          <a:r>
            <a:rPr lang="en-US" baseline="0"/>
            <a:t>Possible Additions</a:t>
          </a:r>
          <a:endParaRPr lang="en-US"/>
        </a:p>
      </dgm:t>
    </dgm:pt>
    <dgm:pt modelId="{2F4BB1BA-774F-47A8-9A3E-EEF46172C589}" type="parTrans" cxnId="{FD9E8D26-E66B-4154-8AFD-AFC910925AAF}">
      <dgm:prSet/>
      <dgm:spPr/>
      <dgm:t>
        <a:bodyPr/>
        <a:lstStyle/>
        <a:p>
          <a:endParaRPr lang="en-US"/>
        </a:p>
      </dgm:t>
    </dgm:pt>
    <dgm:pt modelId="{6387850F-23D2-41CC-881D-CA26C6235453}" type="sibTrans" cxnId="{FD9E8D26-E66B-4154-8AFD-AFC910925AAF}">
      <dgm:prSet/>
      <dgm:spPr/>
      <dgm:t>
        <a:bodyPr/>
        <a:lstStyle/>
        <a:p>
          <a:endParaRPr lang="en-US"/>
        </a:p>
      </dgm:t>
    </dgm:pt>
    <dgm:pt modelId="{E87650B3-C228-406D-95FB-3EB7E75D1EC8}" type="pres">
      <dgm:prSet presAssocID="{0D1BE3D0-8100-4653-9E2D-2838744F4D8A}" presName="vert0" presStyleCnt="0">
        <dgm:presLayoutVars>
          <dgm:dir/>
          <dgm:animOne val="branch"/>
          <dgm:animLvl val="lvl"/>
        </dgm:presLayoutVars>
      </dgm:prSet>
      <dgm:spPr/>
    </dgm:pt>
    <dgm:pt modelId="{B27A5F11-A9C0-4855-BCF3-62890FE7FDE1}" type="pres">
      <dgm:prSet presAssocID="{97D71707-BB21-4A32-B97F-E4B72386BC06}" presName="thickLine" presStyleLbl="alignNode1" presStyleIdx="0" presStyleCnt="5"/>
      <dgm:spPr/>
    </dgm:pt>
    <dgm:pt modelId="{98DA3FAD-1866-4D03-A848-0D3084330137}" type="pres">
      <dgm:prSet presAssocID="{97D71707-BB21-4A32-B97F-E4B72386BC06}" presName="horz1" presStyleCnt="0"/>
      <dgm:spPr/>
    </dgm:pt>
    <dgm:pt modelId="{8B389454-4399-4D80-AD0D-6523CB49E392}" type="pres">
      <dgm:prSet presAssocID="{97D71707-BB21-4A32-B97F-E4B72386BC06}" presName="tx1" presStyleLbl="revTx" presStyleIdx="0" presStyleCnt="5"/>
      <dgm:spPr/>
    </dgm:pt>
    <dgm:pt modelId="{5EC3D08C-21A8-4FFC-99A8-2581E4613089}" type="pres">
      <dgm:prSet presAssocID="{97D71707-BB21-4A32-B97F-E4B72386BC06}" presName="vert1" presStyleCnt="0"/>
      <dgm:spPr/>
    </dgm:pt>
    <dgm:pt modelId="{8B6C3400-9434-405B-889F-3C294FEDFAA5}" type="pres">
      <dgm:prSet presAssocID="{875B89E3-420B-420C-A0EE-8032643AA731}" presName="thickLine" presStyleLbl="alignNode1" presStyleIdx="1" presStyleCnt="5"/>
      <dgm:spPr/>
    </dgm:pt>
    <dgm:pt modelId="{4E011F95-110B-4D62-92D8-BAC2FADF3805}" type="pres">
      <dgm:prSet presAssocID="{875B89E3-420B-420C-A0EE-8032643AA731}" presName="horz1" presStyleCnt="0"/>
      <dgm:spPr/>
    </dgm:pt>
    <dgm:pt modelId="{95496CAE-9E52-408A-9B32-F1841CC26B5C}" type="pres">
      <dgm:prSet presAssocID="{875B89E3-420B-420C-A0EE-8032643AA731}" presName="tx1" presStyleLbl="revTx" presStyleIdx="1" presStyleCnt="5"/>
      <dgm:spPr/>
    </dgm:pt>
    <dgm:pt modelId="{22C690C7-DACC-4760-8D63-59F3D1783A01}" type="pres">
      <dgm:prSet presAssocID="{875B89E3-420B-420C-A0EE-8032643AA731}" presName="vert1" presStyleCnt="0"/>
      <dgm:spPr/>
    </dgm:pt>
    <dgm:pt modelId="{F0E533B0-82BA-49ED-B9B2-615C7D050980}" type="pres">
      <dgm:prSet presAssocID="{C02A5FC4-E16E-4417-AEFB-35A58058220A}" presName="thickLine" presStyleLbl="alignNode1" presStyleIdx="2" presStyleCnt="5"/>
      <dgm:spPr/>
    </dgm:pt>
    <dgm:pt modelId="{BC2E4308-9EC4-4360-A561-CE57B814ADA9}" type="pres">
      <dgm:prSet presAssocID="{C02A5FC4-E16E-4417-AEFB-35A58058220A}" presName="horz1" presStyleCnt="0"/>
      <dgm:spPr/>
    </dgm:pt>
    <dgm:pt modelId="{213CCE7F-9F70-4648-AE50-8EDBF4162089}" type="pres">
      <dgm:prSet presAssocID="{C02A5FC4-E16E-4417-AEFB-35A58058220A}" presName="tx1" presStyleLbl="revTx" presStyleIdx="2" presStyleCnt="5"/>
      <dgm:spPr/>
    </dgm:pt>
    <dgm:pt modelId="{6D8A2D8E-2D68-4231-BE57-8BD4CF80CB73}" type="pres">
      <dgm:prSet presAssocID="{C02A5FC4-E16E-4417-AEFB-35A58058220A}" presName="vert1" presStyleCnt="0"/>
      <dgm:spPr/>
    </dgm:pt>
    <dgm:pt modelId="{43C884EC-8B28-46E4-8058-5F738496FFB2}" type="pres">
      <dgm:prSet presAssocID="{00620B0B-3F0D-40B6-8A7C-EC9AAA5F8819}" presName="thickLine" presStyleLbl="alignNode1" presStyleIdx="3" presStyleCnt="5"/>
      <dgm:spPr/>
    </dgm:pt>
    <dgm:pt modelId="{051317DF-4004-4121-90E6-34DB57FA2F04}" type="pres">
      <dgm:prSet presAssocID="{00620B0B-3F0D-40B6-8A7C-EC9AAA5F8819}" presName="horz1" presStyleCnt="0"/>
      <dgm:spPr/>
    </dgm:pt>
    <dgm:pt modelId="{095D4818-C9D7-4377-9018-996912010A98}" type="pres">
      <dgm:prSet presAssocID="{00620B0B-3F0D-40B6-8A7C-EC9AAA5F8819}" presName="tx1" presStyleLbl="revTx" presStyleIdx="3" presStyleCnt="5"/>
      <dgm:spPr/>
    </dgm:pt>
    <dgm:pt modelId="{EE40D497-E09C-4CBF-A0D4-433BFDE4E492}" type="pres">
      <dgm:prSet presAssocID="{00620B0B-3F0D-40B6-8A7C-EC9AAA5F8819}" presName="vert1" presStyleCnt="0"/>
      <dgm:spPr/>
    </dgm:pt>
    <dgm:pt modelId="{5F48EBEC-B99C-4CD7-9862-0F050B91ACB5}" type="pres">
      <dgm:prSet presAssocID="{B29B7BE4-3AE2-4A6F-B6AB-9E1291D676B7}" presName="thickLine" presStyleLbl="alignNode1" presStyleIdx="4" presStyleCnt="5"/>
      <dgm:spPr/>
    </dgm:pt>
    <dgm:pt modelId="{17761674-DC45-4C3B-A80F-741D7709645A}" type="pres">
      <dgm:prSet presAssocID="{B29B7BE4-3AE2-4A6F-B6AB-9E1291D676B7}" presName="horz1" presStyleCnt="0"/>
      <dgm:spPr/>
    </dgm:pt>
    <dgm:pt modelId="{CB6108AF-8991-4E8B-9D7B-67A2AC756E7D}" type="pres">
      <dgm:prSet presAssocID="{B29B7BE4-3AE2-4A6F-B6AB-9E1291D676B7}" presName="tx1" presStyleLbl="revTx" presStyleIdx="4" presStyleCnt="5"/>
      <dgm:spPr/>
    </dgm:pt>
    <dgm:pt modelId="{C9F00E35-27C8-461E-AE1C-1811851D2C3B}" type="pres">
      <dgm:prSet presAssocID="{B29B7BE4-3AE2-4A6F-B6AB-9E1291D676B7}" presName="vert1" presStyleCnt="0"/>
      <dgm:spPr/>
    </dgm:pt>
  </dgm:ptLst>
  <dgm:cxnLst>
    <dgm:cxn modelId="{FD9E8D26-E66B-4154-8AFD-AFC910925AAF}" srcId="{0D1BE3D0-8100-4653-9E2D-2838744F4D8A}" destId="{B29B7BE4-3AE2-4A6F-B6AB-9E1291D676B7}" srcOrd="4" destOrd="0" parTransId="{2F4BB1BA-774F-47A8-9A3E-EEF46172C589}" sibTransId="{6387850F-23D2-41CC-881D-CA26C6235453}"/>
    <dgm:cxn modelId="{D4D54929-563E-4C04-A097-445A0FEFDD5D}" srcId="{0D1BE3D0-8100-4653-9E2D-2838744F4D8A}" destId="{97D71707-BB21-4A32-B97F-E4B72386BC06}" srcOrd="0" destOrd="0" parTransId="{EFDDFB90-E839-4959-B053-DEC4B27FB945}" sibTransId="{81E222B4-0538-4945-860F-4BBFEBFDD25C}"/>
    <dgm:cxn modelId="{F6D61137-03C6-485D-AF66-8A791BFA79F5}" type="presOf" srcId="{B29B7BE4-3AE2-4A6F-B6AB-9E1291D676B7}" destId="{CB6108AF-8991-4E8B-9D7B-67A2AC756E7D}" srcOrd="0" destOrd="0" presId="urn:microsoft.com/office/officeart/2008/layout/LinedList"/>
    <dgm:cxn modelId="{1788507A-A41B-4AF3-8552-711AEF1147DA}" srcId="{0D1BE3D0-8100-4653-9E2D-2838744F4D8A}" destId="{00620B0B-3F0D-40B6-8A7C-EC9AAA5F8819}" srcOrd="3" destOrd="0" parTransId="{D2B64ED8-3C6B-4E00-96CF-0A001CEA5D3B}" sibTransId="{2DF32F82-7F8B-4841-80B3-1AFB569A052D}"/>
    <dgm:cxn modelId="{089EC588-C38C-4A56-941E-23A2AB61AA12}" srcId="{0D1BE3D0-8100-4653-9E2D-2838744F4D8A}" destId="{C02A5FC4-E16E-4417-AEFB-35A58058220A}" srcOrd="2" destOrd="0" parTransId="{7F0DCA11-2712-47D7-BCAF-60A10F801EF7}" sibTransId="{D5033405-77CA-4A45-B47C-712AF236C03B}"/>
    <dgm:cxn modelId="{3A59D69C-9333-4936-B7FD-256BFC12E30F}" type="presOf" srcId="{97D71707-BB21-4A32-B97F-E4B72386BC06}" destId="{8B389454-4399-4D80-AD0D-6523CB49E392}" srcOrd="0" destOrd="0" presId="urn:microsoft.com/office/officeart/2008/layout/LinedList"/>
    <dgm:cxn modelId="{66DE87B0-FF50-4122-86D4-9FF8AA1AB392}" type="presOf" srcId="{C02A5FC4-E16E-4417-AEFB-35A58058220A}" destId="{213CCE7F-9F70-4648-AE50-8EDBF4162089}" srcOrd="0" destOrd="0" presId="urn:microsoft.com/office/officeart/2008/layout/LinedList"/>
    <dgm:cxn modelId="{97A4CDC1-3820-4BBE-8594-A7C64A9A097F}" type="presOf" srcId="{0D1BE3D0-8100-4653-9E2D-2838744F4D8A}" destId="{E87650B3-C228-406D-95FB-3EB7E75D1EC8}" srcOrd="0" destOrd="0" presId="urn:microsoft.com/office/officeart/2008/layout/LinedList"/>
    <dgm:cxn modelId="{65FD6BCD-596A-42EC-A81B-47B1B5624E40}" srcId="{0D1BE3D0-8100-4653-9E2D-2838744F4D8A}" destId="{875B89E3-420B-420C-A0EE-8032643AA731}" srcOrd="1" destOrd="0" parTransId="{AD812AF8-4CB5-4ADF-814D-44FE47510CCB}" sibTransId="{DA17DA7F-6324-43EE-911B-A3A76C5FE1FE}"/>
    <dgm:cxn modelId="{3414CDEB-D1C7-4011-9E1C-0354BF278F6B}" type="presOf" srcId="{875B89E3-420B-420C-A0EE-8032643AA731}" destId="{95496CAE-9E52-408A-9B32-F1841CC26B5C}" srcOrd="0" destOrd="0" presId="urn:microsoft.com/office/officeart/2008/layout/LinedList"/>
    <dgm:cxn modelId="{F67680FF-C38A-4BEA-BF61-05B82E7736A7}" type="presOf" srcId="{00620B0B-3F0D-40B6-8A7C-EC9AAA5F8819}" destId="{095D4818-C9D7-4377-9018-996912010A98}" srcOrd="0" destOrd="0" presId="urn:microsoft.com/office/officeart/2008/layout/LinedList"/>
    <dgm:cxn modelId="{A0E55F38-C508-434F-B2F0-959E9E8C7B75}" type="presParOf" srcId="{E87650B3-C228-406D-95FB-3EB7E75D1EC8}" destId="{B27A5F11-A9C0-4855-BCF3-62890FE7FDE1}" srcOrd="0" destOrd="0" presId="urn:microsoft.com/office/officeart/2008/layout/LinedList"/>
    <dgm:cxn modelId="{3EA952AD-BCB5-4946-851C-9D645E97C7AE}" type="presParOf" srcId="{E87650B3-C228-406D-95FB-3EB7E75D1EC8}" destId="{98DA3FAD-1866-4D03-A848-0D3084330137}" srcOrd="1" destOrd="0" presId="urn:microsoft.com/office/officeart/2008/layout/LinedList"/>
    <dgm:cxn modelId="{A5C0A4DF-D096-4554-A52C-D6881D03ABDE}" type="presParOf" srcId="{98DA3FAD-1866-4D03-A848-0D3084330137}" destId="{8B389454-4399-4D80-AD0D-6523CB49E392}" srcOrd="0" destOrd="0" presId="urn:microsoft.com/office/officeart/2008/layout/LinedList"/>
    <dgm:cxn modelId="{AFF5A2B9-8762-4490-9051-AE1FC9CD7004}" type="presParOf" srcId="{98DA3FAD-1866-4D03-A848-0D3084330137}" destId="{5EC3D08C-21A8-4FFC-99A8-2581E4613089}" srcOrd="1" destOrd="0" presId="urn:microsoft.com/office/officeart/2008/layout/LinedList"/>
    <dgm:cxn modelId="{FB93096E-ACD0-4AA9-A97B-BBE6EE8B8B55}" type="presParOf" srcId="{E87650B3-C228-406D-95FB-3EB7E75D1EC8}" destId="{8B6C3400-9434-405B-889F-3C294FEDFAA5}" srcOrd="2" destOrd="0" presId="urn:microsoft.com/office/officeart/2008/layout/LinedList"/>
    <dgm:cxn modelId="{D89D9810-7D36-4D49-8CB0-2EB684B7A5D4}" type="presParOf" srcId="{E87650B3-C228-406D-95FB-3EB7E75D1EC8}" destId="{4E011F95-110B-4D62-92D8-BAC2FADF3805}" srcOrd="3" destOrd="0" presId="urn:microsoft.com/office/officeart/2008/layout/LinedList"/>
    <dgm:cxn modelId="{1C629578-16A5-442B-9F58-B78F52865B44}" type="presParOf" srcId="{4E011F95-110B-4D62-92D8-BAC2FADF3805}" destId="{95496CAE-9E52-408A-9B32-F1841CC26B5C}" srcOrd="0" destOrd="0" presId="urn:microsoft.com/office/officeart/2008/layout/LinedList"/>
    <dgm:cxn modelId="{906F11A2-C1D2-4614-9CBD-F7468E3934EB}" type="presParOf" srcId="{4E011F95-110B-4D62-92D8-BAC2FADF3805}" destId="{22C690C7-DACC-4760-8D63-59F3D1783A01}" srcOrd="1" destOrd="0" presId="urn:microsoft.com/office/officeart/2008/layout/LinedList"/>
    <dgm:cxn modelId="{E0B91284-8891-46B1-999E-DAD98636799B}" type="presParOf" srcId="{E87650B3-C228-406D-95FB-3EB7E75D1EC8}" destId="{F0E533B0-82BA-49ED-B9B2-615C7D050980}" srcOrd="4" destOrd="0" presId="urn:microsoft.com/office/officeart/2008/layout/LinedList"/>
    <dgm:cxn modelId="{6F12216E-F4F3-4A16-8E37-45FE406BF126}" type="presParOf" srcId="{E87650B3-C228-406D-95FB-3EB7E75D1EC8}" destId="{BC2E4308-9EC4-4360-A561-CE57B814ADA9}" srcOrd="5" destOrd="0" presId="urn:microsoft.com/office/officeart/2008/layout/LinedList"/>
    <dgm:cxn modelId="{891CED0A-14A5-4EF3-9BB5-8CB82B88F601}" type="presParOf" srcId="{BC2E4308-9EC4-4360-A561-CE57B814ADA9}" destId="{213CCE7F-9F70-4648-AE50-8EDBF4162089}" srcOrd="0" destOrd="0" presId="urn:microsoft.com/office/officeart/2008/layout/LinedList"/>
    <dgm:cxn modelId="{B4FE57F6-8A37-47B7-BD7B-5BE551AE15BD}" type="presParOf" srcId="{BC2E4308-9EC4-4360-A561-CE57B814ADA9}" destId="{6D8A2D8E-2D68-4231-BE57-8BD4CF80CB73}" srcOrd="1" destOrd="0" presId="urn:microsoft.com/office/officeart/2008/layout/LinedList"/>
    <dgm:cxn modelId="{6815B732-2E28-4571-818E-D7C60CD99F4D}" type="presParOf" srcId="{E87650B3-C228-406D-95FB-3EB7E75D1EC8}" destId="{43C884EC-8B28-46E4-8058-5F738496FFB2}" srcOrd="6" destOrd="0" presId="urn:microsoft.com/office/officeart/2008/layout/LinedList"/>
    <dgm:cxn modelId="{073EA7E0-B4E4-4070-A3F3-E8B841ACF1BE}" type="presParOf" srcId="{E87650B3-C228-406D-95FB-3EB7E75D1EC8}" destId="{051317DF-4004-4121-90E6-34DB57FA2F04}" srcOrd="7" destOrd="0" presId="urn:microsoft.com/office/officeart/2008/layout/LinedList"/>
    <dgm:cxn modelId="{F04FE357-6A54-40B5-B2BA-EFE3F8B93D20}" type="presParOf" srcId="{051317DF-4004-4121-90E6-34DB57FA2F04}" destId="{095D4818-C9D7-4377-9018-996912010A98}" srcOrd="0" destOrd="0" presId="urn:microsoft.com/office/officeart/2008/layout/LinedList"/>
    <dgm:cxn modelId="{B6082C0F-E7FB-4EE5-9963-2D0F3801B71A}" type="presParOf" srcId="{051317DF-4004-4121-90E6-34DB57FA2F04}" destId="{EE40D497-E09C-4CBF-A0D4-433BFDE4E492}" srcOrd="1" destOrd="0" presId="urn:microsoft.com/office/officeart/2008/layout/LinedList"/>
    <dgm:cxn modelId="{8D03A331-3585-4067-8B27-DFE6BEDB6257}" type="presParOf" srcId="{E87650B3-C228-406D-95FB-3EB7E75D1EC8}" destId="{5F48EBEC-B99C-4CD7-9862-0F050B91ACB5}" srcOrd="8" destOrd="0" presId="urn:microsoft.com/office/officeart/2008/layout/LinedList"/>
    <dgm:cxn modelId="{40115DFA-281D-46D1-B630-F7FF4D5D498C}" type="presParOf" srcId="{E87650B3-C228-406D-95FB-3EB7E75D1EC8}" destId="{17761674-DC45-4C3B-A80F-741D7709645A}" srcOrd="9" destOrd="0" presId="urn:microsoft.com/office/officeart/2008/layout/LinedList"/>
    <dgm:cxn modelId="{EF83650D-20D2-48CF-B8F8-BCCA57C99C44}" type="presParOf" srcId="{17761674-DC45-4C3B-A80F-741D7709645A}" destId="{CB6108AF-8991-4E8B-9D7B-67A2AC756E7D}" srcOrd="0" destOrd="0" presId="urn:microsoft.com/office/officeart/2008/layout/LinedList"/>
    <dgm:cxn modelId="{6D1149AA-A9A2-4B4E-8C26-2E98152D3327}" type="presParOf" srcId="{17761674-DC45-4C3B-A80F-741D7709645A}" destId="{C9F00E35-27C8-461E-AE1C-1811851D2C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49721-9F06-4940-B89C-34822E0841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502E7-510E-460C-BE67-E868811D9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Markov Decision Process (MDP) for optimality.</a:t>
          </a:r>
          <a:endParaRPr lang="en-US"/>
        </a:p>
      </dgm:t>
    </dgm:pt>
    <dgm:pt modelId="{607A9A6F-EA45-4AFC-AABE-6D7C32670C69}" type="parTrans" cxnId="{EC83CFA3-75A9-4EE8-94EB-415CA767FB80}">
      <dgm:prSet/>
      <dgm:spPr/>
      <dgm:t>
        <a:bodyPr/>
        <a:lstStyle/>
        <a:p>
          <a:endParaRPr lang="en-US"/>
        </a:p>
      </dgm:t>
    </dgm:pt>
    <dgm:pt modelId="{5557DA4A-E439-4326-BC8E-72D39A076590}" type="sibTrans" cxnId="{EC83CFA3-75A9-4EE8-94EB-415CA767FB80}">
      <dgm:prSet/>
      <dgm:spPr/>
      <dgm:t>
        <a:bodyPr/>
        <a:lstStyle/>
        <a:p>
          <a:endParaRPr lang="en-US"/>
        </a:p>
      </dgm:t>
    </dgm:pt>
    <dgm:pt modelId="{602C4770-1D03-43FC-AD7A-CE42D8E3B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Crop management system.</a:t>
          </a:r>
          <a:endParaRPr lang="en-US"/>
        </a:p>
      </dgm:t>
    </dgm:pt>
    <dgm:pt modelId="{71D80B8D-3E8A-4BD9-BED5-76D16E42DE1A}" type="parTrans" cxnId="{906EFFBD-A006-460A-AC5C-B76FD5954725}">
      <dgm:prSet/>
      <dgm:spPr/>
      <dgm:t>
        <a:bodyPr/>
        <a:lstStyle/>
        <a:p>
          <a:endParaRPr lang="en-US"/>
        </a:p>
      </dgm:t>
    </dgm:pt>
    <dgm:pt modelId="{80491BD1-5405-4119-8967-047E7FF8A0F0}" type="sibTrans" cxnId="{906EFFBD-A006-460A-AC5C-B76FD5954725}">
      <dgm:prSet/>
      <dgm:spPr/>
      <dgm:t>
        <a:bodyPr/>
        <a:lstStyle/>
        <a:p>
          <a:endParaRPr lang="en-US"/>
        </a:p>
      </dgm:t>
    </dgm:pt>
    <dgm:pt modelId="{528CA172-657A-4FAC-AC2F-20F163B8D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Moving object avoidance.</a:t>
          </a:r>
          <a:endParaRPr lang="en-US"/>
        </a:p>
      </dgm:t>
    </dgm:pt>
    <dgm:pt modelId="{A024F880-7B0B-45BC-A98D-8C15F7550F13}" type="parTrans" cxnId="{9E0C3DFB-10CE-4D1E-B1F3-4345229412EE}">
      <dgm:prSet/>
      <dgm:spPr/>
      <dgm:t>
        <a:bodyPr/>
        <a:lstStyle/>
        <a:p>
          <a:endParaRPr lang="en-US"/>
        </a:p>
      </dgm:t>
    </dgm:pt>
    <dgm:pt modelId="{2E010A49-2450-4142-841C-B0FD955B4C0F}" type="sibTrans" cxnId="{9E0C3DFB-10CE-4D1E-B1F3-4345229412EE}">
      <dgm:prSet/>
      <dgm:spPr/>
      <dgm:t>
        <a:bodyPr/>
        <a:lstStyle/>
        <a:p>
          <a:endParaRPr lang="en-US"/>
        </a:p>
      </dgm:t>
    </dgm:pt>
    <dgm:pt modelId="{27F05B8B-296C-4A07-B39D-7C43EB1DE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Additional machinery.</a:t>
          </a:r>
          <a:endParaRPr lang="en-US"/>
        </a:p>
      </dgm:t>
    </dgm:pt>
    <dgm:pt modelId="{3D3C14CE-57B9-4CC4-B7B5-9EC4063C9F6A}" type="parTrans" cxnId="{ACDEA99B-5DE6-4D27-8554-DD00928607B3}">
      <dgm:prSet/>
      <dgm:spPr/>
      <dgm:t>
        <a:bodyPr/>
        <a:lstStyle/>
        <a:p>
          <a:endParaRPr lang="en-US"/>
        </a:p>
      </dgm:t>
    </dgm:pt>
    <dgm:pt modelId="{1A4D871B-E638-40AC-A48F-EC80680F910F}" type="sibTrans" cxnId="{ACDEA99B-5DE6-4D27-8554-DD00928607B3}">
      <dgm:prSet/>
      <dgm:spPr/>
      <dgm:t>
        <a:bodyPr/>
        <a:lstStyle/>
        <a:p>
          <a:endParaRPr lang="en-US"/>
        </a:p>
      </dgm:t>
    </dgm:pt>
    <dgm:pt modelId="{207B92F5-0D82-4FC2-AF22-4F635E258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Additional controls for the system like speed or time.</a:t>
          </a:r>
          <a:endParaRPr lang="en-US" dirty="0"/>
        </a:p>
      </dgm:t>
    </dgm:pt>
    <dgm:pt modelId="{7199103F-E0A5-470A-A93F-56863B66A79B}" type="parTrans" cxnId="{2B19B1B4-06E3-4A8C-BDC1-42B39C9ADE1F}">
      <dgm:prSet/>
      <dgm:spPr/>
      <dgm:t>
        <a:bodyPr/>
        <a:lstStyle/>
        <a:p>
          <a:endParaRPr lang="en-US"/>
        </a:p>
      </dgm:t>
    </dgm:pt>
    <dgm:pt modelId="{4755703B-7900-4296-8BB7-C327A545BCB9}" type="sibTrans" cxnId="{2B19B1B4-06E3-4A8C-BDC1-42B39C9ADE1F}">
      <dgm:prSet/>
      <dgm:spPr/>
      <dgm:t>
        <a:bodyPr/>
        <a:lstStyle/>
        <a:p>
          <a:endParaRPr lang="en-US"/>
        </a:p>
      </dgm:t>
    </dgm:pt>
    <dgm:pt modelId="{69AE039D-BFEB-482E-BF20-CD58DD1E2F52}" type="pres">
      <dgm:prSet presAssocID="{C8D49721-9F06-4940-B89C-34822E084143}" presName="root" presStyleCnt="0">
        <dgm:presLayoutVars>
          <dgm:dir/>
          <dgm:resizeHandles val="exact"/>
        </dgm:presLayoutVars>
      </dgm:prSet>
      <dgm:spPr/>
    </dgm:pt>
    <dgm:pt modelId="{E71287B6-DE01-4C56-87E3-71A5D8779797}" type="pres">
      <dgm:prSet presAssocID="{1D4502E7-510E-460C-BE67-E868811D9A29}" presName="compNode" presStyleCnt="0"/>
      <dgm:spPr/>
    </dgm:pt>
    <dgm:pt modelId="{A2C72C29-7B44-4805-9F02-55A5735CCF23}" type="pres">
      <dgm:prSet presAssocID="{1D4502E7-510E-460C-BE67-E868811D9A29}" presName="bgRect" presStyleLbl="bgShp" presStyleIdx="0" presStyleCnt="5"/>
      <dgm:spPr/>
    </dgm:pt>
    <dgm:pt modelId="{F901D9F2-E1F1-4C95-AA66-9396B6A1EF65}" type="pres">
      <dgm:prSet presAssocID="{1D4502E7-510E-460C-BE67-E868811D9A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963A2A3-3B70-4831-B939-10E9202B7B33}" type="pres">
      <dgm:prSet presAssocID="{1D4502E7-510E-460C-BE67-E868811D9A29}" presName="spaceRect" presStyleCnt="0"/>
      <dgm:spPr/>
    </dgm:pt>
    <dgm:pt modelId="{17629BB5-7C9F-453C-A3DB-506EE28C6A49}" type="pres">
      <dgm:prSet presAssocID="{1D4502E7-510E-460C-BE67-E868811D9A29}" presName="parTx" presStyleLbl="revTx" presStyleIdx="0" presStyleCnt="5">
        <dgm:presLayoutVars>
          <dgm:chMax val="0"/>
          <dgm:chPref val="0"/>
        </dgm:presLayoutVars>
      </dgm:prSet>
      <dgm:spPr/>
    </dgm:pt>
    <dgm:pt modelId="{E08B22D1-276B-4FF1-914F-635FB00208B1}" type="pres">
      <dgm:prSet presAssocID="{5557DA4A-E439-4326-BC8E-72D39A076590}" presName="sibTrans" presStyleCnt="0"/>
      <dgm:spPr/>
    </dgm:pt>
    <dgm:pt modelId="{389A8F8A-4B6D-411A-A921-2E35048BFA21}" type="pres">
      <dgm:prSet presAssocID="{602C4770-1D03-43FC-AD7A-CE42D8E3B964}" presName="compNode" presStyleCnt="0"/>
      <dgm:spPr/>
    </dgm:pt>
    <dgm:pt modelId="{7AAAAE4F-FCBE-4151-8B70-CD2A44EB2335}" type="pres">
      <dgm:prSet presAssocID="{602C4770-1D03-43FC-AD7A-CE42D8E3B964}" presName="bgRect" presStyleLbl="bgShp" presStyleIdx="1" presStyleCnt="5"/>
      <dgm:spPr/>
    </dgm:pt>
    <dgm:pt modelId="{DDB3F0B4-D4C7-49EE-9978-2E50304E7891}" type="pres">
      <dgm:prSet presAssocID="{602C4770-1D03-43FC-AD7A-CE42D8E3B9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D87223AC-AF52-4737-97D3-2E7F89A8B0A2}" type="pres">
      <dgm:prSet presAssocID="{602C4770-1D03-43FC-AD7A-CE42D8E3B964}" presName="spaceRect" presStyleCnt="0"/>
      <dgm:spPr/>
    </dgm:pt>
    <dgm:pt modelId="{B9DA2142-1A7D-4C35-87CF-F607A2E9046B}" type="pres">
      <dgm:prSet presAssocID="{602C4770-1D03-43FC-AD7A-CE42D8E3B964}" presName="parTx" presStyleLbl="revTx" presStyleIdx="1" presStyleCnt="5">
        <dgm:presLayoutVars>
          <dgm:chMax val="0"/>
          <dgm:chPref val="0"/>
        </dgm:presLayoutVars>
      </dgm:prSet>
      <dgm:spPr/>
    </dgm:pt>
    <dgm:pt modelId="{DEAD933E-6EE7-48C3-AD36-588012B0ECDD}" type="pres">
      <dgm:prSet presAssocID="{80491BD1-5405-4119-8967-047E7FF8A0F0}" presName="sibTrans" presStyleCnt="0"/>
      <dgm:spPr/>
    </dgm:pt>
    <dgm:pt modelId="{03AE9D82-258D-49D8-AAAB-ACF3C36F86AE}" type="pres">
      <dgm:prSet presAssocID="{528CA172-657A-4FAC-AC2F-20F163B8D11C}" presName="compNode" presStyleCnt="0"/>
      <dgm:spPr/>
    </dgm:pt>
    <dgm:pt modelId="{461C4112-9DC3-45F4-BB81-FC22D2F1CF23}" type="pres">
      <dgm:prSet presAssocID="{528CA172-657A-4FAC-AC2F-20F163B8D11C}" presName="bgRect" presStyleLbl="bgShp" presStyleIdx="2" presStyleCnt="5"/>
      <dgm:spPr/>
    </dgm:pt>
    <dgm:pt modelId="{5A638D20-50EA-48C2-A5EF-5E02BA106752}" type="pres">
      <dgm:prSet presAssocID="{528CA172-657A-4FAC-AC2F-20F163B8D1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DFDB64D7-9643-4A7E-AD68-AE0D107E89E5}" type="pres">
      <dgm:prSet presAssocID="{528CA172-657A-4FAC-AC2F-20F163B8D11C}" presName="spaceRect" presStyleCnt="0"/>
      <dgm:spPr/>
    </dgm:pt>
    <dgm:pt modelId="{C5611A80-F736-436B-B320-E796CCA85437}" type="pres">
      <dgm:prSet presAssocID="{528CA172-657A-4FAC-AC2F-20F163B8D11C}" presName="parTx" presStyleLbl="revTx" presStyleIdx="2" presStyleCnt="5">
        <dgm:presLayoutVars>
          <dgm:chMax val="0"/>
          <dgm:chPref val="0"/>
        </dgm:presLayoutVars>
      </dgm:prSet>
      <dgm:spPr/>
    </dgm:pt>
    <dgm:pt modelId="{E15FDD41-794C-4744-BBEF-F25DFA86FC41}" type="pres">
      <dgm:prSet presAssocID="{2E010A49-2450-4142-841C-B0FD955B4C0F}" presName="sibTrans" presStyleCnt="0"/>
      <dgm:spPr/>
    </dgm:pt>
    <dgm:pt modelId="{9CEB38B1-62A1-41C9-AAB2-E6D7C18938B5}" type="pres">
      <dgm:prSet presAssocID="{27F05B8B-296C-4A07-B39D-7C43EB1DE7BA}" presName="compNode" presStyleCnt="0"/>
      <dgm:spPr/>
    </dgm:pt>
    <dgm:pt modelId="{8F148B3B-CFF1-443C-A29A-8DD5711F2430}" type="pres">
      <dgm:prSet presAssocID="{27F05B8B-296C-4A07-B39D-7C43EB1DE7BA}" presName="bgRect" presStyleLbl="bgShp" presStyleIdx="3" presStyleCnt="5"/>
      <dgm:spPr/>
    </dgm:pt>
    <dgm:pt modelId="{2B5FEE2E-2905-4EBC-A695-049382E639A1}" type="pres">
      <dgm:prSet presAssocID="{27F05B8B-296C-4A07-B39D-7C43EB1DE7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85BA1705-09EF-4BD7-95AB-E7F29CFDD0B2}" type="pres">
      <dgm:prSet presAssocID="{27F05B8B-296C-4A07-B39D-7C43EB1DE7BA}" presName="spaceRect" presStyleCnt="0"/>
      <dgm:spPr/>
    </dgm:pt>
    <dgm:pt modelId="{798F8FF7-20B4-4DDB-AFCC-7361CBA89AE6}" type="pres">
      <dgm:prSet presAssocID="{27F05B8B-296C-4A07-B39D-7C43EB1DE7BA}" presName="parTx" presStyleLbl="revTx" presStyleIdx="3" presStyleCnt="5">
        <dgm:presLayoutVars>
          <dgm:chMax val="0"/>
          <dgm:chPref val="0"/>
        </dgm:presLayoutVars>
      </dgm:prSet>
      <dgm:spPr/>
    </dgm:pt>
    <dgm:pt modelId="{B19D3FAC-3254-4EDD-B3B8-371175FB1C8B}" type="pres">
      <dgm:prSet presAssocID="{1A4D871B-E638-40AC-A48F-EC80680F910F}" presName="sibTrans" presStyleCnt="0"/>
      <dgm:spPr/>
    </dgm:pt>
    <dgm:pt modelId="{DE503F02-3252-4394-826B-5A95B7A42853}" type="pres">
      <dgm:prSet presAssocID="{207B92F5-0D82-4FC2-AF22-4F635E258037}" presName="compNode" presStyleCnt="0"/>
      <dgm:spPr/>
    </dgm:pt>
    <dgm:pt modelId="{967DFAC9-B45F-4163-8C5E-A2798DD1C86E}" type="pres">
      <dgm:prSet presAssocID="{207B92F5-0D82-4FC2-AF22-4F635E258037}" presName="bgRect" presStyleLbl="bgShp" presStyleIdx="4" presStyleCnt="5"/>
      <dgm:spPr/>
    </dgm:pt>
    <dgm:pt modelId="{C610767E-9622-4E68-86CE-5DDCEECC19D4}" type="pres">
      <dgm:prSet presAssocID="{207B92F5-0D82-4FC2-AF22-4F635E2580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8FC0D61-25DF-44B1-9159-5CF764352F5E}" type="pres">
      <dgm:prSet presAssocID="{207B92F5-0D82-4FC2-AF22-4F635E258037}" presName="spaceRect" presStyleCnt="0"/>
      <dgm:spPr/>
    </dgm:pt>
    <dgm:pt modelId="{099A50E2-FAD3-4C0C-BA1D-1CAB17081943}" type="pres">
      <dgm:prSet presAssocID="{207B92F5-0D82-4FC2-AF22-4F635E2580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C0B32A-407B-4150-8545-2AF9EF80B578}" type="presOf" srcId="{528CA172-657A-4FAC-AC2F-20F163B8D11C}" destId="{C5611A80-F736-436B-B320-E796CCA85437}" srcOrd="0" destOrd="0" presId="urn:microsoft.com/office/officeart/2018/2/layout/IconVerticalSolidList"/>
    <dgm:cxn modelId="{610B5689-895E-457E-A399-7D5D2DA63C3C}" type="presOf" srcId="{602C4770-1D03-43FC-AD7A-CE42D8E3B964}" destId="{B9DA2142-1A7D-4C35-87CF-F607A2E9046B}" srcOrd="0" destOrd="0" presId="urn:microsoft.com/office/officeart/2018/2/layout/IconVerticalSolidList"/>
    <dgm:cxn modelId="{ACDEA99B-5DE6-4D27-8554-DD00928607B3}" srcId="{C8D49721-9F06-4940-B89C-34822E084143}" destId="{27F05B8B-296C-4A07-B39D-7C43EB1DE7BA}" srcOrd="3" destOrd="0" parTransId="{3D3C14CE-57B9-4CC4-B7B5-9EC4063C9F6A}" sibTransId="{1A4D871B-E638-40AC-A48F-EC80680F910F}"/>
    <dgm:cxn modelId="{EC83CFA3-75A9-4EE8-94EB-415CA767FB80}" srcId="{C8D49721-9F06-4940-B89C-34822E084143}" destId="{1D4502E7-510E-460C-BE67-E868811D9A29}" srcOrd="0" destOrd="0" parTransId="{607A9A6F-EA45-4AFC-AABE-6D7C32670C69}" sibTransId="{5557DA4A-E439-4326-BC8E-72D39A076590}"/>
    <dgm:cxn modelId="{32B3FDAC-65F2-446C-9A92-5482A9707BF4}" type="presOf" srcId="{207B92F5-0D82-4FC2-AF22-4F635E258037}" destId="{099A50E2-FAD3-4C0C-BA1D-1CAB17081943}" srcOrd="0" destOrd="0" presId="urn:microsoft.com/office/officeart/2018/2/layout/IconVerticalSolidList"/>
    <dgm:cxn modelId="{679610AE-80D2-4811-96C3-9F5950D934A4}" type="presOf" srcId="{1D4502E7-510E-460C-BE67-E868811D9A29}" destId="{17629BB5-7C9F-453C-A3DB-506EE28C6A49}" srcOrd="0" destOrd="0" presId="urn:microsoft.com/office/officeart/2018/2/layout/IconVerticalSolidList"/>
    <dgm:cxn modelId="{63DE0BB4-B102-462A-9408-A2BA904F8FE3}" type="presOf" srcId="{27F05B8B-296C-4A07-B39D-7C43EB1DE7BA}" destId="{798F8FF7-20B4-4DDB-AFCC-7361CBA89AE6}" srcOrd="0" destOrd="0" presId="urn:microsoft.com/office/officeart/2018/2/layout/IconVerticalSolidList"/>
    <dgm:cxn modelId="{2B19B1B4-06E3-4A8C-BDC1-42B39C9ADE1F}" srcId="{C8D49721-9F06-4940-B89C-34822E084143}" destId="{207B92F5-0D82-4FC2-AF22-4F635E258037}" srcOrd="4" destOrd="0" parTransId="{7199103F-E0A5-470A-A93F-56863B66A79B}" sibTransId="{4755703B-7900-4296-8BB7-C327A545BCB9}"/>
    <dgm:cxn modelId="{906EFFBD-A006-460A-AC5C-B76FD5954725}" srcId="{C8D49721-9F06-4940-B89C-34822E084143}" destId="{602C4770-1D03-43FC-AD7A-CE42D8E3B964}" srcOrd="1" destOrd="0" parTransId="{71D80B8D-3E8A-4BD9-BED5-76D16E42DE1A}" sibTransId="{80491BD1-5405-4119-8967-047E7FF8A0F0}"/>
    <dgm:cxn modelId="{ECDA3FC7-4039-4876-865B-F30E0A2B3A56}" type="presOf" srcId="{C8D49721-9F06-4940-B89C-34822E084143}" destId="{69AE039D-BFEB-482E-BF20-CD58DD1E2F52}" srcOrd="0" destOrd="0" presId="urn:microsoft.com/office/officeart/2018/2/layout/IconVerticalSolidList"/>
    <dgm:cxn modelId="{9E0C3DFB-10CE-4D1E-B1F3-4345229412EE}" srcId="{C8D49721-9F06-4940-B89C-34822E084143}" destId="{528CA172-657A-4FAC-AC2F-20F163B8D11C}" srcOrd="2" destOrd="0" parTransId="{A024F880-7B0B-45BC-A98D-8C15F7550F13}" sibTransId="{2E010A49-2450-4142-841C-B0FD955B4C0F}"/>
    <dgm:cxn modelId="{2C2BA813-519E-4DD4-9345-0D46122D22BC}" type="presParOf" srcId="{69AE039D-BFEB-482E-BF20-CD58DD1E2F52}" destId="{E71287B6-DE01-4C56-87E3-71A5D8779797}" srcOrd="0" destOrd="0" presId="urn:microsoft.com/office/officeart/2018/2/layout/IconVerticalSolidList"/>
    <dgm:cxn modelId="{96409A77-1DF4-4163-AE1B-8FE3CE79A558}" type="presParOf" srcId="{E71287B6-DE01-4C56-87E3-71A5D8779797}" destId="{A2C72C29-7B44-4805-9F02-55A5735CCF23}" srcOrd="0" destOrd="0" presId="urn:microsoft.com/office/officeart/2018/2/layout/IconVerticalSolidList"/>
    <dgm:cxn modelId="{570DA594-B813-4B04-A922-1BC4C8D5D4CA}" type="presParOf" srcId="{E71287B6-DE01-4C56-87E3-71A5D8779797}" destId="{F901D9F2-E1F1-4C95-AA66-9396B6A1EF65}" srcOrd="1" destOrd="0" presId="urn:microsoft.com/office/officeart/2018/2/layout/IconVerticalSolidList"/>
    <dgm:cxn modelId="{CDEEE323-6FF9-48AE-9831-A07C405494A4}" type="presParOf" srcId="{E71287B6-DE01-4C56-87E3-71A5D8779797}" destId="{5963A2A3-3B70-4831-B939-10E9202B7B33}" srcOrd="2" destOrd="0" presId="urn:microsoft.com/office/officeart/2018/2/layout/IconVerticalSolidList"/>
    <dgm:cxn modelId="{96E9F7ED-FF9B-4890-8D16-F5121968644D}" type="presParOf" srcId="{E71287B6-DE01-4C56-87E3-71A5D8779797}" destId="{17629BB5-7C9F-453C-A3DB-506EE28C6A49}" srcOrd="3" destOrd="0" presId="urn:microsoft.com/office/officeart/2018/2/layout/IconVerticalSolidList"/>
    <dgm:cxn modelId="{28ED5391-D069-4AE2-8E74-3748839FDF8F}" type="presParOf" srcId="{69AE039D-BFEB-482E-BF20-CD58DD1E2F52}" destId="{E08B22D1-276B-4FF1-914F-635FB00208B1}" srcOrd="1" destOrd="0" presId="urn:microsoft.com/office/officeart/2018/2/layout/IconVerticalSolidList"/>
    <dgm:cxn modelId="{3A609A48-F35D-42C8-A030-C7F8A18FB01E}" type="presParOf" srcId="{69AE039D-BFEB-482E-BF20-CD58DD1E2F52}" destId="{389A8F8A-4B6D-411A-A921-2E35048BFA21}" srcOrd="2" destOrd="0" presId="urn:microsoft.com/office/officeart/2018/2/layout/IconVerticalSolidList"/>
    <dgm:cxn modelId="{B6C0F33B-38F0-4222-A14A-78271FB97A18}" type="presParOf" srcId="{389A8F8A-4B6D-411A-A921-2E35048BFA21}" destId="{7AAAAE4F-FCBE-4151-8B70-CD2A44EB2335}" srcOrd="0" destOrd="0" presId="urn:microsoft.com/office/officeart/2018/2/layout/IconVerticalSolidList"/>
    <dgm:cxn modelId="{C95B52EF-2C5C-4316-8D6C-AAE7606B41D1}" type="presParOf" srcId="{389A8F8A-4B6D-411A-A921-2E35048BFA21}" destId="{DDB3F0B4-D4C7-49EE-9978-2E50304E7891}" srcOrd="1" destOrd="0" presId="urn:microsoft.com/office/officeart/2018/2/layout/IconVerticalSolidList"/>
    <dgm:cxn modelId="{C1159F22-B605-430E-AE26-3E31CC8A9C8E}" type="presParOf" srcId="{389A8F8A-4B6D-411A-A921-2E35048BFA21}" destId="{D87223AC-AF52-4737-97D3-2E7F89A8B0A2}" srcOrd="2" destOrd="0" presId="urn:microsoft.com/office/officeart/2018/2/layout/IconVerticalSolidList"/>
    <dgm:cxn modelId="{DF5B635D-E093-4694-8172-2BCBF548AB95}" type="presParOf" srcId="{389A8F8A-4B6D-411A-A921-2E35048BFA21}" destId="{B9DA2142-1A7D-4C35-87CF-F607A2E9046B}" srcOrd="3" destOrd="0" presId="urn:microsoft.com/office/officeart/2018/2/layout/IconVerticalSolidList"/>
    <dgm:cxn modelId="{C3020DD9-6E49-423D-8F6F-5571A87F77AA}" type="presParOf" srcId="{69AE039D-BFEB-482E-BF20-CD58DD1E2F52}" destId="{DEAD933E-6EE7-48C3-AD36-588012B0ECDD}" srcOrd="3" destOrd="0" presId="urn:microsoft.com/office/officeart/2018/2/layout/IconVerticalSolidList"/>
    <dgm:cxn modelId="{8E662683-84FA-4759-99C9-A94928829D3E}" type="presParOf" srcId="{69AE039D-BFEB-482E-BF20-CD58DD1E2F52}" destId="{03AE9D82-258D-49D8-AAAB-ACF3C36F86AE}" srcOrd="4" destOrd="0" presId="urn:microsoft.com/office/officeart/2018/2/layout/IconVerticalSolidList"/>
    <dgm:cxn modelId="{1BE44E84-10AB-40B0-A8F2-A782AAEBF831}" type="presParOf" srcId="{03AE9D82-258D-49D8-AAAB-ACF3C36F86AE}" destId="{461C4112-9DC3-45F4-BB81-FC22D2F1CF23}" srcOrd="0" destOrd="0" presId="urn:microsoft.com/office/officeart/2018/2/layout/IconVerticalSolidList"/>
    <dgm:cxn modelId="{07A38AF9-E400-4C8B-B43D-F8D8BC317E0C}" type="presParOf" srcId="{03AE9D82-258D-49D8-AAAB-ACF3C36F86AE}" destId="{5A638D20-50EA-48C2-A5EF-5E02BA106752}" srcOrd="1" destOrd="0" presId="urn:microsoft.com/office/officeart/2018/2/layout/IconVerticalSolidList"/>
    <dgm:cxn modelId="{CC8014D0-F027-47EA-B8A6-2A45F29470B4}" type="presParOf" srcId="{03AE9D82-258D-49D8-AAAB-ACF3C36F86AE}" destId="{DFDB64D7-9643-4A7E-AD68-AE0D107E89E5}" srcOrd="2" destOrd="0" presId="urn:microsoft.com/office/officeart/2018/2/layout/IconVerticalSolidList"/>
    <dgm:cxn modelId="{BAB0F2FC-B1AB-4E31-807F-48DFA6BD2BFF}" type="presParOf" srcId="{03AE9D82-258D-49D8-AAAB-ACF3C36F86AE}" destId="{C5611A80-F736-436B-B320-E796CCA85437}" srcOrd="3" destOrd="0" presId="urn:microsoft.com/office/officeart/2018/2/layout/IconVerticalSolidList"/>
    <dgm:cxn modelId="{31895026-A859-46F5-BAB9-0C30F3E3CC24}" type="presParOf" srcId="{69AE039D-BFEB-482E-BF20-CD58DD1E2F52}" destId="{E15FDD41-794C-4744-BBEF-F25DFA86FC41}" srcOrd="5" destOrd="0" presId="urn:microsoft.com/office/officeart/2018/2/layout/IconVerticalSolidList"/>
    <dgm:cxn modelId="{1EBEF9AB-33EC-4C5B-9F80-696B6550FC8F}" type="presParOf" srcId="{69AE039D-BFEB-482E-BF20-CD58DD1E2F52}" destId="{9CEB38B1-62A1-41C9-AAB2-E6D7C18938B5}" srcOrd="6" destOrd="0" presId="urn:microsoft.com/office/officeart/2018/2/layout/IconVerticalSolidList"/>
    <dgm:cxn modelId="{7798B04B-8BAA-4286-8F94-24E1626CCD99}" type="presParOf" srcId="{9CEB38B1-62A1-41C9-AAB2-E6D7C18938B5}" destId="{8F148B3B-CFF1-443C-A29A-8DD5711F2430}" srcOrd="0" destOrd="0" presId="urn:microsoft.com/office/officeart/2018/2/layout/IconVerticalSolidList"/>
    <dgm:cxn modelId="{2004E661-E21F-4FBD-A93E-B2EFA0BF0FF4}" type="presParOf" srcId="{9CEB38B1-62A1-41C9-AAB2-E6D7C18938B5}" destId="{2B5FEE2E-2905-4EBC-A695-049382E639A1}" srcOrd="1" destOrd="0" presId="urn:microsoft.com/office/officeart/2018/2/layout/IconVerticalSolidList"/>
    <dgm:cxn modelId="{60212268-7BD9-40BA-9668-C70F61AE1946}" type="presParOf" srcId="{9CEB38B1-62A1-41C9-AAB2-E6D7C18938B5}" destId="{85BA1705-09EF-4BD7-95AB-E7F29CFDD0B2}" srcOrd="2" destOrd="0" presId="urn:microsoft.com/office/officeart/2018/2/layout/IconVerticalSolidList"/>
    <dgm:cxn modelId="{B4163451-49F2-44D5-AC5E-D46DE4147F94}" type="presParOf" srcId="{9CEB38B1-62A1-41C9-AAB2-E6D7C18938B5}" destId="{798F8FF7-20B4-4DDB-AFCC-7361CBA89AE6}" srcOrd="3" destOrd="0" presId="urn:microsoft.com/office/officeart/2018/2/layout/IconVerticalSolidList"/>
    <dgm:cxn modelId="{8BA8AB94-204A-42A1-A0AD-17DFFF2F20AE}" type="presParOf" srcId="{69AE039D-BFEB-482E-BF20-CD58DD1E2F52}" destId="{B19D3FAC-3254-4EDD-B3B8-371175FB1C8B}" srcOrd="7" destOrd="0" presId="urn:microsoft.com/office/officeart/2018/2/layout/IconVerticalSolidList"/>
    <dgm:cxn modelId="{83551F72-5202-40CC-A3FC-9B5839942926}" type="presParOf" srcId="{69AE039D-BFEB-482E-BF20-CD58DD1E2F52}" destId="{DE503F02-3252-4394-826B-5A95B7A42853}" srcOrd="8" destOrd="0" presId="urn:microsoft.com/office/officeart/2018/2/layout/IconVerticalSolidList"/>
    <dgm:cxn modelId="{F7069025-CCF4-486D-81AB-EE30534C2C6F}" type="presParOf" srcId="{DE503F02-3252-4394-826B-5A95B7A42853}" destId="{967DFAC9-B45F-4163-8C5E-A2798DD1C86E}" srcOrd="0" destOrd="0" presId="urn:microsoft.com/office/officeart/2018/2/layout/IconVerticalSolidList"/>
    <dgm:cxn modelId="{5A1398D6-FCF3-4694-B14B-10256CC9826C}" type="presParOf" srcId="{DE503F02-3252-4394-826B-5A95B7A42853}" destId="{C610767E-9622-4E68-86CE-5DDCEECC19D4}" srcOrd="1" destOrd="0" presId="urn:microsoft.com/office/officeart/2018/2/layout/IconVerticalSolidList"/>
    <dgm:cxn modelId="{F4F6E75B-A658-4173-AABB-9CD63475F5D0}" type="presParOf" srcId="{DE503F02-3252-4394-826B-5A95B7A42853}" destId="{38FC0D61-25DF-44B1-9159-5CF764352F5E}" srcOrd="2" destOrd="0" presId="urn:microsoft.com/office/officeart/2018/2/layout/IconVerticalSolidList"/>
    <dgm:cxn modelId="{90EF8E24-AC55-4DF8-BE40-1C26B34AD71A}" type="presParOf" srcId="{DE503F02-3252-4394-826B-5A95B7A42853}" destId="{099A50E2-FAD3-4C0C-BA1D-1CAB170819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A5F11-A9C0-4855-BCF3-62890FE7FDE1}">
      <dsp:nvSpPr>
        <dsp:cNvPr id="0" name=""/>
        <dsp:cNvSpPr/>
      </dsp:nvSpPr>
      <dsp:spPr>
        <a:xfrm>
          <a:off x="0" y="540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89454-4399-4D80-AD0D-6523CB49E392}">
      <dsp:nvSpPr>
        <dsp:cNvPr id="0" name=""/>
        <dsp:cNvSpPr/>
      </dsp:nvSpPr>
      <dsp:spPr>
        <a:xfrm>
          <a:off x="0" y="540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Purpose</a:t>
          </a:r>
          <a:endParaRPr lang="en-US" sz="4300" kern="1200"/>
        </a:p>
      </dsp:txBody>
      <dsp:txXfrm>
        <a:off x="0" y="540"/>
        <a:ext cx="9810604" cy="885534"/>
      </dsp:txXfrm>
    </dsp:sp>
    <dsp:sp modelId="{8B6C3400-9434-405B-889F-3C294FEDFAA5}">
      <dsp:nvSpPr>
        <dsp:cNvPr id="0" name=""/>
        <dsp:cNvSpPr/>
      </dsp:nvSpPr>
      <dsp:spPr>
        <a:xfrm>
          <a:off x="0" y="886074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96CAE-9E52-408A-9B32-F1841CC26B5C}">
      <dsp:nvSpPr>
        <dsp:cNvPr id="0" name=""/>
        <dsp:cNvSpPr/>
      </dsp:nvSpPr>
      <dsp:spPr>
        <a:xfrm>
          <a:off x="0" y="886074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Design</a:t>
          </a:r>
          <a:endParaRPr lang="en-US" sz="4300" kern="1200"/>
        </a:p>
      </dsp:txBody>
      <dsp:txXfrm>
        <a:off x="0" y="886074"/>
        <a:ext cx="9810604" cy="885534"/>
      </dsp:txXfrm>
    </dsp:sp>
    <dsp:sp modelId="{F0E533B0-82BA-49ED-B9B2-615C7D050980}">
      <dsp:nvSpPr>
        <dsp:cNvPr id="0" name=""/>
        <dsp:cNvSpPr/>
      </dsp:nvSpPr>
      <dsp:spPr>
        <a:xfrm>
          <a:off x="0" y="1771609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3CCE7F-9F70-4648-AE50-8EDBF4162089}">
      <dsp:nvSpPr>
        <dsp:cNvPr id="0" name=""/>
        <dsp:cNvSpPr/>
      </dsp:nvSpPr>
      <dsp:spPr>
        <a:xfrm>
          <a:off x="0" y="1771609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Creation</a:t>
          </a:r>
          <a:endParaRPr lang="en-US" sz="4300" kern="1200"/>
        </a:p>
      </dsp:txBody>
      <dsp:txXfrm>
        <a:off x="0" y="1771609"/>
        <a:ext cx="9810604" cy="885534"/>
      </dsp:txXfrm>
    </dsp:sp>
    <dsp:sp modelId="{43C884EC-8B28-46E4-8058-5F738496FFB2}">
      <dsp:nvSpPr>
        <dsp:cNvPr id="0" name=""/>
        <dsp:cNvSpPr/>
      </dsp:nvSpPr>
      <dsp:spPr>
        <a:xfrm>
          <a:off x="0" y="2657143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D4818-C9D7-4377-9018-996912010A98}">
      <dsp:nvSpPr>
        <dsp:cNvPr id="0" name=""/>
        <dsp:cNvSpPr/>
      </dsp:nvSpPr>
      <dsp:spPr>
        <a:xfrm>
          <a:off x="0" y="2657143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Results</a:t>
          </a:r>
          <a:endParaRPr lang="en-US" sz="4300" kern="1200"/>
        </a:p>
      </dsp:txBody>
      <dsp:txXfrm>
        <a:off x="0" y="2657143"/>
        <a:ext cx="9810604" cy="885534"/>
      </dsp:txXfrm>
    </dsp:sp>
    <dsp:sp modelId="{5F48EBEC-B99C-4CD7-9862-0F050B91ACB5}">
      <dsp:nvSpPr>
        <dsp:cNvPr id="0" name=""/>
        <dsp:cNvSpPr/>
      </dsp:nvSpPr>
      <dsp:spPr>
        <a:xfrm>
          <a:off x="0" y="3542678"/>
          <a:ext cx="98106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108AF-8991-4E8B-9D7B-67A2AC756E7D}">
      <dsp:nvSpPr>
        <dsp:cNvPr id="0" name=""/>
        <dsp:cNvSpPr/>
      </dsp:nvSpPr>
      <dsp:spPr>
        <a:xfrm>
          <a:off x="0" y="3542678"/>
          <a:ext cx="9810604" cy="885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baseline="0"/>
            <a:t>Possible Additions</a:t>
          </a:r>
          <a:endParaRPr lang="en-US" sz="4300" kern="1200"/>
        </a:p>
      </dsp:txBody>
      <dsp:txXfrm>
        <a:off x="0" y="3542678"/>
        <a:ext cx="9810604" cy="885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72C29-7B44-4805-9F02-55A5735CCF23}">
      <dsp:nvSpPr>
        <dsp:cNvPr id="0" name=""/>
        <dsp:cNvSpPr/>
      </dsp:nvSpPr>
      <dsp:spPr>
        <a:xfrm>
          <a:off x="0" y="3459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1D9F2-E1F1-4C95-AA66-9396B6A1EF65}">
      <dsp:nvSpPr>
        <dsp:cNvPr id="0" name=""/>
        <dsp:cNvSpPr/>
      </dsp:nvSpPr>
      <dsp:spPr>
        <a:xfrm>
          <a:off x="222934" y="169278"/>
          <a:ext cx="405334" cy="4053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9BB5-7C9F-453C-A3DB-506EE28C6A49}">
      <dsp:nvSpPr>
        <dsp:cNvPr id="0" name=""/>
        <dsp:cNvSpPr/>
      </dsp:nvSpPr>
      <dsp:spPr>
        <a:xfrm>
          <a:off x="851202" y="3459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Markov Decision Process (MDP) for optimality.</a:t>
          </a:r>
          <a:endParaRPr lang="en-US" sz="1900" kern="1200"/>
        </a:p>
      </dsp:txBody>
      <dsp:txXfrm>
        <a:off x="851202" y="3459"/>
        <a:ext cx="8959401" cy="736972"/>
      </dsp:txXfrm>
    </dsp:sp>
    <dsp:sp modelId="{7AAAAE4F-FCBE-4151-8B70-CD2A44EB2335}">
      <dsp:nvSpPr>
        <dsp:cNvPr id="0" name=""/>
        <dsp:cNvSpPr/>
      </dsp:nvSpPr>
      <dsp:spPr>
        <a:xfrm>
          <a:off x="0" y="924675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3F0B4-D4C7-49EE-9978-2E50304E7891}">
      <dsp:nvSpPr>
        <dsp:cNvPr id="0" name=""/>
        <dsp:cNvSpPr/>
      </dsp:nvSpPr>
      <dsp:spPr>
        <a:xfrm>
          <a:off x="222934" y="1090493"/>
          <a:ext cx="405334" cy="4053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A2142-1A7D-4C35-87CF-F607A2E9046B}">
      <dsp:nvSpPr>
        <dsp:cNvPr id="0" name=""/>
        <dsp:cNvSpPr/>
      </dsp:nvSpPr>
      <dsp:spPr>
        <a:xfrm>
          <a:off x="851202" y="924675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Crop management system.</a:t>
          </a:r>
          <a:endParaRPr lang="en-US" sz="1900" kern="1200"/>
        </a:p>
      </dsp:txBody>
      <dsp:txXfrm>
        <a:off x="851202" y="924675"/>
        <a:ext cx="8959401" cy="736972"/>
      </dsp:txXfrm>
    </dsp:sp>
    <dsp:sp modelId="{461C4112-9DC3-45F4-BB81-FC22D2F1CF23}">
      <dsp:nvSpPr>
        <dsp:cNvPr id="0" name=""/>
        <dsp:cNvSpPr/>
      </dsp:nvSpPr>
      <dsp:spPr>
        <a:xfrm>
          <a:off x="0" y="1845890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38D20-50EA-48C2-A5EF-5E02BA106752}">
      <dsp:nvSpPr>
        <dsp:cNvPr id="0" name=""/>
        <dsp:cNvSpPr/>
      </dsp:nvSpPr>
      <dsp:spPr>
        <a:xfrm>
          <a:off x="222934" y="2011709"/>
          <a:ext cx="405334" cy="4053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11A80-F736-436B-B320-E796CCA85437}">
      <dsp:nvSpPr>
        <dsp:cNvPr id="0" name=""/>
        <dsp:cNvSpPr/>
      </dsp:nvSpPr>
      <dsp:spPr>
        <a:xfrm>
          <a:off x="851202" y="1845890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Moving object avoidance.</a:t>
          </a:r>
          <a:endParaRPr lang="en-US" sz="1900" kern="1200"/>
        </a:p>
      </dsp:txBody>
      <dsp:txXfrm>
        <a:off x="851202" y="1845890"/>
        <a:ext cx="8959401" cy="736972"/>
      </dsp:txXfrm>
    </dsp:sp>
    <dsp:sp modelId="{8F148B3B-CFF1-443C-A29A-8DD5711F2430}">
      <dsp:nvSpPr>
        <dsp:cNvPr id="0" name=""/>
        <dsp:cNvSpPr/>
      </dsp:nvSpPr>
      <dsp:spPr>
        <a:xfrm>
          <a:off x="0" y="2767105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FEE2E-2905-4EBC-A695-049382E639A1}">
      <dsp:nvSpPr>
        <dsp:cNvPr id="0" name=""/>
        <dsp:cNvSpPr/>
      </dsp:nvSpPr>
      <dsp:spPr>
        <a:xfrm>
          <a:off x="222934" y="2932924"/>
          <a:ext cx="405334" cy="4053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8FF7-20B4-4DDB-AFCC-7361CBA89AE6}">
      <dsp:nvSpPr>
        <dsp:cNvPr id="0" name=""/>
        <dsp:cNvSpPr/>
      </dsp:nvSpPr>
      <dsp:spPr>
        <a:xfrm>
          <a:off x="851202" y="2767105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Additional machinery.</a:t>
          </a:r>
          <a:endParaRPr lang="en-US" sz="1900" kern="1200"/>
        </a:p>
      </dsp:txBody>
      <dsp:txXfrm>
        <a:off x="851202" y="2767105"/>
        <a:ext cx="8959401" cy="736972"/>
      </dsp:txXfrm>
    </dsp:sp>
    <dsp:sp modelId="{967DFAC9-B45F-4163-8C5E-A2798DD1C86E}">
      <dsp:nvSpPr>
        <dsp:cNvPr id="0" name=""/>
        <dsp:cNvSpPr/>
      </dsp:nvSpPr>
      <dsp:spPr>
        <a:xfrm>
          <a:off x="0" y="3688320"/>
          <a:ext cx="9810604" cy="7369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0767E-9622-4E68-86CE-5DDCEECC19D4}">
      <dsp:nvSpPr>
        <dsp:cNvPr id="0" name=""/>
        <dsp:cNvSpPr/>
      </dsp:nvSpPr>
      <dsp:spPr>
        <a:xfrm>
          <a:off x="222934" y="3854139"/>
          <a:ext cx="405334" cy="4053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A50E2-FAD3-4C0C-BA1D-1CAB17081943}">
      <dsp:nvSpPr>
        <dsp:cNvPr id="0" name=""/>
        <dsp:cNvSpPr/>
      </dsp:nvSpPr>
      <dsp:spPr>
        <a:xfrm>
          <a:off x="851202" y="3688320"/>
          <a:ext cx="8959401" cy="736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996" tIns="77996" rIns="77996" bIns="779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Additional controls for the system like speed or time.</a:t>
          </a:r>
          <a:endParaRPr lang="en-US" sz="1900" kern="1200" dirty="0"/>
        </a:p>
      </dsp:txBody>
      <dsp:txXfrm>
        <a:off x="851202" y="3688320"/>
        <a:ext cx="8959401" cy="73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6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4,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0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10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3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1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4,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4,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84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arn amongst dried grasses in the early evening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b="114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Automated Farming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5676D-3E29-5904-11FC-E9425E38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9803" y="3772789"/>
            <a:ext cx="6141493" cy="121547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Hunter Mast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DE285-689B-A012-19B1-50FF08D55D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72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Automated farming is involving technology to optimize and automate many aspects of agriculture.</a:t>
            </a:r>
          </a:p>
          <a:p>
            <a:pPr>
              <a:lnSpc>
                <a:spcPct val="90000"/>
              </a:lnSpc>
            </a:pPr>
            <a:r>
              <a:rPr lang="en-US" dirty="0"/>
              <a:t>Project was to simulate an automated farming vehicle through a randomized field layout.</a:t>
            </a:r>
          </a:p>
          <a:p>
            <a:pPr>
              <a:lnSpc>
                <a:spcPct val="90000"/>
              </a:lnSpc>
            </a:pPr>
            <a:r>
              <a:rPr lang="en-US" dirty="0"/>
              <a:t>Goal was to view the complexity a system like this can be.</a:t>
            </a:r>
          </a:p>
          <a:p>
            <a:pPr>
              <a:lnSpc>
                <a:spcPct val="90000"/>
              </a:lnSpc>
            </a:pPr>
            <a:r>
              <a:rPr lang="en-US" dirty="0"/>
              <a:t>Focus was on a basic tractor-like vehicle.</a:t>
            </a:r>
          </a:p>
        </p:txBody>
      </p:sp>
      <p:pic>
        <p:nvPicPr>
          <p:cNvPr id="5" name="Picture 4" descr="Tractor in farmland">
            <a:extLst>
              <a:ext uri="{FF2B5EF4-FFF2-40B4-BE49-F238E27FC236}">
                <a16:creationId xmlns:a16="http://schemas.microsoft.com/office/drawing/2014/main" id="{F5DF5550-85A5-2E74-155D-79EEAE519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0" r="1" b="375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491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6665537" cy="4428753"/>
          </a:xfrm>
        </p:spPr>
        <p:txBody>
          <a:bodyPr/>
          <a:lstStyle/>
          <a:p>
            <a:r>
              <a:rPr lang="en-US" dirty="0"/>
              <a:t>Field is generated with either ‘Empty’ or ‘Grown’ with randomized sections of ‘Planted’ or ‘Harvested’ tiles.</a:t>
            </a:r>
          </a:p>
          <a:p>
            <a:r>
              <a:rPr lang="en-US" dirty="0"/>
              <a:t>Obstacles are randomly generated inside the field.</a:t>
            </a:r>
          </a:p>
          <a:p>
            <a:r>
              <a:rPr lang="en-US" dirty="0"/>
              <a:t>Vehicle will turn at edges of the field.</a:t>
            </a:r>
          </a:p>
          <a:p>
            <a:r>
              <a:rPr lang="en-US" dirty="0"/>
              <a:t>Vehicle will harvest grown crops and plant empty crops until tank of crops to plant are depleted or thank of crops harvested is full.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F4DC3-F3D8-1F9C-9CBB-B6CF9B40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700" y="0"/>
            <a:ext cx="4228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2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Python.</a:t>
            </a:r>
          </a:p>
          <a:p>
            <a:r>
              <a:rPr lang="en-US" dirty="0"/>
              <a:t>State-machine used to create decisions made by the vehicle.</a:t>
            </a:r>
          </a:p>
          <a:p>
            <a:r>
              <a:rPr lang="en-US" dirty="0"/>
              <a:t>States include:</a:t>
            </a:r>
          </a:p>
          <a:p>
            <a:pPr lvl="1"/>
            <a:r>
              <a:rPr lang="en-US" dirty="0"/>
              <a:t>- idle</a:t>
            </a:r>
          </a:p>
          <a:p>
            <a:pPr lvl="1"/>
            <a:r>
              <a:rPr lang="en-US" dirty="0"/>
              <a:t>- drive</a:t>
            </a:r>
          </a:p>
          <a:p>
            <a:pPr lvl="1"/>
            <a:r>
              <a:rPr lang="en-US" dirty="0"/>
              <a:t>- harvest</a:t>
            </a:r>
          </a:p>
          <a:p>
            <a:pPr lvl="1"/>
            <a:r>
              <a:rPr lang="en-US" dirty="0"/>
              <a:t>- plant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setSpeed</a:t>
            </a:r>
            <a:r>
              <a:rPr lang="en-US" dirty="0"/>
              <a:t> (Up and Down)</a:t>
            </a:r>
          </a:p>
          <a:p>
            <a:pPr lvl="1"/>
            <a:r>
              <a:rPr lang="en-US" dirty="0"/>
              <a:t>- </a:t>
            </a:r>
            <a:r>
              <a:rPr lang="en-US" dirty="0" err="1"/>
              <a:t>obstacleDetection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edgeDetection</a:t>
            </a:r>
            <a:endParaRPr lang="en-US" dirty="0"/>
          </a:p>
          <a:p>
            <a:pPr lvl="1"/>
            <a:r>
              <a:rPr lang="en-US" dirty="0"/>
              <a:t>- safety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52773-40B7-BEA0-FDC2-1FF9C8B001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7996335" y="0"/>
            <a:ext cx="419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7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with Python.</a:t>
            </a:r>
          </a:p>
          <a:p>
            <a:r>
              <a:rPr lang="en-US" dirty="0"/>
              <a:t>State-machine used to create decisions made by the vehicle.</a:t>
            </a:r>
          </a:p>
          <a:p>
            <a:r>
              <a:rPr lang="en-US" dirty="0"/>
              <a:t>States include:</a:t>
            </a:r>
          </a:p>
          <a:p>
            <a:pPr lvl="1"/>
            <a:r>
              <a:rPr lang="en-US" dirty="0"/>
              <a:t>- idle</a:t>
            </a:r>
          </a:p>
          <a:p>
            <a:pPr lvl="1"/>
            <a:r>
              <a:rPr lang="en-US" dirty="0"/>
              <a:t>- drive</a:t>
            </a:r>
          </a:p>
          <a:p>
            <a:pPr lvl="1"/>
            <a:r>
              <a:rPr lang="en-US" dirty="0"/>
              <a:t>- harvest</a:t>
            </a:r>
          </a:p>
          <a:p>
            <a:pPr lvl="1"/>
            <a:r>
              <a:rPr lang="en-US" dirty="0"/>
              <a:t>- plant- </a:t>
            </a:r>
            <a:r>
              <a:rPr lang="en-US" dirty="0" err="1"/>
              <a:t>obstacleDetection</a:t>
            </a:r>
            <a:endParaRPr lang="en-US" dirty="0"/>
          </a:p>
          <a:p>
            <a:pPr lvl="1"/>
            <a:r>
              <a:rPr lang="en-US" dirty="0"/>
              <a:t>- </a:t>
            </a:r>
            <a:r>
              <a:rPr lang="en-US" dirty="0" err="1"/>
              <a:t>edgeDetection</a:t>
            </a:r>
            <a:endParaRPr lang="en-US" dirty="0"/>
          </a:p>
          <a:p>
            <a:pPr lvl="1"/>
            <a:r>
              <a:rPr lang="en-US" dirty="0"/>
              <a:t>- safety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29F9E-01CE-0D57-F7D5-7662009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692" y="0"/>
            <a:ext cx="4289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0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12BA-F059-5FD8-0B1E-BC91F3BC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Discovered how complex avoidance systems can be.</a:t>
            </a:r>
          </a:p>
          <a:p>
            <a:r>
              <a:rPr lang="en-US" dirty="0"/>
              <a:t>Discovered how safety can be managed in such systems.</a:t>
            </a:r>
          </a:p>
          <a:p>
            <a:r>
              <a:rPr lang="en-US" dirty="0"/>
              <a:t>Trying to fix bugs to get a working model.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71CE0-A39F-2FF5-A052-ED795A44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19" y="3255914"/>
            <a:ext cx="2490854" cy="299248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F4701A-129C-C875-072C-88EBF9D3836A}"/>
              </a:ext>
            </a:extLst>
          </p:cNvPr>
          <p:cNvSpPr/>
          <p:nvPr/>
        </p:nvSpPr>
        <p:spPr>
          <a:xfrm>
            <a:off x="4899170" y="4394484"/>
            <a:ext cx="1838131" cy="6003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37522-F4E0-7260-A37B-A1EE93E7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040" y="3234483"/>
            <a:ext cx="2552413" cy="2992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B82850-61F4-0AAF-304F-2FB83C55C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3282593"/>
            <a:ext cx="748267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198E9A-D34B-2722-F275-7BC4ACB0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3282593"/>
            <a:ext cx="748267" cy="581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210294-C0EB-C1BD-3929-3BC4CE97E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3261161"/>
            <a:ext cx="748267" cy="581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4A8BD1-3E96-2266-7DF0-0D9E3367B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3863699"/>
            <a:ext cx="748267" cy="581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0F3A57-03A9-5FFE-5D2D-1A73E8B24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3863699"/>
            <a:ext cx="748267" cy="581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793628-D816-6C10-FC65-CDC0ABA58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3842267"/>
            <a:ext cx="748267" cy="5811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E47593-BD98-1A75-FC01-245086D6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8" y="4442795"/>
            <a:ext cx="748267" cy="5811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1763BF-A23E-2C1A-5230-3BA50DFA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5" y="4442795"/>
            <a:ext cx="748267" cy="5811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2D911B-807B-C814-EC34-7D21AEC1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1" y="4421363"/>
            <a:ext cx="748267" cy="581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598B65-2BA5-00EF-A238-0D4627047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7" y="5044328"/>
            <a:ext cx="748267" cy="5811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5339DF-4649-28BD-9CE5-7BCEA4639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4" y="5044328"/>
            <a:ext cx="748267" cy="5811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F71044-FC92-669E-973F-585A90262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50" y="5022896"/>
            <a:ext cx="748267" cy="5811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6B7B1D7-222C-D86E-DD3D-B739E89C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016" y="5645861"/>
            <a:ext cx="748267" cy="5811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6879A5-A02D-141D-4A2B-80FB94250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83" y="5645861"/>
            <a:ext cx="748267" cy="5811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365BB6-9612-2E51-9D96-5CD8E94DD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2549" y="5624429"/>
            <a:ext cx="748267" cy="5811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E19F8D4-75D2-5502-AD70-32BD80FA4B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8" y="3266408"/>
            <a:ext cx="246056" cy="58110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3E8CB6-1790-63DC-2F09-EE139F99F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8" y="3848852"/>
            <a:ext cx="246056" cy="58110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85284F-AD41-7A31-08DD-DADF5C9E4B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60817" y="4145321"/>
            <a:ext cx="246056" cy="58110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558DDE-9A4B-B9A6-E222-35E4EDDD6B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4724417"/>
            <a:ext cx="246056" cy="58110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330FB21-11A6-7726-C8F6-950D244E84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5323663"/>
            <a:ext cx="246056" cy="58110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0D2DD7B-DFA0-4E83-3A6A-509CB68067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17"/>
          <a:stretch/>
        </p:blipFill>
        <p:spPr>
          <a:xfrm>
            <a:off x="9659434" y="5632356"/>
            <a:ext cx="246056" cy="5811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ACD712-00A6-98DD-E157-7A8BB3BC0E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6344" y="3529982"/>
            <a:ext cx="209579" cy="35247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40CD1202-ED89-DD43-D65E-54EC879CB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877" y="5008538"/>
            <a:ext cx="209579" cy="3524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6E9A6BD-B23B-4995-9A2B-F665B0EF6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385" y="4416698"/>
            <a:ext cx="209579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8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755F-1538-BAF1-EC98-14A18E9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Possible Additions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62A9B6-14E3-D424-E090-A21700577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47194"/>
              </p:ext>
            </p:extLst>
          </p:nvPr>
        </p:nvGraphicFramePr>
        <p:xfrm>
          <a:off x="1050879" y="1825624"/>
          <a:ext cx="9810604" cy="4428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31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arn amongst dried grasses in the early evening">
            <a:extLst>
              <a:ext uri="{FF2B5EF4-FFF2-40B4-BE49-F238E27FC236}">
                <a16:creationId xmlns:a16="http://schemas.microsoft.com/office/drawing/2014/main" id="{E99B1E6E-C235-D2D2-70DD-349577F0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4" b="114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7D903-0065-7547-F488-FC8965F70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040" y="1122362"/>
            <a:ext cx="8376514" cy="2494295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63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264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Bembo</vt:lpstr>
      <vt:lpstr>ArchiveVTI</vt:lpstr>
      <vt:lpstr>Automated Farming</vt:lpstr>
      <vt:lpstr>Table of Contents</vt:lpstr>
      <vt:lpstr>purpose</vt:lpstr>
      <vt:lpstr>Design</vt:lpstr>
      <vt:lpstr>Creation</vt:lpstr>
      <vt:lpstr>Creation</vt:lpstr>
      <vt:lpstr>Results</vt:lpstr>
      <vt:lpstr>Possible Additions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Farming</dc:title>
  <dc:creator>Hunter Mast</dc:creator>
  <cp:lastModifiedBy>Hunter Mast</cp:lastModifiedBy>
  <cp:revision>15</cp:revision>
  <dcterms:created xsi:type="dcterms:W3CDTF">2023-12-03T19:12:10Z</dcterms:created>
  <dcterms:modified xsi:type="dcterms:W3CDTF">2023-12-04T18:25:36Z</dcterms:modified>
</cp:coreProperties>
</file>