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1"/>
  </p:normalViewPr>
  <p:slideViewPr>
    <p:cSldViewPr snapToGrid="0" snapToObjects="1">
      <p:cViewPr varScale="1">
        <p:scale>
          <a:sx n="103" d="100"/>
          <a:sy n="103" d="100"/>
        </p:scale>
        <p:origin x="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68890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The Danger of Cross-Site Request Forgery (CSRF)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Understanding the Risk and Prevention of CSRF Attacks</a:t>
            </a:r>
            <a:r>
              <a:rPr lang="en-US" dirty="0">
                <a:solidFill>
                  <a:schemeClr val="bg1"/>
                </a:solidFill>
              </a:rPr>
              <a:t> &amp; Demo</a:t>
            </a:r>
            <a:endParaRPr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Hunter Dickens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>
                    <a:lumMod val="95000"/>
                  </a:schemeClr>
                </a:solidFill>
              </a:rPr>
              <a:t>What is CSRF and How Does It 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554162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CSRF is an attack where a malicious website causes a user's browser to perform unwanted actions on another site.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How It Works: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1. User logs into a trusted website (e.g., banking site).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2. User visits a malicious website while still logged in.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3. Malicious site sends a request to the trusted site using the user's credentials.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Note: CSRF can be executed using embedded forms, images, or links.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The Danger of CSRF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1778784"/>
            <a:ext cx="7772400" cy="36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Silent Attack: Victims are unaware they are being attacked, making it hard to detec</a:t>
            </a:r>
            <a:r>
              <a:rPr lang="en-US" dirty="0"/>
              <a:t>t</a:t>
            </a:r>
            <a:endParaRPr dirty="0"/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Leverages User Trust: Exploits authenticated sessions to perform actions as if they were the user.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Analogy: Like someone impersonating you by using your ID without your knowledge.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Potential Consequences: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- Unauthorized transactions leading to financial losses.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- Unauthorized changes to account settings (e.g., email or passwords).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- Privilege escalation allowing more severe exploits.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Real-World Example &amp; Common Targets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Example: Bank Transfer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Scenario: Attacker tricks a user into clicking a link that makes a request to transfer money.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Common Targets: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- Financial Transactions: Transferring funds without the user’s knowledge.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- Changing User Settings: Changing email addresses or passwords, leading to account takeover.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- Privilege Escalation: Changing user roles or permissions to gain higher privileges.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CSRF attacks are part of the OWASP Top 10 and have affected well-known companies.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How to Prevent CSRF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244644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CSRF Tokens: Unique token is sent to the user, validated upon submission. If not matched, request is rejected.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 err="1"/>
              <a:t>SameSite</a:t>
            </a:r>
            <a:r>
              <a:rPr dirty="0"/>
              <a:t> Cookies: Use the `</a:t>
            </a:r>
            <a:r>
              <a:rPr dirty="0" err="1"/>
              <a:t>SameSite</a:t>
            </a:r>
            <a:r>
              <a:rPr dirty="0"/>
              <a:t>` attribute (`Strict`, `Lax`, `None`) to limit cookies in cross-origin requests.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Best Practices: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- Always use CSRF tokens in forms and state-changing requests.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- Educate developers about secure coding practices.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- Regularly audit web applications for vulnerabilities.</a:t>
            </a:r>
          </a:p>
          <a:p>
            <a:pPr>
              <a:lnSpc>
                <a:spcPct val="120000"/>
              </a:lnSpc>
              <a:defRPr sz="1800">
                <a:solidFill>
                  <a:srgbClr val="FFFFFF"/>
                </a:solidFill>
              </a:defRPr>
            </a:pPr>
            <a:r>
              <a:rPr dirty="0"/>
              <a:t>- Multi-Layered Defense: Combine CSRF tokens, secure session management, and content security policies.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386</Words>
  <Application>Microsoft Macintosh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The Danger of Cross-Site Request Forgery (CSRF)</vt:lpstr>
      <vt:lpstr>What is CSRF and How Does It Work?</vt:lpstr>
      <vt:lpstr>The Danger of CSRF Attacks</vt:lpstr>
      <vt:lpstr>Real-World Example &amp; Common Targets</vt:lpstr>
      <vt:lpstr>How to Prevent CSRF Attacks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Hunter J Dickens</cp:lastModifiedBy>
  <cp:revision>3</cp:revision>
  <dcterms:created xsi:type="dcterms:W3CDTF">2013-01-27T09:14:16Z</dcterms:created>
  <dcterms:modified xsi:type="dcterms:W3CDTF">2024-11-03T19:29:02Z</dcterms:modified>
  <cp:category/>
</cp:coreProperties>
</file>