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9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E839-9429-F9B4-BFCF-A8216392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0D6A6-F7A7-D2F2-14F3-EEB4110A6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5BA0-F919-E84C-8B05-F028DB3C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E64-8138-0E42-BDA0-61C88D86B0D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C81B1-BB99-8B87-0DB9-E6A87739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C5B41-5D86-87BE-FA04-C91E1198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FD59-AC8A-9C49-A9D6-C2CEFF6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08DE-F979-E1D8-3E01-BDB670E6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E1BA-9C1B-D932-149D-A39384FCF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8F214-B458-BB37-1C31-DBA7C9A9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E64-8138-0E42-BDA0-61C88D86B0D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BE1C-16E3-1147-5F22-A55C108D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2A7B-11C0-FC7E-3A6A-14296050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FD59-AC8A-9C49-A9D6-C2CEFF6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640E7-42C7-9822-58ED-AC12D7F9A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51BF9-8DD4-DBF2-F01C-0B06DF43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41C4-0AC1-D632-9AFE-009A1287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E64-8138-0E42-BDA0-61C88D86B0D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DC759-0FEE-E4EE-A233-4399A58C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B7A9-E852-1910-2B63-38731931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FD59-AC8A-9C49-A9D6-C2CEFF6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BFA8-6255-E036-5F7F-59F0BAD2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BECAF-0B9C-2603-BF7C-F493E582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B9AE-6CC4-5738-4D6F-FE1F217F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E64-8138-0E42-BDA0-61C88D86B0D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623F-98B0-1D53-EFE1-B795FC7F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CD591-B191-9D67-F0BE-AD36ED24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FD59-AC8A-9C49-A9D6-C2CEFF6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46BC-EE53-EF92-0FEA-67F962C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E3C3C-04E4-EF71-ACE0-DA0C1A342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E485-AD15-FB93-74A6-FAC50746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E64-8138-0E42-BDA0-61C88D86B0D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68F5-2329-4F90-7460-75D06C6A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5EF7-694D-4326-2E26-23AC262A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FD59-AC8A-9C49-A9D6-C2CEFF6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97DB-E680-D799-58B8-1177CF1D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AC82-FA7A-B480-6798-935B8AFE5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1A7CE-61FD-D205-1E2C-59E1BE9E8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B7376-0449-0A6E-B06E-DF7B249D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E64-8138-0E42-BDA0-61C88D86B0D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43DE1-1C96-4FD3-E06C-D4002729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37A17-3923-01DC-22E2-7D07E4C4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FD59-AC8A-9C49-A9D6-C2CEFF6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1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13B1-6C3F-824C-DBB6-13FA0BDD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417E8-7296-7613-07B8-4FCA7A8C8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5A75C-848F-50FF-B586-1A269EDDB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0E057-F3E3-3398-02A0-603B836AD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7D9CE-D13B-7F3D-94B4-E421F6454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ADBC5-F122-AD33-8C07-B2909CF8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E64-8138-0E42-BDA0-61C88D86B0D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EBA83-FCEA-5BC5-2889-83DBA32B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E9890-70E0-B288-4122-46AE595E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FD59-AC8A-9C49-A9D6-C2CEFF6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2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0C4-F4B0-24E6-D639-F26285CA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7A325-1A99-EFD8-705B-BB1D0609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E64-8138-0E42-BDA0-61C88D86B0D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06C39-041C-02CC-0907-1D44A5B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22BDA-FB78-F9DF-4CDD-DB7915E5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FD59-AC8A-9C49-A9D6-C2CEFF6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0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2DF69-877F-7E6C-EF89-F240150A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E64-8138-0E42-BDA0-61C88D86B0D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DFA9C-BBA2-145D-E6A4-1D22122B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C99C0-C57A-E0A8-2EB9-34072375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FD59-AC8A-9C49-A9D6-C2CEFF6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8949-A158-2627-662D-C8752309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15A0-0FE8-82E4-D3B6-FA8B51A6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2F6B6-FCB4-C619-97DE-DA471623F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5FFC0-E649-94A4-1948-EF72397A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E64-8138-0E42-BDA0-61C88D86B0D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D426D-0A64-EF90-1316-BE4FE711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0394F-0278-A4D6-5B51-30D93F07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FD59-AC8A-9C49-A9D6-C2CEFF6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4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0E77-A79E-2171-10D1-7C9FD33B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5881C-9C07-EEF1-B6CC-A532917F2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3FB2C-66F3-5BC4-D08D-CBD70982B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00095-88ED-DE3B-7CFB-8397242C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E64-8138-0E42-BDA0-61C88D86B0D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8F3E-AE1E-9763-1E8F-26482EA4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36FAD-FB98-D422-9F86-C6B266B3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FD59-AC8A-9C49-A9D6-C2CEFF6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B0541-27D0-C79E-A84D-21BFE627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861CD-92BE-8D7A-BCA9-56BB08E9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8A764-56C6-820B-1728-814A37109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9D4E64-8138-0E42-BDA0-61C88D86B0D6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7CA2E-2004-FD7A-2D13-EF8F369AF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84900-3432-BE41-8C15-9693A3515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41FD59-AC8A-9C49-A9D6-C2CEFF6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4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BE4A3-9AEC-81C0-723B-A8891786D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BD0BE-DE7B-685E-6586-595AD686A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CC70-D6B2-F547-DF01-34C7E59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CD26-5C04-48CF-4861-84A7D04B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5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Computer science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Hunter J Dickens</dc:creator>
  <cp:lastModifiedBy>Hunter J Dickens</cp:lastModifiedBy>
  <cp:revision>1</cp:revision>
  <dcterms:created xsi:type="dcterms:W3CDTF">2024-11-30T18:54:13Z</dcterms:created>
  <dcterms:modified xsi:type="dcterms:W3CDTF">2024-11-30T19:03:21Z</dcterms:modified>
</cp:coreProperties>
</file>