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atua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atuaOne-regular.fnt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f2a65b7c_0_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f2a65b7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9f2a65b7c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9f2a65b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597c6e4f4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597c6e4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97c6e4f4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597c6e4f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97c6e4f4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97c6e4f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97c6e4f4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97c6e4f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97c6e4f4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97c6e4f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97c6e4f4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97c6e4f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e10eab2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e10ea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9.jp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earchitoperations.techtarget.com/definition/Docker" TargetMode="External"/><Relationship Id="rId4" Type="http://schemas.openxmlformats.org/officeDocument/2006/relationships/hyperlink" Target="https://searchitoperations.techtarget.com/definition/Docker" TargetMode="External"/><Relationship Id="rId5" Type="http://schemas.openxmlformats.org/officeDocument/2006/relationships/hyperlink" Target="https://searchoracle.techtarget.com/definition/repository" TargetMode="External"/><Relationship Id="rId6" Type="http://schemas.openxmlformats.org/officeDocument/2006/relationships/hyperlink" Target="https://searchoracle.techtarget.com/definition/repository" TargetMode="External"/><Relationship Id="rId7" Type="http://schemas.openxmlformats.org/officeDocument/2006/relationships/hyperlink" Target="https://searchitoperations.techtarget.com/definition/Docker-Hub" TargetMode="External"/><Relationship Id="rId8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/>
        </p:nvSpPr>
        <p:spPr>
          <a:xfrm>
            <a:off x="1531425" y="663525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Introducción</a:t>
            </a:r>
            <a:endParaRPr b="1" sz="36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a</a:t>
            </a:r>
            <a:endParaRPr b="1" sz="36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Docker</a:t>
            </a:r>
            <a:endParaRPr b="1" sz="36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35" name="Google Shape;35;p8"/>
          <p:cNvSpPr txBox="1"/>
          <p:nvPr/>
        </p:nvSpPr>
        <p:spPr>
          <a:xfrm>
            <a:off x="6469800" y="47076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 Jiménez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36" name="Google Shape;3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00" y="31900"/>
            <a:ext cx="1576900" cy="15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5600" y="2428546"/>
            <a:ext cx="2674201" cy="1917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67227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 Jiménez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24" name="Google Shape;124;p17"/>
          <p:cNvSpPr/>
          <p:nvPr/>
        </p:nvSpPr>
        <p:spPr>
          <a:xfrm rot="5400000">
            <a:off x="1323900" y="-1130025"/>
            <a:ext cx="602700" cy="3250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   END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2324825" y="1493675"/>
            <a:ext cx="614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il-icon.png"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425" y="968250"/>
            <a:ext cx="2109100" cy="210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1516650" y="302095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3750" y="4257150"/>
            <a:ext cx="504750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>
            <a:off x="67227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 Jiménez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3" name="Google Shape;43;p9"/>
          <p:cNvSpPr/>
          <p:nvPr/>
        </p:nvSpPr>
        <p:spPr>
          <a:xfrm rot="5400000">
            <a:off x="1535400" y="-1341525"/>
            <a:ext cx="602700" cy="3673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    The problem...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695275" y="1080175"/>
            <a:ext cx="66732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ay-it-works-on-my-computer-one-more-time.jpg" id="46" name="Google Shape;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950" y="1345749"/>
            <a:ext cx="4511300" cy="3166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kt_t_shirt.jpg" id="47" name="Google Shape;4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150" y="1843363"/>
            <a:ext cx="21717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3750" y="4257150"/>
            <a:ext cx="504750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>
            <a:off x="67227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 Jiménez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4" name="Google Shape;54;p10"/>
          <p:cNvSpPr/>
          <p:nvPr/>
        </p:nvSpPr>
        <p:spPr>
          <a:xfrm rot="5400000">
            <a:off x="1535400" y="-1341525"/>
            <a:ext cx="602700" cy="3673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    The problem...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695275" y="1080175"/>
            <a:ext cx="66732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hallenges_diverse_it.png" id="57" name="Google Shape;5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275" y="1351675"/>
            <a:ext cx="6074223" cy="307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3750" y="4257150"/>
            <a:ext cx="504750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/>
        </p:nvSpPr>
        <p:spPr>
          <a:xfrm>
            <a:off x="67227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 Jiménez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64" name="Google Shape;64;p11"/>
          <p:cNvSpPr/>
          <p:nvPr/>
        </p:nvSpPr>
        <p:spPr>
          <a:xfrm rot="5400000">
            <a:off x="1535400" y="-1341525"/>
            <a:ext cx="602700" cy="3673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    History...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695275" y="1080175"/>
            <a:ext cx="66732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hysical_server.png" id="67" name="Google Shape;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300" y="1190250"/>
            <a:ext cx="6673201" cy="3379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3750" y="4257150"/>
            <a:ext cx="504750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m_visualization.png"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00" y="891225"/>
            <a:ext cx="7145675" cy="40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/>
          <p:nvPr/>
        </p:nvSpPr>
        <p:spPr>
          <a:xfrm>
            <a:off x="67227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 Jiménez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75" name="Google Shape;75;p12"/>
          <p:cNvSpPr/>
          <p:nvPr/>
        </p:nvSpPr>
        <p:spPr>
          <a:xfrm rot="5400000">
            <a:off x="1535400" y="-1341525"/>
            <a:ext cx="602700" cy="3673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2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    History...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695275" y="1080175"/>
            <a:ext cx="66732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3750" y="4257150"/>
            <a:ext cx="504750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/>
        </p:nvSpPr>
        <p:spPr>
          <a:xfrm>
            <a:off x="67227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 Jiménez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84" name="Google Shape;84;p13"/>
          <p:cNvSpPr/>
          <p:nvPr/>
        </p:nvSpPr>
        <p:spPr>
          <a:xfrm rot="5400000">
            <a:off x="1535400" y="-1341525"/>
            <a:ext cx="602700" cy="3673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    History...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95275" y="1080175"/>
            <a:ext cx="66732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ontainer_slide.png"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25" y="1080178"/>
            <a:ext cx="6673199" cy="3430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3750" y="4257150"/>
            <a:ext cx="504750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67227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 Jiménez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94" name="Google Shape;94;p14"/>
          <p:cNvSpPr/>
          <p:nvPr/>
        </p:nvSpPr>
        <p:spPr>
          <a:xfrm rot="5400000">
            <a:off x="1535400" y="-1341525"/>
            <a:ext cx="602700" cy="3673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    History...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95275" y="1080175"/>
            <a:ext cx="66732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docker_infraestructure.png"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463" y="1080163"/>
            <a:ext cx="608647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3750" y="4257150"/>
            <a:ext cx="504750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67227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 Jiménez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04" name="Google Shape;104;p15"/>
          <p:cNvSpPr/>
          <p:nvPr/>
        </p:nvSpPr>
        <p:spPr>
          <a:xfrm rot="5400000">
            <a:off x="1535400" y="-1341525"/>
            <a:ext cx="602700" cy="3673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    History...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95275" y="1080175"/>
            <a:ext cx="66732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enefits_of_containers.png"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38" y="1001275"/>
            <a:ext cx="6311877" cy="34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3750" y="4257150"/>
            <a:ext cx="504750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6722750" y="4761900"/>
            <a:ext cx="26742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Juan Diego Pérez Jiménez</a:t>
            </a:r>
            <a:endParaRPr b="1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14" name="Google Shape;114;p16"/>
          <p:cNvSpPr/>
          <p:nvPr/>
        </p:nvSpPr>
        <p:spPr>
          <a:xfrm rot="5400000">
            <a:off x="1032775" y="-839025"/>
            <a:ext cx="602700" cy="26685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1AA1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89325" y="193875"/>
            <a:ext cx="35361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FFFFFF"/>
                </a:solidFill>
                <a:latin typeface="Patua One"/>
                <a:ea typeface="Patua One"/>
                <a:cs typeface="Patua One"/>
                <a:sym typeface="Patua One"/>
              </a:rPr>
              <a:t>   DockerHub</a:t>
            </a:r>
            <a:endParaRPr b="1" sz="3000">
              <a:solidFill>
                <a:srgbClr val="FFFFFF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95275" y="1080175"/>
            <a:ext cx="66732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644100" y="1159350"/>
            <a:ext cx="7103400" cy="3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Docker Hub is a cloud-based repository in which</a:t>
            </a:r>
            <a:r>
              <a:rPr lang="es" sz="2400">
                <a:solidFill>
                  <a:srgbClr val="1AA159"/>
                </a:solidFill>
                <a:uFill>
                  <a:noFill/>
                </a:uFill>
                <a:latin typeface="Patua One"/>
                <a:ea typeface="Patua One"/>
                <a:cs typeface="Patua One"/>
                <a:sym typeface="Patua O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" sz="2400" u="sng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Docker</a:t>
            </a:r>
            <a:r>
              <a:rPr lang="es" sz="24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 users and partners create, test, store and distribute container images. Through Docker Hub, a user can access public, open source image</a:t>
            </a:r>
            <a:r>
              <a:rPr lang="es" sz="2400">
                <a:solidFill>
                  <a:srgbClr val="1AA159"/>
                </a:solidFill>
                <a:uFill>
                  <a:noFill/>
                </a:uFill>
                <a:latin typeface="Patua One"/>
                <a:ea typeface="Patua One"/>
                <a:cs typeface="Patua One"/>
                <a:sym typeface="Patua On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s" sz="2400" u="sng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repositories</a:t>
            </a:r>
            <a:r>
              <a:rPr lang="es" sz="2400">
                <a:solidFill>
                  <a:srgbClr val="1AA159"/>
                </a:solidFill>
                <a:latin typeface="Patua One"/>
                <a:ea typeface="Patua One"/>
                <a:cs typeface="Patua One"/>
                <a:sym typeface="Patua One"/>
              </a:rPr>
              <a:t>, as well as use a space to create their own private repositories, automated build functions, webhooks and work groups</a:t>
            </a:r>
            <a:endParaRPr sz="24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latin typeface="Patua One"/>
                <a:ea typeface="Patua One"/>
                <a:cs typeface="Patua One"/>
                <a:sym typeface="Patua One"/>
                <a:hlinkClick r:id="rId7"/>
              </a:rPr>
              <a:t>https://searchitoperations.techtarget.com/definition/Docker-Hub</a:t>
            </a:r>
            <a:endParaRPr sz="1800">
              <a:solidFill>
                <a:srgbClr val="1AA159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03750" y="4257150"/>
            <a:ext cx="504750" cy="5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