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CECDC-F530-451D-8FE8-6E01D087A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Arma 3 rol-</a:t>
            </a:r>
            <a:r>
              <a:rPr lang="es-ES" dirty="0" err="1"/>
              <a:t>play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E4D918-CE86-4B59-B751-85EACBE10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JUEGO EN LÍNEA 		Juan González Cabezuelo</a:t>
            </a:r>
          </a:p>
        </p:txBody>
      </p:sp>
    </p:spTree>
    <p:extLst>
      <p:ext uri="{BB962C8B-B14F-4D97-AF65-F5344CB8AC3E}">
        <p14:creationId xmlns:p14="http://schemas.microsoft.com/office/powerpoint/2010/main" val="262414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68AA353-DC3F-40E6-AFB5-660B3663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256902"/>
            <a:ext cx="11543581" cy="63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4DAB09D-4A5D-4FB2-9E9D-1BDB4473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1" y="173664"/>
            <a:ext cx="9422716" cy="65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6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8308727-7CA1-419E-80B7-F6F922CB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1" y="233271"/>
            <a:ext cx="8947051" cy="66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6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AE3EAF3-240A-4D95-83B5-16EE88BF9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484632"/>
            <a:ext cx="8132475" cy="5421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A7B66D-ACFF-4865-99F9-81481A5AE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1026797"/>
            <a:ext cx="3676650" cy="36907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CF48D2-66F8-4652-8DFE-6EC6FDCF0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939" y="2710484"/>
            <a:ext cx="5748124" cy="14370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25CF43-B2EB-40E6-A487-358BE9699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939" y="4147515"/>
            <a:ext cx="3412553" cy="255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7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11398C2-FC00-4314-B97E-B98D8D20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74" y="304801"/>
            <a:ext cx="7527021" cy="19594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ECD52A-9221-45D2-B72B-6B90A0D00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620" y="304801"/>
            <a:ext cx="3622345" cy="19594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11EBEC-D87F-4E32-A8D0-655A07579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74" y="2376800"/>
            <a:ext cx="6219108" cy="1726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7A243F-EF71-431C-BE7D-AAC3891D1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383" y="2490445"/>
            <a:ext cx="3622345" cy="21032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5302F2-0907-4BB3-B40C-FC28E9218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74" y="4403760"/>
            <a:ext cx="10242822" cy="8323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C5E0136-2CB7-4954-9852-BF70877748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617" y="5074424"/>
            <a:ext cx="3469472" cy="15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1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14914D-B8B1-4F0A-82E7-07FB296B1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9" y="326859"/>
            <a:ext cx="8451771" cy="8985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2067274-FE87-44DE-B1BE-E9F21144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198890"/>
            <a:ext cx="3264878" cy="13059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F6D3B47-63DC-4E1D-8973-496E7CC5E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62" y="1504841"/>
            <a:ext cx="11336268" cy="17307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1B76C3-551C-46E2-BCF2-402DA647F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0447" y="2827852"/>
            <a:ext cx="3406506" cy="12022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08906EF-20AE-45AD-B07B-308A7FE1E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66" y="3986191"/>
            <a:ext cx="9237907" cy="13434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78F5C1C-76DA-4B2A-86BF-F7D77F1E5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0803" y="4691091"/>
            <a:ext cx="3846766" cy="18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1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772BBA-8ED3-4986-8235-E6C9FF84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08" y="225083"/>
            <a:ext cx="7464303" cy="23885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A79686B-00A9-42EB-8EFA-2F3C4031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312" y="492369"/>
            <a:ext cx="3940080" cy="22202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BB6C5B-2797-4DED-AF87-4A40065DB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08" y="2880946"/>
            <a:ext cx="9810604" cy="1879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BEBA88-3FA2-4CB0-8F5F-CFD48CEE5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08" y="4486030"/>
            <a:ext cx="9251543" cy="187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1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44</TotalTime>
  <Words>6</Words>
  <Application>Microsoft Office PowerPoint</Application>
  <PresentationFormat>Panorámica</PresentationFormat>
  <Paragraphs>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Letras en madera</vt:lpstr>
      <vt:lpstr>Arma 3 rol-play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Arma 3 rolplay</dc:title>
  <dc:creator>Juan González Cabezuelo</dc:creator>
  <cp:lastModifiedBy>Juan González Cabezuelo</cp:lastModifiedBy>
  <cp:revision>4</cp:revision>
  <dcterms:created xsi:type="dcterms:W3CDTF">2020-01-29T12:18:47Z</dcterms:created>
  <dcterms:modified xsi:type="dcterms:W3CDTF">2020-01-29T13:06:24Z</dcterms:modified>
</cp:coreProperties>
</file>