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0728bf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0728bf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0728bf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0728bf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0728bf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0728bf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0728bf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0728bf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0728bf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0728bf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0728bf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0728bf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 en Diagramas de Clases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González Cabezuelo - 1ºDAW - Entornos de 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és una relación?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relación es un término general que abarca los tipos específicos de conexiones lógicas que se pueden encontrar en los diagramas de clases y objetos UML.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asociación?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una relación de estructura entre clases, es decir, una entidad se construye a partir de otra u otras.</a:t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Aunque este tipo de relación es </a:t>
            </a:r>
            <a:r>
              <a:rPr lang="es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fuerte que la Dependencia es más débil que la Agregación, ya que el tiempo de vida de un objeto no depende de otro.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básicas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9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una asociación se le puede asignar un nombre, y en sus extremos se puede hacer indicaciones, como el rol que desempeña la asociación, los nombres de las clases relacionadas, su multiplicidad, su visibilidad, y otras propiedades.</a:t>
            </a:r>
            <a:endParaRPr sz="2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Asociación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9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Hay cuatro tipos diferentes de asociación: bidireccional, unidireccional, agregación (en la que se incluye la composición) y reflexiva, siendo las asociaciones unidireccional y bidireccional las más comunes.</a:t>
            </a:r>
            <a:endParaRPr sz="22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3992" l="0" r="2666" t="22163"/>
          <a:stretch/>
        </p:blipFill>
        <p:spPr>
          <a:xfrm>
            <a:off x="4531100" y="3458550"/>
            <a:ext cx="4279975" cy="1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UML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representa con una flecha continua que parte desde una clase y apunta a otra. El sentido de la flecha nos indica la clase que se compone (base de la flecha) y sus componentes (punta de la flecha).</a:t>
            </a:r>
            <a:endParaRPr b="1"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6464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-La ClaseA depende de la ClaseB.</a:t>
            </a:r>
            <a:endParaRPr b="1" sz="1050">
              <a:solidFill>
                <a:srgbClr val="64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-La ClaseA está asociada a la ClaseB.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-La ClaseA conoce la existencia de la ClaseB pero la ClaseB desconoce que existe la ClaseA.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-Todo cambio en la ClaseB podrá afectar a la ClaseA.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Esto significa que la ClaseA tendrá como atributo un objeto o instancia de la ClaseB (su componente). La ClaseA podrá acceder a las funcionalidades o atributos de su componente usando sus métodos.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4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13" y="1452625"/>
            <a:ext cx="3879125" cy="12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-FIN-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González Cabezuelo - 1ºDAW - Entornos de 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