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83CF-F751-497E-B46A-1796C8A8F087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743F3AA-964F-48D0-9CD5-01816EE095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0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83CF-F751-497E-B46A-1796C8A8F087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743F3AA-964F-48D0-9CD5-01816EE095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05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83CF-F751-497E-B46A-1796C8A8F087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743F3AA-964F-48D0-9CD5-01816EE095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271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83CF-F751-497E-B46A-1796C8A8F087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43F3AA-964F-48D0-9CD5-01816EE095E5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88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83CF-F751-497E-B46A-1796C8A8F087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43F3AA-964F-48D0-9CD5-01816EE095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567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83CF-F751-497E-B46A-1796C8A8F087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F3AA-964F-48D0-9CD5-01816EE095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66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83CF-F751-497E-B46A-1796C8A8F087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F3AA-964F-48D0-9CD5-01816EE095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585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83CF-F751-497E-B46A-1796C8A8F087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F3AA-964F-48D0-9CD5-01816EE095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8166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FD183CF-F751-497E-B46A-1796C8A8F087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743F3AA-964F-48D0-9CD5-01816EE095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453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83CF-F751-497E-B46A-1796C8A8F087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F3AA-964F-48D0-9CD5-01816EE095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37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83CF-F751-497E-B46A-1796C8A8F087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743F3AA-964F-48D0-9CD5-01816EE095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824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83CF-F751-497E-B46A-1796C8A8F087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F3AA-964F-48D0-9CD5-01816EE095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4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83CF-F751-497E-B46A-1796C8A8F087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F3AA-964F-48D0-9CD5-01816EE095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89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83CF-F751-497E-B46A-1796C8A8F087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F3AA-964F-48D0-9CD5-01816EE095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90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83CF-F751-497E-B46A-1796C8A8F087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F3AA-964F-48D0-9CD5-01816EE095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79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83CF-F751-497E-B46A-1796C8A8F087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F3AA-964F-48D0-9CD5-01816EE095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7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83CF-F751-497E-B46A-1796C8A8F087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F3AA-964F-48D0-9CD5-01816EE095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40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183CF-F751-497E-B46A-1796C8A8F087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3F3AA-964F-48D0-9CD5-01816EE095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201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KhbgyLMRe-M" TargetMode="External"/><Relationship Id="rId1" Type="http://schemas.openxmlformats.org/officeDocument/2006/relationships/video" Target="https://www.youtube.com/embed/EE7wyjgdw78" TargetMode="Externa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E68F7-0E7F-4665-A002-B7B2C314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9EA2097-751C-4273-BD5E-32987A524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656D29E-CA6C-42F4-9621-8BE7B77EFC05}"/>
              </a:ext>
            </a:extLst>
          </p:cNvPr>
          <p:cNvSpPr txBox="1"/>
          <p:nvPr/>
        </p:nvSpPr>
        <p:spPr>
          <a:xfrm>
            <a:off x="3868615" y="520505"/>
            <a:ext cx="78919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dirty="0">
                <a:latin typeface="Aharoni" panose="02010803020104030203" pitchFamily="2" charset="-79"/>
                <a:cs typeface="Aharoni" panose="02010803020104030203" pitchFamily="2" charset="-79"/>
              </a:rPr>
              <a:t>PRUEBAS DE UNIDAD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6ACAC7E-E637-4CFE-9A44-CBEEEA640635}"/>
              </a:ext>
            </a:extLst>
          </p:cNvPr>
          <p:cNvSpPr txBox="1"/>
          <p:nvPr/>
        </p:nvSpPr>
        <p:spPr>
          <a:xfrm>
            <a:off x="562707" y="6104772"/>
            <a:ext cx="744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JUAN GONZÁLEZ CABEZUELO – 1ºDAW – ENTORNOS DE DESARROLLO</a:t>
            </a:r>
          </a:p>
        </p:txBody>
      </p:sp>
    </p:spTree>
    <p:extLst>
      <p:ext uri="{BB962C8B-B14F-4D97-AF65-F5344CB8AC3E}">
        <p14:creationId xmlns:p14="http://schemas.microsoft.com/office/powerpoint/2010/main" val="89301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C9D0B-A4B6-4D21-A8AE-7D917BCE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101B288-B79B-4305-9DA6-B01CA8C75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1890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11F9E-20C9-419A-8438-708C02F1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65D15C9E-27A1-4057-8DBB-3C88DD330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6211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0B221-848D-4E3B-9722-0D636841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2D52C28-34BE-4CEC-A748-AE9E2EFA2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406984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2D9DC-DBAE-4346-8D74-DAE913C6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6CF1941-7AD6-478A-9A9D-1D2540CE9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3091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02AEB-9345-4F38-BE73-87D87D34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6D24B69-AE1F-4FF5-B7F8-89ACF9107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6" name="Elementos multimedia en línea 5" title="Modern Testing in PHP with Codeception: Hello, Codeception">
            <a:hlinkClick r:id="" action="ppaction://media"/>
            <a:extLst>
              <a:ext uri="{FF2B5EF4-FFF2-40B4-BE49-F238E27FC236}">
                <a16:creationId xmlns:a16="http://schemas.microsoft.com/office/drawing/2014/main" id="{AB1B3EBE-AEBB-4D74-848B-B6DF0B8A59F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207477" y="3060208"/>
            <a:ext cx="4572000" cy="2571750"/>
          </a:xfrm>
          <a:prstGeom prst="rect">
            <a:avLst/>
          </a:prstGeom>
        </p:spPr>
      </p:pic>
      <p:pic>
        <p:nvPicPr>
          <p:cNvPr id="7" name="Elementos multimedia en línea 6" title="Modern Testing in PHP with Codeception: Basic Actions">
            <a:hlinkClick r:id="" action="ppaction://media"/>
            <a:extLst>
              <a:ext uri="{FF2B5EF4-FFF2-40B4-BE49-F238E27FC236}">
                <a16:creationId xmlns:a16="http://schemas.microsoft.com/office/drawing/2014/main" id="{EBD4984B-E527-464B-8342-AB413A0D071B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6189785" y="2986353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545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Panorámica</PresentationFormat>
  <Paragraphs>2</Paragraphs>
  <Slides>6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Aharoni</vt:lpstr>
      <vt:lpstr>Arial</vt:lpstr>
      <vt:lpstr>Trebuchet MS</vt:lpstr>
      <vt:lpstr>Berlín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González Cabezuelo</dc:creator>
  <cp:lastModifiedBy>Juan González Cabezuelo</cp:lastModifiedBy>
  <cp:revision>2</cp:revision>
  <dcterms:created xsi:type="dcterms:W3CDTF">2020-01-09T07:40:03Z</dcterms:created>
  <dcterms:modified xsi:type="dcterms:W3CDTF">2020-01-09T07:49:00Z</dcterms:modified>
</cp:coreProperties>
</file>