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7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82410" y="669600"/>
            <a:ext cx="8979179" cy="89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35,211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sym typeface="Cambria"/>
              </a:rPr>
              <a:t>34,678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241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2F4F1-D2E3-B89F-0B2B-8475A067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626711"/>
            <a:ext cx="4877207" cy="3501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4285507678"/>
              </p:ext>
            </p:extLst>
          </p:nvPr>
        </p:nvGraphicFramePr>
        <p:xfrm>
          <a:off x="198552" y="865266"/>
          <a:ext cx="8351424" cy="1661532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208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8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U.S.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U.K.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CA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10.7%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 dirty="0"/>
                        <a:t>10.1%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 dirty="0"/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8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15.8%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 dirty="0"/>
                        <a:t>14.9%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 dirty="0"/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277909" y="2683444"/>
            <a:ext cx="8207100" cy="26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sym typeface="Cambria"/>
              </a:rPr>
              <a:t>Analyzing the probabilities within each country. The data shows the treatment group has higher conversion rates. The average treatment conversion rate it for all countries is 15.1% where as Control group average is 10.1%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0" y="987328"/>
            <a:ext cx="9144000" cy="3308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0.1553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-US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0.1053</a:t>
            </a:r>
            <a:endParaRPr lang="en-US"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0.05</a:t>
            </a:r>
            <a:endParaRPr sz="2000" b="1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16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16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p-value is less that 0.05 which implies that new page (Treatment) is more effective than old page (Control)</a:t>
            </a:r>
          </a:p>
          <a:p>
            <a:pPr marL="342900" lvl="0" indent="-34290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difference between these two pages is 0.05. The new page leads to a 5% increase compared to old page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0" y="1020700"/>
            <a:ext cx="9144000" cy="31546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</a:p>
          <a:p>
            <a:pPr>
              <a:lnSpc>
                <a:spcPct val="108750"/>
              </a:lnSpc>
            </a:pPr>
            <a:r>
              <a:rPr lang="en-US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- For UK, The p-value is 0.905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- For US, The p-value is 0.170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Both countries (US &amp; UK) p-value are above 0.05 which is the determining point meaning that  neither of them have an significant impact when compared to CA.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1" dirty="0">
                <a:solidFill>
                  <a:srgbClr val="073763"/>
                </a:solidFill>
                <a:highlight>
                  <a:schemeClr val="lt1"/>
                </a:highlight>
              </a:rPr>
              <a:t>After testing more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3 models we tested all show CA is not statistically significant.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245</Words>
  <Application>Microsoft Office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Arial</vt:lpstr>
      <vt:lpstr>Cambria</vt:lpstr>
      <vt:lpstr>Helvetica Neue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</dc:creator>
  <cp:lastModifiedBy>hunter</cp:lastModifiedBy>
  <cp:revision>5</cp:revision>
  <dcterms:modified xsi:type="dcterms:W3CDTF">2024-01-23T07:09:48Z</dcterms:modified>
</cp:coreProperties>
</file>