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9C94-2A6D-6AFD-7795-ED91F8CB9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33ABB-BB65-F020-0C8A-F8C9140D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5103-49A8-982F-A3BE-A4223485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97C9-65DD-C9EB-6FCF-A31E3BBC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D93A-04D5-B5BD-1D5D-73B8726F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74C8-0282-9744-A1B0-FC0B3E59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6D238-2CA3-3BC6-CA50-7E3564A9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1CE5-7F5F-3694-9AFF-FD00E829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E624-6EF4-E49B-F73C-4EAF2CF7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A06C-62BA-50DF-62C5-D813BA93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E94BF-F102-0B0A-77AC-66621D08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3C06-36F6-E672-F9CB-3EB610BE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FB0C-1B00-EADC-BD90-731CFCE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BC5D-BCCC-6383-5E5C-EAF0987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2554-805B-BB8C-25E6-DBFAA45E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BAFD-5100-94CC-EC99-05CF071B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35DC-D2C7-62C9-05F6-F41802E1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D7EA-D18F-8ABA-AA60-D76B0413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D654-F1B0-B389-0022-97F0ACDF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72CB-8567-554A-9AEF-948D387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8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C392-0187-35EF-F152-4B5EBDCC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1ECE-1476-7CDE-55F7-2E298620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17FA-26F3-D7B7-F994-96AAF5E9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0E61-1BEE-DC9D-AA4E-AB387541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53E6-BF5D-644A-793F-6771FA02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4349-88D5-1730-D9C4-88359630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09A7-00D5-1DBC-61BA-D9558035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65BE2-3073-DBF9-52DF-01774E35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9732-1EEC-5B6D-300E-8B8FB2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EB0F-F638-2273-1BFF-2DB2E574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04A-19A8-753C-CC0E-40BF0C5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0B39-10B1-E1E9-6246-E01E470D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B196-3AB9-DD23-12AA-3819F9E3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FCF05-65DD-97F4-5574-ADCC29A1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F5064-5418-18A5-F6F8-C0C782019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55A52-566D-8A9A-343F-8AB899A95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2D28C-99C0-66B8-E8CE-5E983E25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31F43-8A3A-9B38-9FA8-C5B3365E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B5460-4A0A-CC37-DE3D-4CC2E3DB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BA96-BBF5-A18C-9ED0-FEE45ED4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3AA53-8A84-2E2B-91CF-BD3A2CBB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78304-E783-B604-1630-FC6EBE55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3695D-55AF-5791-A86B-AD7483A6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A4803-95D3-AA9E-405A-B532465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EBC14-1898-28D1-A28C-EAEDE782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A334E-1BC1-0A14-0853-F986FC5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0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4D8-50E4-4D86-C101-B2F53B28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D647-E20C-B389-C341-AEEFEBF7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BF61-7C55-1AC4-B6F1-7004573FF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C72A-80B3-A60E-4146-5CDABCB9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B59A7-307D-9792-AD5F-FB367AA7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D7BE7-9B1D-1246-D749-E39C07E2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B8C0-2D82-F63B-CBF2-AE352C55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87D10-7B3E-FF26-DFC2-CF3EAA8AF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6029-12EC-8ED9-C4C8-C97CB3EB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C1D86-6555-638B-31B9-AFFFDA73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B139-65EC-BD7D-857F-2157B374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B8D2-9431-DDA2-35E1-8BEF821F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C046E-1674-A3F6-EFCA-68CF33E2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BB95-F8D5-84B0-C681-73E31E12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E5C0-896B-18F6-2BDB-4AE16107A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95AC-7805-4747-BF03-318DB6F8B3CC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76C2-C2C1-1BA3-1B17-FF1765516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B036-B6E2-071C-9E07-4A8C0C9E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A3831-C607-45FC-9A91-CB67F38D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396EE3-C674-8DCE-1D02-0CCBA762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638182"/>
            <a:ext cx="7655171" cy="4510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7167F-4040-9817-3790-AF32738B46CB}"/>
              </a:ext>
            </a:extLst>
          </p:cNvPr>
          <p:cNvSpPr txBox="1"/>
          <p:nvPr/>
        </p:nvSpPr>
        <p:spPr>
          <a:xfrm>
            <a:off x="184558" y="268448"/>
            <a:ext cx="10159384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Q.1 Which movie category are families watching the most?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3352B-2019-28C4-55E3-57A635E48D9B}"/>
              </a:ext>
            </a:extLst>
          </p:cNvPr>
          <p:cNvSpPr txBox="1"/>
          <p:nvPr/>
        </p:nvSpPr>
        <p:spPr>
          <a:xfrm>
            <a:off x="8246378" y="1638182"/>
            <a:ext cx="376106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bar chart displays that among the 6 categories (music, family, comedy, classics, children animations)</a:t>
            </a:r>
          </a:p>
          <a:p>
            <a:endParaRPr lang="en-US" dirty="0"/>
          </a:p>
          <a:p>
            <a:r>
              <a:rPr lang="en-US" dirty="0"/>
              <a:t>Animation had the highest rent count with 1,166 and second heist ranked is Family with 1,096 rent count. </a:t>
            </a:r>
          </a:p>
        </p:txBody>
      </p:sp>
    </p:spTree>
    <p:extLst>
      <p:ext uri="{BB962C8B-B14F-4D97-AF65-F5344CB8AC3E}">
        <p14:creationId xmlns:p14="http://schemas.microsoft.com/office/powerpoint/2010/main" val="210881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EDFA-6442-DDE7-459F-B3C2EE9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365125"/>
            <a:ext cx="11169242" cy="1325563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B0B0B"/>
                </a:solidFill>
                <a:latin typeface="Open Sans" panose="020B0606030504020204" pitchFamily="34" charset="0"/>
              </a:rPr>
              <a:t>Q.2 Provide a </a:t>
            </a:r>
            <a:r>
              <a:rPr lang="en-US" sz="24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family-friendly film category, each of the quartiles, and the corresponding count of movies within each combination of film category for each corresponding rental duration category.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0A530-E157-3B61-5D90-12CDAB8E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833300"/>
            <a:ext cx="8120576" cy="4846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342D1-780A-0576-FA3F-E3E48B2E57D5}"/>
              </a:ext>
            </a:extLst>
          </p:cNvPr>
          <p:cNvSpPr txBox="1"/>
          <p:nvPr/>
        </p:nvSpPr>
        <p:spPr>
          <a:xfrm>
            <a:off x="8472881" y="1833300"/>
            <a:ext cx="2880919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rent duration Family is in 1</a:t>
            </a:r>
            <a:r>
              <a:rPr lang="en-US" baseline="30000" dirty="0"/>
              <a:t>st</a:t>
            </a:r>
            <a:r>
              <a:rPr lang="en-US" dirty="0"/>
              <a:t> place followed by Animation. </a:t>
            </a:r>
          </a:p>
          <a:p>
            <a:endParaRPr lang="en-US" dirty="0"/>
          </a:p>
          <a:p>
            <a:r>
              <a:rPr lang="en-US" dirty="0"/>
              <a:t>Within Family the 3</a:t>
            </a:r>
            <a:r>
              <a:rPr lang="en-US" baseline="30000" dirty="0"/>
              <a:t>rd</a:t>
            </a:r>
            <a:r>
              <a:rPr lang="en-US" dirty="0"/>
              <a:t> quartile has the highest with 20 counts</a:t>
            </a:r>
          </a:p>
          <a:p>
            <a:endParaRPr lang="en-US" dirty="0"/>
          </a:p>
          <a:p>
            <a:r>
              <a:rPr lang="en-US" dirty="0"/>
              <a:t>For Animation the 1</a:t>
            </a:r>
            <a:r>
              <a:rPr lang="en-US" baseline="30000" dirty="0"/>
              <a:t>st</a:t>
            </a:r>
            <a:r>
              <a:rPr lang="en-US" dirty="0"/>
              <a:t> quartile had the highest count with 22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EDFA-6442-DDE7-459F-B3C2EE9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8" y="365125"/>
            <a:ext cx="11169242" cy="1325563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Q.3 How do stores compare in their rental count during every month for all the data available?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6DEEE-8D9F-4AEE-7ECE-23E5CD45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1765704"/>
            <a:ext cx="8622079" cy="4878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CDEE3-7417-CBB1-70C8-02FB670347E7}"/>
              </a:ext>
            </a:extLst>
          </p:cNvPr>
          <p:cNvSpPr txBox="1"/>
          <p:nvPr/>
        </p:nvSpPr>
        <p:spPr>
          <a:xfrm>
            <a:off x="8959442" y="1765704"/>
            <a:ext cx="285225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stores have similar rental counts however store id 1 has a total of 8,040 whereas store id 2 has a total of 8,004. </a:t>
            </a:r>
          </a:p>
        </p:txBody>
      </p:sp>
    </p:spTree>
    <p:extLst>
      <p:ext uri="{BB962C8B-B14F-4D97-AF65-F5344CB8AC3E}">
        <p14:creationId xmlns:p14="http://schemas.microsoft.com/office/powerpoint/2010/main" val="12996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4556-7FBB-0A9F-D3FD-93C8A1BE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0" y="96677"/>
            <a:ext cx="12046331" cy="1325563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Q.4 Which top 10 paying customers made  monthly payment during 2007 and what amount?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E8D6-BF40-7D27-505D-42D34EEF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" y="1537589"/>
            <a:ext cx="12067045" cy="4474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CE01E-66EF-8FB1-BD11-4EFF191C1373}"/>
              </a:ext>
            </a:extLst>
          </p:cNvPr>
          <p:cNvSpPr txBox="1"/>
          <p:nvPr/>
        </p:nvSpPr>
        <p:spPr>
          <a:xfrm>
            <a:off x="83189" y="6127156"/>
            <a:ext cx="120463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March and April had the highest payment months Eleanor Hunt had the highest payments amount for both those months. May was the lowest and only had 4 out of 10 top paying customers. </a:t>
            </a:r>
          </a:p>
        </p:txBody>
      </p:sp>
    </p:spTree>
    <p:extLst>
      <p:ext uri="{BB962C8B-B14F-4D97-AF65-F5344CB8AC3E}">
        <p14:creationId xmlns:p14="http://schemas.microsoft.com/office/powerpoint/2010/main" val="243269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Q.2 Provide a family-friendly film category, each of the quartiles, and the corresponding count of movies within each combination of film category for each corresponding rental duration category.</vt:lpstr>
      <vt:lpstr>Q.3 How do stores compare in their rental count during every month for all the data available? </vt:lpstr>
      <vt:lpstr>Q.4 Which top 10 paying customers made  monthly payment during 2007 and what amount?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</dc:creator>
  <cp:lastModifiedBy>hunter</cp:lastModifiedBy>
  <cp:revision>10</cp:revision>
  <dcterms:created xsi:type="dcterms:W3CDTF">2023-08-08T07:48:01Z</dcterms:created>
  <dcterms:modified xsi:type="dcterms:W3CDTF">2023-08-09T03:12:26Z</dcterms:modified>
</cp:coreProperties>
</file>