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726"/>
  </p:normalViewPr>
  <p:slideViewPr>
    <p:cSldViewPr snapToGrid="0" snapToObjects="1">
      <p:cViewPr varScale="1">
        <p:scale>
          <a:sx n="138" d="100"/>
          <a:sy n="138" d="100"/>
        </p:scale>
        <p:origin x="1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F547-C85F-2E4E-9C84-E7AC1C96A71F}" type="datetimeFigureOut">
              <a:rPr kumimoji="1" lang="zh-CN" altLang="en-US" smtClean="0"/>
              <a:t>17/3/10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888C-A256-224A-86CE-D20C8EBA42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9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F547-C85F-2E4E-9C84-E7AC1C96A71F}" type="datetimeFigureOut">
              <a:rPr kumimoji="1" lang="zh-CN" altLang="en-US" smtClean="0"/>
              <a:t>17/3/10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888C-A256-224A-86CE-D20C8EBA42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14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F547-C85F-2E4E-9C84-E7AC1C96A71F}" type="datetimeFigureOut">
              <a:rPr kumimoji="1" lang="zh-CN" altLang="en-US" smtClean="0"/>
              <a:t>17/3/10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888C-A256-224A-86CE-D20C8EBA42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76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F547-C85F-2E4E-9C84-E7AC1C96A71F}" type="datetimeFigureOut">
              <a:rPr kumimoji="1" lang="zh-CN" altLang="en-US" smtClean="0"/>
              <a:t>17/3/10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888C-A256-224A-86CE-D20C8EBA42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420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F547-C85F-2E4E-9C84-E7AC1C96A71F}" type="datetimeFigureOut">
              <a:rPr kumimoji="1" lang="zh-CN" altLang="en-US" smtClean="0"/>
              <a:t>17/3/10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888C-A256-224A-86CE-D20C8EBA42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157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F547-C85F-2E4E-9C84-E7AC1C96A71F}" type="datetimeFigureOut">
              <a:rPr kumimoji="1" lang="zh-CN" altLang="en-US" smtClean="0"/>
              <a:t>17/3/10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888C-A256-224A-86CE-D20C8EBA42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17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F547-C85F-2E4E-9C84-E7AC1C96A71F}" type="datetimeFigureOut">
              <a:rPr kumimoji="1" lang="zh-CN" altLang="en-US" smtClean="0"/>
              <a:t>17/3/10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888C-A256-224A-86CE-D20C8EBA42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F547-C85F-2E4E-9C84-E7AC1C96A71F}" type="datetimeFigureOut">
              <a:rPr kumimoji="1" lang="zh-CN" altLang="en-US" smtClean="0"/>
              <a:t>17/3/10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888C-A256-224A-86CE-D20C8EBA42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002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F547-C85F-2E4E-9C84-E7AC1C96A71F}" type="datetimeFigureOut">
              <a:rPr kumimoji="1" lang="zh-CN" altLang="en-US" smtClean="0"/>
              <a:t>17/3/10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888C-A256-224A-86CE-D20C8EBA42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427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F547-C85F-2E4E-9C84-E7AC1C96A71F}" type="datetimeFigureOut">
              <a:rPr kumimoji="1" lang="zh-CN" altLang="en-US" smtClean="0"/>
              <a:t>17/3/10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888C-A256-224A-86CE-D20C8EBA42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42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F547-C85F-2E4E-9C84-E7AC1C96A71F}" type="datetimeFigureOut">
              <a:rPr kumimoji="1" lang="zh-CN" altLang="en-US" smtClean="0"/>
              <a:t>17/3/10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888C-A256-224A-86CE-D20C8EBA42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088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2F547-C85F-2E4E-9C84-E7AC1C96A71F}" type="datetimeFigureOut">
              <a:rPr kumimoji="1" lang="zh-CN" altLang="en-US" smtClean="0"/>
              <a:t>17/3/10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3888C-A256-224A-86CE-D20C8EBA42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208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645890" y="332509"/>
            <a:ext cx="148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Original URL</a:t>
            </a:r>
          </a:p>
        </p:txBody>
      </p:sp>
      <p:sp>
        <p:nvSpPr>
          <p:cNvPr id="9" name="矩形 8"/>
          <p:cNvSpPr/>
          <p:nvPr/>
        </p:nvSpPr>
        <p:spPr>
          <a:xfrm>
            <a:off x="4692071" y="1182255"/>
            <a:ext cx="1394691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Extractor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6" idx="2"/>
            <a:endCxn id="9" idx="0"/>
          </p:cNvCxnSpPr>
          <p:nvPr/>
        </p:nvCxnSpPr>
        <p:spPr>
          <a:xfrm flipH="1">
            <a:off x="5389417" y="701841"/>
            <a:ext cx="1" cy="480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366324" y="794174"/>
            <a:ext cx="144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URL checker</a:t>
            </a:r>
            <a:endParaRPr kumimoji="1"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902362" y="2544618"/>
            <a:ext cx="148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Next URL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366324" y="2544618"/>
            <a:ext cx="190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Extracted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content</a:t>
            </a:r>
          </a:p>
        </p:txBody>
      </p:sp>
      <p:cxnSp>
        <p:nvCxnSpPr>
          <p:cNvPr id="19" name="直线箭头连接符 18"/>
          <p:cNvCxnSpPr>
            <a:stCxn id="9" idx="2"/>
            <a:endCxn id="16" idx="0"/>
          </p:cNvCxnSpPr>
          <p:nvPr/>
        </p:nvCxnSpPr>
        <p:spPr>
          <a:xfrm flipH="1">
            <a:off x="4645890" y="1782619"/>
            <a:ext cx="743527" cy="761999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9" idx="2"/>
            <a:endCxn id="17" idx="0"/>
          </p:cNvCxnSpPr>
          <p:nvPr/>
        </p:nvCxnSpPr>
        <p:spPr>
          <a:xfrm>
            <a:off x="5389417" y="1782619"/>
            <a:ext cx="928254" cy="761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16" idx="1"/>
            <a:endCxn id="6" idx="1"/>
          </p:cNvCxnSpPr>
          <p:nvPr/>
        </p:nvCxnSpPr>
        <p:spPr>
          <a:xfrm rot="10800000" flipH="1">
            <a:off x="3902362" y="517176"/>
            <a:ext cx="743528" cy="2212109"/>
          </a:xfrm>
          <a:prstGeom prst="bentConnector3">
            <a:avLst>
              <a:gd name="adj1" fmla="val -307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2600032" y="1392398"/>
            <a:ext cx="144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URL checker</a:t>
            </a:r>
            <a:endParaRPr kumimoji="1" lang="zh-CN" altLang="en-US" sz="1200" dirty="0"/>
          </a:p>
        </p:txBody>
      </p:sp>
      <p:sp>
        <p:nvSpPr>
          <p:cNvPr id="42" name="矩形 41"/>
          <p:cNvSpPr/>
          <p:nvPr/>
        </p:nvSpPr>
        <p:spPr>
          <a:xfrm>
            <a:off x="4692071" y="3810061"/>
            <a:ext cx="1394691" cy="6003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Downloader</a:t>
            </a:r>
            <a:endParaRPr kumimoji="1" lang="zh-CN" altLang="en-US" dirty="0"/>
          </a:p>
        </p:txBody>
      </p:sp>
      <p:cxnSp>
        <p:nvCxnSpPr>
          <p:cNvPr id="44" name="直线箭头连接符 43"/>
          <p:cNvCxnSpPr>
            <a:stCxn id="17" idx="2"/>
            <a:endCxn id="42" idx="0"/>
          </p:cNvCxnSpPr>
          <p:nvPr/>
        </p:nvCxnSpPr>
        <p:spPr>
          <a:xfrm flipH="1">
            <a:off x="5389417" y="2913950"/>
            <a:ext cx="928254" cy="8961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571672" y="3810061"/>
            <a:ext cx="1394691" cy="6003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Database</a:t>
            </a:r>
            <a:endParaRPr kumimoji="1" lang="zh-CN" altLang="en-US" dirty="0"/>
          </a:p>
        </p:txBody>
      </p:sp>
      <p:cxnSp>
        <p:nvCxnSpPr>
          <p:cNvPr id="48" name="直线箭头连接符 47"/>
          <p:cNvCxnSpPr>
            <a:stCxn id="17" idx="2"/>
            <a:endCxn id="46" idx="0"/>
          </p:cNvCxnSpPr>
          <p:nvPr/>
        </p:nvCxnSpPr>
        <p:spPr>
          <a:xfrm>
            <a:off x="6317671" y="2913950"/>
            <a:ext cx="951347" cy="8961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146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13</Words>
  <Application>Microsoft Macintosh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5</cp:revision>
  <dcterms:created xsi:type="dcterms:W3CDTF">2017-03-10T04:42:47Z</dcterms:created>
  <dcterms:modified xsi:type="dcterms:W3CDTF">2017-03-10T05:45:09Z</dcterms:modified>
</cp:coreProperties>
</file>