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 380 PackMon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995988"/>
            <a:ext cx="5120639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Tony Coraggio – Hunter Lawrence – Devin Irby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868678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E12C6-520D-3FDC-1821-7BF1C392438D}"/>
              </a:ext>
            </a:extLst>
          </p:cNvPr>
          <p:cNvSpPr txBox="1"/>
          <p:nvPr/>
        </p:nvSpPr>
        <p:spPr>
          <a:xfrm>
            <a:off x="447869" y="1856793"/>
            <a:ext cx="104876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PackMon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onster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attler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project is a working game where the user controls a character who will battle an onslaught of enemies. The project is based on the battle system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Pokemon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 the user can choose specific attacks or actions to advance further in the game. In our project, we will give the user two basic commands: Attack and Heal. These will all affect how the user is able to play the game.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D8422-0BBA-C2A0-F5BA-3B261284CA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"/>
          <a:stretch/>
        </p:blipFill>
        <p:spPr bwMode="auto">
          <a:xfrm>
            <a:off x="582639" y="578707"/>
            <a:ext cx="7882128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3AACA-AD09-2994-3C60-7C7F1428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Battle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580A-D114-DD27-1644-04AC03CC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404670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Ideas: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182880"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 user commands</a:t>
            </a:r>
          </a:p>
          <a:p>
            <a:pPr lvl="1" indent="-182880"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Summon random monster</a:t>
            </a:r>
          </a:p>
          <a:p>
            <a:pPr lvl="1" indent="-182880"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feedback in text field</a:t>
            </a:r>
          </a:p>
          <a:p>
            <a:pPr lvl="1" indent="-182880"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health information after each turn</a:t>
            </a:r>
          </a:p>
          <a:p>
            <a:pPr lvl="1" indent="-182880"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system safe</a:t>
            </a:r>
          </a:p>
        </p:txBody>
      </p:sp>
    </p:spTree>
    <p:extLst>
      <p:ext uri="{BB962C8B-B14F-4D97-AF65-F5344CB8AC3E}">
        <p14:creationId xmlns:p14="http://schemas.microsoft.com/office/powerpoint/2010/main" val="151360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2B3F-91CD-C3CA-C8AC-C59B5FF0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6EAD-B69F-9908-E7E0-20624A6D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Created using primarily Java</a:t>
            </a:r>
          </a:p>
          <a:p>
            <a:r>
              <a:rPr lang="en-US" sz="1800" dirty="0"/>
              <a:t>GUI developed using Eclipse </a:t>
            </a:r>
            <a:r>
              <a:rPr lang="en-US" sz="1800" dirty="0" err="1"/>
              <a:t>WindowBuilder</a:t>
            </a:r>
            <a:endParaRPr lang="en-US" sz="1800" dirty="0"/>
          </a:p>
          <a:p>
            <a:r>
              <a:rPr lang="en-US" sz="1800" dirty="0"/>
              <a:t>Images created using “</a:t>
            </a:r>
            <a:r>
              <a:rPr lang="en-US" sz="1800" dirty="0" err="1"/>
              <a:t>Krita</a:t>
            </a:r>
            <a:r>
              <a:rPr lang="en-US" sz="1800" dirty="0"/>
              <a:t>” drawing software</a:t>
            </a:r>
          </a:p>
          <a:p>
            <a:r>
              <a:rPr lang="en-US" sz="1800" dirty="0"/>
              <a:t>Data collection using MySQL Workbench</a:t>
            </a:r>
          </a:p>
          <a:p>
            <a:pPr lvl="1"/>
            <a:r>
              <a:rPr lang="en-US" sz="1600" dirty="0"/>
              <a:t>ERD created using SQL</a:t>
            </a:r>
          </a:p>
        </p:txBody>
      </p:sp>
    </p:spTree>
    <p:extLst>
      <p:ext uri="{BB962C8B-B14F-4D97-AF65-F5344CB8AC3E}">
        <p14:creationId xmlns:p14="http://schemas.microsoft.com/office/powerpoint/2010/main" val="26194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AAEC-BA51-07EF-00FE-74AECCC5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35692"/>
          </a:xfrm>
        </p:spPr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2EC-5E42-DC27-77F4-5AE2BB36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{50672DFA-0FE7-4D1D-9F29-0FA551ACE39F}tf56219246_win32</Template>
  <TotalTime>28</TotalTime>
  <Words>149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Garamond</vt:lpstr>
      <vt:lpstr>Times New Roman</vt:lpstr>
      <vt:lpstr>SavonVTI</vt:lpstr>
      <vt:lpstr>CS 380 PackMon</vt:lpstr>
      <vt:lpstr>Project Description</vt:lpstr>
      <vt:lpstr>Main Battle Window</vt:lpstr>
      <vt:lpstr>Resources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 PackMon</dc:title>
  <dc:creator>Anthony Coraggio</dc:creator>
  <cp:lastModifiedBy>Anthony Coraggio</cp:lastModifiedBy>
  <cp:revision>1</cp:revision>
  <dcterms:created xsi:type="dcterms:W3CDTF">2023-06-06T17:35:01Z</dcterms:created>
  <dcterms:modified xsi:type="dcterms:W3CDTF">2023-06-06T18:03:20Z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