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6FF2D-E3AA-426A-B8C8-40D551D5BFB5}" type="doc">
      <dgm:prSet loTypeId="urn:microsoft.com/office/officeart/2005/8/layout/hierarchy3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8B8FD48-F70B-4620-ABE6-81A6B89D2385}">
      <dgm:prSet/>
      <dgm:spPr/>
      <dgm:t>
        <a:bodyPr/>
        <a:lstStyle/>
        <a:p>
          <a:r>
            <a:rPr lang="en-US" b="1"/>
            <a:t>Company Product</a:t>
          </a:r>
          <a:r>
            <a:rPr lang="en-US"/>
            <a:t>: Integrated accounting and expense management software.</a:t>
          </a:r>
        </a:p>
      </dgm:t>
    </dgm:pt>
    <dgm:pt modelId="{5BE98BF9-0B26-4001-BA09-CF1E624D7335}" type="parTrans" cxnId="{FB1A2D41-538C-4FB2-AEEB-9F8E32FBB95A}">
      <dgm:prSet/>
      <dgm:spPr/>
      <dgm:t>
        <a:bodyPr/>
        <a:lstStyle/>
        <a:p>
          <a:endParaRPr lang="en-US"/>
        </a:p>
      </dgm:t>
    </dgm:pt>
    <dgm:pt modelId="{7F9ACD18-D698-4970-82CA-3C67808D0788}" type="sibTrans" cxnId="{FB1A2D41-538C-4FB2-AEEB-9F8E32FBB95A}">
      <dgm:prSet/>
      <dgm:spPr/>
      <dgm:t>
        <a:bodyPr/>
        <a:lstStyle/>
        <a:p>
          <a:endParaRPr lang="en-US"/>
        </a:p>
      </dgm:t>
    </dgm:pt>
    <dgm:pt modelId="{9C007313-7316-4203-B00F-8D202FE6E0D4}">
      <dgm:prSet/>
      <dgm:spPr/>
      <dgm:t>
        <a:bodyPr/>
        <a:lstStyle/>
        <a:p>
          <a:r>
            <a:rPr lang="en-US"/>
            <a:t>Consolidate disparate accounting and financial software’s.</a:t>
          </a:r>
        </a:p>
      </dgm:t>
    </dgm:pt>
    <dgm:pt modelId="{41CF9DA9-3D42-4712-A67B-B9DE95DC532C}" type="parTrans" cxnId="{63AF53A4-631F-45DA-ADF6-EE3EDCA2830D}">
      <dgm:prSet/>
      <dgm:spPr/>
      <dgm:t>
        <a:bodyPr/>
        <a:lstStyle/>
        <a:p>
          <a:endParaRPr lang="en-US"/>
        </a:p>
      </dgm:t>
    </dgm:pt>
    <dgm:pt modelId="{63E90D37-B23F-47D2-9481-3930C8918D32}" type="sibTrans" cxnId="{63AF53A4-631F-45DA-ADF6-EE3EDCA2830D}">
      <dgm:prSet/>
      <dgm:spPr/>
      <dgm:t>
        <a:bodyPr/>
        <a:lstStyle/>
        <a:p>
          <a:endParaRPr lang="en-US"/>
        </a:p>
      </dgm:t>
    </dgm:pt>
    <dgm:pt modelId="{50212125-D7A9-4701-98A8-24890CD4B5C3}">
      <dgm:prSet/>
      <dgm:spPr/>
      <dgm:t>
        <a:bodyPr/>
        <a:lstStyle/>
        <a:p>
          <a:r>
            <a:rPr lang="en-US" b="1"/>
            <a:t>Company Objective</a:t>
          </a:r>
          <a:r>
            <a:rPr lang="en-US"/>
            <a:t>: Locate companies hiring accountants or controllers. 	</a:t>
          </a:r>
        </a:p>
      </dgm:t>
    </dgm:pt>
    <dgm:pt modelId="{389C5D19-B582-48D0-A2B2-360C2B84F010}" type="parTrans" cxnId="{8E508D26-C4B4-4553-96CD-228F88911F6E}">
      <dgm:prSet/>
      <dgm:spPr/>
      <dgm:t>
        <a:bodyPr/>
        <a:lstStyle/>
        <a:p>
          <a:endParaRPr lang="en-US"/>
        </a:p>
      </dgm:t>
    </dgm:pt>
    <dgm:pt modelId="{A993A79C-CBFF-457F-88EF-D8517A231B58}" type="sibTrans" cxnId="{8E508D26-C4B4-4553-96CD-228F88911F6E}">
      <dgm:prSet/>
      <dgm:spPr/>
      <dgm:t>
        <a:bodyPr/>
        <a:lstStyle/>
        <a:p>
          <a:endParaRPr lang="en-US"/>
        </a:p>
      </dgm:t>
    </dgm:pt>
    <dgm:pt modelId="{F282121F-AB96-4B79-87E1-82D14DF84D7F}">
      <dgm:prSet/>
      <dgm:spPr/>
      <dgm:t>
        <a:bodyPr/>
        <a:lstStyle/>
        <a:p>
          <a:r>
            <a:rPr lang="en-US"/>
            <a:t>Required proficiency in QuickBooks or NetSuite.</a:t>
          </a:r>
        </a:p>
      </dgm:t>
    </dgm:pt>
    <dgm:pt modelId="{6C94BDA1-A692-4245-8E4D-D8DB9761D122}" type="parTrans" cxnId="{C3389A04-1138-4101-A438-E7A0D29CF988}">
      <dgm:prSet/>
      <dgm:spPr/>
      <dgm:t>
        <a:bodyPr/>
        <a:lstStyle/>
        <a:p>
          <a:endParaRPr lang="en-US"/>
        </a:p>
      </dgm:t>
    </dgm:pt>
    <dgm:pt modelId="{3C61443F-6F6B-4BB0-AD35-7B9BCD4A2993}" type="sibTrans" cxnId="{C3389A04-1138-4101-A438-E7A0D29CF988}">
      <dgm:prSet/>
      <dgm:spPr/>
      <dgm:t>
        <a:bodyPr/>
        <a:lstStyle/>
        <a:p>
          <a:endParaRPr lang="en-US"/>
        </a:p>
      </dgm:t>
    </dgm:pt>
    <dgm:pt modelId="{D0EF5951-AE0C-49D2-898A-809E6318BECB}">
      <dgm:prSet/>
      <dgm:spPr/>
      <dgm:t>
        <a:bodyPr/>
        <a:lstStyle/>
        <a:p>
          <a:r>
            <a:rPr lang="en-US" b="1"/>
            <a:t>Task</a:t>
          </a:r>
          <a:r>
            <a:rPr lang="en-US"/>
            <a:t>: Scrape LinkedIn job postings to find target companies.</a:t>
          </a:r>
        </a:p>
      </dgm:t>
    </dgm:pt>
    <dgm:pt modelId="{DBE70AFD-B20B-42EF-85B8-21FCEC8CB634}" type="parTrans" cxnId="{2EB78C25-6E0C-4541-A622-80A1C7B0EC2F}">
      <dgm:prSet/>
      <dgm:spPr/>
      <dgm:t>
        <a:bodyPr/>
        <a:lstStyle/>
        <a:p>
          <a:endParaRPr lang="en-US"/>
        </a:p>
      </dgm:t>
    </dgm:pt>
    <dgm:pt modelId="{539BB777-1F9A-44F8-8F48-8EC39E4FF199}" type="sibTrans" cxnId="{2EB78C25-6E0C-4541-A622-80A1C7B0EC2F}">
      <dgm:prSet/>
      <dgm:spPr/>
      <dgm:t>
        <a:bodyPr/>
        <a:lstStyle/>
        <a:p>
          <a:endParaRPr lang="en-US"/>
        </a:p>
      </dgm:t>
    </dgm:pt>
    <dgm:pt modelId="{D6066CC5-0F72-A74B-97CF-30CFA923BEB0}" type="pres">
      <dgm:prSet presAssocID="{7486FF2D-E3AA-426A-B8C8-40D551D5BFB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9D952C-1A6C-1046-909E-E34A23E431B5}" type="pres">
      <dgm:prSet presAssocID="{58B8FD48-F70B-4620-ABE6-81A6B89D2385}" presName="root" presStyleCnt="0"/>
      <dgm:spPr/>
    </dgm:pt>
    <dgm:pt modelId="{A3444BFF-32AE-1646-BCFA-990FCC6CD207}" type="pres">
      <dgm:prSet presAssocID="{58B8FD48-F70B-4620-ABE6-81A6B89D2385}" presName="rootComposite" presStyleCnt="0"/>
      <dgm:spPr/>
    </dgm:pt>
    <dgm:pt modelId="{44D7FDD1-92D5-504A-8C39-B26FC496A33D}" type="pres">
      <dgm:prSet presAssocID="{58B8FD48-F70B-4620-ABE6-81A6B89D2385}" presName="rootText" presStyleLbl="node1" presStyleIdx="0" presStyleCnt="3"/>
      <dgm:spPr/>
    </dgm:pt>
    <dgm:pt modelId="{E390E596-216B-D94A-83F5-6D3ECB56ED15}" type="pres">
      <dgm:prSet presAssocID="{58B8FD48-F70B-4620-ABE6-81A6B89D2385}" presName="rootConnector" presStyleLbl="node1" presStyleIdx="0" presStyleCnt="3"/>
      <dgm:spPr/>
    </dgm:pt>
    <dgm:pt modelId="{E587C880-BCAE-0E46-819A-D3EB26B14280}" type="pres">
      <dgm:prSet presAssocID="{58B8FD48-F70B-4620-ABE6-81A6B89D2385}" presName="childShape" presStyleCnt="0"/>
      <dgm:spPr/>
    </dgm:pt>
    <dgm:pt modelId="{723D51AC-1084-A340-820E-3B2D621BA6A3}" type="pres">
      <dgm:prSet presAssocID="{41CF9DA9-3D42-4712-A67B-B9DE95DC532C}" presName="Name13" presStyleLbl="parChTrans1D2" presStyleIdx="0" presStyleCnt="2"/>
      <dgm:spPr/>
    </dgm:pt>
    <dgm:pt modelId="{F2DBB538-3138-B844-82C7-6E5708E6EA47}" type="pres">
      <dgm:prSet presAssocID="{9C007313-7316-4203-B00F-8D202FE6E0D4}" presName="childText" presStyleLbl="bgAcc1" presStyleIdx="0" presStyleCnt="2">
        <dgm:presLayoutVars>
          <dgm:bulletEnabled val="1"/>
        </dgm:presLayoutVars>
      </dgm:prSet>
      <dgm:spPr/>
    </dgm:pt>
    <dgm:pt modelId="{E2272A12-2E8C-7343-AD8D-06EC88C8D5E7}" type="pres">
      <dgm:prSet presAssocID="{50212125-D7A9-4701-98A8-24890CD4B5C3}" presName="root" presStyleCnt="0"/>
      <dgm:spPr/>
    </dgm:pt>
    <dgm:pt modelId="{E2F8C15F-E17C-AE4C-8F95-47C42C7C03D9}" type="pres">
      <dgm:prSet presAssocID="{50212125-D7A9-4701-98A8-24890CD4B5C3}" presName="rootComposite" presStyleCnt="0"/>
      <dgm:spPr/>
    </dgm:pt>
    <dgm:pt modelId="{0790CAFC-BCDA-D64E-B2CF-C3E6814DFEBA}" type="pres">
      <dgm:prSet presAssocID="{50212125-D7A9-4701-98A8-24890CD4B5C3}" presName="rootText" presStyleLbl="node1" presStyleIdx="1" presStyleCnt="3"/>
      <dgm:spPr/>
    </dgm:pt>
    <dgm:pt modelId="{572D7CBB-E7CC-0A45-8919-1FF700E968B2}" type="pres">
      <dgm:prSet presAssocID="{50212125-D7A9-4701-98A8-24890CD4B5C3}" presName="rootConnector" presStyleLbl="node1" presStyleIdx="1" presStyleCnt="3"/>
      <dgm:spPr/>
    </dgm:pt>
    <dgm:pt modelId="{B49DD296-C1FF-4746-AB1F-F1D21CCD62C2}" type="pres">
      <dgm:prSet presAssocID="{50212125-D7A9-4701-98A8-24890CD4B5C3}" presName="childShape" presStyleCnt="0"/>
      <dgm:spPr/>
    </dgm:pt>
    <dgm:pt modelId="{35CFC220-BC7A-AE4B-A46B-5A917FA50592}" type="pres">
      <dgm:prSet presAssocID="{6C94BDA1-A692-4245-8E4D-D8DB9761D122}" presName="Name13" presStyleLbl="parChTrans1D2" presStyleIdx="1" presStyleCnt="2"/>
      <dgm:spPr/>
    </dgm:pt>
    <dgm:pt modelId="{0DB109FF-E41C-8E47-A0FD-5AB0F599AE77}" type="pres">
      <dgm:prSet presAssocID="{F282121F-AB96-4B79-87E1-82D14DF84D7F}" presName="childText" presStyleLbl="bgAcc1" presStyleIdx="1" presStyleCnt="2">
        <dgm:presLayoutVars>
          <dgm:bulletEnabled val="1"/>
        </dgm:presLayoutVars>
      </dgm:prSet>
      <dgm:spPr/>
    </dgm:pt>
    <dgm:pt modelId="{7FCEF19B-628A-DB44-820E-D25420F3D173}" type="pres">
      <dgm:prSet presAssocID="{D0EF5951-AE0C-49D2-898A-809E6318BECB}" presName="root" presStyleCnt="0"/>
      <dgm:spPr/>
    </dgm:pt>
    <dgm:pt modelId="{3495371F-4499-F343-8DBC-6907443403B4}" type="pres">
      <dgm:prSet presAssocID="{D0EF5951-AE0C-49D2-898A-809E6318BECB}" presName="rootComposite" presStyleCnt="0"/>
      <dgm:spPr/>
    </dgm:pt>
    <dgm:pt modelId="{B29ED3A1-EDAA-6444-B80F-8340C6F0B235}" type="pres">
      <dgm:prSet presAssocID="{D0EF5951-AE0C-49D2-898A-809E6318BECB}" presName="rootText" presStyleLbl="node1" presStyleIdx="2" presStyleCnt="3"/>
      <dgm:spPr/>
    </dgm:pt>
    <dgm:pt modelId="{3A7C314B-5C0F-314C-B096-A0739F2203A5}" type="pres">
      <dgm:prSet presAssocID="{D0EF5951-AE0C-49D2-898A-809E6318BECB}" presName="rootConnector" presStyleLbl="node1" presStyleIdx="2" presStyleCnt="3"/>
      <dgm:spPr/>
    </dgm:pt>
    <dgm:pt modelId="{1AA1A180-B69E-414B-BF0A-728A8FEC90F4}" type="pres">
      <dgm:prSet presAssocID="{D0EF5951-AE0C-49D2-898A-809E6318BECB}" presName="childShape" presStyleCnt="0"/>
      <dgm:spPr/>
    </dgm:pt>
  </dgm:ptLst>
  <dgm:cxnLst>
    <dgm:cxn modelId="{C3389A04-1138-4101-A438-E7A0D29CF988}" srcId="{50212125-D7A9-4701-98A8-24890CD4B5C3}" destId="{F282121F-AB96-4B79-87E1-82D14DF84D7F}" srcOrd="0" destOrd="0" parTransId="{6C94BDA1-A692-4245-8E4D-D8DB9761D122}" sibTransId="{3C61443F-6F6B-4BB0-AD35-7B9BCD4A2993}"/>
    <dgm:cxn modelId="{A7403F23-2FA7-D04F-A494-36310F754390}" type="presOf" srcId="{6C94BDA1-A692-4245-8E4D-D8DB9761D122}" destId="{35CFC220-BC7A-AE4B-A46B-5A917FA50592}" srcOrd="0" destOrd="0" presId="urn:microsoft.com/office/officeart/2005/8/layout/hierarchy3"/>
    <dgm:cxn modelId="{2EB78C25-6E0C-4541-A622-80A1C7B0EC2F}" srcId="{7486FF2D-E3AA-426A-B8C8-40D551D5BFB5}" destId="{D0EF5951-AE0C-49D2-898A-809E6318BECB}" srcOrd="2" destOrd="0" parTransId="{DBE70AFD-B20B-42EF-85B8-21FCEC8CB634}" sibTransId="{539BB777-1F9A-44F8-8F48-8EC39E4FF199}"/>
    <dgm:cxn modelId="{8E508D26-C4B4-4553-96CD-228F88911F6E}" srcId="{7486FF2D-E3AA-426A-B8C8-40D551D5BFB5}" destId="{50212125-D7A9-4701-98A8-24890CD4B5C3}" srcOrd="1" destOrd="0" parTransId="{389C5D19-B582-48D0-A2B2-360C2B84F010}" sibTransId="{A993A79C-CBFF-457F-88EF-D8517A231B58}"/>
    <dgm:cxn modelId="{E6CAC12C-AAA2-E349-85A3-6F91044F00AA}" type="presOf" srcId="{58B8FD48-F70B-4620-ABE6-81A6B89D2385}" destId="{44D7FDD1-92D5-504A-8C39-B26FC496A33D}" srcOrd="0" destOrd="0" presId="urn:microsoft.com/office/officeart/2005/8/layout/hierarchy3"/>
    <dgm:cxn modelId="{9B268438-919E-8C48-ABB0-64E08CEE2F0F}" type="presOf" srcId="{50212125-D7A9-4701-98A8-24890CD4B5C3}" destId="{572D7CBB-E7CC-0A45-8919-1FF700E968B2}" srcOrd="1" destOrd="0" presId="urn:microsoft.com/office/officeart/2005/8/layout/hierarchy3"/>
    <dgm:cxn modelId="{FB1A2D41-538C-4FB2-AEEB-9F8E32FBB95A}" srcId="{7486FF2D-E3AA-426A-B8C8-40D551D5BFB5}" destId="{58B8FD48-F70B-4620-ABE6-81A6B89D2385}" srcOrd="0" destOrd="0" parTransId="{5BE98BF9-0B26-4001-BA09-CF1E624D7335}" sibTransId="{7F9ACD18-D698-4970-82CA-3C67808D0788}"/>
    <dgm:cxn modelId="{339A5545-9C9E-454E-B1A9-13ECCD2008E3}" type="presOf" srcId="{7486FF2D-E3AA-426A-B8C8-40D551D5BFB5}" destId="{D6066CC5-0F72-A74B-97CF-30CFA923BEB0}" srcOrd="0" destOrd="0" presId="urn:microsoft.com/office/officeart/2005/8/layout/hierarchy3"/>
    <dgm:cxn modelId="{6E9C564C-5A27-8C41-ABB7-A3C402EDE127}" type="presOf" srcId="{F282121F-AB96-4B79-87E1-82D14DF84D7F}" destId="{0DB109FF-E41C-8E47-A0FD-5AB0F599AE77}" srcOrd="0" destOrd="0" presId="urn:microsoft.com/office/officeart/2005/8/layout/hierarchy3"/>
    <dgm:cxn modelId="{604B9B77-0CD1-E945-BBD4-47502B3A7099}" type="presOf" srcId="{58B8FD48-F70B-4620-ABE6-81A6B89D2385}" destId="{E390E596-216B-D94A-83F5-6D3ECB56ED15}" srcOrd="1" destOrd="0" presId="urn:microsoft.com/office/officeart/2005/8/layout/hierarchy3"/>
    <dgm:cxn modelId="{6483A399-B6BF-3146-8B29-326D069BEDF2}" type="presOf" srcId="{50212125-D7A9-4701-98A8-24890CD4B5C3}" destId="{0790CAFC-BCDA-D64E-B2CF-C3E6814DFEBA}" srcOrd="0" destOrd="0" presId="urn:microsoft.com/office/officeart/2005/8/layout/hierarchy3"/>
    <dgm:cxn modelId="{63AF53A4-631F-45DA-ADF6-EE3EDCA2830D}" srcId="{58B8FD48-F70B-4620-ABE6-81A6B89D2385}" destId="{9C007313-7316-4203-B00F-8D202FE6E0D4}" srcOrd="0" destOrd="0" parTransId="{41CF9DA9-3D42-4712-A67B-B9DE95DC532C}" sibTransId="{63E90D37-B23F-47D2-9481-3930C8918D32}"/>
    <dgm:cxn modelId="{CDA2DFCC-2030-7B49-9427-56DA1F51EFCD}" type="presOf" srcId="{41CF9DA9-3D42-4712-A67B-B9DE95DC532C}" destId="{723D51AC-1084-A340-820E-3B2D621BA6A3}" srcOrd="0" destOrd="0" presId="urn:microsoft.com/office/officeart/2005/8/layout/hierarchy3"/>
    <dgm:cxn modelId="{352C1ADA-7DEA-8F45-B3EF-D4BB02F8116F}" type="presOf" srcId="{D0EF5951-AE0C-49D2-898A-809E6318BECB}" destId="{B29ED3A1-EDAA-6444-B80F-8340C6F0B235}" srcOrd="0" destOrd="0" presId="urn:microsoft.com/office/officeart/2005/8/layout/hierarchy3"/>
    <dgm:cxn modelId="{EF8F30EA-07FF-F649-95C8-FB5227FF4C68}" type="presOf" srcId="{D0EF5951-AE0C-49D2-898A-809E6318BECB}" destId="{3A7C314B-5C0F-314C-B096-A0739F2203A5}" srcOrd="1" destOrd="0" presId="urn:microsoft.com/office/officeart/2005/8/layout/hierarchy3"/>
    <dgm:cxn modelId="{BF0468EE-0BD1-6349-8BE0-F7A623B29CD9}" type="presOf" srcId="{9C007313-7316-4203-B00F-8D202FE6E0D4}" destId="{F2DBB538-3138-B844-82C7-6E5708E6EA47}" srcOrd="0" destOrd="0" presId="urn:microsoft.com/office/officeart/2005/8/layout/hierarchy3"/>
    <dgm:cxn modelId="{BF5E3E6B-2150-0C45-9243-C3A6FCFB92DB}" type="presParOf" srcId="{D6066CC5-0F72-A74B-97CF-30CFA923BEB0}" destId="{359D952C-1A6C-1046-909E-E34A23E431B5}" srcOrd="0" destOrd="0" presId="urn:microsoft.com/office/officeart/2005/8/layout/hierarchy3"/>
    <dgm:cxn modelId="{8C033F3F-52DF-1E49-A75A-4D19B8F9CFB9}" type="presParOf" srcId="{359D952C-1A6C-1046-909E-E34A23E431B5}" destId="{A3444BFF-32AE-1646-BCFA-990FCC6CD207}" srcOrd="0" destOrd="0" presId="urn:microsoft.com/office/officeart/2005/8/layout/hierarchy3"/>
    <dgm:cxn modelId="{94CB8D0D-EC0D-834F-903B-D4408C31609B}" type="presParOf" srcId="{A3444BFF-32AE-1646-BCFA-990FCC6CD207}" destId="{44D7FDD1-92D5-504A-8C39-B26FC496A33D}" srcOrd="0" destOrd="0" presId="urn:microsoft.com/office/officeart/2005/8/layout/hierarchy3"/>
    <dgm:cxn modelId="{C9C4AF92-61B6-D846-BA60-C41BC052E3F2}" type="presParOf" srcId="{A3444BFF-32AE-1646-BCFA-990FCC6CD207}" destId="{E390E596-216B-D94A-83F5-6D3ECB56ED15}" srcOrd="1" destOrd="0" presId="urn:microsoft.com/office/officeart/2005/8/layout/hierarchy3"/>
    <dgm:cxn modelId="{95FACC8A-348A-D24C-B000-18536CF28AF6}" type="presParOf" srcId="{359D952C-1A6C-1046-909E-E34A23E431B5}" destId="{E587C880-BCAE-0E46-819A-D3EB26B14280}" srcOrd="1" destOrd="0" presId="urn:microsoft.com/office/officeart/2005/8/layout/hierarchy3"/>
    <dgm:cxn modelId="{5CA5A34C-4998-574E-80D3-35DCF5CC4010}" type="presParOf" srcId="{E587C880-BCAE-0E46-819A-D3EB26B14280}" destId="{723D51AC-1084-A340-820E-3B2D621BA6A3}" srcOrd="0" destOrd="0" presId="urn:microsoft.com/office/officeart/2005/8/layout/hierarchy3"/>
    <dgm:cxn modelId="{E213A6A4-AB27-B346-9391-A304768F756A}" type="presParOf" srcId="{E587C880-BCAE-0E46-819A-D3EB26B14280}" destId="{F2DBB538-3138-B844-82C7-6E5708E6EA47}" srcOrd="1" destOrd="0" presId="urn:microsoft.com/office/officeart/2005/8/layout/hierarchy3"/>
    <dgm:cxn modelId="{1650CFC9-37D2-3341-A822-60769572982D}" type="presParOf" srcId="{D6066CC5-0F72-A74B-97CF-30CFA923BEB0}" destId="{E2272A12-2E8C-7343-AD8D-06EC88C8D5E7}" srcOrd="1" destOrd="0" presId="urn:microsoft.com/office/officeart/2005/8/layout/hierarchy3"/>
    <dgm:cxn modelId="{D8198849-BCB3-6A4A-B8B3-7BC19A3FE724}" type="presParOf" srcId="{E2272A12-2E8C-7343-AD8D-06EC88C8D5E7}" destId="{E2F8C15F-E17C-AE4C-8F95-47C42C7C03D9}" srcOrd="0" destOrd="0" presId="urn:microsoft.com/office/officeart/2005/8/layout/hierarchy3"/>
    <dgm:cxn modelId="{D5F05085-34F0-8B44-99B1-F26AE8722857}" type="presParOf" srcId="{E2F8C15F-E17C-AE4C-8F95-47C42C7C03D9}" destId="{0790CAFC-BCDA-D64E-B2CF-C3E6814DFEBA}" srcOrd="0" destOrd="0" presId="urn:microsoft.com/office/officeart/2005/8/layout/hierarchy3"/>
    <dgm:cxn modelId="{CA315D59-BDC7-6C4E-8047-66EA306AEF08}" type="presParOf" srcId="{E2F8C15F-E17C-AE4C-8F95-47C42C7C03D9}" destId="{572D7CBB-E7CC-0A45-8919-1FF700E968B2}" srcOrd="1" destOrd="0" presId="urn:microsoft.com/office/officeart/2005/8/layout/hierarchy3"/>
    <dgm:cxn modelId="{E63523E1-8C6C-A14A-A3FB-02FE69AE4F2E}" type="presParOf" srcId="{E2272A12-2E8C-7343-AD8D-06EC88C8D5E7}" destId="{B49DD296-C1FF-4746-AB1F-F1D21CCD62C2}" srcOrd="1" destOrd="0" presId="urn:microsoft.com/office/officeart/2005/8/layout/hierarchy3"/>
    <dgm:cxn modelId="{ED01B0DC-4CCF-8E48-A0DD-1152F03BDAF5}" type="presParOf" srcId="{B49DD296-C1FF-4746-AB1F-F1D21CCD62C2}" destId="{35CFC220-BC7A-AE4B-A46B-5A917FA50592}" srcOrd="0" destOrd="0" presId="urn:microsoft.com/office/officeart/2005/8/layout/hierarchy3"/>
    <dgm:cxn modelId="{B0DDEF7F-6FF7-F841-B41E-5AA7A4328C93}" type="presParOf" srcId="{B49DD296-C1FF-4746-AB1F-F1D21CCD62C2}" destId="{0DB109FF-E41C-8E47-A0FD-5AB0F599AE77}" srcOrd="1" destOrd="0" presId="urn:microsoft.com/office/officeart/2005/8/layout/hierarchy3"/>
    <dgm:cxn modelId="{A5C460FE-0782-E44C-B1F5-5EA22005091E}" type="presParOf" srcId="{D6066CC5-0F72-A74B-97CF-30CFA923BEB0}" destId="{7FCEF19B-628A-DB44-820E-D25420F3D173}" srcOrd="2" destOrd="0" presId="urn:microsoft.com/office/officeart/2005/8/layout/hierarchy3"/>
    <dgm:cxn modelId="{9462AA45-28EC-AC44-9495-41227B8C34B4}" type="presParOf" srcId="{7FCEF19B-628A-DB44-820E-D25420F3D173}" destId="{3495371F-4499-F343-8DBC-6907443403B4}" srcOrd="0" destOrd="0" presId="urn:microsoft.com/office/officeart/2005/8/layout/hierarchy3"/>
    <dgm:cxn modelId="{EE401C2E-777E-C042-B863-32BFB072B50F}" type="presParOf" srcId="{3495371F-4499-F343-8DBC-6907443403B4}" destId="{B29ED3A1-EDAA-6444-B80F-8340C6F0B235}" srcOrd="0" destOrd="0" presId="urn:microsoft.com/office/officeart/2005/8/layout/hierarchy3"/>
    <dgm:cxn modelId="{BC215088-13BC-BF48-8DE0-F1756D57C273}" type="presParOf" srcId="{3495371F-4499-F343-8DBC-6907443403B4}" destId="{3A7C314B-5C0F-314C-B096-A0739F2203A5}" srcOrd="1" destOrd="0" presId="urn:microsoft.com/office/officeart/2005/8/layout/hierarchy3"/>
    <dgm:cxn modelId="{A375D9BA-9B48-F540-A195-7A004180E4B8}" type="presParOf" srcId="{7FCEF19B-628A-DB44-820E-D25420F3D173}" destId="{1AA1A180-B69E-414B-BF0A-728A8FEC90F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E324B-74F0-4EC4-8DFA-EAA3B393723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A6763C-E73E-4279-818C-B794D6A0C3F5}">
      <dgm:prSet/>
      <dgm:spPr/>
      <dgm:t>
        <a:bodyPr/>
        <a:lstStyle/>
        <a:p>
          <a:r>
            <a:rPr lang="en-US"/>
            <a:t>Utilize selenium to handle the infinite scroll feature.</a:t>
          </a:r>
        </a:p>
      </dgm:t>
    </dgm:pt>
    <dgm:pt modelId="{1589F1D7-F1FF-4BFB-A0C0-98F0072231C8}" type="parTrans" cxnId="{94B420C6-FB75-4A3B-AA99-235B90F148DA}">
      <dgm:prSet/>
      <dgm:spPr/>
      <dgm:t>
        <a:bodyPr/>
        <a:lstStyle/>
        <a:p>
          <a:endParaRPr lang="en-US"/>
        </a:p>
      </dgm:t>
    </dgm:pt>
    <dgm:pt modelId="{5B400107-D6EE-4240-BCCB-9084FDBA1A89}" type="sibTrans" cxnId="{94B420C6-FB75-4A3B-AA99-235B90F148DA}">
      <dgm:prSet/>
      <dgm:spPr/>
      <dgm:t>
        <a:bodyPr/>
        <a:lstStyle/>
        <a:p>
          <a:endParaRPr lang="en-US"/>
        </a:p>
      </dgm:t>
    </dgm:pt>
    <dgm:pt modelId="{9DBD0CA9-D30A-4F2C-AEE8-7D34F78121CA}">
      <dgm:prSet/>
      <dgm:spPr/>
      <dgm:t>
        <a:bodyPr/>
        <a:lstStyle/>
        <a:p>
          <a:r>
            <a:rPr lang="en-US"/>
            <a:t>With each scroll to the bottom of the page, 25 new postings are loaded.</a:t>
          </a:r>
        </a:p>
      </dgm:t>
    </dgm:pt>
    <dgm:pt modelId="{019EA999-960B-4B8E-A50E-2111F8DDFF49}" type="parTrans" cxnId="{198AA7DD-65FB-4C22-942B-A33C789F76DD}">
      <dgm:prSet/>
      <dgm:spPr/>
      <dgm:t>
        <a:bodyPr/>
        <a:lstStyle/>
        <a:p>
          <a:endParaRPr lang="en-US"/>
        </a:p>
      </dgm:t>
    </dgm:pt>
    <dgm:pt modelId="{7E3C4827-CA4C-4052-BEDE-60E4D74C91D4}" type="sibTrans" cxnId="{198AA7DD-65FB-4C22-942B-A33C789F76DD}">
      <dgm:prSet/>
      <dgm:spPr/>
      <dgm:t>
        <a:bodyPr/>
        <a:lstStyle/>
        <a:p>
          <a:endParaRPr lang="en-US"/>
        </a:p>
      </dgm:t>
    </dgm:pt>
    <dgm:pt modelId="{CD66CBC6-AF84-4A9D-B668-A7F284E3D4A7}">
      <dgm:prSet/>
      <dgm:spPr/>
      <dgm:t>
        <a:bodyPr/>
        <a:lstStyle/>
        <a:p>
          <a:r>
            <a:rPr lang="en-US"/>
            <a:t>Use selenium to scroll until 1000 postings (max) are visible on the page.</a:t>
          </a:r>
        </a:p>
      </dgm:t>
    </dgm:pt>
    <dgm:pt modelId="{5AFEE887-7C62-40E6-8471-66537A062F11}" type="parTrans" cxnId="{A33F66C2-C61A-4DD1-A69B-1F4BD2B3C008}">
      <dgm:prSet/>
      <dgm:spPr/>
      <dgm:t>
        <a:bodyPr/>
        <a:lstStyle/>
        <a:p>
          <a:endParaRPr lang="en-US"/>
        </a:p>
      </dgm:t>
    </dgm:pt>
    <dgm:pt modelId="{42967556-E138-470C-83F7-C66395735CC1}" type="sibTrans" cxnId="{A33F66C2-C61A-4DD1-A69B-1F4BD2B3C008}">
      <dgm:prSet/>
      <dgm:spPr/>
      <dgm:t>
        <a:bodyPr/>
        <a:lstStyle/>
        <a:p>
          <a:endParaRPr lang="en-US"/>
        </a:p>
      </dgm:t>
    </dgm:pt>
    <dgm:pt modelId="{E7084B5F-730A-4659-A128-484B84BEEA63}">
      <dgm:prSet/>
      <dgm:spPr/>
      <dgm:t>
        <a:bodyPr/>
        <a:lstStyle/>
        <a:p>
          <a:r>
            <a:rPr lang="en-US"/>
            <a:t>Use BeautifulSoup to parse and extract html elements of interest.</a:t>
          </a:r>
        </a:p>
      </dgm:t>
    </dgm:pt>
    <dgm:pt modelId="{69C0DA9B-52C3-411A-91FE-AC83DD3BAF37}" type="parTrans" cxnId="{90BC0D0D-B2AE-486F-A2F7-977084310442}">
      <dgm:prSet/>
      <dgm:spPr/>
      <dgm:t>
        <a:bodyPr/>
        <a:lstStyle/>
        <a:p>
          <a:endParaRPr lang="en-US"/>
        </a:p>
      </dgm:t>
    </dgm:pt>
    <dgm:pt modelId="{B12BF5C8-DFBE-4399-9E1D-B38E25E12304}" type="sibTrans" cxnId="{90BC0D0D-B2AE-486F-A2F7-977084310442}">
      <dgm:prSet/>
      <dgm:spPr/>
      <dgm:t>
        <a:bodyPr/>
        <a:lstStyle/>
        <a:p>
          <a:endParaRPr lang="en-US"/>
        </a:p>
      </dgm:t>
    </dgm:pt>
    <dgm:pt modelId="{E647A8AF-E562-4C0D-BAF3-78D081665433}">
      <dgm:prSet/>
      <dgm:spPr/>
      <dgm:t>
        <a:bodyPr/>
        <a:lstStyle/>
        <a:p>
          <a:r>
            <a:rPr lang="en-US"/>
            <a:t>The program will then loop through job postings and if a software of interest is flagged, relevant data is extracted.</a:t>
          </a:r>
        </a:p>
      </dgm:t>
    </dgm:pt>
    <dgm:pt modelId="{B4BAEE2E-F02E-46B9-ABDA-66DF769F7D68}" type="parTrans" cxnId="{E9B29539-35D7-43A1-BC92-A36FD959CA56}">
      <dgm:prSet/>
      <dgm:spPr/>
      <dgm:t>
        <a:bodyPr/>
        <a:lstStyle/>
        <a:p>
          <a:endParaRPr lang="en-US"/>
        </a:p>
      </dgm:t>
    </dgm:pt>
    <dgm:pt modelId="{CBA6C8B0-CCB0-4016-B561-E12279A0D5CE}" type="sibTrans" cxnId="{E9B29539-35D7-43A1-BC92-A36FD959CA56}">
      <dgm:prSet/>
      <dgm:spPr/>
      <dgm:t>
        <a:bodyPr/>
        <a:lstStyle/>
        <a:p>
          <a:endParaRPr lang="en-US"/>
        </a:p>
      </dgm:t>
    </dgm:pt>
    <dgm:pt modelId="{EFF9422C-FED9-024B-BC6E-73FF17178CA2}" type="pres">
      <dgm:prSet presAssocID="{BBAE324B-74F0-4EC4-8DFA-EAA3B393723C}" presName="outerComposite" presStyleCnt="0">
        <dgm:presLayoutVars>
          <dgm:chMax val="5"/>
          <dgm:dir/>
          <dgm:resizeHandles val="exact"/>
        </dgm:presLayoutVars>
      </dgm:prSet>
      <dgm:spPr/>
    </dgm:pt>
    <dgm:pt modelId="{8F550D35-82F1-1349-8A41-AC1614F87BB5}" type="pres">
      <dgm:prSet presAssocID="{BBAE324B-74F0-4EC4-8DFA-EAA3B393723C}" presName="dummyMaxCanvas" presStyleCnt="0">
        <dgm:presLayoutVars/>
      </dgm:prSet>
      <dgm:spPr/>
    </dgm:pt>
    <dgm:pt modelId="{224C33F7-6EC4-944F-A31B-41795F7F567C}" type="pres">
      <dgm:prSet presAssocID="{BBAE324B-74F0-4EC4-8DFA-EAA3B393723C}" presName="FiveNodes_1" presStyleLbl="node1" presStyleIdx="0" presStyleCnt="5">
        <dgm:presLayoutVars>
          <dgm:bulletEnabled val="1"/>
        </dgm:presLayoutVars>
      </dgm:prSet>
      <dgm:spPr/>
    </dgm:pt>
    <dgm:pt modelId="{56FF7371-2CA9-0F43-B8E4-F3C4E80A5ED4}" type="pres">
      <dgm:prSet presAssocID="{BBAE324B-74F0-4EC4-8DFA-EAA3B393723C}" presName="FiveNodes_2" presStyleLbl="node1" presStyleIdx="1" presStyleCnt="5">
        <dgm:presLayoutVars>
          <dgm:bulletEnabled val="1"/>
        </dgm:presLayoutVars>
      </dgm:prSet>
      <dgm:spPr/>
    </dgm:pt>
    <dgm:pt modelId="{ECB9DA95-78A5-BF42-866A-6CBD0F534CCB}" type="pres">
      <dgm:prSet presAssocID="{BBAE324B-74F0-4EC4-8DFA-EAA3B393723C}" presName="FiveNodes_3" presStyleLbl="node1" presStyleIdx="2" presStyleCnt="5">
        <dgm:presLayoutVars>
          <dgm:bulletEnabled val="1"/>
        </dgm:presLayoutVars>
      </dgm:prSet>
      <dgm:spPr/>
    </dgm:pt>
    <dgm:pt modelId="{C57E0CF0-8503-2D44-8152-2C1C5FD869C0}" type="pres">
      <dgm:prSet presAssocID="{BBAE324B-74F0-4EC4-8DFA-EAA3B393723C}" presName="FiveNodes_4" presStyleLbl="node1" presStyleIdx="3" presStyleCnt="5">
        <dgm:presLayoutVars>
          <dgm:bulletEnabled val="1"/>
        </dgm:presLayoutVars>
      </dgm:prSet>
      <dgm:spPr/>
    </dgm:pt>
    <dgm:pt modelId="{3B61219C-9296-E24D-9AEE-8A08B6407B42}" type="pres">
      <dgm:prSet presAssocID="{BBAE324B-74F0-4EC4-8DFA-EAA3B393723C}" presName="FiveNodes_5" presStyleLbl="node1" presStyleIdx="4" presStyleCnt="5">
        <dgm:presLayoutVars>
          <dgm:bulletEnabled val="1"/>
        </dgm:presLayoutVars>
      </dgm:prSet>
      <dgm:spPr/>
    </dgm:pt>
    <dgm:pt modelId="{750E7ADC-45E9-A943-BCFF-20E344ACCE4E}" type="pres">
      <dgm:prSet presAssocID="{BBAE324B-74F0-4EC4-8DFA-EAA3B393723C}" presName="FiveConn_1-2" presStyleLbl="fgAccFollowNode1" presStyleIdx="0" presStyleCnt="4">
        <dgm:presLayoutVars>
          <dgm:bulletEnabled val="1"/>
        </dgm:presLayoutVars>
      </dgm:prSet>
      <dgm:spPr/>
    </dgm:pt>
    <dgm:pt modelId="{01CE583C-6B35-2543-86AD-C908926C68AE}" type="pres">
      <dgm:prSet presAssocID="{BBAE324B-74F0-4EC4-8DFA-EAA3B393723C}" presName="FiveConn_2-3" presStyleLbl="fgAccFollowNode1" presStyleIdx="1" presStyleCnt="4">
        <dgm:presLayoutVars>
          <dgm:bulletEnabled val="1"/>
        </dgm:presLayoutVars>
      </dgm:prSet>
      <dgm:spPr/>
    </dgm:pt>
    <dgm:pt modelId="{E17F6BA3-8915-6642-97DE-7DB156BF9F22}" type="pres">
      <dgm:prSet presAssocID="{BBAE324B-74F0-4EC4-8DFA-EAA3B393723C}" presName="FiveConn_3-4" presStyleLbl="fgAccFollowNode1" presStyleIdx="2" presStyleCnt="4">
        <dgm:presLayoutVars>
          <dgm:bulletEnabled val="1"/>
        </dgm:presLayoutVars>
      </dgm:prSet>
      <dgm:spPr/>
    </dgm:pt>
    <dgm:pt modelId="{46D9ED4B-D843-0843-9C7B-AB7ADC0CC9CE}" type="pres">
      <dgm:prSet presAssocID="{BBAE324B-74F0-4EC4-8DFA-EAA3B393723C}" presName="FiveConn_4-5" presStyleLbl="fgAccFollowNode1" presStyleIdx="3" presStyleCnt="4">
        <dgm:presLayoutVars>
          <dgm:bulletEnabled val="1"/>
        </dgm:presLayoutVars>
      </dgm:prSet>
      <dgm:spPr/>
    </dgm:pt>
    <dgm:pt modelId="{76466AB9-EE77-8C41-B0B9-661E55DAAB5D}" type="pres">
      <dgm:prSet presAssocID="{BBAE324B-74F0-4EC4-8DFA-EAA3B393723C}" presName="FiveNodes_1_text" presStyleLbl="node1" presStyleIdx="4" presStyleCnt="5">
        <dgm:presLayoutVars>
          <dgm:bulletEnabled val="1"/>
        </dgm:presLayoutVars>
      </dgm:prSet>
      <dgm:spPr/>
    </dgm:pt>
    <dgm:pt modelId="{E2A93C84-9425-754C-98CA-8DEAC0A6D74F}" type="pres">
      <dgm:prSet presAssocID="{BBAE324B-74F0-4EC4-8DFA-EAA3B393723C}" presName="FiveNodes_2_text" presStyleLbl="node1" presStyleIdx="4" presStyleCnt="5">
        <dgm:presLayoutVars>
          <dgm:bulletEnabled val="1"/>
        </dgm:presLayoutVars>
      </dgm:prSet>
      <dgm:spPr/>
    </dgm:pt>
    <dgm:pt modelId="{0D383CD3-1FC4-8D49-8D1F-9F29EBACC026}" type="pres">
      <dgm:prSet presAssocID="{BBAE324B-74F0-4EC4-8DFA-EAA3B393723C}" presName="FiveNodes_3_text" presStyleLbl="node1" presStyleIdx="4" presStyleCnt="5">
        <dgm:presLayoutVars>
          <dgm:bulletEnabled val="1"/>
        </dgm:presLayoutVars>
      </dgm:prSet>
      <dgm:spPr/>
    </dgm:pt>
    <dgm:pt modelId="{5C08A503-AD04-E244-BDFC-6E63D985BD3D}" type="pres">
      <dgm:prSet presAssocID="{BBAE324B-74F0-4EC4-8DFA-EAA3B393723C}" presName="FiveNodes_4_text" presStyleLbl="node1" presStyleIdx="4" presStyleCnt="5">
        <dgm:presLayoutVars>
          <dgm:bulletEnabled val="1"/>
        </dgm:presLayoutVars>
      </dgm:prSet>
      <dgm:spPr/>
    </dgm:pt>
    <dgm:pt modelId="{023ED039-260B-0A48-BD4E-3B8C369BAB2D}" type="pres">
      <dgm:prSet presAssocID="{BBAE324B-74F0-4EC4-8DFA-EAA3B393723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D35C307-0401-0641-8DE7-68E8EF6931B8}" type="presOf" srcId="{CD66CBC6-AF84-4A9D-B668-A7F284E3D4A7}" destId="{ECB9DA95-78A5-BF42-866A-6CBD0F534CCB}" srcOrd="0" destOrd="0" presId="urn:microsoft.com/office/officeart/2005/8/layout/vProcess5"/>
    <dgm:cxn modelId="{7090F20A-D2E3-C24A-925D-9FECCC2EC58F}" type="presOf" srcId="{0CA6763C-E73E-4279-818C-B794D6A0C3F5}" destId="{224C33F7-6EC4-944F-A31B-41795F7F567C}" srcOrd="0" destOrd="0" presId="urn:microsoft.com/office/officeart/2005/8/layout/vProcess5"/>
    <dgm:cxn modelId="{90BC0D0D-B2AE-486F-A2F7-977084310442}" srcId="{BBAE324B-74F0-4EC4-8DFA-EAA3B393723C}" destId="{E7084B5F-730A-4659-A128-484B84BEEA63}" srcOrd="3" destOrd="0" parTransId="{69C0DA9B-52C3-411A-91FE-AC83DD3BAF37}" sibTransId="{B12BF5C8-DFBE-4399-9E1D-B38E25E12304}"/>
    <dgm:cxn modelId="{0BFCEE1D-484B-AC42-BF1B-35B299ED41E2}" type="presOf" srcId="{9DBD0CA9-D30A-4F2C-AEE8-7D34F78121CA}" destId="{E2A93C84-9425-754C-98CA-8DEAC0A6D74F}" srcOrd="1" destOrd="0" presId="urn:microsoft.com/office/officeart/2005/8/layout/vProcess5"/>
    <dgm:cxn modelId="{CF97592D-64AE-A84E-8CD8-166978AC03DB}" type="presOf" srcId="{5B400107-D6EE-4240-BCCB-9084FDBA1A89}" destId="{750E7ADC-45E9-A943-BCFF-20E344ACCE4E}" srcOrd="0" destOrd="0" presId="urn:microsoft.com/office/officeart/2005/8/layout/vProcess5"/>
    <dgm:cxn modelId="{E9B29539-35D7-43A1-BC92-A36FD959CA56}" srcId="{BBAE324B-74F0-4EC4-8DFA-EAA3B393723C}" destId="{E647A8AF-E562-4C0D-BAF3-78D081665433}" srcOrd="4" destOrd="0" parTransId="{B4BAEE2E-F02E-46B9-ABDA-66DF769F7D68}" sibTransId="{CBA6C8B0-CCB0-4016-B561-E12279A0D5CE}"/>
    <dgm:cxn modelId="{155FC73E-7AB7-4141-9AA6-A82C92BDC1F6}" type="presOf" srcId="{E7084B5F-730A-4659-A128-484B84BEEA63}" destId="{C57E0CF0-8503-2D44-8152-2C1C5FD869C0}" srcOrd="0" destOrd="0" presId="urn:microsoft.com/office/officeart/2005/8/layout/vProcess5"/>
    <dgm:cxn modelId="{B5C7215E-8E57-8D4B-B777-0B1A12A2D293}" type="presOf" srcId="{E647A8AF-E562-4C0D-BAF3-78D081665433}" destId="{3B61219C-9296-E24D-9AEE-8A08B6407B42}" srcOrd="0" destOrd="0" presId="urn:microsoft.com/office/officeart/2005/8/layout/vProcess5"/>
    <dgm:cxn modelId="{B625F973-FE2F-4B40-B922-E57B8189B5C8}" type="presOf" srcId="{B12BF5C8-DFBE-4399-9E1D-B38E25E12304}" destId="{46D9ED4B-D843-0843-9C7B-AB7ADC0CC9CE}" srcOrd="0" destOrd="0" presId="urn:microsoft.com/office/officeart/2005/8/layout/vProcess5"/>
    <dgm:cxn modelId="{42FD6198-ED6E-1444-BB07-B76F50D54B3E}" type="presOf" srcId="{CD66CBC6-AF84-4A9D-B668-A7F284E3D4A7}" destId="{0D383CD3-1FC4-8D49-8D1F-9F29EBACC026}" srcOrd="1" destOrd="0" presId="urn:microsoft.com/office/officeart/2005/8/layout/vProcess5"/>
    <dgm:cxn modelId="{9439AE98-D716-B84B-8E8A-EAF52FC23BCB}" type="presOf" srcId="{42967556-E138-470C-83F7-C66395735CC1}" destId="{E17F6BA3-8915-6642-97DE-7DB156BF9F22}" srcOrd="0" destOrd="0" presId="urn:microsoft.com/office/officeart/2005/8/layout/vProcess5"/>
    <dgm:cxn modelId="{31DE1AA7-8A6D-A44B-B72B-D0CAE13715DE}" type="presOf" srcId="{BBAE324B-74F0-4EC4-8DFA-EAA3B393723C}" destId="{EFF9422C-FED9-024B-BC6E-73FF17178CA2}" srcOrd="0" destOrd="0" presId="urn:microsoft.com/office/officeart/2005/8/layout/vProcess5"/>
    <dgm:cxn modelId="{0131A4C1-1C19-7447-84F5-44FC7DAD6C23}" type="presOf" srcId="{9DBD0CA9-D30A-4F2C-AEE8-7D34F78121CA}" destId="{56FF7371-2CA9-0F43-B8E4-F3C4E80A5ED4}" srcOrd="0" destOrd="0" presId="urn:microsoft.com/office/officeart/2005/8/layout/vProcess5"/>
    <dgm:cxn modelId="{A33F66C2-C61A-4DD1-A69B-1F4BD2B3C008}" srcId="{BBAE324B-74F0-4EC4-8DFA-EAA3B393723C}" destId="{CD66CBC6-AF84-4A9D-B668-A7F284E3D4A7}" srcOrd="2" destOrd="0" parTransId="{5AFEE887-7C62-40E6-8471-66537A062F11}" sibTransId="{42967556-E138-470C-83F7-C66395735CC1}"/>
    <dgm:cxn modelId="{94B420C6-FB75-4A3B-AA99-235B90F148DA}" srcId="{BBAE324B-74F0-4EC4-8DFA-EAA3B393723C}" destId="{0CA6763C-E73E-4279-818C-B794D6A0C3F5}" srcOrd="0" destOrd="0" parTransId="{1589F1D7-F1FF-4BFB-A0C0-98F0072231C8}" sibTransId="{5B400107-D6EE-4240-BCCB-9084FDBA1A89}"/>
    <dgm:cxn modelId="{106558CD-38F8-2645-BB32-3D861F3842A5}" type="presOf" srcId="{E647A8AF-E562-4C0D-BAF3-78D081665433}" destId="{023ED039-260B-0A48-BD4E-3B8C369BAB2D}" srcOrd="1" destOrd="0" presId="urn:microsoft.com/office/officeart/2005/8/layout/vProcess5"/>
    <dgm:cxn modelId="{7DB1E5D9-8C79-6C41-BABF-80A07AB04559}" type="presOf" srcId="{0CA6763C-E73E-4279-818C-B794D6A0C3F5}" destId="{76466AB9-EE77-8C41-B0B9-661E55DAAB5D}" srcOrd="1" destOrd="0" presId="urn:microsoft.com/office/officeart/2005/8/layout/vProcess5"/>
    <dgm:cxn modelId="{198AA7DD-65FB-4C22-942B-A33C789F76DD}" srcId="{BBAE324B-74F0-4EC4-8DFA-EAA3B393723C}" destId="{9DBD0CA9-D30A-4F2C-AEE8-7D34F78121CA}" srcOrd="1" destOrd="0" parTransId="{019EA999-960B-4B8E-A50E-2111F8DDFF49}" sibTransId="{7E3C4827-CA4C-4052-BEDE-60E4D74C91D4}"/>
    <dgm:cxn modelId="{B6B569EC-C90B-604D-9BCD-D56AF18252AD}" type="presOf" srcId="{E7084B5F-730A-4659-A128-484B84BEEA63}" destId="{5C08A503-AD04-E244-BDFC-6E63D985BD3D}" srcOrd="1" destOrd="0" presId="urn:microsoft.com/office/officeart/2005/8/layout/vProcess5"/>
    <dgm:cxn modelId="{CDF150F5-AFD2-9C4C-9142-5DDAC13FCCC7}" type="presOf" srcId="{7E3C4827-CA4C-4052-BEDE-60E4D74C91D4}" destId="{01CE583C-6B35-2543-86AD-C908926C68AE}" srcOrd="0" destOrd="0" presId="urn:microsoft.com/office/officeart/2005/8/layout/vProcess5"/>
    <dgm:cxn modelId="{DAD17FC9-D1D3-E540-AF11-7D29CFA1BABE}" type="presParOf" srcId="{EFF9422C-FED9-024B-BC6E-73FF17178CA2}" destId="{8F550D35-82F1-1349-8A41-AC1614F87BB5}" srcOrd="0" destOrd="0" presId="urn:microsoft.com/office/officeart/2005/8/layout/vProcess5"/>
    <dgm:cxn modelId="{343203BA-9924-334A-8D66-799587FD4DD9}" type="presParOf" srcId="{EFF9422C-FED9-024B-BC6E-73FF17178CA2}" destId="{224C33F7-6EC4-944F-A31B-41795F7F567C}" srcOrd="1" destOrd="0" presId="urn:microsoft.com/office/officeart/2005/8/layout/vProcess5"/>
    <dgm:cxn modelId="{F7244523-717D-6A42-A787-FA9274BC0D5E}" type="presParOf" srcId="{EFF9422C-FED9-024B-BC6E-73FF17178CA2}" destId="{56FF7371-2CA9-0F43-B8E4-F3C4E80A5ED4}" srcOrd="2" destOrd="0" presId="urn:microsoft.com/office/officeart/2005/8/layout/vProcess5"/>
    <dgm:cxn modelId="{3DCAD44D-E566-0B4B-8378-202550B8AFF1}" type="presParOf" srcId="{EFF9422C-FED9-024B-BC6E-73FF17178CA2}" destId="{ECB9DA95-78A5-BF42-866A-6CBD0F534CCB}" srcOrd="3" destOrd="0" presId="urn:microsoft.com/office/officeart/2005/8/layout/vProcess5"/>
    <dgm:cxn modelId="{1CD39872-56C4-EF43-9A54-85B685E4D685}" type="presParOf" srcId="{EFF9422C-FED9-024B-BC6E-73FF17178CA2}" destId="{C57E0CF0-8503-2D44-8152-2C1C5FD869C0}" srcOrd="4" destOrd="0" presId="urn:microsoft.com/office/officeart/2005/8/layout/vProcess5"/>
    <dgm:cxn modelId="{56ACFA5B-EA79-5C4E-B72E-74C86E8A04D9}" type="presParOf" srcId="{EFF9422C-FED9-024B-BC6E-73FF17178CA2}" destId="{3B61219C-9296-E24D-9AEE-8A08B6407B42}" srcOrd="5" destOrd="0" presId="urn:microsoft.com/office/officeart/2005/8/layout/vProcess5"/>
    <dgm:cxn modelId="{7D3DFDC6-620F-0044-8AC7-605600DE3C7D}" type="presParOf" srcId="{EFF9422C-FED9-024B-BC6E-73FF17178CA2}" destId="{750E7ADC-45E9-A943-BCFF-20E344ACCE4E}" srcOrd="6" destOrd="0" presId="urn:microsoft.com/office/officeart/2005/8/layout/vProcess5"/>
    <dgm:cxn modelId="{60B4C44D-8ED9-734B-A7A5-E816A4F2DEE1}" type="presParOf" srcId="{EFF9422C-FED9-024B-BC6E-73FF17178CA2}" destId="{01CE583C-6B35-2543-86AD-C908926C68AE}" srcOrd="7" destOrd="0" presId="urn:microsoft.com/office/officeart/2005/8/layout/vProcess5"/>
    <dgm:cxn modelId="{67D3E7EB-ECF2-8745-B06D-9074DE097912}" type="presParOf" srcId="{EFF9422C-FED9-024B-BC6E-73FF17178CA2}" destId="{E17F6BA3-8915-6642-97DE-7DB156BF9F22}" srcOrd="8" destOrd="0" presId="urn:microsoft.com/office/officeart/2005/8/layout/vProcess5"/>
    <dgm:cxn modelId="{EBA9A1E8-09EF-F240-AEA2-135B6AB137D7}" type="presParOf" srcId="{EFF9422C-FED9-024B-BC6E-73FF17178CA2}" destId="{46D9ED4B-D843-0843-9C7B-AB7ADC0CC9CE}" srcOrd="9" destOrd="0" presId="urn:microsoft.com/office/officeart/2005/8/layout/vProcess5"/>
    <dgm:cxn modelId="{C56B69CE-08FD-AD41-9867-6CB99B2414DE}" type="presParOf" srcId="{EFF9422C-FED9-024B-BC6E-73FF17178CA2}" destId="{76466AB9-EE77-8C41-B0B9-661E55DAAB5D}" srcOrd="10" destOrd="0" presId="urn:microsoft.com/office/officeart/2005/8/layout/vProcess5"/>
    <dgm:cxn modelId="{800C9042-4482-DE4D-BC9A-BE036142E79E}" type="presParOf" srcId="{EFF9422C-FED9-024B-BC6E-73FF17178CA2}" destId="{E2A93C84-9425-754C-98CA-8DEAC0A6D74F}" srcOrd="11" destOrd="0" presId="urn:microsoft.com/office/officeart/2005/8/layout/vProcess5"/>
    <dgm:cxn modelId="{1E426197-BDFA-E141-9365-236E10A2ECE6}" type="presParOf" srcId="{EFF9422C-FED9-024B-BC6E-73FF17178CA2}" destId="{0D383CD3-1FC4-8D49-8D1F-9F29EBACC026}" srcOrd="12" destOrd="0" presId="urn:microsoft.com/office/officeart/2005/8/layout/vProcess5"/>
    <dgm:cxn modelId="{18E69410-AC4B-9A40-B5D9-28F378625657}" type="presParOf" srcId="{EFF9422C-FED9-024B-BC6E-73FF17178CA2}" destId="{5C08A503-AD04-E244-BDFC-6E63D985BD3D}" srcOrd="13" destOrd="0" presId="urn:microsoft.com/office/officeart/2005/8/layout/vProcess5"/>
    <dgm:cxn modelId="{D5A6E3CF-2301-EC43-9AB1-E40D00108B5F}" type="presParOf" srcId="{EFF9422C-FED9-024B-BC6E-73FF17178CA2}" destId="{023ED039-260B-0A48-BD4E-3B8C369BAB2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513BC5-D8C5-4B5F-9C70-1E2BD98FD04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EA0F39-064E-49D0-ACEE-F50AFD9B6822}">
      <dgm:prSet/>
      <dgm:spPr/>
      <dgm:t>
        <a:bodyPr/>
        <a:lstStyle/>
        <a:p>
          <a:r>
            <a:rPr lang="en-US"/>
            <a:t>Create data frame of leads with 4 columns: Job Title, Company, Link, Software Flagged.</a:t>
          </a:r>
        </a:p>
      </dgm:t>
    </dgm:pt>
    <dgm:pt modelId="{78CA0CCC-2B2E-4E07-BE4C-C1B7AE1E0981}" type="parTrans" cxnId="{BF70247B-5D93-4385-A881-91D41B06C547}">
      <dgm:prSet/>
      <dgm:spPr/>
      <dgm:t>
        <a:bodyPr/>
        <a:lstStyle/>
        <a:p>
          <a:endParaRPr lang="en-US"/>
        </a:p>
      </dgm:t>
    </dgm:pt>
    <dgm:pt modelId="{0DEC6C45-B4AE-412B-9279-1E030776C09A}" type="sibTrans" cxnId="{BF70247B-5D93-4385-A881-91D41B06C54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99E1D17-6492-4537-8717-5A82D6944D89}">
      <dgm:prSet/>
      <dgm:spPr/>
      <dgm:t>
        <a:bodyPr/>
        <a:lstStyle/>
        <a:p>
          <a:r>
            <a:rPr lang="en-US"/>
            <a:t>Ensure there are no duplicates in the ‘Company’ column as we are targeting individual companies. </a:t>
          </a:r>
        </a:p>
      </dgm:t>
    </dgm:pt>
    <dgm:pt modelId="{09AFA664-1EC3-4CD3-8D46-D9A3135EB7BF}" type="parTrans" cxnId="{684EBE0F-CAD7-49DA-8FD1-870963DD7AB9}">
      <dgm:prSet/>
      <dgm:spPr/>
      <dgm:t>
        <a:bodyPr/>
        <a:lstStyle/>
        <a:p>
          <a:endParaRPr lang="en-US"/>
        </a:p>
      </dgm:t>
    </dgm:pt>
    <dgm:pt modelId="{6C9B2A07-9B42-41AF-9E03-56EA3F818E00}" type="sibTrans" cxnId="{684EBE0F-CAD7-49DA-8FD1-870963DD7AB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8AF0436-33A6-4568-868F-41D4E880397A}">
      <dgm:prSet/>
      <dgm:spPr/>
      <dgm:t>
        <a:bodyPr/>
        <a:lstStyle/>
        <a:p>
          <a:r>
            <a:rPr lang="en-US"/>
            <a:t>Convert data frame into Excel &amp; CSV files.</a:t>
          </a:r>
        </a:p>
      </dgm:t>
    </dgm:pt>
    <dgm:pt modelId="{C7A1860B-087B-4BA7-A3F9-5A02FFE481BA}" type="parTrans" cxnId="{394E5AFF-1899-4164-91F1-4975F6A7B750}">
      <dgm:prSet/>
      <dgm:spPr/>
      <dgm:t>
        <a:bodyPr/>
        <a:lstStyle/>
        <a:p>
          <a:endParaRPr lang="en-US"/>
        </a:p>
      </dgm:t>
    </dgm:pt>
    <dgm:pt modelId="{A8EF2360-0281-4BA8-A299-E6DD975D153E}" type="sibTrans" cxnId="{394E5AFF-1899-4164-91F1-4975F6A7B75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84BC9F2-EC6F-4E49-90CB-B1794862FB9B}" type="pres">
      <dgm:prSet presAssocID="{91513BC5-D8C5-4B5F-9C70-1E2BD98FD04C}" presName="Name0" presStyleCnt="0">
        <dgm:presLayoutVars>
          <dgm:animLvl val="lvl"/>
          <dgm:resizeHandles val="exact"/>
        </dgm:presLayoutVars>
      </dgm:prSet>
      <dgm:spPr/>
    </dgm:pt>
    <dgm:pt modelId="{439FA102-1EE3-DF45-A2E3-C67B8C95DAFA}" type="pres">
      <dgm:prSet presAssocID="{94EA0F39-064E-49D0-ACEE-F50AFD9B6822}" presName="compositeNode" presStyleCnt="0">
        <dgm:presLayoutVars>
          <dgm:bulletEnabled val="1"/>
        </dgm:presLayoutVars>
      </dgm:prSet>
      <dgm:spPr/>
    </dgm:pt>
    <dgm:pt modelId="{0E10FE39-9E1B-D14C-82A1-ABFA20D01ECD}" type="pres">
      <dgm:prSet presAssocID="{94EA0F39-064E-49D0-ACEE-F50AFD9B6822}" presName="bgRect" presStyleLbl="bgAccFollowNode1" presStyleIdx="0" presStyleCnt="3"/>
      <dgm:spPr/>
    </dgm:pt>
    <dgm:pt modelId="{A67F2087-B1C9-6447-9F6B-FABD806EBDDA}" type="pres">
      <dgm:prSet presAssocID="{0DEC6C45-B4AE-412B-9279-1E030776C09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3C82FAC-C6DD-944A-9A28-F03BF562D8C6}" type="pres">
      <dgm:prSet presAssocID="{94EA0F39-064E-49D0-ACEE-F50AFD9B6822}" presName="bottomLine" presStyleLbl="alignNode1" presStyleIdx="1" presStyleCnt="6">
        <dgm:presLayoutVars/>
      </dgm:prSet>
      <dgm:spPr/>
    </dgm:pt>
    <dgm:pt modelId="{87F8EF63-B9C7-7F47-A4A4-BC4F49C3E8C0}" type="pres">
      <dgm:prSet presAssocID="{94EA0F39-064E-49D0-ACEE-F50AFD9B6822}" presName="nodeText" presStyleLbl="bgAccFollowNode1" presStyleIdx="0" presStyleCnt="3">
        <dgm:presLayoutVars>
          <dgm:bulletEnabled val="1"/>
        </dgm:presLayoutVars>
      </dgm:prSet>
      <dgm:spPr/>
    </dgm:pt>
    <dgm:pt modelId="{58CB371D-164B-D040-BACE-EF1257D0E811}" type="pres">
      <dgm:prSet presAssocID="{0DEC6C45-B4AE-412B-9279-1E030776C09A}" presName="sibTrans" presStyleCnt="0"/>
      <dgm:spPr/>
    </dgm:pt>
    <dgm:pt modelId="{8023D17B-1FA2-694F-8F7A-7D1BE5BB35AD}" type="pres">
      <dgm:prSet presAssocID="{399E1D17-6492-4537-8717-5A82D6944D89}" presName="compositeNode" presStyleCnt="0">
        <dgm:presLayoutVars>
          <dgm:bulletEnabled val="1"/>
        </dgm:presLayoutVars>
      </dgm:prSet>
      <dgm:spPr/>
    </dgm:pt>
    <dgm:pt modelId="{E0B82355-FC68-A043-AA3B-39BE781F9C08}" type="pres">
      <dgm:prSet presAssocID="{399E1D17-6492-4537-8717-5A82D6944D89}" presName="bgRect" presStyleLbl="bgAccFollowNode1" presStyleIdx="1" presStyleCnt="3"/>
      <dgm:spPr/>
    </dgm:pt>
    <dgm:pt modelId="{9B8CFEA5-2735-A541-8974-08C7A9134B93}" type="pres">
      <dgm:prSet presAssocID="{6C9B2A07-9B42-41AF-9E03-56EA3F818E0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972721A-D015-2E4C-8818-42AB07702E79}" type="pres">
      <dgm:prSet presAssocID="{399E1D17-6492-4537-8717-5A82D6944D89}" presName="bottomLine" presStyleLbl="alignNode1" presStyleIdx="3" presStyleCnt="6">
        <dgm:presLayoutVars/>
      </dgm:prSet>
      <dgm:spPr/>
    </dgm:pt>
    <dgm:pt modelId="{A52589BC-2C36-C44B-B6DE-D0F4560A1370}" type="pres">
      <dgm:prSet presAssocID="{399E1D17-6492-4537-8717-5A82D6944D89}" presName="nodeText" presStyleLbl="bgAccFollowNode1" presStyleIdx="1" presStyleCnt="3">
        <dgm:presLayoutVars>
          <dgm:bulletEnabled val="1"/>
        </dgm:presLayoutVars>
      </dgm:prSet>
      <dgm:spPr/>
    </dgm:pt>
    <dgm:pt modelId="{BA100859-C920-4749-8A31-F7AC403147D5}" type="pres">
      <dgm:prSet presAssocID="{6C9B2A07-9B42-41AF-9E03-56EA3F818E00}" presName="sibTrans" presStyleCnt="0"/>
      <dgm:spPr/>
    </dgm:pt>
    <dgm:pt modelId="{3D5CBEE1-870F-5A46-899A-D410E58E4AEF}" type="pres">
      <dgm:prSet presAssocID="{E8AF0436-33A6-4568-868F-41D4E880397A}" presName="compositeNode" presStyleCnt="0">
        <dgm:presLayoutVars>
          <dgm:bulletEnabled val="1"/>
        </dgm:presLayoutVars>
      </dgm:prSet>
      <dgm:spPr/>
    </dgm:pt>
    <dgm:pt modelId="{BA774225-20B2-7745-A26D-76A59EAF2708}" type="pres">
      <dgm:prSet presAssocID="{E8AF0436-33A6-4568-868F-41D4E880397A}" presName="bgRect" presStyleLbl="bgAccFollowNode1" presStyleIdx="2" presStyleCnt="3"/>
      <dgm:spPr/>
    </dgm:pt>
    <dgm:pt modelId="{A47496BB-7251-DB49-903B-83CF72DA9C76}" type="pres">
      <dgm:prSet presAssocID="{A8EF2360-0281-4BA8-A299-E6DD975D153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72BCE34-8C9D-594E-8AFC-BF5417F6DA76}" type="pres">
      <dgm:prSet presAssocID="{E8AF0436-33A6-4568-868F-41D4E880397A}" presName="bottomLine" presStyleLbl="alignNode1" presStyleIdx="5" presStyleCnt="6">
        <dgm:presLayoutVars/>
      </dgm:prSet>
      <dgm:spPr/>
    </dgm:pt>
    <dgm:pt modelId="{D0C7C7B3-A108-C64E-A0E1-DC988F9439C4}" type="pres">
      <dgm:prSet presAssocID="{E8AF0436-33A6-4568-868F-41D4E880397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EFD9700-BDC5-7240-9DFE-DE6BD727A18B}" type="presOf" srcId="{E8AF0436-33A6-4568-868F-41D4E880397A}" destId="{D0C7C7B3-A108-C64E-A0E1-DC988F9439C4}" srcOrd="1" destOrd="0" presId="urn:microsoft.com/office/officeart/2016/7/layout/BasicLinearProcessNumbered"/>
    <dgm:cxn modelId="{684EBE0F-CAD7-49DA-8FD1-870963DD7AB9}" srcId="{91513BC5-D8C5-4B5F-9C70-1E2BD98FD04C}" destId="{399E1D17-6492-4537-8717-5A82D6944D89}" srcOrd="1" destOrd="0" parTransId="{09AFA664-1EC3-4CD3-8D46-D9A3135EB7BF}" sibTransId="{6C9B2A07-9B42-41AF-9E03-56EA3F818E00}"/>
    <dgm:cxn modelId="{9469B02F-97DC-044E-BA53-53AEA3C25285}" type="presOf" srcId="{A8EF2360-0281-4BA8-A299-E6DD975D153E}" destId="{A47496BB-7251-DB49-903B-83CF72DA9C76}" srcOrd="0" destOrd="0" presId="urn:microsoft.com/office/officeart/2016/7/layout/BasicLinearProcessNumbered"/>
    <dgm:cxn modelId="{9A1B2537-874B-F240-82F9-E05020852736}" type="presOf" srcId="{6C9B2A07-9B42-41AF-9E03-56EA3F818E00}" destId="{9B8CFEA5-2735-A541-8974-08C7A9134B93}" srcOrd="0" destOrd="0" presId="urn:microsoft.com/office/officeart/2016/7/layout/BasicLinearProcessNumbered"/>
    <dgm:cxn modelId="{EC39BA3E-F8B7-4847-AF16-791C34A98647}" type="presOf" srcId="{399E1D17-6492-4537-8717-5A82D6944D89}" destId="{A52589BC-2C36-C44B-B6DE-D0F4560A1370}" srcOrd="1" destOrd="0" presId="urn:microsoft.com/office/officeart/2016/7/layout/BasicLinearProcessNumbered"/>
    <dgm:cxn modelId="{8F54D847-8A7F-7F45-AB48-211B3B61CD19}" type="presOf" srcId="{94EA0F39-064E-49D0-ACEE-F50AFD9B6822}" destId="{87F8EF63-B9C7-7F47-A4A4-BC4F49C3E8C0}" srcOrd="1" destOrd="0" presId="urn:microsoft.com/office/officeart/2016/7/layout/BasicLinearProcessNumbered"/>
    <dgm:cxn modelId="{BF70247B-5D93-4385-A881-91D41B06C547}" srcId="{91513BC5-D8C5-4B5F-9C70-1E2BD98FD04C}" destId="{94EA0F39-064E-49D0-ACEE-F50AFD9B6822}" srcOrd="0" destOrd="0" parTransId="{78CA0CCC-2B2E-4E07-BE4C-C1B7AE1E0981}" sibTransId="{0DEC6C45-B4AE-412B-9279-1E030776C09A}"/>
    <dgm:cxn modelId="{571EB981-81E8-5A46-A141-B6F06577844D}" type="presOf" srcId="{0DEC6C45-B4AE-412B-9279-1E030776C09A}" destId="{A67F2087-B1C9-6447-9F6B-FABD806EBDDA}" srcOrd="0" destOrd="0" presId="urn:microsoft.com/office/officeart/2016/7/layout/BasicLinearProcessNumbered"/>
    <dgm:cxn modelId="{0D0D7CD4-3B4C-6242-86AD-CBE2A4D17F31}" type="presOf" srcId="{94EA0F39-064E-49D0-ACEE-F50AFD9B6822}" destId="{0E10FE39-9E1B-D14C-82A1-ABFA20D01ECD}" srcOrd="0" destOrd="0" presId="urn:microsoft.com/office/officeart/2016/7/layout/BasicLinearProcessNumbered"/>
    <dgm:cxn modelId="{543F3CE8-42A1-8248-8CFA-359FEBFBD85C}" type="presOf" srcId="{91513BC5-D8C5-4B5F-9C70-1E2BD98FD04C}" destId="{584BC9F2-EC6F-4E49-90CB-B1794862FB9B}" srcOrd="0" destOrd="0" presId="urn:microsoft.com/office/officeart/2016/7/layout/BasicLinearProcessNumbered"/>
    <dgm:cxn modelId="{FBB430FA-9E68-584F-B02F-4FF422929A6C}" type="presOf" srcId="{399E1D17-6492-4537-8717-5A82D6944D89}" destId="{E0B82355-FC68-A043-AA3B-39BE781F9C08}" srcOrd="0" destOrd="0" presId="urn:microsoft.com/office/officeart/2016/7/layout/BasicLinearProcessNumbered"/>
    <dgm:cxn modelId="{AA5583FB-A628-6F42-83CF-839F23EEE4FD}" type="presOf" srcId="{E8AF0436-33A6-4568-868F-41D4E880397A}" destId="{BA774225-20B2-7745-A26D-76A59EAF2708}" srcOrd="0" destOrd="0" presId="urn:microsoft.com/office/officeart/2016/7/layout/BasicLinearProcessNumbered"/>
    <dgm:cxn modelId="{394E5AFF-1899-4164-91F1-4975F6A7B750}" srcId="{91513BC5-D8C5-4B5F-9C70-1E2BD98FD04C}" destId="{E8AF0436-33A6-4568-868F-41D4E880397A}" srcOrd="2" destOrd="0" parTransId="{C7A1860B-087B-4BA7-A3F9-5A02FFE481BA}" sibTransId="{A8EF2360-0281-4BA8-A299-E6DD975D153E}"/>
    <dgm:cxn modelId="{F8F5915B-D3D6-C040-A74F-3A7FC07B84E7}" type="presParOf" srcId="{584BC9F2-EC6F-4E49-90CB-B1794862FB9B}" destId="{439FA102-1EE3-DF45-A2E3-C67B8C95DAFA}" srcOrd="0" destOrd="0" presId="urn:microsoft.com/office/officeart/2016/7/layout/BasicLinearProcessNumbered"/>
    <dgm:cxn modelId="{541315FC-4244-AB4D-972E-FCE9F3ACDF0A}" type="presParOf" srcId="{439FA102-1EE3-DF45-A2E3-C67B8C95DAFA}" destId="{0E10FE39-9E1B-D14C-82A1-ABFA20D01ECD}" srcOrd="0" destOrd="0" presId="urn:microsoft.com/office/officeart/2016/7/layout/BasicLinearProcessNumbered"/>
    <dgm:cxn modelId="{AD01F4C2-2BA8-394E-B1ED-C03F2ED25472}" type="presParOf" srcId="{439FA102-1EE3-DF45-A2E3-C67B8C95DAFA}" destId="{A67F2087-B1C9-6447-9F6B-FABD806EBDDA}" srcOrd="1" destOrd="0" presId="urn:microsoft.com/office/officeart/2016/7/layout/BasicLinearProcessNumbered"/>
    <dgm:cxn modelId="{37F1417B-54BB-AC41-A8C9-227A5B6569EC}" type="presParOf" srcId="{439FA102-1EE3-DF45-A2E3-C67B8C95DAFA}" destId="{93C82FAC-C6DD-944A-9A28-F03BF562D8C6}" srcOrd="2" destOrd="0" presId="urn:microsoft.com/office/officeart/2016/7/layout/BasicLinearProcessNumbered"/>
    <dgm:cxn modelId="{689AA69A-2EBB-C34E-960A-42BCAC20E351}" type="presParOf" srcId="{439FA102-1EE3-DF45-A2E3-C67B8C95DAFA}" destId="{87F8EF63-B9C7-7F47-A4A4-BC4F49C3E8C0}" srcOrd="3" destOrd="0" presId="urn:microsoft.com/office/officeart/2016/7/layout/BasicLinearProcessNumbered"/>
    <dgm:cxn modelId="{1EE80EFB-D56B-A144-8B5E-6D9EC2E984E7}" type="presParOf" srcId="{584BC9F2-EC6F-4E49-90CB-B1794862FB9B}" destId="{58CB371D-164B-D040-BACE-EF1257D0E811}" srcOrd="1" destOrd="0" presId="urn:microsoft.com/office/officeart/2016/7/layout/BasicLinearProcessNumbered"/>
    <dgm:cxn modelId="{D93643E5-DE95-7642-AB45-64B33DDCD33D}" type="presParOf" srcId="{584BC9F2-EC6F-4E49-90CB-B1794862FB9B}" destId="{8023D17B-1FA2-694F-8F7A-7D1BE5BB35AD}" srcOrd="2" destOrd="0" presId="urn:microsoft.com/office/officeart/2016/7/layout/BasicLinearProcessNumbered"/>
    <dgm:cxn modelId="{DDD5E144-0A99-A64F-A42D-CAACDC56BE3F}" type="presParOf" srcId="{8023D17B-1FA2-694F-8F7A-7D1BE5BB35AD}" destId="{E0B82355-FC68-A043-AA3B-39BE781F9C08}" srcOrd="0" destOrd="0" presId="urn:microsoft.com/office/officeart/2016/7/layout/BasicLinearProcessNumbered"/>
    <dgm:cxn modelId="{E8493F2E-6A73-624F-B1B7-2CDE9A6BFE0A}" type="presParOf" srcId="{8023D17B-1FA2-694F-8F7A-7D1BE5BB35AD}" destId="{9B8CFEA5-2735-A541-8974-08C7A9134B93}" srcOrd="1" destOrd="0" presId="urn:microsoft.com/office/officeart/2016/7/layout/BasicLinearProcessNumbered"/>
    <dgm:cxn modelId="{F4870F22-C316-7948-A7BD-2DCDDA0B7449}" type="presParOf" srcId="{8023D17B-1FA2-694F-8F7A-7D1BE5BB35AD}" destId="{3972721A-D015-2E4C-8818-42AB07702E79}" srcOrd="2" destOrd="0" presId="urn:microsoft.com/office/officeart/2016/7/layout/BasicLinearProcessNumbered"/>
    <dgm:cxn modelId="{47C6F916-2452-784B-B03F-5C03CA6431AC}" type="presParOf" srcId="{8023D17B-1FA2-694F-8F7A-7D1BE5BB35AD}" destId="{A52589BC-2C36-C44B-B6DE-D0F4560A1370}" srcOrd="3" destOrd="0" presId="urn:microsoft.com/office/officeart/2016/7/layout/BasicLinearProcessNumbered"/>
    <dgm:cxn modelId="{3B279940-166C-E04F-AABA-758FEE387D2A}" type="presParOf" srcId="{584BC9F2-EC6F-4E49-90CB-B1794862FB9B}" destId="{BA100859-C920-4749-8A31-F7AC403147D5}" srcOrd="3" destOrd="0" presId="urn:microsoft.com/office/officeart/2016/7/layout/BasicLinearProcessNumbered"/>
    <dgm:cxn modelId="{2AA30763-875D-8D4F-857E-63E0C1ED9AB3}" type="presParOf" srcId="{584BC9F2-EC6F-4E49-90CB-B1794862FB9B}" destId="{3D5CBEE1-870F-5A46-899A-D410E58E4AEF}" srcOrd="4" destOrd="0" presId="urn:microsoft.com/office/officeart/2016/7/layout/BasicLinearProcessNumbered"/>
    <dgm:cxn modelId="{B6F87B4D-3A56-D840-AA9C-D14D984E31F2}" type="presParOf" srcId="{3D5CBEE1-870F-5A46-899A-D410E58E4AEF}" destId="{BA774225-20B2-7745-A26D-76A59EAF2708}" srcOrd="0" destOrd="0" presId="urn:microsoft.com/office/officeart/2016/7/layout/BasicLinearProcessNumbered"/>
    <dgm:cxn modelId="{215CCDF7-3EF4-F742-9D62-85FB865E8966}" type="presParOf" srcId="{3D5CBEE1-870F-5A46-899A-D410E58E4AEF}" destId="{A47496BB-7251-DB49-903B-83CF72DA9C76}" srcOrd="1" destOrd="0" presId="urn:microsoft.com/office/officeart/2016/7/layout/BasicLinearProcessNumbered"/>
    <dgm:cxn modelId="{4B7EF812-F76E-0D40-BCF9-F96CEC5665CC}" type="presParOf" srcId="{3D5CBEE1-870F-5A46-899A-D410E58E4AEF}" destId="{272BCE34-8C9D-594E-8AFC-BF5417F6DA76}" srcOrd="2" destOrd="0" presId="urn:microsoft.com/office/officeart/2016/7/layout/BasicLinearProcessNumbered"/>
    <dgm:cxn modelId="{82930A79-288F-614C-9D0D-542CC8EA3B20}" type="presParOf" srcId="{3D5CBEE1-870F-5A46-899A-D410E58E4AEF}" destId="{D0C7C7B3-A108-C64E-A0E1-DC988F9439C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7FDD1-92D5-504A-8C39-B26FC496A33D}">
      <dsp:nvSpPr>
        <dsp:cNvPr id="0" name=""/>
        <dsp:cNvSpPr/>
      </dsp:nvSpPr>
      <dsp:spPr>
        <a:xfrm>
          <a:off x="1343" y="435501"/>
          <a:ext cx="3143342" cy="15716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Company Product</a:t>
          </a:r>
          <a:r>
            <a:rPr lang="en-US" sz="2200" kern="1200"/>
            <a:t>: Integrated accounting and expense management software.</a:t>
          </a:r>
        </a:p>
      </dsp:txBody>
      <dsp:txXfrm>
        <a:off x="47376" y="481534"/>
        <a:ext cx="3051276" cy="1479605"/>
      </dsp:txXfrm>
    </dsp:sp>
    <dsp:sp modelId="{723D51AC-1084-A340-820E-3B2D621BA6A3}">
      <dsp:nvSpPr>
        <dsp:cNvPr id="0" name=""/>
        <dsp:cNvSpPr/>
      </dsp:nvSpPr>
      <dsp:spPr>
        <a:xfrm>
          <a:off x="315677" y="2007173"/>
          <a:ext cx="314334" cy="1178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753"/>
              </a:lnTo>
              <a:lnTo>
                <a:pt x="314334" y="1178753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BB538-3138-B844-82C7-6E5708E6EA47}">
      <dsp:nvSpPr>
        <dsp:cNvPr id="0" name=""/>
        <dsp:cNvSpPr/>
      </dsp:nvSpPr>
      <dsp:spPr>
        <a:xfrm>
          <a:off x="630011" y="2400090"/>
          <a:ext cx="2514673" cy="1571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Consolidate disparate accounting and financial software’s.</a:t>
          </a:r>
        </a:p>
      </dsp:txBody>
      <dsp:txXfrm>
        <a:off x="676044" y="2446123"/>
        <a:ext cx="2422607" cy="1479605"/>
      </dsp:txXfrm>
    </dsp:sp>
    <dsp:sp modelId="{0790CAFC-BCDA-D64E-B2CF-C3E6814DFEBA}">
      <dsp:nvSpPr>
        <dsp:cNvPr id="0" name=""/>
        <dsp:cNvSpPr/>
      </dsp:nvSpPr>
      <dsp:spPr>
        <a:xfrm>
          <a:off x="3930521" y="435501"/>
          <a:ext cx="3143342" cy="15716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Company Objective</a:t>
          </a:r>
          <a:r>
            <a:rPr lang="en-US" sz="2200" kern="1200"/>
            <a:t>: Locate companies hiring accountants or controllers. 	</a:t>
          </a:r>
        </a:p>
      </dsp:txBody>
      <dsp:txXfrm>
        <a:off x="3976554" y="481534"/>
        <a:ext cx="3051276" cy="1479605"/>
      </dsp:txXfrm>
    </dsp:sp>
    <dsp:sp modelId="{35CFC220-BC7A-AE4B-A46B-5A917FA50592}">
      <dsp:nvSpPr>
        <dsp:cNvPr id="0" name=""/>
        <dsp:cNvSpPr/>
      </dsp:nvSpPr>
      <dsp:spPr>
        <a:xfrm>
          <a:off x="4244855" y="2007173"/>
          <a:ext cx="314334" cy="1178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753"/>
              </a:lnTo>
              <a:lnTo>
                <a:pt x="314334" y="1178753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109FF-E41C-8E47-A0FD-5AB0F599AE77}">
      <dsp:nvSpPr>
        <dsp:cNvPr id="0" name=""/>
        <dsp:cNvSpPr/>
      </dsp:nvSpPr>
      <dsp:spPr>
        <a:xfrm>
          <a:off x="4559189" y="2400090"/>
          <a:ext cx="2514673" cy="1571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Required proficiency in QuickBooks or NetSuite.</a:t>
          </a:r>
        </a:p>
      </dsp:txBody>
      <dsp:txXfrm>
        <a:off x="4605222" y="2446123"/>
        <a:ext cx="2422607" cy="1479605"/>
      </dsp:txXfrm>
    </dsp:sp>
    <dsp:sp modelId="{B29ED3A1-EDAA-6444-B80F-8340C6F0B235}">
      <dsp:nvSpPr>
        <dsp:cNvPr id="0" name=""/>
        <dsp:cNvSpPr/>
      </dsp:nvSpPr>
      <dsp:spPr>
        <a:xfrm>
          <a:off x="7859699" y="435501"/>
          <a:ext cx="3143342" cy="15716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Task</a:t>
          </a:r>
          <a:r>
            <a:rPr lang="en-US" sz="2200" kern="1200"/>
            <a:t>: Scrape LinkedIn job postings to find target companies.</a:t>
          </a:r>
        </a:p>
      </dsp:txBody>
      <dsp:txXfrm>
        <a:off x="7905732" y="481534"/>
        <a:ext cx="3051276" cy="1479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C33F7-6EC4-944F-A31B-41795F7F567C}">
      <dsp:nvSpPr>
        <dsp:cNvPr id="0" name=""/>
        <dsp:cNvSpPr/>
      </dsp:nvSpPr>
      <dsp:spPr>
        <a:xfrm>
          <a:off x="0" y="0"/>
          <a:ext cx="8473376" cy="79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Utilize selenium to handle the infinite scroll feature.</a:t>
          </a:r>
        </a:p>
      </dsp:txBody>
      <dsp:txXfrm>
        <a:off x="23235" y="23235"/>
        <a:ext cx="7524519" cy="746837"/>
      </dsp:txXfrm>
    </dsp:sp>
    <dsp:sp modelId="{56FF7371-2CA9-0F43-B8E4-F3C4E80A5ED4}">
      <dsp:nvSpPr>
        <dsp:cNvPr id="0" name=""/>
        <dsp:cNvSpPr/>
      </dsp:nvSpPr>
      <dsp:spPr>
        <a:xfrm>
          <a:off x="632752" y="903489"/>
          <a:ext cx="8473376" cy="79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With each scroll to the bottom of the page, 25 new postings are loaded.</a:t>
          </a:r>
        </a:p>
      </dsp:txBody>
      <dsp:txXfrm>
        <a:off x="655987" y="926724"/>
        <a:ext cx="7278504" cy="746837"/>
      </dsp:txXfrm>
    </dsp:sp>
    <dsp:sp modelId="{ECB9DA95-78A5-BF42-866A-6CBD0F534CCB}">
      <dsp:nvSpPr>
        <dsp:cNvPr id="0" name=""/>
        <dsp:cNvSpPr/>
      </dsp:nvSpPr>
      <dsp:spPr>
        <a:xfrm>
          <a:off x="1265504" y="1806978"/>
          <a:ext cx="8473376" cy="79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selenium to scroll until 1000 postings (max) are visible on the page.</a:t>
          </a:r>
        </a:p>
      </dsp:txBody>
      <dsp:txXfrm>
        <a:off x="1288739" y="1830213"/>
        <a:ext cx="7278504" cy="746837"/>
      </dsp:txXfrm>
    </dsp:sp>
    <dsp:sp modelId="{C57E0CF0-8503-2D44-8152-2C1C5FD869C0}">
      <dsp:nvSpPr>
        <dsp:cNvPr id="0" name=""/>
        <dsp:cNvSpPr/>
      </dsp:nvSpPr>
      <dsp:spPr>
        <a:xfrm>
          <a:off x="1898256" y="2710467"/>
          <a:ext cx="8473376" cy="79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BeautifulSoup to parse and extract html elements of interest.</a:t>
          </a:r>
        </a:p>
      </dsp:txBody>
      <dsp:txXfrm>
        <a:off x="1921491" y="2733702"/>
        <a:ext cx="7278504" cy="746837"/>
      </dsp:txXfrm>
    </dsp:sp>
    <dsp:sp modelId="{3B61219C-9296-E24D-9AEE-8A08B6407B42}">
      <dsp:nvSpPr>
        <dsp:cNvPr id="0" name=""/>
        <dsp:cNvSpPr/>
      </dsp:nvSpPr>
      <dsp:spPr>
        <a:xfrm>
          <a:off x="2531008" y="3613956"/>
          <a:ext cx="8473376" cy="79330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program will then loop through job postings and if a software of interest is flagged, relevant data is extracted.</a:t>
          </a:r>
        </a:p>
      </dsp:txBody>
      <dsp:txXfrm>
        <a:off x="2554243" y="3637191"/>
        <a:ext cx="7278504" cy="746837"/>
      </dsp:txXfrm>
    </dsp:sp>
    <dsp:sp modelId="{750E7ADC-45E9-A943-BCFF-20E344ACCE4E}">
      <dsp:nvSpPr>
        <dsp:cNvPr id="0" name=""/>
        <dsp:cNvSpPr/>
      </dsp:nvSpPr>
      <dsp:spPr>
        <a:xfrm>
          <a:off x="7957726" y="579555"/>
          <a:ext cx="515649" cy="515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073747" y="579555"/>
        <a:ext cx="283607" cy="388026"/>
      </dsp:txXfrm>
    </dsp:sp>
    <dsp:sp modelId="{01CE583C-6B35-2543-86AD-C908926C68AE}">
      <dsp:nvSpPr>
        <dsp:cNvPr id="0" name=""/>
        <dsp:cNvSpPr/>
      </dsp:nvSpPr>
      <dsp:spPr>
        <a:xfrm>
          <a:off x="8590478" y="1483044"/>
          <a:ext cx="515649" cy="515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06499" y="1483044"/>
        <a:ext cx="283607" cy="388026"/>
      </dsp:txXfrm>
    </dsp:sp>
    <dsp:sp modelId="{E17F6BA3-8915-6642-97DE-7DB156BF9F22}">
      <dsp:nvSpPr>
        <dsp:cNvPr id="0" name=""/>
        <dsp:cNvSpPr/>
      </dsp:nvSpPr>
      <dsp:spPr>
        <a:xfrm>
          <a:off x="9223230" y="2373311"/>
          <a:ext cx="515649" cy="515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339251" y="2373311"/>
        <a:ext cx="283607" cy="388026"/>
      </dsp:txXfrm>
    </dsp:sp>
    <dsp:sp modelId="{46D9ED4B-D843-0843-9C7B-AB7ADC0CC9CE}">
      <dsp:nvSpPr>
        <dsp:cNvPr id="0" name=""/>
        <dsp:cNvSpPr/>
      </dsp:nvSpPr>
      <dsp:spPr>
        <a:xfrm>
          <a:off x="9855982" y="3285615"/>
          <a:ext cx="515649" cy="515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972003" y="3285615"/>
        <a:ext cx="283607" cy="388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0FE39-9E1B-D14C-82A1-ABFA20D01ECD}">
      <dsp:nvSpPr>
        <dsp:cNvPr id="0" name=""/>
        <dsp:cNvSpPr/>
      </dsp:nvSpPr>
      <dsp:spPr>
        <a:xfrm>
          <a:off x="0" y="0"/>
          <a:ext cx="3149203" cy="35480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24" tIns="330200" rIns="24552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data frame of leads with 4 columns: Job Title, Company, Link, Software Flagged.</a:t>
          </a:r>
        </a:p>
      </dsp:txBody>
      <dsp:txXfrm>
        <a:off x="0" y="1348263"/>
        <a:ext cx="3149203" cy="2128837"/>
      </dsp:txXfrm>
    </dsp:sp>
    <dsp:sp modelId="{A67F2087-B1C9-6447-9F6B-FABD806EBDDA}">
      <dsp:nvSpPr>
        <dsp:cNvPr id="0" name=""/>
        <dsp:cNvSpPr/>
      </dsp:nvSpPr>
      <dsp:spPr>
        <a:xfrm>
          <a:off x="1042392" y="354806"/>
          <a:ext cx="1064418" cy="10644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86" tIns="12700" rIns="829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98272" y="510686"/>
        <a:ext cx="752658" cy="752658"/>
      </dsp:txXfrm>
    </dsp:sp>
    <dsp:sp modelId="{93C82FAC-C6DD-944A-9A28-F03BF562D8C6}">
      <dsp:nvSpPr>
        <dsp:cNvPr id="0" name=""/>
        <dsp:cNvSpPr/>
      </dsp:nvSpPr>
      <dsp:spPr>
        <a:xfrm>
          <a:off x="0" y="3547990"/>
          <a:ext cx="314920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82355-FC68-A043-AA3B-39BE781F9C08}">
      <dsp:nvSpPr>
        <dsp:cNvPr id="0" name=""/>
        <dsp:cNvSpPr/>
      </dsp:nvSpPr>
      <dsp:spPr>
        <a:xfrm>
          <a:off x="3464123" y="0"/>
          <a:ext cx="3149203" cy="35480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24" tIns="330200" rIns="24552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Ensure there are no duplicates in the ‘Company’ column as we are targeting individual companies. </a:t>
          </a:r>
        </a:p>
      </dsp:txBody>
      <dsp:txXfrm>
        <a:off x="3464123" y="1348263"/>
        <a:ext cx="3149203" cy="2128837"/>
      </dsp:txXfrm>
    </dsp:sp>
    <dsp:sp modelId="{9B8CFEA5-2735-A541-8974-08C7A9134B93}">
      <dsp:nvSpPr>
        <dsp:cNvPr id="0" name=""/>
        <dsp:cNvSpPr/>
      </dsp:nvSpPr>
      <dsp:spPr>
        <a:xfrm>
          <a:off x="4506515" y="354806"/>
          <a:ext cx="1064418" cy="10644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86" tIns="12700" rIns="829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62395" y="510686"/>
        <a:ext cx="752658" cy="752658"/>
      </dsp:txXfrm>
    </dsp:sp>
    <dsp:sp modelId="{3972721A-D015-2E4C-8818-42AB07702E79}">
      <dsp:nvSpPr>
        <dsp:cNvPr id="0" name=""/>
        <dsp:cNvSpPr/>
      </dsp:nvSpPr>
      <dsp:spPr>
        <a:xfrm>
          <a:off x="3464123" y="3547990"/>
          <a:ext cx="314920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74225-20B2-7745-A26D-76A59EAF2708}">
      <dsp:nvSpPr>
        <dsp:cNvPr id="0" name=""/>
        <dsp:cNvSpPr/>
      </dsp:nvSpPr>
      <dsp:spPr>
        <a:xfrm>
          <a:off x="6928246" y="0"/>
          <a:ext cx="3149203" cy="35480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524" tIns="330200" rIns="24552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Convert data frame into Excel &amp; CSV files.</a:t>
          </a:r>
        </a:p>
      </dsp:txBody>
      <dsp:txXfrm>
        <a:off x="6928246" y="1348263"/>
        <a:ext cx="3149203" cy="2128837"/>
      </dsp:txXfrm>
    </dsp:sp>
    <dsp:sp modelId="{A47496BB-7251-DB49-903B-83CF72DA9C76}">
      <dsp:nvSpPr>
        <dsp:cNvPr id="0" name=""/>
        <dsp:cNvSpPr/>
      </dsp:nvSpPr>
      <dsp:spPr>
        <a:xfrm>
          <a:off x="7970639" y="354806"/>
          <a:ext cx="1064418" cy="106441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986" tIns="12700" rIns="829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26519" y="510686"/>
        <a:ext cx="752658" cy="752658"/>
      </dsp:txXfrm>
    </dsp:sp>
    <dsp:sp modelId="{272BCE34-8C9D-594E-8AFC-BF5417F6DA76}">
      <dsp:nvSpPr>
        <dsp:cNvPr id="0" name=""/>
        <dsp:cNvSpPr/>
      </dsp:nvSpPr>
      <dsp:spPr>
        <a:xfrm>
          <a:off x="6928246" y="3547990"/>
          <a:ext cx="314920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167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060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6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27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9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846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33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0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741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31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2FEDA-C6CF-4D70-DDCF-442314D47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34" y="750413"/>
            <a:ext cx="5973227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Web Scraping for Lead Generation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EC92141-6BDB-D095-1D9D-BD9960CCF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000" dirty="0"/>
              <a:t>Hunter Luckow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Department of Computer Science &amp; Innovation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Long Island University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B930A-A6DE-E4CB-38E5-1C41D80A4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86" r="23801" b="2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856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BC27C-4DBC-1061-72BF-397E4477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D6AE2D-8A83-4388-2AF5-9BFDD73F8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76307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50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35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70B21-2B67-86C6-A430-7531A193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/>
              <a:t>Exploratory Analysis</a:t>
            </a:r>
          </a:p>
        </p:txBody>
      </p:sp>
      <p:sp>
        <p:nvSpPr>
          <p:cNvPr id="60" name="Freeform: Shape 37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3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2E0C-296F-021D-0A5A-E3091A37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Visually analyze structure of LinkedIn webpage.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Inspect HTML to find elements of interest (Job Title, Company Name, Link to Job Posting, Software Flagged).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F13F221-0DC5-D867-0164-24854B84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742" y="1844535"/>
            <a:ext cx="5654663" cy="3095926"/>
          </a:xfrm>
          <a:prstGeom prst="rect">
            <a:avLst/>
          </a:prstGeom>
        </p:spPr>
      </p:pic>
      <p:sp>
        <p:nvSpPr>
          <p:cNvPr id="67" name="Freeform: Shape 47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8" name="Group 49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69" name="Freeform: Shape 50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0" name="Freeform: Shape 51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1" name="Freeform: Shape 52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2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56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16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CBE7F-FBBF-3104-09E1-4B62E679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Program Architecture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094CBE-D488-9EE8-DCFC-4B8B491A6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559312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94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B1BEC-7DEA-017F-41DB-C16310E4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3" y="971398"/>
            <a:ext cx="5383698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HTML Elements of Interest</a:t>
            </a:r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4459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5281741-204B-EA5F-2F30-11532621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717" y="3569326"/>
            <a:ext cx="3892626" cy="1342956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Content Placeholder 10" descr="Graphical user interface&#10;&#10;Description automatically generated">
            <a:extLst>
              <a:ext uri="{FF2B5EF4-FFF2-40B4-BE49-F238E27FC236}">
                <a16:creationId xmlns:a16="http://schemas.microsoft.com/office/drawing/2014/main" id="{D8872E0D-0AC7-EADE-C776-B5A3377C9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249" y="2555776"/>
            <a:ext cx="7077994" cy="3788720"/>
          </a:xfrm>
        </p:spPr>
      </p:pic>
    </p:spTree>
    <p:extLst>
      <p:ext uri="{BB962C8B-B14F-4D97-AF65-F5344CB8AC3E}">
        <p14:creationId xmlns:p14="http://schemas.microsoft.com/office/powerpoint/2010/main" val="335133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B3071-0B5A-A830-8FF5-49F59C99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374902" cy="1835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More HTML Elements</a:t>
            </a:r>
          </a:p>
        </p:txBody>
      </p:sp>
      <p:grpSp>
        <p:nvGrpSpPr>
          <p:cNvPr id="61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4840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2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7490A9A6-8A0D-4555-EC0B-A6304DD9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40" y="1114691"/>
            <a:ext cx="5401232" cy="149249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ECFB06-B324-D9A2-8E14-E1B3E2D7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98" y="2362831"/>
            <a:ext cx="6638398" cy="366771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667C1CA-8057-BD8F-6186-63458D2F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35" y="3469998"/>
            <a:ext cx="4112758" cy="1460028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2630" y="5840200"/>
            <a:ext cx="2152346" cy="1017799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99575" y="5630406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310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C168C-F873-CB96-10AA-85A30AF5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Post-Processing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E09DC8-2DB3-1205-2381-1DDF83C7D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823635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54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387374F-F6AC-498C-A0BC-3B6AE9F7D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5C005FA-EB6E-3ADF-B7E1-B2B4C4138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250"/>
          <a:stretch/>
        </p:blipFill>
        <p:spPr>
          <a:xfrm>
            <a:off x="530973" y="518898"/>
            <a:ext cx="11129649" cy="58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4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DCA92-79E0-6A8C-872B-17DF6BE5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8192177" cy="1848734"/>
          </a:xfrm>
        </p:spPr>
        <p:txBody>
          <a:bodyPr>
            <a:normAutofit/>
          </a:bodyPr>
          <a:lstStyle/>
          <a:p>
            <a:r>
              <a:rPr lang="en-US" dirty="0"/>
              <a:t>Results &amp; Future Work</a:t>
            </a:r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C36B-792F-12E8-05A2-45A934E2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299404"/>
            <a:ext cx="6805891" cy="2745750"/>
          </a:xfrm>
        </p:spPr>
        <p:txBody>
          <a:bodyPr>
            <a:normAutofit/>
          </a:bodyPr>
          <a:lstStyle/>
          <a:p>
            <a:r>
              <a:rPr lang="en-US" dirty="0"/>
              <a:t>Out of 1000 job postings 140 were flagged. </a:t>
            </a:r>
          </a:p>
          <a:p>
            <a:r>
              <a:rPr lang="en-US" dirty="0"/>
              <a:t>With a success rate of 14%, my program proves to be an effective tool in generating leads.</a:t>
            </a:r>
          </a:p>
          <a:p>
            <a:r>
              <a:rPr lang="en-US" dirty="0"/>
              <a:t>Next Steps: Explore implementing individually filtered by state to increase the sample pool.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95435" y="4632160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6B7380-D890-4F06-9C8B-9810CF45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CA390FC2-3FC4-4A52-A729-F9F03EE12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90597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275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Georgia Pro Semibold</vt:lpstr>
      <vt:lpstr>RocaVTI</vt:lpstr>
      <vt:lpstr>Web Scraping for Lead Generation</vt:lpstr>
      <vt:lpstr>Overview</vt:lpstr>
      <vt:lpstr>Exploratory Analysis</vt:lpstr>
      <vt:lpstr>Program Architecture</vt:lpstr>
      <vt:lpstr>HTML Elements of Interest</vt:lpstr>
      <vt:lpstr>More HTML Elements</vt:lpstr>
      <vt:lpstr>Post-Processing</vt:lpstr>
      <vt:lpstr>PowerPoint Presentation</vt:lpstr>
      <vt:lpstr>Results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for Lead Generation</dc:title>
  <dc:creator>Hunter Luckow</dc:creator>
  <cp:lastModifiedBy>Hunter Luckow</cp:lastModifiedBy>
  <cp:revision>2</cp:revision>
  <dcterms:created xsi:type="dcterms:W3CDTF">2023-04-26T20:24:03Z</dcterms:created>
  <dcterms:modified xsi:type="dcterms:W3CDTF">2023-04-26T22:27:04Z</dcterms:modified>
</cp:coreProperties>
</file>