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47a23b2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47a23b2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87550" y="732150"/>
            <a:ext cx="32247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Viewable model of a tree and fruit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Interactable with user click determining when fruit drops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fruit is loaded based on the amount of time after being dropped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transformations for the fruit such as rolling upon hitting the ground for more believability 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0" y="800725"/>
            <a:ext cx="5483251" cy="30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have been nice if my computer didn’t crash and lose basically all of the 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challenging task was working with three.js and getting it to do what we needed it to do for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interesting was setting an object to a variable for later use and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 would have done things differently I would have saved more frequently (obviously) and tried to loop the object load process if possible since loading several objects manually wastes a lot of time and space in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