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a5d3e5c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a5d3e5c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a47a23b2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a47a23b2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Animation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Scott Thompson and Hunter McCall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187550" y="732150"/>
            <a:ext cx="32247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Viewable model of a tree and fruit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Additional fruit is loaded based on the amount of time after being dropped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 transformations for the fruit such as rolling upon hitting the ground 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225" y="417450"/>
            <a:ext cx="5426952" cy="339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challenging task was working with three.js and getting it to do what we needed it to do for the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interesting was setting an object to a variable for later use and transformation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Things we would have done differently include trying to loop the object load process if possible since loading several objects manually wastes a lot of time and space in code as well as get the textures to work properly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would have been nice to have time for more implementation rather than wrestling with three.js to make it even functional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