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3" r:id="rId5"/>
    <p:sldId id="264" r:id="rId6"/>
    <p:sldId id="259" r:id="rId7"/>
    <p:sldId id="265" r:id="rId8"/>
    <p:sldId id="266" r:id="rId9"/>
    <p:sldId id="267" r:id="rId10"/>
    <p:sldId id="268" r:id="rId11"/>
    <p:sldId id="261" r:id="rId12"/>
    <p:sldId id="269" r:id="rId13"/>
    <p:sldId id="270" r:id="rId14"/>
    <p:sldId id="262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FCA414-FBBD-4729-A53E-617499C6C3C9}" v="8" dt="2022-05-03T04:15:27.061"/>
    <p1510:client id="{470C05BF-A4F1-8D79-BE7A-C2215DFC038B}" v="1925" dt="2022-05-03T02:37:51.598"/>
    <p1510:client id="{ABF549BA-A513-5B0D-A267-5D5158BB34C0}" v="1095" dt="2022-05-03T03:25:22.79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unter Waldridge" userId="S::hwaldridge@bellarmine.edu::6c08e56f-1c28-41d3-ab27-03cd5b45eec8" providerId="AD" clId="Web-{ABF549BA-A513-5B0D-A267-5D5158BB34C0}"/>
    <pc:docChg chg="addSld delSld modSld sldOrd">
      <pc:chgData name="Hunter Waldridge" userId="S::hwaldridge@bellarmine.edu::6c08e56f-1c28-41d3-ab27-03cd5b45eec8" providerId="AD" clId="Web-{ABF549BA-A513-5B0D-A267-5D5158BB34C0}" dt="2022-05-03T03:25:21.059" v="1045" actId="20577"/>
      <pc:docMkLst>
        <pc:docMk/>
      </pc:docMkLst>
      <pc:sldChg chg="addSp delSp modSp mod modClrScheme chgLayout">
        <pc:chgData name="Hunter Waldridge" userId="S::hwaldridge@bellarmine.edu::6c08e56f-1c28-41d3-ab27-03cd5b45eec8" providerId="AD" clId="Web-{ABF549BA-A513-5B0D-A267-5D5158BB34C0}" dt="2022-05-03T02:43:26.008" v="32" actId="20577"/>
        <pc:sldMkLst>
          <pc:docMk/>
          <pc:sldMk cId="3907490240" sldId="258"/>
        </pc:sldMkLst>
        <pc:spChg chg="mod">
          <ac:chgData name="Hunter Waldridge" userId="S::hwaldridge@bellarmine.edu::6c08e56f-1c28-41d3-ab27-03cd5b45eec8" providerId="AD" clId="Web-{ABF549BA-A513-5B0D-A267-5D5158BB34C0}" dt="2022-05-03T02:42:03.648" v="7"/>
          <ac:spMkLst>
            <pc:docMk/>
            <pc:sldMk cId="3907490240" sldId="258"/>
            <ac:spMk id="2" creationId="{DE49BB75-1662-9E0B-3F8F-1209D7DABC3B}"/>
          </ac:spMkLst>
        </pc:spChg>
        <pc:spChg chg="mod ord">
          <ac:chgData name="Hunter Waldridge" userId="S::hwaldridge@bellarmine.edu::6c08e56f-1c28-41d3-ab27-03cd5b45eec8" providerId="AD" clId="Web-{ABF549BA-A513-5B0D-A267-5D5158BB34C0}" dt="2022-05-03T02:43:26.008" v="32" actId="20577"/>
          <ac:spMkLst>
            <pc:docMk/>
            <pc:sldMk cId="3907490240" sldId="258"/>
            <ac:spMk id="3" creationId="{DA98A7F3-4C7D-9264-67C2-200AEBDFFDDE}"/>
          </ac:spMkLst>
        </pc:spChg>
        <pc:picChg chg="add del mod">
          <ac:chgData name="Hunter Waldridge" userId="S::hwaldridge@bellarmine.edu::6c08e56f-1c28-41d3-ab27-03cd5b45eec8" providerId="AD" clId="Web-{ABF549BA-A513-5B0D-A267-5D5158BB34C0}" dt="2022-05-03T02:41:52.148" v="5"/>
          <ac:picMkLst>
            <pc:docMk/>
            <pc:sldMk cId="3907490240" sldId="258"/>
            <ac:picMk id="4" creationId="{7693556B-7FCE-AA71-608F-82A7300C3BB4}"/>
          </ac:picMkLst>
        </pc:picChg>
        <pc:picChg chg="add mod">
          <ac:chgData name="Hunter Waldridge" userId="S::hwaldridge@bellarmine.edu::6c08e56f-1c28-41d3-ab27-03cd5b45eec8" providerId="AD" clId="Web-{ABF549BA-A513-5B0D-A267-5D5158BB34C0}" dt="2022-05-03T02:42:03.648" v="7"/>
          <ac:picMkLst>
            <pc:docMk/>
            <pc:sldMk cId="3907490240" sldId="258"/>
            <ac:picMk id="5" creationId="{94121247-E5B3-57EA-B357-56636CD11518}"/>
          </ac:picMkLst>
        </pc:picChg>
      </pc:sldChg>
      <pc:sldChg chg="addSp delSp">
        <pc:chgData name="Hunter Waldridge" userId="S::hwaldridge@bellarmine.edu::6c08e56f-1c28-41d3-ab27-03cd5b45eec8" providerId="AD" clId="Web-{ABF549BA-A513-5B0D-A267-5D5158BB34C0}" dt="2022-05-03T02:48:23.340" v="78"/>
        <pc:sldMkLst>
          <pc:docMk/>
          <pc:sldMk cId="68010640" sldId="259"/>
        </pc:sldMkLst>
        <pc:spChg chg="add del">
          <ac:chgData name="Hunter Waldridge" userId="S::hwaldridge@bellarmine.edu::6c08e56f-1c28-41d3-ab27-03cd5b45eec8" providerId="AD" clId="Web-{ABF549BA-A513-5B0D-A267-5D5158BB34C0}" dt="2022-05-03T02:48:23.340" v="78"/>
          <ac:spMkLst>
            <pc:docMk/>
            <pc:sldMk cId="68010640" sldId="259"/>
            <ac:spMk id="3" creationId="{CB59C4EF-5CE2-7B92-7127-A4DD1BAAF9B5}"/>
          </ac:spMkLst>
        </pc:spChg>
        <pc:graphicFrameChg chg="add del">
          <ac:chgData name="Hunter Waldridge" userId="S::hwaldridge@bellarmine.edu::6c08e56f-1c28-41d3-ab27-03cd5b45eec8" providerId="AD" clId="Web-{ABF549BA-A513-5B0D-A267-5D5158BB34C0}" dt="2022-05-03T02:48:23.340" v="78"/>
          <ac:graphicFrameMkLst>
            <pc:docMk/>
            <pc:sldMk cId="68010640" sldId="259"/>
            <ac:graphicFrameMk id="5" creationId="{181D6D34-D884-ED22-A49E-A965F0D1411B}"/>
          </ac:graphicFrameMkLst>
        </pc:graphicFrameChg>
      </pc:sldChg>
      <pc:sldChg chg="modSp del">
        <pc:chgData name="Hunter Waldridge" userId="S::hwaldridge@bellarmine.edu::6c08e56f-1c28-41d3-ab27-03cd5b45eec8" providerId="AD" clId="Web-{ABF549BA-A513-5B0D-A267-5D5158BB34C0}" dt="2022-05-03T02:51:22.888" v="195"/>
        <pc:sldMkLst>
          <pc:docMk/>
          <pc:sldMk cId="2114429187" sldId="260"/>
        </pc:sldMkLst>
        <pc:spChg chg="mod">
          <ac:chgData name="Hunter Waldridge" userId="S::hwaldridge@bellarmine.edu::6c08e56f-1c28-41d3-ab27-03cd5b45eec8" providerId="AD" clId="Web-{ABF549BA-A513-5B0D-A267-5D5158BB34C0}" dt="2022-05-03T02:49:42.200" v="194" actId="20577"/>
          <ac:spMkLst>
            <pc:docMk/>
            <pc:sldMk cId="2114429187" sldId="260"/>
            <ac:spMk id="3" creationId="{22BB6C28-AC90-6DFD-ED38-016DE1707E9B}"/>
          </ac:spMkLst>
        </pc:spChg>
      </pc:sldChg>
      <pc:sldChg chg="modSp">
        <pc:chgData name="Hunter Waldridge" userId="S::hwaldridge@bellarmine.edu::6c08e56f-1c28-41d3-ab27-03cd5b45eec8" providerId="AD" clId="Web-{ABF549BA-A513-5B0D-A267-5D5158BB34C0}" dt="2022-05-03T03:25:21.059" v="1045" actId="20577"/>
        <pc:sldMkLst>
          <pc:docMk/>
          <pc:sldMk cId="3030621065" sldId="261"/>
        </pc:sldMkLst>
        <pc:spChg chg="mod">
          <ac:chgData name="Hunter Waldridge" userId="S::hwaldridge@bellarmine.edu::6c08e56f-1c28-41d3-ab27-03cd5b45eec8" providerId="AD" clId="Web-{ABF549BA-A513-5B0D-A267-5D5158BB34C0}" dt="2022-05-03T03:25:21.059" v="1045" actId="20577"/>
          <ac:spMkLst>
            <pc:docMk/>
            <pc:sldMk cId="3030621065" sldId="261"/>
            <ac:spMk id="3" creationId="{7D413BA6-990E-EEE3-ACF5-184A6D8AED62}"/>
          </ac:spMkLst>
        </pc:spChg>
      </pc:sldChg>
      <pc:sldChg chg="modSp">
        <pc:chgData name="Hunter Waldridge" userId="S::hwaldridge@bellarmine.edu::6c08e56f-1c28-41d3-ab27-03cd5b45eec8" providerId="AD" clId="Web-{ABF549BA-A513-5B0D-A267-5D5158BB34C0}" dt="2022-05-03T03:15:09.570" v="621" actId="20577"/>
        <pc:sldMkLst>
          <pc:docMk/>
          <pc:sldMk cId="3729892078" sldId="262"/>
        </pc:sldMkLst>
        <pc:spChg chg="mod">
          <ac:chgData name="Hunter Waldridge" userId="S::hwaldridge@bellarmine.edu::6c08e56f-1c28-41d3-ab27-03cd5b45eec8" providerId="AD" clId="Web-{ABF549BA-A513-5B0D-A267-5D5158BB34C0}" dt="2022-05-03T03:15:09.570" v="621" actId="20577"/>
          <ac:spMkLst>
            <pc:docMk/>
            <pc:sldMk cId="3729892078" sldId="262"/>
            <ac:spMk id="3" creationId="{4210B129-9C0D-C87C-C6E3-FAEA449BD698}"/>
          </ac:spMkLst>
        </pc:spChg>
      </pc:sldChg>
      <pc:sldChg chg="addSp modSp mod modClrScheme chgLayout">
        <pc:chgData name="Hunter Waldridge" userId="S::hwaldridge@bellarmine.edu::6c08e56f-1c28-41d3-ab27-03cd5b45eec8" providerId="AD" clId="Web-{ABF549BA-A513-5B0D-A267-5D5158BB34C0}" dt="2022-05-03T02:46:06.306" v="59" actId="14100"/>
        <pc:sldMkLst>
          <pc:docMk/>
          <pc:sldMk cId="1863928078" sldId="263"/>
        </pc:sldMkLst>
        <pc:spChg chg="mod">
          <ac:chgData name="Hunter Waldridge" userId="S::hwaldridge@bellarmine.edu::6c08e56f-1c28-41d3-ab27-03cd5b45eec8" providerId="AD" clId="Web-{ABF549BA-A513-5B0D-A267-5D5158BB34C0}" dt="2022-05-03T02:45:11.118" v="45"/>
          <ac:spMkLst>
            <pc:docMk/>
            <pc:sldMk cId="1863928078" sldId="263"/>
            <ac:spMk id="2" creationId="{DE49BB75-1662-9E0B-3F8F-1209D7DABC3B}"/>
          </ac:spMkLst>
        </pc:spChg>
        <pc:spChg chg="mod">
          <ac:chgData name="Hunter Waldridge" userId="S::hwaldridge@bellarmine.edu::6c08e56f-1c28-41d3-ab27-03cd5b45eec8" providerId="AD" clId="Web-{ABF549BA-A513-5B0D-A267-5D5158BB34C0}" dt="2022-05-03T02:45:58.744" v="58" actId="20577"/>
          <ac:spMkLst>
            <pc:docMk/>
            <pc:sldMk cId="1863928078" sldId="263"/>
            <ac:spMk id="3" creationId="{DA98A7F3-4C7D-9264-67C2-200AEBDFFDDE}"/>
          </ac:spMkLst>
        </pc:spChg>
        <pc:picChg chg="add mod">
          <ac:chgData name="Hunter Waldridge" userId="S::hwaldridge@bellarmine.edu::6c08e56f-1c28-41d3-ab27-03cd5b45eec8" providerId="AD" clId="Web-{ABF549BA-A513-5B0D-A267-5D5158BB34C0}" dt="2022-05-03T02:46:06.306" v="59" actId="14100"/>
          <ac:picMkLst>
            <pc:docMk/>
            <pc:sldMk cId="1863928078" sldId="263"/>
            <ac:picMk id="4" creationId="{2BD7D991-DD10-22E0-D7A3-3E0D940D4226}"/>
          </ac:picMkLst>
        </pc:picChg>
      </pc:sldChg>
      <pc:sldChg chg="addSp modSp add replId">
        <pc:chgData name="Hunter Waldridge" userId="S::hwaldridge@bellarmine.edu::6c08e56f-1c28-41d3-ab27-03cd5b45eec8" providerId="AD" clId="Web-{ABF549BA-A513-5B0D-A267-5D5158BB34C0}" dt="2022-05-03T02:47:21.619" v="76" actId="1076"/>
        <pc:sldMkLst>
          <pc:docMk/>
          <pc:sldMk cId="1518450911" sldId="264"/>
        </pc:sldMkLst>
        <pc:spChg chg="mod">
          <ac:chgData name="Hunter Waldridge" userId="S::hwaldridge@bellarmine.edu::6c08e56f-1c28-41d3-ab27-03cd5b45eec8" providerId="AD" clId="Web-{ABF549BA-A513-5B0D-A267-5D5158BB34C0}" dt="2022-05-03T02:46:44.775" v="72" actId="20577"/>
          <ac:spMkLst>
            <pc:docMk/>
            <pc:sldMk cId="1518450911" sldId="264"/>
            <ac:spMk id="3" creationId="{DA98A7F3-4C7D-9264-67C2-200AEBDFFDDE}"/>
          </ac:spMkLst>
        </pc:spChg>
        <pc:picChg chg="add mod">
          <ac:chgData name="Hunter Waldridge" userId="S::hwaldridge@bellarmine.edu::6c08e56f-1c28-41d3-ab27-03cd5b45eec8" providerId="AD" clId="Web-{ABF549BA-A513-5B0D-A267-5D5158BB34C0}" dt="2022-05-03T02:47:21.619" v="76" actId="1076"/>
          <ac:picMkLst>
            <pc:docMk/>
            <pc:sldMk cId="1518450911" sldId="264"/>
            <ac:picMk id="4" creationId="{C52E9036-1161-5427-8ED2-87E13639EF7E}"/>
          </ac:picMkLst>
        </pc:picChg>
      </pc:sldChg>
      <pc:sldChg chg="addSp delSp modSp new">
        <pc:chgData name="Hunter Waldridge" userId="S::hwaldridge@bellarmine.edu::6c08e56f-1c28-41d3-ab27-03cd5b45eec8" providerId="AD" clId="Web-{ABF549BA-A513-5B0D-A267-5D5158BB34C0}" dt="2022-05-03T02:53:32.592" v="230"/>
        <pc:sldMkLst>
          <pc:docMk/>
          <pc:sldMk cId="876236466" sldId="265"/>
        </pc:sldMkLst>
        <pc:spChg chg="del mod">
          <ac:chgData name="Hunter Waldridge" userId="S::hwaldridge@bellarmine.edu::6c08e56f-1c28-41d3-ab27-03cd5b45eec8" providerId="AD" clId="Web-{ABF549BA-A513-5B0D-A267-5D5158BB34C0}" dt="2022-05-03T02:53:21.389" v="225"/>
          <ac:spMkLst>
            <pc:docMk/>
            <pc:sldMk cId="876236466" sldId="265"/>
            <ac:spMk id="2" creationId="{74CC011F-6FF4-1D80-B48B-9CD188069E62}"/>
          </ac:spMkLst>
        </pc:spChg>
        <pc:spChg chg="del">
          <ac:chgData name="Hunter Waldridge" userId="S::hwaldridge@bellarmine.edu::6c08e56f-1c28-41d3-ab27-03cd5b45eec8" providerId="AD" clId="Web-{ABF549BA-A513-5B0D-A267-5D5158BB34C0}" dt="2022-05-03T02:53:01.326" v="197"/>
          <ac:spMkLst>
            <pc:docMk/>
            <pc:sldMk cId="876236466" sldId="265"/>
            <ac:spMk id="3" creationId="{BC464471-D7BA-420B-2D43-6CF6068C6DF8}"/>
          </ac:spMkLst>
        </pc:spChg>
        <pc:spChg chg="add del">
          <ac:chgData name="Hunter Waldridge" userId="S::hwaldridge@bellarmine.edu::6c08e56f-1c28-41d3-ab27-03cd5b45eec8" providerId="AD" clId="Web-{ABF549BA-A513-5B0D-A267-5D5158BB34C0}" dt="2022-05-03T02:53:32.592" v="229"/>
          <ac:spMkLst>
            <pc:docMk/>
            <pc:sldMk cId="876236466" sldId="265"/>
            <ac:spMk id="9" creationId="{25F66385-944B-0AA0-B79C-EF8F6BFCAF06}"/>
          </ac:spMkLst>
        </pc:spChg>
        <pc:picChg chg="add mod ord">
          <ac:chgData name="Hunter Waldridge" userId="S::hwaldridge@bellarmine.edu::6c08e56f-1c28-41d3-ab27-03cd5b45eec8" providerId="AD" clId="Web-{ABF549BA-A513-5B0D-A267-5D5158BB34C0}" dt="2022-05-03T02:53:32.592" v="230"/>
          <ac:picMkLst>
            <pc:docMk/>
            <pc:sldMk cId="876236466" sldId="265"/>
            <ac:picMk id="4" creationId="{0105A115-2B81-39FF-699F-DB0CFC244B86}"/>
          </ac:picMkLst>
        </pc:picChg>
      </pc:sldChg>
      <pc:sldChg chg="addSp delSp modSp new">
        <pc:chgData name="Hunter Waldridge" userId="S::hwaldridge@bellarmine.edu::6c08e56f-1c28-41d3-ab27-03cd5b45eec8" providerId="AD" clId="Web-{ABF549BA-A513-5B0D-A267-5D5158BB34C0}" dt="2022-05-03T02:55:19.296" v="262" actId="1076"/>
        <pc:sldMkLst>
          <pc:docMk/>
          <pc:sldMk cId="461146279" sldId="266"/>
        </pc:sldMkLst>
        <pc:spChg chg="mod">
          <ac:chgData name="Hunter Waldridge" userId="S::hwaldridge@bellarmine.edu::6c08e56f-1c28-41d3-ab27-03cd5b45eec8" providerId="AD" clId="Web-{ABF549BA-A513-5B0D-A267-5D5158BB34C0}" dt="2022-05-03T02:55:06.389" v="257"/>
          <ac:spMkLst>
            <pc:docMk/>
            <pc:sldMk cId="461146279" sldId="266"/>
            <ac:spMk id="2" creationId="{F5D23D62-2757-BB09-F7DB-3B77E80C06DA}"/>
          </ac:spMkLst>
        </pc:spChg>
        <pc:spChg chg="del">
          <ac:chgData name="Hunter Waldridge" userId="S::hwaldridge@bellarmine.edu::6c08e56f-1c28-41d3-ab27-03cd5b45eec8" providerId="AD" clId="Web-{ABF549BA-A513-5B0D-A267-5D5158BB34C0}" dt="2022-05-03T02:54:36.811" v="232"/>
          <ac:spMkLst>
            <pc:docMk/>
            <pc:sldMk cId="461146279" sldId="266"/>
            <ac:spMk id="3" creationId="{93AEF464-8ECD-29C8-7142-51408B60F145}"/>
          </ac:spMkLst>
        </pc:spChg>
        <pc:picChg chg="add mod ord">
          <ac:chgData name="Hunter Waldridge" userId="S::hwaldridge@bellarmine.edu::6c08e56f-1c28-41d3-ab27-03cd5b45eec8" providerId="AD" clId="Web-{ABF549BA-A513-5B0D-A267-5D5158BB34C0}" dt="2022-05-03T02:55:19.296" v="262" actId="1076"/>
          <ac:picMkLst>
            <pc:docMk/>
            <pc:sldMk cId="461146279" sldId="266"/>
            <ac:picMk id="4" creationId="{8B50E884-0280-EBA5-FA0B-29882D794936}"/>
          </ac:picMkLst>
        </pc:picChg>
      </pc:sldChg>
      <pc:sldChg chg="addSp delSp modSp new">
        <pc:chgData name="Hunter Waldridge" userId="S::hwaldridge@bellarmine.edu::6c08e56f-1c28-41d3-ab27-03cd5b45eec8" providerId="AD" clId="Web-{ABF549BA-A513-5B0D-A267-5D5158BB34C0}" dt="2022-05-03T02:55:55.952" v="309" actId="1076"/>
        <pc:sldMkLst>
          <pc:docMk/>
          <pc:sldMk cId="1826772393" sldId="267"/>
        </pc:sldMkLst>
        <pc:spChg chg="mod">
          <ac:chgData name="Hunter Waldridge" userId="S::hwaldridge@bellarmine.edu::6c08e56f-1c28-41d3-ab27-03cd5b45eec8" providerId="AD" clId="Web-{ABF549BA-A513-5B0D-A267-5D5158BB34C0}" dt="2022-05-03T02:55:39.593" v="304" actId="20577"/>
          <ac:spMkLst>
            <pc:docMk/>
            <pc:sldMk cId="1826772393" sldId="267"/>
            <ac:spMk id="2" creationId="{ADB49D57-F03D-8DC7-ABA1-726CD3A80D1D}"/>
          </ac:spMkLst>
        </pc:spChg>
        <pc:spChg chg="del">
          <ac:chgData name="Hunter Waldridge" userId="S::hwaldridge@bellarmine.edu::6c08e56f-1c28-41d3-ab27-03cd5b45eec8" providerId="AD" clId="Web-{ABF549BA-A513-5B0D-A267-5D5158BB34C0}" dt="2022-05-03T02:55:45.499" v="305"/>
          <ac:spMkLst>
            <pc:docMk/>
            <pc:sldMk cId="1826772393" sldId="267"/>
            <ac:spMk id="3" creationId="{1ED2C926-09BF-D0E0-C41D-D7EC77EE415A}"/>
          </ac:spMkLst>
        </pc:spChg>
        <pc:picChg chg="add mod ord">
          <ac:chgData name="Hunter Waldridge" userId="S::hwaldridge@bellarmine.edu::6c08e56f-1c28-41d3-ab27-03cd5b45eec8" providerId="AD" clId="Web-{ABF549BA-A513-5B0D-A267-5D5158BB34C0}" dt="2022-05-03T02:55:55.952" v="309" actId="1076"/>
          <ac:picMkLst>
            <pc:docMk/>
            <pc:sldMk cId="1826772393" sldId="267"/>
            <ac:picMk id="4" creationId="{FC16C65D-B34E-ED24-55F1-6AAD9592C498}"/>
          </ac:picMkLst>
        </pc:picChg>
      </pc:sldChg>
      <pc:sldChg chg="addSp delSp modSp new ord">
        <pc:chgData name="Hunter Waldridge" userId="S::hwaldridge@bellarmine.edu::6c08e56f-1c28-41d3-ab27-03cd5b45eec8" providerId="AD" clId="Web-{ABF549BA-A513-5B0D-A267-5D5158BB34C0}" dt="2022-05-03T03:24:12.699" v="1042"/>
        <pc:sldMkLst>
          <pc:docMk/>
          <pc:sldMk cId="4267951253" sldId="268"/>
        </pc:sldMkLst>
        <pc:spChg chg="mod">
          <ac:chgData name="Hunter Waldridge" userId="S::hwaldridge@bellarmine.edu::6c08e56f-1c28-41d3-ab27-03cd5b45eec8" providerId="AD" clId="Web-{ABF549BA-A513-5B0D-A267-5D5158BB34C0}" dt="2022-05-03T03:06:39.754" v="431" actId="20577"/>
          <ac:spMkLst>
            <pc:docMk/>
            <pc:sldMk cId="4267951253" sldId="268"/>
            <ac:spMk id="2" creationId="{A5DDB269-D15A-60B8-D23F-ECF56AC0B097}"/>
          </ac:spMkLst>
        </pc:spChg>
        <pc:spChg chg="del">
          <ac:chgData name="Hunter Waldridge" userId="S::hwaldridge@bellarmine.edu::6c08e56f-1c28-41d3-ab27-03cd5b45eec8" providerId="AD" clId="Web-{ABF549BA-A513-5B0D-A267-5D5158BB34C0}" dt="2022-05-03T03:20:48.057" v="651"/>
          <ac:spMkLst>
            <pc:docMk/>
            <pc:sldMk cId="4267951253" sldId="268"/>
            <ac:spMk id="3" creationId="{4BC8F03E-C336-E4AF-0DB5-820168EE1E78}"/>
          </ac:spMkLst>
        </pc:spChg>
        <pc:graphicFrameChg chg="add mod ord modGraphic">
          <ac:chgData name="Hunter Waldridge" userId="S::hwaldridge@bellarmine.edu::6c08e56f-1c28-41d3-ab27-03cd5b45eec8" providerId="AD" clId="Web-{ABF549BA-A513-5B0D-A267-5D5158BB34C0}" dt="2022-05-03T03:24:12.699" v="1042"/>
          <ac:graphicFrameMkLst>
            <pc:docMk/>
            <pc:sldMk cId="4267951253" sldId="268"/>
            <ac:graphicFrameMk id="4" creationId="{48BD4647-030F-58A9-ADE3-4106BE75E5A2}"/>
          </ac:graphicFrameMkLst>
        </pc:graphicFrameChg>
      </pc:sldChg>
      <pc:sldChg chg="addSp modSp add replId">
        <pc:chgData name="Hunter Waldridge" userId="S::hwaldridge@bellarmine.edu::6c08e56f-1c28-41d3-ab27-03cd5b45eec8" providerId="AD" clId="Web-{ABF549BA-A513-5B0D-A267-5D5158BB34C0}" dt="2022-05-03T03:10:34.802" v="466" actId="1076"/>
        <pc:sldMkLst>
          <pc:docMk/>
          <pc:sldMk cId="1509856468" sldId="269"/>
        </pc:sldMkLst>
        <pc:spChg chg="mod">
          <ac:chgData name="Hunter Waldridge" userId="S::hwaldridge@bellarmine.edu::6c08e56f-1c28-41d3-ab27-03cd5b45eec8" providerId="AD" clId="Web-{ABF549BA-A513-5B0D-A267-5D5158BB34C0}" dt="2022-05-03T03:09:47.849" v="460" actId="20577"/>
          <ac:spMkLst>
            <pc:docMk/>
            <pc:sldMk cId="1509856468" sldId="269"/>
            <ac:spMk id="3" creationId="{7D413BA6-990E-EEE3-ACF5-184A6D8AED62}"/>
          </ac:spMkLst>
        </pc:spChg>
        <pc:picChg chg="add mod">
          <ac:chgData name="Hunter Waldridge" userId="S::hwaldridge@bellarmine.edu::6c08e56f-1c28-41d3-ab27-03cd5b45eec8" providerId="AD" clId="Web-{ABF549BA-A513-5B0D-A267-5D5158BB34C0}" dt="2022-05-03T03:10:34.802" v="466" actId="1076"/>
          <ac:picMkLst>
            <pc:docMk/>
            <pc:sldMk cId="1509856468" sldId="269"/>
            <ac:picMk id="4" creationId="{9949C9AA-220D-33CB-767F-CE435C071375}"/>
          </ac:picMkLst>
        </pc:picChg>
      </pc:sldChg>
      <pc:sldChg chg="addSp delSp modSp add replId">
        <pc:chgData name="Hunter Waldridge" userId="S::hwaldridge@bellarmine.edu::6c08e56f-1c28-41d3-ab27-03cd5b45eec8" providerId="AD" clId="Web-{ABF549BA-A513-5B0D-A267-5D5158BB34C0}" dt="2022-05-03T03:11:43.240" v="493" actId="1076"/>
        <pc:sldMkLst>
          <pc:docMk/>
          <pc:sldMk cId="1123759104" sldId="270"/>
        </pc:sldMkLst>
        <pc:spChg chg="mod">
          <ac:chgData name="Hunter Waldridge" userId="S::hwaldridge@bellarmine.edu::6c08e56f-1c28-41d3-ab27-03cd5b45eec8" providerId="AD" clId="Web-{ABF549BA-A513-5B0D-A267-5D5158BB34C0}" dt="2022-05-03T03:10:58.584" v="489" actId="20577"/>
          <ac:spMkLst>
            <pc:docMk/>
            <pc:sldMk cId="1123759104" sldId="270"/>
            <ac:spMk id="3" creationId="{7D413BA6-990E-EEE3-ACF5-184A6D8AED62}"/>
          </ac:spMkLst>
        </pc:spChg>
        <pc:picChg chg="del">
          <ac:chgData name="Hunter Waldridge" userId="S::hwaldridge@bellarmine.edu::6c08e56f-1c28-41d3-ab27-03cd5b45eec8" providerId="AD" clId="Web-{ABF549BA-A513-5B0D-A267-5D5158BB34C0}" dt="2022-05-03T03:10:47.302" v="468"/>
          <ac:picMkLst>
            <pc:docMk/>
            <pc:sldMk cId="1123759104" sldId="270"/>
            <ac:picMk id="4" creationId="{9949C9AA-220D-33CB-767F-CE435C071375}"/>
          </ac:picMkLst>
        </pc:picChg>
        <pc:picChg chg="add mod">
          <ac:chgData name="Hunter Waldridge" userId="S::hwaldridge@bellarmine.edu::6c08e56f-1c28-41d3-ab27-03cd5b45eec8" providerId="AD" clId="Web-{ABF549BA-A513-5B0D-A267-5D5158BB34C0}" dt="2022-05-03T03:11:43.240" v="493" actId="1076"/>
          <ac:picMkLst>
            <pc:docMk/>
            <pc:sldMk cId="1123759104" sldId="270"/>
            <ac:picMk id="5" creationId="{403F75F0-9A93-8373-1951-64C915E7CC68}"/>
          </ac:picMkLst>
        </pc:picChg>
      </pc:sldChg>
      <pc:sldChg chg="addSp delSp modSp add replId">
        <pc:chgData name="Hunter Waldridge" userId="S::hwaldridge@bellarmine.edu::6c08e56f-1c28-41d3-ab27-03cd5b45eec8" providerId="AD" clId="Web-{ABF549BA-A513-5B0D-A267-5D5158BB34C0}" dt="2022-05-03T03:16:41.930" v="637" actId="1076"/>
        <pc:sldMkLst>
          <pc:docMk/>
          <pc:sldMk cId="1418053359" sldId="271"/>
        </pc:sldMkLst>
        <pc:spChg chg="mod">
          <ac:chgData name="Hunter Waldridge" userId="S::hwaldridge@bellarmine.edu::6c08e56f-1c28-41d3-ab27-03cd5b45eec8" providerId="AD" clId="Web-{ABF549BA-A513-5B0D-A267-5D5158BB34C0}" dt="2022-05-03T03:15:52.273" v="628" actId="20577"/>
          <ac:spMkLst>
            <pc:docMk/>
            <pc:sldMk cId="1418053359" sldId="271"/>
            <ac:spMk id="3" creationId="{4210B129-9C0D-C87C-C6E3-FAEA449BD698}"/>
          </ac:spMkLst>
        </pc:spChg>
        <pc:picChg chg="add del mod">
          <ac:chgData name="Hunter Waldridge" userId="S::hwaldridge@bellarmine.edu::6c08e56f-1c28-41d3-ab27-03cd5b45eec8" providerId="AD" clId="Web-{ABF549BA-A513-5B0D-A267-5D5158BB34C0}" dt="2022-05-03T03:15:55.570" v="630"/>
          <ac:picMkLst>
            <pc:docMk/>
            <pc:sldMk cId="1418053359" sldId="271"/>
            <ac:picMk id="4" creationId="{EAB27C5A-96F4-AEFE-2C43-6B454C426D28}"/>
          </ac:picMkLst>
        </pc:picChg>
        <pc:picChg chg="add mod">
          <ac:chgData name="Hunter Waldridge" userId="S::hwaldridge@bellarmine.edu::6c08e56f-1c28-41d3-ab27-03cd5b45eec8" providerId="AD" clId="Web-{ABF549BA-A513-5B0D-A267-5D5158BB34C0}" dt="2022-05-03T03:16:41.930" v="637" actId="1076"/>
          <ac:picMkLst>
            <pc:docMk/>
            <pc:sldMk cId="1418053359" sldId="271"/>
            <ac:picMk id="5" creationId="{7FB459C1-67E2-E81F-CE42-F83087E146BA}"/>
          </ac:picMkLst>
        </pc:picChg>
      </pc:sldChg>
      <pc:sldChg chg="add del replId">
        <pc:chgData name="Hunter Waldridge" userId="S::hwaldridge@bellarmine.edu::6c08e56f-1c28-41d3-ab27-03cd5b45eec8" providerId="AD" clId="Web-{ABF549BA-A513-5B0D-A267-5D5158BB34C0}" dt="2022-05-03T03:13:23.819" v="598"/>
        <pc:sldMkLst>
          <pc:docMk/>
          <pc:sldMk cId="1637446364" sldId="271"/>
        </pc:sldMkLst>
      </pc:sldChg>
      <pc:sldChg chg="addSp delSp modSp add replId">
        <pc:chgData name="Hunter Waldridge" userId="S::hwaldridge@bellarmine.edu::6c08e56f-1c28-41d3-ab27-03cd5b45eec8" providerId="AD" clId="Web-{ABF549BA-A513-5B0D-A267-5D5158BB34C0}" dt="2022-05-03T03:19:52.806" v="650" actId="1076"/>
        <pc:sldMkLst>
          <pc:docMk/>
          <pc:sldMk cId="948631725" sldId="272"/>
        </pc:sldMkLst>
        <pc:spChg chg="mod">
          <ac:chgData name="Hunter Waldridge" userId="S::hwaldridge@bellarmine.edu::6c08e56f-1c28-41d3-ab27-03cd5b45eec8" providerId="AD" clId="Web-{ABF549BA-A513-5B0D-A267-5D5158BB34C0}" dt="2022-05-03T03:17:30.962" v="642" actId="20577"/>
          <ac:spMkLst>
            <pc:docMk/>
            <pc:sldMk cId="948631725" sldId="272"/>
            <ac:spMk id="3" creationId="{4210B129-9C0D-C87C-C6E3-FAEA449BD698}"/>
          </ac:spMkLst>
        </pc:spChg>
        <pc:picChg chg="add del mod">
          <ac:chgData name="Hunter Waldridge" userId="S::hwaldridge@bellarmine.edu::6c08e56f-1c28-41d3-ab27-03cd5b45eec8" providerId="AD" clId="Web-{ABF549BA-A513-5B0D-A267-5D5158BB34C0}" dt="2022-05-03T03:17:40.493" v="647"/>
          <ac:picMkLst>
            <pc:docMk/>
            <pc:sldMk cId="948631725" sldId="272"/>
            <ac:picMk id="4" creationId="{EFBF6682-8AD2-2507-588E-E142F6FEBB6C}"/>
          </ac:picMkLst>
        </pc:picChg>
        <pc:picChg chg="add mod">
          <ac:chgData name="Hunter Waldridge" userId="S::hwaldridge@bellarmine.edu::6c08e56f-1c28-41d3-ab27-03cd5b45eec8" providerId="AD" clId="Web-{ABF549BA-A513-5B0D-A267-5D5158BB34C0}" dt="2022-05-03T03:19:52.806" v="650" actId="1076"/>
          <ac:picMkLst>
            <pc:docMk/>
            <pc:sldMk cId="948631725" sldId="272"/>
            <ac:picMk id="5" creationId="{3D751EA5-91E6-801A-0649-03B9576E4220}"/>
          </ac:picMkLst>
        </pc:picChg>
      </pc:sldChg>
      <pc:sldChg chg="add del replId">
        <pc:chgData name="Hunter Waldridge" userId="S::hwaldridge@bellarmine.edu::6c08e56f-1c28-41d3-ab27-03cd5b45eec8" providerId="AD" clId="Web-{ABF549BA-A513-5B0D-A267-5D5158BB34C0}" dt="2022-05-03T03:13:24.960" v="599"/>
        <pc:sldMkLst>
          <pc:docMk/>
          <pc:sldMk cId="3315075953" sldId="272"/>
        </pc:sldMkLst>
      </pc:sldChg>
    </pc:docChg>
  </pc:docChgLst>
  <pc:docChgLst>
    <pc:chgData name="Hunter Waldridge" userId="S::hwaldridge@bellarmine.edu::6c08e56f-1c28-41d3-ab27-03cd5b45eec8" providerId="AD" clId="Web-{470C05BF-A4F1-8D79-BE7A-C2215DFC038B}"/>
    <pc:docChg chg="addSld modSld">
      <pc:chgData name="Hunter Waldridge" userId="S::hwaldridge@bellarmine.edu::6c08e56f-1c28-41d3-ab27-03cd5b45eec8" providerId="AD" clId="Web-{470C05BF-A4F1-8D79-BE7A-C2215DFC038B}" dt="2022-05-03T02:37:51.598" v="1914" actId="20577"/>
      <pc:docMkLst>
        <pc:docMk/>
      </pc:docMkLst>
      <pc:sldChg chg="modSp">
        <pc:chgData name="Hunter Waldridge" userId="S::hwaldridge@bellarmine.edu::6c08e56f-1c28-41d3-ab27-03cd5b45eec8" providerId="AD" clId="Web-{470C05BF-A4F1-8D79-BE7A-C2215DFC038B}" dt="2022-05-03T02:05:47.330" v="417" actId="20577"/>
        <pc:sldMkLst>
          <pc:docMk/>
          <pc:sldMk cId="2242126507" sldId="257"/>
        </pc:sldMkLst>
        <pc:spChg chg="mod">
          <ac:chgData name="Hunter Waldridge" userId="S::hwaldridge@bellarmine.edu::6c08e56f-1c28-41d3-ab27-03cd5b45eec8" providerId="AD" clId="Web-{470C05BF-A4F1-8D79-BE7A-C2215DFC038B}" dt="2022-05-03T01:59:41.398" v="9" actId="20577"/>
          <ac:spMkLst>
            <pc:docMk/>
            <pc:sldMk cId="2242126507" sldId="257"/>
            <ac:spMk id="2" creationId="{66D0367E-DF85-5B48-ABDA-7F8FDCCF8A33}"/>
          </ac:spMkLst>
        </pc:spChg>
        <pc:spChg chg="mod">
          <ac:chgData name="Hunter Waldridge" userId="S::hwaldridge@bellarmine.edu::6c08e56f-1c28-41d3-ab27-03cd5b45eec8" providerId="AD" clId="Web-{470C05BF-A4F1-8D79-BE7A-C2215DFC038B}" dt="2022-05-03T02:05:47.330" v="417" actId="20577"/>
          <ac:spMkLst>
            <pc:docMk/>
            <pc:sldMk cId="2242126507" sldId="257"/>
            <ac:spMk id="3" creationId="{A91241B7-01DA-6A42-8344-CD74340996FE}"/>
          </ac:spMkLst>
        </pc:spChg>
      </pc:sldChg>
      <pc:sldChg chg="modSp new">
        <pc:chgData name="Hunter Waldridge" userId="S::hwaldridge@bellarmine.edu::6c08e56f-1c28-41d3-ab27-03cd5b45eec8" providerId="AD" clId="Web-{470C05BF-A4F1-8D79-BE7A-C2215DFC038B}" dt="2022-05-03T02:37:51.598" v="1914" actId="20577"/>
        <pc:sldMkLst>
          <pc:docMk/>
          <pc:sldMk cId="3907490240" sldId="258"/>
        </pc:sldMkLst>
        <pc:spChg chg="mod">
          <ac:chgData name="Hunter Waldridge" userId="S::hwaldridge@bellarmine.edu::6c08e56f-1c28-41d3-ab27-03cd5b45eec8" providerId="AD" clId="Web-{470C05BF-A4F1-8D79-BE7A-C2215DFC038B}" dt="2022-05-03T02:08:38.828" v="432" actId="20577"/>
          <ac:spMkLst>
            <pc:docMk/>
            <pc:sldMk cId="3907490240" sldId="258"/>
            <ac:spMk id="2" creationId="{DE49BB75-1662-9E0B-3F8F-1209D7DABC3B}"/>
          </ac:spMkLst>
        </pc:spChg>
        <pc:spChg chg="mod">
          <ac:chgData name="Hunter Waldridge" userId="S::hwaldridge@bellarmine.edu::6c08e56f-1c28-41d3-ab27-03cd5b45eec8" providerId="AD" clId="Web-{470C05BF-A4F1-8D79-BE7A-C2215DFC038B}" dt="2022-05-03T02:37:51.598" v="1914" actId="20577"/>
          <ac:spMkLst>
            <pc:docMk/>
            <pc:sldMk cId="3907490240" sldId="258"/>
            <ac:spMk id="3" creationId="{DA98A7F3-4C7D-9264-67C2-200AEBDFFDDE}"/>
          </ac:spMkLst>
        </pc:spChg>
      </pc:sldChg>
      <pc:sldChg chg="modSp new">
        <pc:chgData name="Hunter Waldridge" userId="S::hwaldridge@bellarmine.edu::6c08e56f-1c28-41d3-ab27-03cd5b45eec8" providerId="AD" clId="Web-{470C05BF-A4F1-8D79-BE7A-C2215DFC038B}" dt="2022-05-03T02:31:51.307" v="1591" actId="20577"/>
        <pc:sldMkLst>
          <pc:docMk/>
          <pc:sldMk cId="68010640" sldId="259"/>
        </pc:sldMkLst>
        <pc:spChg chg="mod">
          <ac:chgData name="Hunter Waldridge" userId="S::hwaldridge@bellarmine.edu::6c08e56f-1c28-41d3-ab27-03cd5b45eec8" providerId="AD" clId="Web-{470C05BF-A4F1-8D79-BE7A-C2215DFC038B}" dt="2022-05-03T02:09:08.468" v="464" actId="20577"/>
          <ac:spMkLst>
            <pc:docMk/>
            <pc:sldMk cId="68010640" sldId="259"/>
            <ac:spMk id="2" creationId="{F883F7D8-692A-6FDB-6E01-C1BAAE39E697}"/>
          </ac:spMkLst>
        </pc:spChg>
        <pc:spChg chg="mod">
          <ac:chgData name="Hunter Waldridge" userId="S::hwaldridge@bellarmine.edu::6c08e56f-1c28-41d3-ab27-03cd5b45eec8" providerId="AD" clId="Web-{470C05BF-A4F1-8D79-BE7A-C2215DFC038B}" dt="2022-05-03T02:31:51.307" v="1591" actId="20577"/>
          <ac:spMkLst>
            <pc:docMk/>
            <pc:sldMk cId="68010640" sldId="259"/>
            <ac:spMk id="3" creationId="{CB59C4EF-5CE2-7B92-7127-A4DD1BAAF9B5}"/>
          </ac:spMkLst>
        </pc:spChg>
      </pc:sldChg>
      <pc:sldChg chg="modSp new">
        <pc:chgData name="Hunter Waldridge" userId="S::hwaldridge@bellarmine.edu::6c08e56f-1c28-41d3-ab27-03cd5b45eec8" providerId="AD" clId="Web-{470C05BF-A4F1-8D79-BE7A-C2215DFC038B}" dt="2022-05-03T02:32:56.931" v="1705" actId="20577"/>
        <pc:sldMkLst>
          <pc:docMk/>
          <pc:sldMk cId="2114429187" sldId="260"/>
        </pc:sldMkLst>
        <pc:spChg chg="mod">
          <ac:chgData name="Hunter Waldridge" userId="S::hwaldridge@bellarmine.edu::6c08e56f-1c28-41d3-ab27-03cd5b45eec8" providerId="AD" clId="Web-{470C05BF-A4F1-8D79-BE7A-C2215DFC038B}" dt="2022-05-03T02:10:15.732" v="482" actId="20577"/>
          <ac:spMkLst>
            <pc:docMk/>
            <pc:sldMk cId="2114429187" sldId="260"/>
            <ac:spMk id="2" creationId="{E18BDAB9-12B1-023C-B771-EFEC047F488B}"/>
          </ac:spMkLst>
        </pc:spChg>
        <pc:spChg chg="mod">
          <ac:chgData name="Hunter Waldridge" userId="S::hwaldridge@bellarmine.edu::6c08e56f-1c28-41d3-ab27-03cd5b45eec8" providerId="AD" clId="Web-{470C05BF-A4F1-8D79-BE7A-C2215DFC038B}" dt="2022-05-03T02:32:56.931" v="1705" actId="20577"/>
          <ac:spMkLst>
            <pc:docMk/>
            <pc:sldMk cId="2114429187" sldId="260"/>
            <ac:spMk id="3" creationId="{22BB6C28-AC90-6DFD-ED38-016DE1707E9B}"/>
          </ac:spMkLst>
        </pc:spChg>
      </pc:sldChg>
      <pc:sldChg chg="modSp new">
        <pc:chgData name="Hunter Waldridge" userId="S::hwaldridge@bellarmine.edu::6c08e56f-1c28-41d3-ab27-03cd5b45eec8" providerId="AD" clId="Web-{470C05BF-A4F1-8D79-BE7A-C2215DFC038B}" dt="2022-05-03T02:34:04.399" v="1887" actId="20577"/>
        <pc:sldMkLst>
          <pc:docMk/>
          <pc:sldMk cId="3030621065" sldId="261"/>
        </pc:sldMkLst>
        <pc:spChg chg="mod">
          <ac:chgData name="Hunter Waldridge" userId="S::hwaldridge@bellarmine.edu::6c08e56f-1c28-41d3-ab27-03cd5b45eec8" providerId="AD" clId="Web-{470C05BF-A4F1-8D79-BE7A-C2215DFC038B}" dt="2022-05-03T02:10:21.842" v="490" actId="20577"/>
          <ac:spMkLst>
            <pc:docMk/>
            <pc:sldMk cId="3030621065" sldId="261"/>
            <ac:spMk id="2" creationId="{5BEB260D-F080-F6CE-1C84-8013B9424D70}"/>
          </ac:spMkLst>
        </pc:spChg>
        <pc:spChg chg="mod">
          <ac:chgData name="Hunter Waldridge" userId="S::hwaldridge@bellarmine.edu::6c08e56f-1c28-41d3-ab27-03cd5b45eec8" providerId="AD" clId="Web-{470C05BF-A4F1-8D79-BE7A-C2215DFC038B}" dt="2022-05-03T02:34:04.399" v="1887" actId="20577"/>
          <ac:spMkLst>
            <pc:docMk/>
            <pc:sldMk cId="3030621065" sldId="261"/>
            <ac:spMk id="3" creationId="{7D413BA6-990E-EEE3-ACF5-184A6D8AED62}"/>
          </ac:spMkLst>
        </pc:spChg>
      </pc:sldChg>
      <pc:sldChg chg="modSp new">
        <pc:chgData name="Hunter Waldridge" userId="S::hwaldridge@bellarmine.edu::6c08e56f-1c28-41d3-ab27-03cd5b45eec8" providerId="AD" clId="Web-{470C05BF-A4F1-8D79-BE7A-C2215DFC038B}" dt="2022-05-03T02:34:16.617" v="1904" actId="20577"/>
        <pc:sldMkLst>
          <pc:docMk/>
          <pc:sldMk cId="3729892078" sldId="262"/>
        </pc:sldMkLst>
        <pc:spChg chg="mod">
          <ac:chgData name="Hunter Waldridge" userId="S::hwaldridge@bellarmine.edu::6c08e56f-1c28-41d3-ab27-03cd5b45eec8" providerId="AD" clId="Web-{470C05BF-A4F1-8D79-BE7A-C2215DFC038B}" dt="2022-05-03T02:10:26.779" v="501" actId="20577"/>
          <ac:spMkLst>
            <pc:docMk/>
            <pc:sldMk cId="3729892078" sldId="262"/>
            <ac:spMk id="2" creationId="{470DF351-443A-7E29-5B20-E1745E157A44}"/>
          </ac:spMkLst>
        </pc:spChg>
        <pc:spChg chg="mod">
          <ac:chgData name="Hunter Waldridge" userId="S::hwaldridge@bellarmine.edu::6c08e56f-1c28-41d3-ab27-03cd5b45eec8" providerId="AD" clId="Web-{470C05BF-A4F1-8D79-BE7A-C2215DFC038B}" dt="2022-05-03T02:34:16.617" v="1904" actId="20577"/>
          <ac:spMkLst>
            <pc:docMk/>
            <pc:sldMk cId="3729892078" sldId="262"/>
            <ac:spMk id="3" creationId="{4210B129-9C0D-C87C-C6E3-FAEA449BD698}"/>
          </ac:spMkLst>
        </pc:spChg>
      </pc:sldChg>
      <pc:sldChg chg="modSp add replId">
        <pc:chgData name="Hunter Waldridge" userId="S::hwaldridge@bellarmine.edu::6c08e56f-1c28-41d3-ab27-03cd5b45eec8" providerId="AD" clId="Web-{470C05BF-A4F1-8D79-BE7A-C2215DFC038B}" dt="2022-05-03T02:37:46.458" v="1910" actId="20577"/>
        <pc:sldMkLst>
          <pc:docMk/>
          <pc:sldMk cId="1863928078" sldId="263"/>
        </pc:sldMkLst>
        <pc:spChg chg="mod">
          <ac:chgData name="Hunter Waldridge" userId="S::hwaldridge@bellarmine.edu::6c08e56f-1c28-41d3-ab27-03cd5b45eec8" providerId="AD" clId="Web-{470C05BF-A4F1-8D79-BE7A-C2215DFC038B}" dt="2022-05-03T02:37:46.458" v="1910" actId="20577"/>
          <ac:spMkLst>
            <pc:docMk/>
            <pc:sldMk cId="1863928078" sldId="263"/>
            <ac:spMk id="3" creationId="{DA98A7F3-4C7D-9264-67C2-200AEBDFFDDE}"/>
          </ac:spMkLst>
        </pc:spChg>
      </pc:sldChg>
    </pc:docChg>
  </pc:docChgLst>
  <pc:docChgLst>
    <pc:chgData name="Jacklyn N. Tellez" userId="5e0081ad-8664-42b4-acd1-993346d8c66b" providerId="ADAL" clId="{2FFCA414-FBBD-4729-A53E-617499C6C3C9}"/>
    <pc:docChg chg="custSel modSld">
      <pc:chgData name="Jacklyn N. Tellez" userId="5e0081ad-8664-42b4-acd1-993346d8c66b" providerId="ADAL" clId="{2FFCA414-FBBD-4729-A53E-617499C6C3C9}" dt="2022-05-03T04:15:27.061" v="74" actId="20577"/>
      <pc:docMkLst>
        <pc:docMk/>
      </pc:docMkLst>
      <pc:sldChg chg="modSp mod">
        <pc:chgData name="Jacklyn N. Tellez" userId="5e0081ad-8664-42b4-acd1-993346d8c66b" providerId="ADAL" clId="{2FFCA414-FBBD-4729-A53E-617499C6C3C9}" dt="2022-05-03T00:49:46.721" v="55" actId="20577"/>
        <pc:sldMkLst>
          <pc:docMk/>
          <pc:sldMk cId="1272097715" sldId="256"/>
        </pc:sldMkLst>
        <pc:spChg chg="mod">
          <ac:chgData name="Jacklyn N. Tellez" userId="5e0081ad-8664-42b4-acd1-993346d8c66b" providerId="ADAL" clId="{2FFCA414-FBBD-4729-A53E-617499C6C3C9}" dt="2022-05-03T00:49:26.620" v="24" actId="20577"/>
          <ac:spMkLst>
            <pc:docMk/>
            <pc:sldMk cId="1272097715" sldId="256"/>
            <ac:spMk id="2" creationId="{FE830DA4-D291-4B42-B1AF-848E941EB3BD}"/>
          </ac:spMkLst>
        </pc:spChg>
        <pc:spChg chg="mod">
          <ac:chgData name="Jacklyn N. Tellez" userId="5e0081ad-8664-42b4-acd1-993346d8c66b" providerId="ADAL" clId="{2FFCA414-FBBD-4729-A53E-617499C6C3C9}" dt="2022-05-03T00:49:46.721" v="55" actId="20577"/>
          <ac:spMkLst>
            <pc:docMk/>
            <pc:sldMk cId="1272097715" sldId="256"/>
            <ac:spMk id="3" creationId="{8997951D-6AED-F64B-AB8D-89218E91D0A2}"/>
          </ac:spMkLst>
        </pc:spChg>
      </pc:sldChg>
      <pc:sldChg chg="modSp mod">
        <pc:chgData name="Jacklyn N. Tellez" userId="5e0081ad-8664-42b4-acd1-993346d8c66b" providerId="ADAL" clId="{2FFCA414-FBBD-4729-A53E-617499C6C3C9}" dt="2022-05-03T04:15:27.061" v="74" actId="20577"/>
        <pc:sldMkLst>
          <pc:docMk/>
          <pc:sldMk cId="2242126507" sldId="257"/>
        </pc:sldMkLst>
        <pc:spChg chg="mod">
          <ac:chgData name="Jacklyn N. Tellez" userId="5e0081ad-8664-42b4-acd1-993346d8c66b" providerId="ADAL" clId="{2FFCA414-FBBD-4729-A53E-617499C6C3C9}" dt="2022-05-03T04:15:27.061" v="74" actId="20577"/>
          <ac:spMkLst>
            <pc:docMk/>
            <pc:sldMk cId="2242126507" sldId="257"/>
            <ac:spMk id="3" creationId="{A91241B7-01DA-6A42-8344-CD74340996F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7391D-D800-AF4B-9BCC-050FD0BF552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3570" y="1122363"/>
            <a:ext cx="7315199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</a:t>
            </a:r>
            <a:br>
              <a:rPr lang="en-US"/>
            </a:br>
            <a:r>
              <a:rPr lang="en-US"/>
              <a:t>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2B2A6F-6709-514E-BFC6-9A4A7329A1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3570" y="3602038"/>
            <a:ext cx="7315199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62D3AD-8629-3943-936D-B62EEF2E9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DC17-4A50-5F49-AEC7-C955C81B92E5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F098A-A3EE-384E-8702-C33746765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68BA1B-DDA8-3F42-87AD-7D1A63721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8F8C4-05A7-DC4E-8BB7-4202EC4ACBF7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0306E680-6A26-9C48-87BF-4368862B9A1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7289" r="41429" b="18385"/>
          <a:stretch/>
        </p:blipFill>
        <p:spPr>
          <a:xfrm>
            <a:off x="8272412" y="-1"/>
            <a:ext cx="3919588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553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3A8F6-F979-A948-9E97-51A384265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DC9482-4942-9A42-9B6B-9A6D0C3F57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ABD93E-E334-794F-AAA4-ED2738BD9F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F2F737-FC71-3D41-A122-65FFC9186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DC17-4A50-5F49-AEC7-C955C81B92E5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A97691-9973-4B46-AE83-6A5F333C7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899189-E24D-B94A-A884-A8AF80D2C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8F8C4-05A7-DC4E-8BB7-4202EC4AC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248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739EF-4096-1A49-9AD4-0655F121A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E2AF70-1E65-534B-9153-913A0A9E45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CECE82-C65F-6B43-ABA4-3EB664450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DC17-4A50-5F49-AEC7-C955C81B92E5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C09C77-D8D0-FB43-910C-1F4903065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21FDC7-F78C-EE40-982D-9189AE7D3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8F8C4-05A7-DC4E-8BB7-4202EC4AC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1022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CDA1A7-5913-1444-B7D0-0B55BA2D78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05413-85D9-A548-83D7-268A900CCC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3033B9-EFDB-514F-8EDA-0D81C8C45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DC17-4A50-5F49-AEC7-C955C81B92E5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4CC90F-E680-5346-AB4F-974271576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3E2FA6-882C-6645-8A51-A07C0F719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8F8C4-05A7-DC4E-8BB7-4202EC4AC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542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7391D-D800-AF4B-9BCC-050FD0BF552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3570" y="1122363"/>
            <a:ext cx="7315199" cy="2387600"/>
          </a:xfrm>
        </p:spPr>
        <p:txBody>
          <a:bodyPr anchor="b"/>
          <a:lstStyle>
            <a:lvl1pPr algn="ct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</a:t>
            </a:r>
            <a:br>
              <a:rPr lang="en-US"/>
            </a:br>
            <a:r>
              <a:rPr lang="en-US"/>
              <a:t>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2B2A6F-6709-514E-BFC6-9A4A7329A1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3570" y="3602038"/>
            <a:ext cx="7315199" cy="1655762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62D3AD-8629-3943-936D-B62EEF2E9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DC17-4A50-5F49-AEC7-C955C81B92E5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F098A-A3EE-384E-8702-C33746765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68BA1B-DDA8-3F42-87AD-7D1A63721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8F8C4-05A7-DC4E-8BB7-4202EC4ACBF7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6955C273-3410-C447-B8B7-5FDFF0F32A4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7289" r="41429" b="18385"/>
          <a:stretch/>
        </p:blipFill>
        <p:spPr>
          <a:xfrm>
            <a:off x="8272412" y="-1"/>
            <a:ext cx="3919588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984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E5C75-2456-E24C-A74E-E3F68183E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5908F-63CC-1B4E-947D-0F73547617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D3A58-FFD8-4940-A7F0-8B2B57C9A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DC17-4A50-5F49-AEC7-C955C81B92E5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CE6D3E-6D5E-D349-938B-E0B3301AF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AB6C36-FD1B-BE4B-974D-B33D0A7B6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8F8C4-05A7-DC4E-8BB7-4202EC4AC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969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BCD9A-4C4D-C04D-B628-4D6821CF991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1" y="1709742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</a:t>
            </a:r>
            <a:br>
              <a:rPr lang="en-US"/>
            </a:br>
            <a:r>
              <a:rPr lang="en-US"/>
              <a:t>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76D619-9256-5342-BA68-AA592831FA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652CD-DA0F-E044-884E-A857BA135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DC17-4A50-5F49-AEC7-C955C81B92E5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B41647-D227-6B41-9AD6-182E7AE90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B12F90-7608-D14B-BE6C-B6E7C3BFE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8F8C4-05A7-DC4E-8BB7-4202EC4ACBF7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B1F2DD4F-54D8-DF4E-89F0-75242AE735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7289" r="41429" b="18385"/>
          <a:stretch/>
        </p:blipFill>
        <p:spPr>
          <a:xfrm>
            <a:off x="8272412" y="-1"/>
            <a:ext cx="3919588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443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955F1-41C9-F741-ABCA-148F72FF7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58B0D0-CB2A-5B49-AFAE-C401DC85D4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CFA190-6116-CE4E-880A-2A5FD5E9FA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46A325-B878-6048-96EA-AD37D9146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DC17-4A50-5F49-AEC7-C955C81B92E5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794E63-81BD-D34E-9FB6-590D87A2C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D2F3FA-6596-F141-A53F-FDEC5D0FD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8F8C4-05A7-DC4E-8BB7-4202EC4AC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875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786C4-8A82-2E47-BA0A-3B4FD275E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DDAD30-26CB-894D-B249-16631B50FF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4E37DF-FCA3-9345-8F1B-3B2DEECC38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2A7F32-108C-0147-BF1C-151D185797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5A79B9-C154-E741-8BC5-8B95F0D251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3A23CC-9985-5B43-B4F5-7A65FBBBB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DC17-4A50-5F49-AEC7-C955C81B92E5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A89551-72F1-6A40-B02D-98C9990F1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3ACEE8-777A-5940-9519-1D826BCAD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8F8C4-05A7-DC4E-8BB7-4202EC4AC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417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60DEB-C558-DB4D-9DBB-60DA77C03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DA75B9-E07E-614C-9F6C-7943A325F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DC17-4A50-5F49-AEC7-C955C81B92E5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76482A-9624-104B-AFF8-5DE40120A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BB9DE2-8332-1E4D-806B-6DDB78385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8F8C4-05A7-DC4E-8BB7-4202EC4AC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843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10AD24-3C30-D545-822F-3EF5F7FE4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DC17-4A50-5F49-AEC7-C955C81B92E5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31DBBA-BE87-D441-B84D-D8F2DAF19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82A5FB-A616-8D45-9939-E7B334615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8F8C4-05A7-DC4E-8BB7-4202EC4AC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119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8ADA5-6E94-DB46-948A-CE55B2255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303E3-1AEE-0E46-A78B-8B0925632D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F0A59D-5684-1941-8033-29499AF5C6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F289D9-B751-654C-8849-B701A522D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DC17-4A50-5F49-AEC7-C955C81B92E5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8A2888-A517-7A40-9678-F86659CA1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386589-428D-8542-B91B-AA693B17C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8F8C4-05A7-DC4E-8BB7-4202EC4AC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707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69A89C3-E6FA-684D-8BAE-1760B34F554E}"/>
              </a:ext>
            </a:extLst>
          </p:cNvPr>
          <p:cNvSpPr/>
          <p:nvPr userDrawn="1"/>
        </p:nvSpPr>
        <p:spPr>
          <a:xfrm>
            <a:off x="0" y="6356350"/>
            <a:ext cx="12192000" cy="5016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71C330-0F02-8249-82EC-9F3A278C0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53E27E-2040-824D-B637-1C07F3E06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FD629B-BAF4-A343-8BF1-1572AB3803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2827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fld id="{C171DC17-4A50-5F49-AEC7-C955C81B92E5}" type="datetimeFigureOut">
              <a:rPr lang="en-US" smtClean="0"/>
              <a:pPr/>
              <a:t>5/2/2022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61F82B-A72E-B848-BB19-0207CDE46B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2827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1620FE-B066-7C49-9BDF-AF56CC193D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2827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09B8F8C4-05A7-DC4E-8BB7-4202EC4ACBF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A6F54A4B-B617-B54F-B600-5EFC28C265A6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056147" y="185741"/>
            <a:ext cx="961397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877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433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57228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00120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43012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30DA4-D291-4B42-B1AF-848E941EB3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Avila Bible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97951D-6AED-F64B-AB8D-89218E91D0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Jacklyn Tellez</a:t>
            </a:r>
          </a:p>
          <a:p>
            <a:r>
              <a:rPr lang="en-US"/>
              <a:t>Hunter Waldridge</a:t>
            </a:r>
          </a:p>
        </p:txBody>
      </p:sp>
    </p:spTree>
    <p:extLst>
      <p:ext uri="{BB962C8B-B14F-4D97-AF65-F5344CB8AC3E}">
        <p14:creationId xmlns:p14="http://schemas.microsoft.com/office/powerpoint/2010/main" val="12720977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DB269-D15A-60B8-D23F-ECF56AC0B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Arial"/>
              </a:rPr>
              <a:t>Prediction Scores: All Models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8BD4647-030F-58A9-ADE3-4106BE75E5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2872485"/>
              </p:ext>
            </p:extLst>
          </p:nvPr>
        </p:nvGraphicFramePr>
        <p:xfrm>
          <a:off x="573247" y="1754697"/>
          <a:ext cx="10781256" cy="3994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3752">
                  <a:extLst>
                    <a:ext uri="{9D8B030D-6E8A-4147-A177-3AD203B41FA5}">
                      <a16:colId xmlns:a16="http://schemas.microsoft.com/office/drawing/2014/main" val="3812742064"/>
                    </a:ext>
                  </a:extLst>
                </a:gridCol>
                <a:gridCol w="3593752">
                  <a:extLst>
                    <a:ext uri="{9D8B030D-6E8A-4147-A177-3AD203B41FA5}">
                      <a16:colId xmlns:a16="http://schemas.microsoft.com/office/drawing/2014/main" val="720173147"/>
                    </a:ext>
                  </a:extLst>
                </a:gridCol>
                <a:gridCol w="3593752">
                  <a:extLst>
                    <a:ext uri="{9D8B030D-6E8A-4147-A177-3AD203B41FA5}">
                      <a16:colId xmlns:a16="http://schemas.microsoft.com/office/drawing/2014/main" val="3083367240"/>
                    </a:ext>
                  </a:extLst>
                </a:gridCol>
              </a:tblGrid>
              <a:tr h="798921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Experiment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KNN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Decision Tree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6886003"/>
                  </a:ext>
                </a:extLst>
              </a:tr>
              <a:tr h="798921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1. A&amp;F 70/15/15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.8431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.9173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806826"/>
                  </a:ext>
                </a:extLst>
              </a:tr>
              <a:tr h="798921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2. A&amp;F 80/10/10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.8478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.9207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2510958"/>
                  </a:ext>
                </a:extLst>
              </a:tr>
              <a:tr h="798921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3. Full dataset 80/10/10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.7949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.9099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1875337"/>
                  </a:ext>
                </a:extLst>
              </a:tr>
              <a:tr h="798921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4. 5 Random Features Dataset 70/15/15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.5476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.7406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77151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79512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B260D-F080-F6CE-1C84-8013B9424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Arial"/>
              </a:rPr>
              <a:t>Best Model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413BA6-990E-EEE3-ACF5-184A6D8AE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170815" indent="-170815"/>
            <a:r>
              <a:rPr lang="en-US">
                <a:latin typeface="Arial"/>
                <a:cs typeface="Arial"/>
              </a:rPr>
              <a:t>Decision Tree – Experiment # 2: A&amp;F dataset – 80/10/10 train, validate, &amp; test split</a:t>
            </a:r>
            <a:endParaRPr lang="en-US"/>
          </a:p>
          <a:p>
            <a:pPr marL="170815" indent="-170815"/>
            <a:r>
              <a:rPr lang="en-US">
                <a:latin typeface="Arial"/>
                <a:cs typeface="Arial"/>
              </a:rPr>
              <a:t>Scores of train, validation data:</a:t>
            </a:r>
          </a:p>
          <a:p>
            <a:pPr marL="513715" lvl="1" indent="-170815"/>
            <a:r>
              <a:rPr lang="en-US">
                <a:latin typeface="Arial"/>
                <a:cs typeface="Arial"/>
              </a:rPr>
              <a:t>Train: 0.9360</a:t>
            </a:r>
          </a:p>
          <a:p>
            <a:pPr marL="513715" lvl="1" indent="-170815"/>
            <a:r>
              <a:rPr lang="en-US">
                <a:latin typeface="Arial"/>
                <a:cs typeface="Arial"/>
              </a:rPr>
              <a:t>Validation: 0.9304</a:t>
            </a:r>
          </a:p>
          <a:p>
            <a:pPr marL="170815" indent="-170815"/>
            <a:r>
              <a:rPr lang="en-US">
                <a:latin typeface="Arial"/>
                <a:cs typeface="Arial"/>
              </a:rPr>
              <a:t>Prediction score: 0.9207</a:t>
            </a:r>
          </a:p>
        </p:txBody>
      </p:sp>
    </p:spTree>
    <p:extLst>
      <p:ext uri="{BB962C8B-B14F-4D97-AF65-F5344CB8AC3E}">
        <p14:creationId xmlns:p14="http://schemas.microsoft.com/office/powerpoint/2010/main" val="30306210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B260D-F080-F6CE-1C84-8013B9424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Arial"/>
              </a:rPr>
              <a:t>Best Model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413BA6-990E-EEE3-ACF5-184A6D8AE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170815" indent="-170815"/>
            <a:r>
              <a:rPr lang="en-US">
                <a:latin typeface="Arial"/>
                <a:cs typeface="Arial"/>
              </a:rPr>
              <a:t>Decision Tree – Experiment # 2: A&amp;F dataset – 80/10/10 train, validate, &amp; test split</a:t>
            </a:r>
            <a:endParaRPr lang="en-US"/>
          </a:p>
          <a:p>
            <a:pPr marL="170815" indent="-170815"/>
            <a:r>
              <a:rPr lang="en-US">
                <a:latin typeface="Arial"/>
                <a:cs typeface="Arial"/>
              </a:rPr>
              <a:t>Confusion matrix:</a:t>
            </a:r>
          </a:p>
          <a:p>
            <a:pPr marL="0" indent="0">
              <a:buNone/>
            </a:pPr>
            <a:endParaRPr lang="en-US"/>
          </a:p>
        </p:txBody>
      </p:sp>
      <p:pic>
        <p:nvPicPr>
          <p:cNvPr id="4" name="Picture 4" descr="Treemap chart&#10;&#10;Description automatically generated">
            <a:extLst>
              <a:ext uri="{FF2B5EF4-FFF2-40B4-BE49-F238E27FC236}">
                <a16:creationId xmlns:a16="http://schemas.microsoft.com/office/drawing/2014/main" id="{9949C9AA-220D-33CB-767F-CE435C0713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9200" y="2693628"/>
            <a:ext cx="7206343" cy="3473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8564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B260D-F080-F6CE-1C84-8013B9424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Arial"/>
              </a:rPr>
              <a:t>Best Model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413BA6-990E-EEE3-ACF5-184A6D8AE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170815" indent="-170815"/>
            <a:r>
              <a:rPr lang="en-US">
                <a:latin typeface="Arial"/>
                <a:cs typeface="Arial"/>
              </a:rPr>
              <a:t>Decision Tree – Experiment # 2: A&amp;F dataset – 80/10/10 train, validate, &amp; test split</a:t>
            </a:r>
            <a:endParaRPr lang="en-US"/>
          </a:p>
          <a:p>
            <a:pPr marL="170815" indent="-170815"/>
            <a:r>
              <a:rPr lang="en-US">
                <a:latin typeface="Arial"/>
                <a:cs typeface="Arial"/>
              </a:rPr>
              <a:t>Classification report:</a:t>
            </a:r>
          </a:p>
          <a:p>
            <a:pPr marL="0" indent="0">
              <a:buNone/>
            </a:pPr>
            <a:endParaRPr lang="en-US"/>
          </a:p>
        </p:txBody>
      </p:sp>
      <p:pic>
        <p:nvPicPr>
          <p:cNvPr id="5" name="Picture 5" descr="A picture containing text, aquatic bird, screenshot&#10;&#10;Description automatically generated">
            <a:extLst>
              <a:ext uri="{FF2B5EF4-FFF2-40B4-BE49-F238E27FC236}">
                <a16:creationId xmlns:a16="http://schemas.microsoft.com/office/drawing/2014/main" id="{403F75F0-9A93-8373-1951-64C915E7CC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2915" y="2727530"/>
            <a:ext cx="7278913" cy="3449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7591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DF351-443A-7E29-5B20-E1745E157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Arial"/>
              </a:rPr>
              <a:t>Worst Model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10B129-9C0D-C87C-C6E3-FAEA449BD6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170815" indent="-170815"/>
            <a:r>
              <a:rPr lang="en-US">
                <a:latin typeface="Arial"/>
                <a:cs typeface="Arial"/>
              </a:rPr>
              <a:t>K-nearest neighbor – Experiment #4: 5 random features dataset with 70/15/15 train, validate, and test split</a:t>
            </a:r>
            <a:endParaRPr lang="en-US"/>
          </a:p>
          <a:p>
            <a:pPr marL="170815" indent="-170815"/>
            <a:r>
              <a:rPr lang="en-US">
                <a:latin typeface="Arial"/>
                <a:cs typeface="Arial"/>
              </a:rPr>
              <a:t>Scores of train and validation data:</a:t>
            </a:r>
          </a:p>
          <a:p>
            <a:pPr marL="513715" lvl="1" indent="-170815"/>
            <a:r>
              <a:rPr lang="en-US">
                <a:latin typeface="Arial"/>
                <a:cs typeface="Arial"/>
              </a:rPr>
              <a:t>Train: 0.7672</a:t>
            </a:r>
          </a:p>
          <a:p>
            <a:pPr marL="513715" lvl="1" indent="-170815"/>
            <a:r>
              <a:rPr lang="en-US">
                <a:latin typeface="Arial"/>
                <a:cs typeface="Arial"/>
              </a:rPr>
              <a:t>Validation: 0.5374</a:t>
            </a:r>
          </a:p>
          <a:p>
            <a:pPr marL="170815" indent="-170815"/>
            <a:r>
              <a:rPr lang="en-US">
                <a:latin typeface="Arial"/>
                <a:cs typeface="Arial"/>
              </a:rPr>
              <a:t>Prediction score: 0.5476</a:t>
            </a:r>
          </a:p>
          <a:p>
            <a:pPr marL="0" indent="0">
              <a:buNone/>
            </a:pPr>
            <a:endParaRPr lang="en-US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298920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DF351-443A-7E29-5B20-E1745E157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Arial"/>
              </a:rPr>
              <a:t>Worst Model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10B129-9C0D-C87C-C6E3-FAEA449BD6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170815" indent="-170815"/>
            <a:r>
              <a:rPr lang="en-US">
                <a:latin typeface="Arial"/>
                <a:cs typeface="Arial"/>
              </a:rPr>
              <a:t>K-nearest neighbor – Experiment #4: 5 random features dataset with 70/15/15 train, validate, and test split</a:t>
            </a:r>
            <a:endParaRPr lang="en-US"/>
          </a:p>
          <a:p>
            <a:pPr marL="170815" indent="-170815"/>
            <a:r>
              <a:rPr lang="en-US">
                <a:latin typeface="Arial"/>
                <a:cs typeface="Arial"/>
              </a:rPr>
              <a:t>Confusion matrix:</a:t>
            </a:r>
          </a:p>
          <a:p>
            <a:pPr marL="0" indent="0">
              <a:buNone/>
            </a:pPr>
            <a:endParaRPr lang="en-US">
              <a:latin typeface="Arial"/>
              <a:cs typeface="Arial"/>
            </a:endParaRPr>
          </a:p>
        </p:txBody>
      </p:sp>
      <p:pic>
        <p:nvPicPr>
          <p:cNvPr id="5" name="Picture 5" descr="Table&#10;&#10;Description automatically generated">
            <a:extLst>
              <a:ext uri="{FF2B5EF4-FFF2-40B4-BE49-F238E27FC236}">
                <a16:creationId xmlns:a16="http://schemas.microsoft.com/office/drawing/2014/main" id="{7FB459C1-67E2-E81F-CE42-F83087E146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4514" y="2883693"/>
            <a:ext cx="7090228" cy="3420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0533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DF351-443A-7E29-5B20-E1745E157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Arial"/>
              </a:rPr>
              <a:t>Worst Model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10B129-9C0D-C87C-C6E3-FAEA449BD6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170815" indent="-170815"/>
            <a:r>
              <a:rPr lang="en-US">
                <a:latin typeface="Arial"/>
                <a:cs typeface="Arial"/>
              </a:rPr>
              <a:t>K-nearest neighbor – Experiment #4: 5 random features dataset with 70/15/15 train, validate, and test split</a:t>
            </a:r>
            <a:endParaRPr lang="en-US"/>
          </a:p>
          <a:p>
            <a:pPr marL="170815" indent="-170815"/>
            <a:r>
              <a:rPr lang="en-US">
                <a:latin typeface="Arial"/>
                <a:cs typeface="Arial"/>
              </a:rPr>
              <a:t>Classification report:</a:t>
            </a:r>
          </a:p>
        </p:txBody>
      </p:sp>
      <p:pic>
        <p:nvPicPr>
          <p:cNvPr id="5" name="Picture 5" descr="Table&#10;&#10;Description automatically generated">
            <a:extLst>
              <a:ext uri="{FF2B5EF4-FFF2-40B4-BE49-F238E27FC236}">
                <a16:creationId xmlns:a16="http://schemas.microsoft.com/office/drawing/2014/main" id="{3D751EA5-91E6-801A-0649-03B9576E42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2743" y="2231109"/>
            <a:ext cx="5080000" cy="3934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631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0367E-DF85-5B48-ABDA-7F8FDCCF8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Arial"/>
              </a:rPr>
              <a:t>Data Description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241B7-01DA-6A42-8344-CD74340996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170815" indent="-170815"/>
            <a:r>
              <a:rPr lang="en-US">
                <a:latin typeface="Arial"/>
                <a:cs typeface="Arial"/>
              </a:rPr>
              <a:t>The Avila Bible: giant Latin copy of the Bible</a:t>
            </a:r>
            <a:endParaRPr lang="en-US"/>
          </a:p>
          <a:p>
            <a:pPr marL="170815" indent="-170815"/>
            <a:r>
              <a:rPr lang="en-US">
                <a:latin typeface="Arial"/>
                <a:cs typeface="Arial"/>
              </a:rPr>
              <a:t>Classification target: which copyist is author of a certain pattern of data (copyist identified with letters A, B, C, D, E, F, G, H, I, W, X, and Y)</a:t>
            </a:r>
            <a:endParaRPr lang="en-US"/>
          </a:p>
          <a:p>
            <a:pPr marL="170815" indent="-170815"/>
            <a:r>
              <a:rPr lang="en-US">
                <a:latin typeface="Arial"/>
                <a:cs typeface="Arial"/>
              </a:rPr>
              <a:t>Ten features: intercolumn distance, upper margin, lower margin, exploitation, row number, modular ratio, interlinear spacing, weight, peak number, and modular ratio/interlinear spacing</a:t>
            </a:r>
          </a:p>
          <a:p>
            <a:pPr marL="513715" lvl="1" indent="-170815"/>
            <a:r>
              <a:rPr lang="en-US">
                <a:latin typeface="Arial"/>
                <a:cs typeface="Arial"/>
              </a:rPr>
              <a:t>These features were extracted from 800 images of the Avila Bible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126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9BB75-1662-9E0B-3F8F-1209D7DAB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/>
              <a:t>Exploratory Analysis</a:t>
            </a:r>
          </a:p>
        </p:txBody>
      </p:sp>
      <p:pic>
        <p:nvPicPr>
          <p:cNvPr id="5" name="Picture 5" descr="A picture containing chart&#10;&#10;Description automatically generated">
            <a:extLst>
              <a:ext uri="{FF2B5EF4-FFF2-40B4-BE49-F238E27FC236}">
                <a16:creationId xmlns:a16="http://schemas.microsoft.com/office/drawing/2014/main" id="{94121247-E5B3-57EA-B357-56636CD115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142" y="1825625"/>
            <a:ext cx="4729716" cy="4351338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8A7F3-4C7D-9264-67C2-200AEBDFFD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170815" indent="-170815"/>
            <a:r>
              <a:rPr lang="en-US">
                <a:latin typeface="Arial"/>
                <a:cs typeface="Arial"/>
              </a:rPr>
              <a:t>No missing data</a:t>
            </a:r>
          </a:p>
          <a:p>
            <a:pPr marL="170815" indent="-170815"/>
            <a:r>
              <a:rPr lang="en-US">
                <a:latin typeface="Arial"/>
                <a:cs typeface="Arial"/>
              </a:rPr>
              <a:t>Description said it was normalized but upper margin had standard deviation of 2.85</a:t>
            </a:r>
          </a:p>
          <a:p>
            <a:pPr marL="170815" indent="-170815"/>
            <a:r>
              <a:rPr lang="en-US">
                <a:latin typeface="Arial"/>
                <a:cs typeface="Arial"/>
              </a:rPr>
              <a:t>Checked boxplot for outliers and removed the outlier normalizing that feature</a:t>
            </a:r>
            <a:endParaRPr lang="en-US"/>
          </a:p>
          <a:p>
            <a:pPr marL="170815" indent="-170815"/>
            <a:r>
              <a:rPr lang="en-US">
                <a:latin typeface="Arial"/>
                <a:cs typeface="Arial"/>
              </a:rPr>
              <a:t>After deletion, histograms show normal distributions</a:t>
            </a:r>
          </a:p>
          <a:p>
            <a:pPr marL="0" indent="0">
              <a:buNone/>
            </a:pP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3907490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9BB75-1662-9E0B-3F8F-1209D7DAB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/>
              <a:t>Exploratory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8A7F3-4C7D-9264-67C2-200AEBDFFD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170815" indent="-170815"/>
            <a:r>
              <a:rPr lang="en-US">
                <a:latin typeface="Arial"/>
                <a:cs typeface="Arial"/>
              </a:rPr>
              <a:t>Found a good way to visualize correlation matrix</a:t>
            </a:r>
            <a:endParaRPr lang="en-US"/>
          </a:p>
          <a:p>
            <a:pPr marL="170815" indent="-170815"/>
            <a:r>
              <a:rPr lang="en-US">
                <a:latin typeface="Arial"/>
                <a:cs typeface="Arial"/>
              </a:rPr>
              <a:t>There is not much correlation between features except for </a:t>
            </a:r>
            <a:r>
              <a:rPr lang="en-US" err="1">
                <a:latin typeface="Arial"/>
                <a:cs typeface="Arial"/>
              </a:rPr>
              <a:t>modular_ratio</a:t>
            </a:r>
            <a:r>
              <a:rPr lang="en-US">
                <a:latin typeface="Arial"/>
                <a:cs typeface="Arial"/>
              </a:rPr>
              <a:t> and </a:t>
            </a:r>
            <a:r>
              <a:rPr lang="en-US" err="1">
                <a:latin typeface="Arial"/>
                <a:cs typeface="Arial"/>
              </a:rPr>
              <a:t>modular_ratio</a:t>
            </a:r>
            <a:r>
              <a:rPr lang="en-US">
                <a:latin typeface="Arial"/>
                <a:cs typeface="Arial"/>
              </a:rPr>
              <a:t>/</a:t>
            </a:r>
            <a:r>
              <a:rPr lang="en-US" err="1">
                <a:latin typeface="Arial"/>
                <a:cs typeface="Arial"/>
              </a:rPr>
              <a:t>interlinear_spacining</a:t>
            </a:r>
            <a:endParaRPr lang="en-US">
              <a:latin typeface="Arial"/>
              <a:cs typeface="Arial"/>
            </a:endParaRPr>
          </a:p>
        </p:txBody>
      </p:sp>
      <p:pic>
        <p:nvPicPr>
          <p:cNvPr id="4" name="Picture 4" descr="Chart&#10;&#10;Description automatically generated">
            <a:extLst>
              <a:ext uri="{FF2B5EF4-FFF2-40B4-BE49-F238E27FC236}">
                <a16:creationId xmlns:a16="http://schemas.microsoft.com/office/drawing/2014/main" id="{2BD7D991-DD10-22E0-D7A3-3E0D940D42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1286" y="1701197"/>
            <a:ext cx="5609771" cy="366402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63928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9BB75-1662-9E0B-3F8F-1209D7DAB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Arial"/>
              </a:rPr>
              <a:t>Exploratory Analysis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8A7F3-4C7D-9264-67C2-200AEBDFFD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42900" indent="-342900"/>
            <a:r>
              <a:rPr lang="en-US">
                <a:latin typeface="Arial"/>
                <a:cs typeface="Arial"/>
              </a:rPr>
              <a:t>Counts of each class value: very uneven, very few in class B and the majority of data belonged to class A</a:t>
            </a:r>
            <a:endParaRPr lang="en-US"/>
          </a:p>
        </p:txBody>
      </p:sp>
      <p:pic>
        <p:nvPicPr>
          <p:cNvPr id="4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C52E9036-1161-5427-8ED2-87E13639EF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2172" y="2522078"/>
            <a:ext cx="5740399" cy="3787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450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3F7D8-692A-6FDB-6E01-C1BAAE39E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Arial"/>
              </a:rPr>
              <a:t>Preparing dataset for Machine Learning Models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9C4EF-5CE2-7B92-7127-A4DD1BAAF9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170815" indent="-170815"/>
            <a:r>
              <a:rPr lang="en-US">
                <a:latin typeface="Arial"/>
                <a:cs typeface="Arial"/>
              </a:rPr>
              <a:t>Combined the train and test datasets to split ourselves into 3: train, validate, and test</a:t>
            </a:r>
          </a:p>
          <a:p>
            <a:pPr marL="170815" indent="-170815"/>
            <a:r>
              <a:rPr lang="en-US">
                <a:latin typeface="Arial"/>
                <a:cs typeface="Arial"/>
              </a:rPr>
              <a:t>Dataset used with first two experiments: </a:t>
            </a:r>
            <a:r>
              <a:rPr lang="en-US" err="1">
                <a:latin typeface="Arial"/>
                <a:cs typeface="Arial"/>
              </a:rPr>
              <a:t>avilaml</a:t>
            </a:r>
            <a:r>
              <a:rPr lang="en-US">
                <a:latin typeface="Arial"/>
                <a:cs typeface="Arial"/>
              </a:rPr>
              <a:t> = avila1.query("Class=='A' | Class=='F'") </a:t>
            </a:r>
            <a:endParaRPr lang="en-US"/>
          </a:p>
          <a:p>
            <a:pPr marL="513715" lvl="1" indent="-170815"/>
            <a:r>
              <a:rPr lang="en-US">
                <a:latin typeface="Arial"/>
                <a:cs typeface="Arial"/>
              </a:rPr>
              <a:t>Dataset with only class A and F data</a:t>
            </a:r>
          </a:p>
          <a:p>
            <a:pPr marL="513715" lvl="1" indent="-170815"/>
            <a:r>
              <a:rPr lang="en-US">
                <a:latin typeface="Arial"/>
                <a:cs typeface="Arial"/>
              </a:rPr>
              <a:t>Two classes with the most data</a:t>
            </a:r>
          </a:p>
          <a:p>
            <a:pPr marL="513715" lvl="1" indent="-170815"/>
            <a:r>
              <a:rPr lang="en-US">
                <a:latin typeface="Arial"/>
                <a:cs typeface="Arial"/>
              </a:rPr>
              <a:t>Train, validate, and test datasets </a:t>
            </a:r>
          </a:p>
          <a:p>
            <a:pPr marL="856615" lvl="2" indent="-170815"/>
            <a:r>
              <a:rPr lang="en-US">
                <a:latin typeface="Arial"/>
                <a:cs typeface="Arial"/>
              </a:rPr>
              <a:t>70/15/15 for first experiment</a:t>
            </a:r>
          </a:p>
          <a:p>
            <a:pPr marL="856615" lvl="2" indent="-170815"/>
            <a:r>
              <a:rPr lang="en-US">
                <a:latin typeface="Arial"/>
                <a:cs typeface="Arial"/>
              </a:rPr>
              <a:t>80/10/10 for second</a:t>
            </a:r>
          </a:p>
          <a:p>
            <a:pPr marL="170815" indent="-170815"/>
            <a:r>
              <a:rPr lang="en-US">
                <a:latin typeface="Arial"/>
                <a:cs typeface="Arial"/>
              </a:rPr>
              <a:t>Full dataset was used for 3rd experiment</a:t>
            </a:r>
          </a:p>
          <a:p>
            <a:pPr marL="513715" lvl="1" indent="-170815"/>
            <a:r>
              <a:rPr lang="en-US">
                <a:latin typeface="Arial"/>
                <a:cs typeface="Arial"/>
              </a:rPr>
              <a:t>Train, validate, and test: 80/10/10 </a:t>
            </a:r>
          </a:p>
          <a:p>
            <a:pPr marL="170815" indent="-170815"/>
            <a:r>
              <a:rPr lang="en-US">
                <a:latin typeface="Arial"/>
                <a:cs typeface="Arial"/>
              </a:rPr>
              <a:t>Dataset with only 5 features chosen randomly</a:t>
            </a:r>
          </a:p>
          <a:p>
            <a:pPr marL="513715" lvl="1" indent="-170815"/>
            <a:r>
              <a:rPr lang="en-US">
                <a:latin typeface="Arial"/>
                <a:cs typeface="Arial"/>
              </a:rPr>
              <a:t>Train, validate, and test: 70/15/15</a:t>
            </a:r>
          </a:p>
          <a:p>
            <a:pPr marL="0" indent="0">
              <a:buNone/>
            </a:pPr>
            <a:endParaRPr lang="en-US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8010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0105A115-2B81-39FF-699F-DB0CFC244B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650" y="487786"/>
            <a:ext cx="10815638" cy="5380779"/>
          </a:xfrm>
          <a:noFill/>
        </p:spPr>
      </p:pic>
    </p:spTree>
    <p:extLst>
      <p:ext uri="{BB962C8B-B14F-4D97-AF65-F5344CB8AC3E}">
        <p14:creationId xmlns:p14="http://schemas.microsoft.com/office/powerpoint/2010/main" val="8762364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23D62-2757-BB09-F7DB-3B77E80C0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/>
              <a:t>Full Dataset:  80/10/10 split</a:t>
            </a:r>
          </a:p>
        </p:txBody>
      </p:sp>
      <p:pic>
        <p:nvPicPr>
          <p:cNvPr id="4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8B50E884-0280-EBA5-FA0B-29882D7949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971" y="2137895"/>
            <a:ext cx="12003314" cy="2587423"/>
          </a:xfrm>
          <a:noFill/>
        </p:spPr>
      </p:pic>
    </p:spTree>
    <p:extLst>
      <p:ext uri="{BB962C8B-B14F-4D97-AF65-F5344CB8AC3E}">
        <p14:creationId xmlns:p14="http://schemas.microsoft.com/office/powerpoint/2010/main" val="4611462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49D57-F03D-8DC7-ABA1-726CD3A80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Arial"/>
              </a:rPr>
              <a:t>5 Random Features Dataset: 70/15/15 Split</a:t>
            </a:r>
          </a:p>
        </p:txBody>
      </p:sp>
      <p:pic>
        <p:nvPicPr>
          <p:cNvPr id="4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FC16C65D-B34E-ED24-55F1-6AAD9592C4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657" y="2109072"/>
            <a:ext cx="12112172" cy="2637815"/>
          </a:xfrm>
        </p:spPr>
      </p:pic>
    </p:spTree>
    <p:extLst>
      <p:ext uri="{BB962C8B-B14F-4D97-AF65-F5344CB8AC3E}">
        <p14:creationId xmlns:p14="http://schemas.microsoft.com/office/powerpoint/2010/main" val="18267723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ellarmine Palett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752836"/>
      </a:accent1>
      <a:accent2>
        <a:srgbClr val="697970"/>
      </a:accent2>
      <a:accent3>
        <a:srgbClr val="C8C8C8"/>
      </a:accent3>
      <a:accent4>
        <a:srgbClr val="F7BE00"/>
      </a:accent4>
      <a:accent5>
        <a:srgbClr val="00677F"/>
      </a:accent5>
      <a:accent6>
        <a:srgbClr val="4D4D4D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andard Screen Bellarmine Template" id="{109F2BBD-B805-0C47-8BE1-EE5FD54F39DA}" vid="{7B5311A2-F663-764E-9F9C-04F6C47E4F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16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Avila Bible</vt:lpstr>
      <vt:lpstr>Data Description</vt:lpstr>
      <vt:lpstr>Exploratory Analysis</vt:lpstr>
      <vt:lpstr>Exploratory Analysis</vt:lpstr>
      <vt:lpstr>Exploratory Analysis</vt:lpstr>
      <vt:lpstr>Preparing dataset for Machine Learning Models</vt:lpstr>
      <vt:lpstr>PowerPoint Presentation</vt:lpstr>
      <vt:lpstr>Full Dataset:  80/10/10 split</vt:lpstr>
      <vt:lpstr>5 Random Features Dataset: 70/15/15 Split</vt:lpstr>
      <vt:lpstr>Prediction Scores: All Models</vt:lpstr>
      <vt:lpstr>Best Model</vt:lpstr>
      <vt:lpstr>Best Model</vt:lpstr>
      <vt:lpstr>Best Model</vt:lpstr>
      <vt:lpstr>Worst Model</vt:lpstr>
      <vt:lpstr>Worst Model</vt:lpstr>
      <vt:lpstr>Worst Model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Katie Kelty</dc:creator>
  <cp:revision>1</cp:revision>
  <dcterms:created xsi:type="dcterms:W3CDTF">2020-08-18T13:57:38Z</dcterms:created>
  <dcterms:modified xsi:type="dcterms:W3CDTF">2022-05-03T04:16:07Z</dcterms:modified>
</cp:coreProperties>
</file>