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277" r:id="rId6"/>
    <p:sldId id="397" r:id="rId7"/>
    <p:sldId id="398" r:id="rId8"/>
    <p:sldId id="399" r:id="rId9"/>
    <p:sldId id="401" r:id="rId10"/>
    <p:sldId id="3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3725" autoAdjust="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ter Wilkinson" userId="c1b14f44e7eec9bb" providerId="LiveId" clId="{89115982-4C07-4E66-B951-FFD4E7CCC6DF}"/>
    <pc:docChg chg="undo custSel addSld delSld modSld">
      <pc:chgData name="Hunter Wilkinson" userId="c1b14f44e7eec9bb" providerId="LiveId" clId="{89115982-4C07-4E66-B951-FFD4E7CCC6DF}" dt="2023-03-06T04:53:40.454" v="2127" actId="478"/>
      <pc:docMkLst>
        <pc:docMk/>
      </pc:docMkLst>
      <pc:sldChg chg="addSp delSp modSp mod setBg">
        <pc:chgData name="Hunter Wilkinson" userId="c1b14f44e7eec9bb" providerId="LiveId" clId="{89115982-4C07-4E66-B951-FFD4E7CCC6DF}" dt="2023-03-06T04:53:40.454" v="2127" actId="478"/>
        <pc:sldMkLst>
          <pc:docMk/>
          <pc:sldMk cId="3740286033" sldId="277"/>
        </pc:sldMkLst>
        <pc:spChg chg="add mod ord">
          <ac:chgData name="Hunter Wilkinson" userId="c1b14f44e7eec9bb" providerId="LiveId" clId="{89115982-4C07-4E66-B951-FFD4E7CCC6DF}" dt="2023-03-06T04:24:34.404" v="785" actId="20577"/>
          <ac:spMkLst>
            <pc:docMk/>
            <pc:sldMk cId="3740286033" sldId="277"/>
            <ac:spMk id="3" creationId="{E174076E-E8F2-4BD6-D302-76EAC3E5060B}"/>
          </ac:spMkLst>
        </pc:spChg>
        <pc:spChg chg="del mod">
          <ac:chgData name="Hunter Wilkinson" userId="c1b14f44e7eec9bb" providerId="LiveId" clId="{89115982-4C07-4E66-B951-FFD4E7CCC6DF}" dt="2023-03-06T04:53:40.454" v="2127" actId="478"/>
          <ac:spMkLst>
            <pc:docMk/>
            <pc:sldMk cId="3740286033" sldId="277"/>
            <ac:spMk id="4" creationId="{E39EF484-38C8-4EDC-ACF5-695CFB216839}"/>
          </ac:spMkLst>
        </pc:spChg>
        <pc:spChg chg="mod">
          <ac:chgData name="Hunter Wilkinson" userId="c1b14f44e7eec9bb" providerId="LiveId" clId="{89115982-4C07-4E66-B951-FFD4E7CCC6DF}" dt="2023-03-06T04:12:57.366" v="364" actId="26606"/>
          <ac:spMkLst>
            <pc:docMk/>
            <pc:sldMk cId="3740286033" sldId="277"/>
            <ac:spMk id="5" creationId="{AFD183D7-B16E-4A9D-BC4B-D1EC347BF97E}"/>
          </ac:spMkLst>
        </pc:spChg>
        <pc:spChg chg="mod">
          <ac:chgData name="Hunter Wilkinson" userId="c1b14f44e7eec9bb" providerId="LiveId" clId="{89115982-4C07-4E66-B951-FFD4E7CCC6DF}" dt="2023-03-06T04:12:57.366" v="364" actId="26606"/>
          <ac:spMkLst>
            <pc:docMk/>
            <pc:sldMk cId="3740286033" sldId="277"/>
            <ac:spMk id="6" creationId="{705C33DF-36C9-49E9-B48D-A320B179C4D4}"/>
          </ac:spMkLst>
        </pc:spChg>
        <pc:spChg chg="mod">
          <ac:chgData name="Hunter Wilkinson" userId="c1b14f44e7eec9bb" providerId="LiveId" clId="{89115982-4C07-4E66-B951-FFD4E7CCC6DF}" dt="2023-03-06T04:15:09.144" v="393" actId="1076"/>
          <ac:spMkLst>
            <pc:docMk/>
            <pc:sldMk cId="3740286033" sldId="277"/>
            <ac:spMk id="7" creationId="{3E174092-82D3-44E0-8948-4096232ED0A7}"/>
          </ac:spMkLst>
        </pc:spChg>
        <pc:spChg chg="add del">
          <ac:chgData name="Hunter Wilkinson" userId="c1b14f44e7eec9bb" providerId="LiveId" clId="{89115982-4C07-4E66-B951-FFD4E7CCC6DF}" dt="2023-03-06T04:12:57.366" v="364" actId="26606"/>
          <ac:spMkLst>
            <pc:docMk/>
            <pc:sldMk cId="3740286033" sldId="277"/>
            <ac:spMk id="14" creationId="{A5931BE0-4B93-4D6C-878E-ACC59D6B4587}"/>
          </ac:spMkLst>
        </pc:spChg>
        <pc:spChg chg="del">
          <ac:chgData name="Hunter Wilkinson" userId="c1b14f44e7eec9bb" providerId="LiveId" clId="{89115982-4C07-4E66-B951-FFD4E7CCC6DF}" dt="2023-03-06T04:07:32.674" v="27" actId="478"/>
          <ac:spMkLst>
            <pc:docMk/>
            <pc:sldMk cId="3740286033" sldId="277"/>
            <ac:spMk id="16" creationId="{4BAFB4C7-1BF6-F7CB-F36D-000D6DC72D56}"/>
          </ac:spMkLst>
        </pc:spChg>
        <pc:spChg chg="del">
          <ac:chgData name="Hunter Wilkinson" userId="c1b14f44e7eec9bb" providerId="LiveId" clId="{89115982-4C07-4E66-B951-FFD4E7CCC6DF}" dt="2023-03-06T04:07:31.410" v="26" actId="478"/>
          <ac:spMkLst>
            <pc:docMk/>
            <pc:sldMk cId="3740286033" sldId="277"/>
            <ac:spMk id="17" creationId="{5B7A32B2-245D-6F3D-07A9-29E4F6100D37}"/>
          </ac:spMkLst>
        </pc:spChg>
        <pc:spChg chg="del mod">
          <ac:chgData name="Hunter Wilkinson" userId="c1b14f44e7eec9bb" providerId="LiveId" clId="{89115982-4C07-4E66-B951-FFD4E7CCC6DF}" dt="2023-03-06T04:07:30.210" v="25" actId="478"/>
          <ac:spMkLst>
            <pc:docMk/>
            <pc:sldMk cId="3740286033" sldId="277"/>
            <ac:spMk id="18" creationId="{9A9B6F08-95C0-8063-F48B-B5F9F9C69B69}"/>
          </ac:spMkLst>
        </pc:spChg>
        <pc:spChg chg="add del">
          <ac:chgData name="Hunter Wilkinson" userId="c1b14f44e7eec9bb" providerId="LiveId" clId="{89115982-4C07-4E66-B951-FFD4E7CCC6DF}" dt="2023-03-06T04:12:57.366" v="364" actId="26606"/>
          <ac:spMkLst>
            <pc:docMk/>
            <pc:sldMk cId="3740286033" sldId="277"/>
            <ac:spMk id="21" creationId="{647A77D8-817B-4A9F-86AA-FE781E813DBC}"/>
          </ac:spMkLst>
        </pc:spChg>
        <pc:grpChg chg="add del">
          <ac:chgData name="Hunter Wilkinson" userId="c1b14f44e7eec9bb" providerId="LiveId" clId="{89115982-4C07-4E66-B951-FFD4E7CCC6DF}" dt="2023-03-06T04:12:57.366" v="364" actId="26606"/>
          <ac:grpSpMkLst>
            <pc:docMk/>
            <pc:sldMk cId="3740286033" sldId="277"/>
            <ac:grpSpMk id="11" creationId="{183B29DA-9BB8-4BA8-B8E1-8C2B544078C7}"/>
          </ac:grpSpMkLst>
        </pc:grpChg>
        <pc:picChg chg="add mod ord">
          <ac:chgData name="Hunter Wilkinson" userId="c1b14f44e7eec9bb" providerId="LiveId" clId="{89115982-4C07-4E66-B951-FFD4E7CCC6DF}" dt="2023-03-06T04:28:43.147" v="949" actId="1076"/>
          <ac:picMkLst>
            <pc:docMk/>
            <pc:sldMk cId="3740286033" sldId="277"/>
            <ac:picMk id="9" creationId="{E39322DB-27FC-0D8E-541C-30DA08F6D7B2}"/>
          </ac:picMkLst>
        </pc:picChg>
        <pc:picChg chg="del">
          <ac:chgData name="Hunter Wilkinson" userId="c1b14f44e7eec9bb" providerId="LiveId" clId="{89115982-4C07-4E66-B951-FFD4E7CCC6DF}" dt="2023-03-06T04:07:18.503" v="22" actId="478"/>
          <ac:picMkLst>
            <pc:docMk/>
            <pc:sldMk cId="3740286033" sldId="277"/>
            <ac:picMk id="15" creationId="{8DD8A0B5-D3E4-23B1-FF5F-7E6F99D55951}"/>
          </ac:picMkLst>
        </pc:picChg>
        <pc:picChg chg="add mod modCrop">
          <ac:chgData name="Hunter Wilkinson" userId="c1b14f44e7eec9bb" providerId="LiveId" clId="{89115982-4C07-4E66-B951-FFD4E7CCC6DF}" dt="2023-03-06T04:28:46.264" v="951" actId="1076"/>
          <ac:picMkLst>
            <pc:docMk/>
            <pc:sldMk cId="3740286033" sldId="277"/>
            <ac:picMk id="20" creationId="{4C149A04-9CD5-90F4-9242-857AB3BC46D2}"/>
          </ac:picMkLst>
        </pc:picChg>
      </pc:sldChg>
      <pc:sldChg chg="del">
        <pc:chgData name="Hunter Wilkinson" userId="c1b14f44e7eec9bb" providerId="LiveId" clId="{89115982-4C07-4E66-B951-FFD4E7CCC6DF}" dt="2023-03-06T04:53:15.015" v="2119" actId="2696"/>
        <pc:sldMkLst>
          <pc:docMk/>
          <pc:sldMk cId="2313234867" sldId="389"/>
        </pc:sldMkLst>
      </pc:sldChg>
      <pc:sldChg chg="delSp mod">
        <pc:chgData name="Hunter Wilkinson" userId="c1b14f44e7eec9bb" providerId="LiveId" clId="{89115982-4C07-4E66-B951-FFD4E7CCC6DF}" dt="2023-03-06T04:53:26.917" v="2121" actId="478"/>
        <pc:sldMkLst>
          <pc:docMk/>
          <pc:sldMk cId="3247798845" sldId="391"/>
        </pc:sldMkLst>
        <pc:spChg chg="del">
          <ac:chgData name="Hunter Wilkinson" userId="c1b14f44e7eec9bb" providerId="LiveId" clId="{89115982-4C07-4E66-B951-FFD4E7CCC6DF}" dt="2023-03-06T04:53:26.917" v="2121" actId="478"/>
          <ac:spMkLst>
            <pc:docMk/>
            <pc:sldMk cId="3247798845" sldId="391"/>
            <ac:spMk id="7" creationId="{85ABED42-F7A3-602E-9C63-78F7AA2EE9BB}"/>
          </ac:spMkLst>
        </pc:spChg>
      </pc:sldChg>
      <pc:sldChg chg="del">
        <pc:chgData name="Hunter Wilkinson" userId="c1b14f44e7eec9bb" providerId="LiveId" clId="{89115982-4C07-4E66-B951-FFD4E7CCC6DF}" dt="2023-03-06T04:43:08.895" v="1858" actId="47"/>
        <pc:sldMkLst>
          <pc:docMk/>
          <pc:sldMk cId="3828230754" sldId="394"/>
        </pc:sldMkLst>
      </pc:sldChg>
      <pc:sldChg chg="del">
        <pc:chgData name="Hunter Wilkinson" userId="c1b14f44e7eec9bb" providerId="LiveId" clId="{89115982-4C07-4E66-B951-FFD4E7CCC6DF}" dt="2023-03-06T04:43:08.081" v="1857" actId="47"/>
        <pc:sldMkLst>
          <pc:docMk/>
          <pc:sldMk cId="2958092219" sldId="395"/>
        </pc:sldMkLst>
      </pc:sldChg>
      <pc:sldChg chg="del">
        <pc:chgData name="Hunter Wilkinson" userId="c1b14f44e7eec9bb" providerId="LiveId" clId="{89115982-4C07-4E66-B951-FFD4E7CCC6DF}" dt="2023-03-06T04:43:07.159" v="1856" actId="47"/>
        <pc:sldMkLst>
          <pc:docMk/>
          <pc:sldMk cId="73517915" sldId="396"/>
        </pc:sldMkLst>
      </pc:sldChg>
      <pc:sldChg chg="addSp delSp modSp add mod">
        <pc:chgData name="Hunter Wilkinson" userId="c1b14f44e7eec9bb" providerId="LiveId" clId="{89115982-4C07-4E66-B951-FFD4E7CCC6DF}" dt="2023-03-06T04:53:37.778" v="2126" actId="478"/>
        <pc:sldMkLst>
          <pc:docMk/>
          <pc:sldMk cId="2189787623" sldId="397"/>
        </pc:sldMkLst>
        <pc:spChg chg="mod">
          <ac:chgData name="Hunter Wilkinson" userId="c1b14f44e7eec9bb" providerId="LiveId" clId="{89115982-4C07-4E66-B951-FFD4E7CCC6DF}" dt="2023-03-06T04:24:51.109" v="819" actId="20577"/>
          <ac:spMkLst>
            <pc:docMk/>
            <pc:sldMk cId="2189787623" sldId="397"/>
            <ac:spMk id="3" creationId="{E174076E-E8F2-4BD6-D302-76EAC3E5060B}"/>
          </ac:spMkLst>
        </pc:spChg>
        <pc:spChg chg="del">
          <ac:chgData name="Hunter Wilkinson" userId="c1b14f44e7eec9bb" providerId="LiveId" clId="{89115982-4C07-4E66-B951-FFD4E7CCC6DF}" dt="2023-03-06T04:53:37.778" v="2126" actId="478"/>
          <ac:spMkLst>
            <pc:docMk/>
            <pc:sldMk cId="2189787623" sldId="397"/>
            <ac:spMk id="4" creationId="{E39EF484-38C8-4EDC-ACF5-695CFB216839}"/>
          </ac:spMkLst>
        </pc:spChg>
        <pc:spChg chg="mod">
          <ac:chgData name="Hunter Wilkinson" userId="c1b14f44e7eec9bb" providerId="LiveId" clId="{89115982-4C07-4E66-B951-FFD4E7CCC6DF}" dt="2023-03-06T04:15:56.264" v="395"/>
          <ac:spMkLst>
            <pc:docMk/>
            <pc:sldMk cId="2189787623" sldId="397"/>
            <ac:spMk id="7" creationId="{3E174092-82D3-44E0-8948-4096232ED0A7}"/>
          </ac:spMkLst>
        </pc:spChg>
        <pc:picChg chg="add mod">
          <ac:chgData name="Hunter Wilkinson" userId="c1b14f44e7eec9bb" providerId="LiveId" clId="{89115982-4C07-4E66-B951-FFD4E7CCC6DF}" dt="2023-03-06T04:28:37.738" v="947" actId="1076"/>
          <ac:picMkLst>
            <pc:docMk/>
            <pc:sldMk cId="2189787623" sldId="397"/>
            <ac:picMk id="8" creationId="{82A5D753-6657-9BA5-A76F-727B1E0D1D2B}"/>
          </ac:picMkLst>
        </pc:picChg>
        <pc:picChg chg="del">
          <ac:chgData name="Hunter Wilkinson" userId="c1b14f44e7eec9bb" providerId="LiveId" clId="{89115982-4C07-4E66-B951-FFD4E7CCC6DF}" dt="2023-03-06T04:21:20.758" v="602" actId="478"/>
          <ac:picMkLst>
            <pc:docMk/>
            <pc:sldMk cId="2189787623" sldId="397"/>
            <ac:picMk id="9" creationId="{E39322DB-27FC-0D8E-541C-30DA08F6D7B2}"/>
          </ac:picMkLst>
        </pc:picChg>
        <pc:picChg chg="del mod">
          <ac:chgData name="Hunter Wilkinson" userId="c1b14f44e7eec9bb" providerId="LiveId" clId="{89115982-4C07-4E66-B951-FFD4E7CCC6DF}" dt="2023-03-06T04:21:21.479" v="604" actId="478"/>
          <ac:picMkLst>
            <pc:docMk/>
            <pc:sldMk cId="2189787623" sldId="397"/>
            <ac:picMk id="20" creationId="{4C149A04-9CD5-90F4-9242-857AB3BC46D2}"/>
          </ac:picMkLst>
        </pc:picChg>
      </pc:sldChg>
      <pc:sldChg chg="addSp delSp modSp add mod">
        <pc:chgData name="Hunter Wilkinson" userId="c1b14f44e7eec9bb" providerId="LiveId" clId="{89115982-4C07-4E66-B951-FFD4E7CCC6DF}" dt="2023-03-06T04:53:35.366" v="2125" actId="478"/>
        <pc:sldMkLst>
          <pc:docMk/>
          <pc:sldMk cId="3135089359" sldId="398"/>
        </pc:sldMkLst>
        <pc:spChg chg="mod">
          <ac:chgData name="Hunter Wilkinson" userId="c1b14f44e7eec9bb" providerId="LiveId" clId="{89115982-4C07-4E66-B951-FFD4E7CCC6DF}" dt="2023-03-06T04:29:10.340" v="956" actId="20577"/>
          <ac:spMkLst>
            <pc:docMk/>
            <pc:sldMk cId="3135089359" sldId="398"/>
            <ac:spMk id="3" creationId="{E174076E-E8F2-4BD6-D302-76EAC3E5060B}"/>
          </ac:spMkLst>
        </pc:spChg>
        <pc:spChg chg="del">
          <ac:chgData name="Hunter Wilkinson" userId="c1b14f44e7eec9bb" providerId="LiveId" clId="{89115982-4C07-4E66-B951-FFD4E7CCC6DF}" dt="2023-03-06T04:53:35.366" v="2125" actId="478"/>
          <ac:spMkLst>
            <pc:docMk/>
            <pc:sldMk cId="3135089359" sldId="398"/>
            <ac:spMk id="4" creationId="{E39EF484-38C8-4EDC-ACF5-695CFB216839}"/>
          </ac:spMkLst>
        </pc:spChg>
        <pc:spChg chg="mod">
          <ac:chgData name="Hunter Wilkinson" userId="c1b14f44e7eec9bb" providerId="LiveId" clId="{89115982-4C07-4E66-B951-FFD4E7CCC6DF}" dt="2023-03-06T04:22:57.187" v="635" actId="20577"/>
          <ac:spMkLst>
            <pc:docMk/>
            <pc:sldMk cId="3135089359" sldId="398"/>
            <ac:spMk id="7" creationId="{3E174092-82D3-44E0-8948-4096232ED0A7}"/>
          </ac:spMkLst>
        </pc:spChg>
        <pc:picChg chg="del">
          <ac:chgData name="Hunter Wilkinson" userId="c1b14f44e7eec9bb" providerId="LiveId" clId="{89115982-4C07-4E66-B951-FFD4E7CCC6DF}" dt="2023-03-06T04:26:33.445" v="933" actId="478"/>
          <ac:picMkLst>
            <pc:docMk/>
            <pc:sldMk cId="3135089359" sldId="398"/>
            <ac:picMk id="8" creationId="{82A5D753-6657-9BA5-A76F-727B1E0D1D2B}"/>
          </ac:picMkLst>
        </pc:picChg>
        <pc:picChg chg="add del mod">
          <ac:chgData name="Hunter Wilkinson" userId="c1b14f44e7eec9bb" providerId="LiveId" clId="{89115982-4C07-4E66-B951-FFD4E7CCC6DF}" dt="2023-03-06T04:28:21.640" v="941" actId="478"/>
          <ac:picMkLst>
            <pc:docMk/>
            <pc:sldMk cId="3135089359" sldId="398"/>
            <ac:picMk id="9" creationId="{51FC6FAD-F922-CF59-17FF-9B7C5CA26532}"/>
          </ac:picMkLst>
        </pc:picChg>
        <pc:picChg chg="add mod">
          <ac:chgData name="Hunter Wilkinson" userId="c1b14f44e7eec9bb" providerId="LiveId" clId="{89115982-4C07-4E66-B951-FFD4E7CCC6DF}" dt="2023-03-06T04:28:54.395" v="952" actId="1076"/>
          <ac:picMkLst>
            <pc:docMk/>
            <pc:sldMk cId="3135089359" sldId="398"/>
            <ac:picMk id="11" creationId="{F35F2DC2-BB70-94AA-9FE7-3B83FD3EE274}"/>
          </ac:picMkLst>
        </pc:picChg>
      </pc:sldChg>
      <pc:sldChg chg="addSp delSp modSp add mod setBg">
        <pc:chgData name="Hunter Wilkinson" userId="c1b14f44e7eec9bb" providerId="LiveId" clId="{89115982-4C07-4E66-B951-FFD4E7CCC6DF}" dt="2023-03-06T04:53:33.090" v="2124" actId="478"/>
        <pc:sldMkLst>
          <pc:docMk/>
          <pc:sldMk cId="529016764" sldId="399"/>
        </pc:sldMkLst>
        <pc:spChg chg="mod ord">
          <ac:chgData name="Hunter Wilkinson" userId="c1b14f44e7eec9bb" providerId="LiveId" clId="{89115982-4C07-4E66-B951-FFD4E7CCC6DF}" dt="2023-03-06T04:42:23.987" v="1853" actId="1076"/>
          <ac:spMkLst>
            <pc:docMk/>
            <pc:sldMk cId="529016764" sldId="399"/>
            <ac:spMk id="3" creationId="{E174076E-E8F2-4BD6-D302-76EAC3E5060B}"/>
          </ac:spMkLst>
        </pc:spChg>
        <pc:spChg chg="del mod">
          <ac:chgData name="Hunter Wilkinson" userId="c1b14f44e7eec9bb" providerId="LiveId" clId="{89115982-4C07-4E66-B951-FFD4E7CCC6DF}" dt="2023-03-06T04:53:33.090" v="2124" actId="478"/>
          <ac:spMkLst>
            <pc:docMk/>
            <pc:sldMk cId="529016764" sldId="399"/>
            <ac:spMk id="4" creationId="{E39EF484-38C8-4EDC-ACF5-695CFB216839}"/>
          </ac:spMkLst>
        </pc:spChg>
        <pc:spChg chg="mod">
          <ac:chgData name="Hunter Wilkinson" userId="c1b14f44e7eec9bb" providerId="LiveId" clId="{89115982-4C07-4E66-B951-FFD4E7CCC6DF}" dt="2023-03-06T04:42:05.400" v="1847" actId="26606"/>
          <ac:spMkLst>
            <pc:docMk/>
            <pc:sldMk cId="529016764" sldId="399"/>
            <ac:spMk id="5" creationId="{AFD183D7-B16E-4A9D-BC4B-D1EC347BF97E}"/>
          </ac:spMkLst>
        </pc:spChg>
        <pc:spChg chg="mod">
          <ac:chgData name="Hunter Wilkinson" userId="c1b14f44e7eec9bb" providerId="LiveId" clId="{89115982-4C07-4E66-B951-FFD4E7CCC6DF}" dt="2023-03-06T04:42:05.400" v="1847" actId="26606"/>
          <ac:spMkLst>
            <pc:docMk/>
            <pc:sldMk cId="529016764" sldId="399"/>
            <ac:spMk id="6" creationId="{705C33DF-36C9-49E9-B48D-A320B179C4D4}"/>
          </ac:spMkLst>
        </pc:spChg>
        <pc:spChg chg="mod">
          <ac:chgData name="Hunter Wilkinson" userId="c1b14f44e7eec9bb" providerId="LiveId" clId="{89115982-4C07-4E66-B951-FFD4E7CCC6DF}" dt="2023-03-06T04:42:28.556" v="1854" actId="1076"/>
          <ac:spMkLst>
            <pc:docMk/>
            <pc:sldMk cId="529016764" sldId="399"/>
            <ac:spMk id="7" creationId="{3E174092-82D3-44E0-8948-4096232ED0A7}"/>
          </ac:spMkLst>
        </pc:spChg>
        <pc:spChg chg="add">
          <ac:chgData name="Hunter Wilkinson" userId="c1b14f44e7eec9bb" providerId="LiveId" clId="{89115982-4C07-4E66-B951-FFD4E7CCC6DF}" dt="2023-03-06T04:42:05.400" v="1847" actId="26606"/>
          <ac:spMkLst>
            <pc:docMk/>
            <pc:sldMk cId="529016764" sldId="399"/>
            <ac:spMk id="13" creationId="{A5931BE0-4B93-4D6C-878E-ACC59D6B4587}"/>
          </ac:spMkLst>
        </pc:spChg>
        <pc:picChg chg="add mod ord">
          <ac:chgData name="Hunter Wilkinson" userId="c1b14f44e7eec9bb" providerId="LiveId" clId="{89115982-4C07-4E66-B951-FFD4E7CCC6DF}" dt="2023-03-06T04:42:05.400" v="1847" actId="26606"/>
          <ac:picMkLst>
            <pc:docMk/>
            <pc:sldMk cId="529016764" sldId="399"/>
            <ac:picMk id="8" creationId="{0B047263-E926-3E46-AD20-68C2A7DA5CE3}"/>
          </ac:picMkLst>
        </pc:picChg>
        <pc:picChg chg="del">
          <ac:chgData name="Hunter Wilkinson" userId="c1b14f44e7eec9bb" providerId="LiveId" clId="{89115982-4C07-4E66-B951-FFD4E7CCC6DF}" dt="2023-03-06T04:34:25.520" v="1432" actId="478"/>
          <ac:picMkLst>
            <pc:docMk/>
            <pc:sldMk cId="529016764" sldId="399"/>
            <ac:picMk id="11" creationId="{F35F2DC2-BB70-94AA-9FE7-3B83FD3EE274}"/>
          </ac:picMkLst>
        </pc:picChg>
      </pc:sldChg>
      <pc:sldChg chg="modSp new del mod">
        <pc:chgData name="Hunter Wilkinson" userId="c1b14f44e7eec9bb" providerId="LiveId" clId="{89115982-4C07-4E66-B951-FFD4E7CCC6DF}" dt="2023-03-06T04:53:18.444" v="2120" actId="2696"/>
        <pc:sldMkLst>
          <pc:docMk/>
          <pc:sldMk cId="4241804537" sldId="400"/>
        </pc:sldMkLst>
        <pc:spChg chg="mod">
          <ac:chgData name="Hunter Wilkinson" userId="c1b14f44e7eec9bb" providerId="LiveId" clId="{89115982-4C07-4E66-B951-FFD4E7CCC6DF}" dt="2023-03-06T04:43:23.173" v="1861" actId="20577"/>
          <ac:spMkLst>
            <pc:docMk/>
            <pc:sldMk cId="4241804537" sldId="400"/>
            <ac:spMk id="2" creationId="{F3B00B94-466C-C5CB-D42A-EAF5CA87DE00}"/>
          </ac:spMkLst>
        </pc:spChg>
      </pc:sldChg>
      <pc:sldChg chg="addSp delSp modSp add mod">
        <pc:chgData name="Hunter Wilkinson" userId="c1b14f44e7eec9bb" providerId="LiveId" clId="{89115982-4C07-4E66-B951-FFD4E7CCC6DF}" dt="2023-03-06T04:53:30.345" v="2123" actId="478"/>
        <pc:sldMkLst>
          <pc:docMk/>
          <pc:sldMk cId="825805143" sldId="401"/>
        </pc:sldMkLst>
        <pc:spChg chg="mod">
          <ac:chgData name="Hunter Wilkinson" userId="c1b14f44e7eec9bb" providerId="LiveId" clId="{89115982-4C07-4E66-B951-FFD4E7CCC6DF}" dt="2023-03-06T04:50:45.855" v="2118" actId="1076"/>
          <ac:spMkLst>
            <pc:docMk/>
            <pc:sldMk cId="825805143" sldId="401"/>
            <ac:spMk id="3" creationId="{E174076E-E8F2-4BD6-D302-76EAC3E5060B}"/>
          </ac:spMkLst>
        </pc:spChg>
        <pc:spChg chg="del mod">
          <ac:chgData name="Hunter Wilkinson" userId="c1b14f44e7eec9bb" providerId="LiveId" clId="{89115982-4C07-4E66-B951-FFD4E7CCC6DF}" dt="2023-03-06T04:53:30.345" v="2123" actId="478"/>
          <ac:spMkLst>
            <pc:docMk/>
            <pc:sldMk cId="825805143" sldId="401"/>
            <ac:spMk id="4" creationId="{E39EF484-38C8-4EDC-ACF5-695CFB216839}"/>
          </ac:spMkLst>
        </pc:spChg>
        <pc:spChg chg="mod">
          <ac:chgData name="Hunter Wilkinson" userId="c1b14f44e7eec9bb" providerId="LiveId" clId="{89115982-4C07-4E66-B951-FFD4E7CCC6DF}" dt="2023-03-06T04:49:38.945" v="2101" actId="1076"/>
          <ac:spMkLst>
            <pc:docMk/>
            <pc:sldMk cId="825805143" sldId="401"/>
            <ac:spMk id="7" creationId="{3E174092-82D3-44E0-8948-4096232ED0A7}"/>
          </ac:spMkLst>
        </pc:spChg>
        <pc:spChg chg="del">
          <ac:chgData name="Hunter Wilkinson" userId="c1b14f44e7eec9bb" providerId="LiveId" clId="{89115982-4C07-4E66-B951-FFD4E7CCC6DF}" dt="2023-03-06T04:48:38.375" v="2083" actId="26606"/>
          <ac:spMkLst>
            <pc:docMk/>
            <pc:sldMk cId="825805143" sldId="401"/>
            <ac:spMk id="13" creationId="{A5931BE0-4B93-4D6C-878E-ACC59D6B4587}"/>
          </ac:spMkLst>
        </pc:spChg>
        <pc:spChg chg="add">
          <ac:chgData name="Hunter Wilkinson" userId="c1b14f44e7eec9bb" providerId="LiveId" clId="{89115982-4C07-4E66-B951-FFD4E7CCC6DF}" dt="2023-03-06T04:48:38.375" v="2083" actId="26606"/>
          <ac:spMkLst>
            <pc:docMk/>
            <pc:sldMk cId="825805143" sldId="401"/>
            <ac:spMk id="18" creationId="{A5931BE0-4B93-4D6C-878E-ACC59D6B4587}"/>
          </ac:spMkLst>
        </pc:spChg>
        <pc:spChg chg="add">
          <ac:chgData name="Hunter Wilkinson" userId="c1b14f44e7eec9bb" providerId="LiveId" clId="{89115982-4C07-4E66-B951-FFD4E7CCC6DF}" dt="2023-03-06T04:48:38.375" v="2083" actId="26606"/>
          <ac:spMkLst>
            <pc:docMk/>
            <pc:sldMk cId="825805143" sldId="401"/>
            <ac:spMk id="20" creationId="{A16EB032-3F37-4641-A90D-DC9B574EBCB1}"/>
          </ac:spMkLst>
        </pc:spChg>
        <pc:picChg chg="del mod">
          <ac:chgData name="Hunter Wilkinson" userId="c1b14f44e7eec9bb" providerId="LiveId" clId="{89115982-4C07-4E66-B951-FFD4E7CCC6DF}" dt="2023-03-06T04:43:49.472" v="1905" actId="478"/>
          <ac:picMkLst>
            <pc:docMk/>
            <pc:sldMk cId="825805143" sldId="401"/>
            <ac:picMk id="8" creationId="{0B047263-E926-3E46-AD20-68C2A7DA5CE3}"/>
          </ac:picMkLst>
        </pc:picChg>
        <pc:picChg chg="add mod ord modCrop">
          <ac:chgData name="Hunter Wilkinson" userId="c1b14f44e7eec9bb" providerId="LiveId" clId="{89115982-4C07-4E66-B951-FFD4E7CCC6DF}" dt="2023-03-06T04:50:42.250" v="2117" actId="14100"/>
          <ac:picMkLst>
            <pc:docMk/>
            <pc:sldMk cId="825805143" sldId="401"/>
            <ac:picMk id="9" creationId="{4492D0CB-FB04-8DBD-E4F3-5859AE30383D}"/>
          </ac:picMkLst>
        </pc:picChg>
        <pc:picChg chg="add mod ord modCrop">
          <ac:chgData name="Hunter Wilkinson" userId="c1b14f44e7eec9bb" providerId="LiveId" clId="{89115982-4C07-4E66-B951-FFD4E7CCC6DF}" dt="2023-03-06T04:48:40.503" v="2084" actId="1076"/>
          <ac:picMkLst>
            <pc:docMk/>
            <pc:sldMk cId="825805143" sldId="401"/>
            <ac:picMk id="11" creationId="{D784A10D-7D3B-27CA-6BF6-B79B9DC8729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004" y="774078"/>
            <a:ext cx="10833418" cy="2384898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sz="4500" dirty="0"/>
              <a:t>BAN 502 Course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42951" y="3543477"/>
            <a:ext cx="3565524" cy="17319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By: Hunter Wilkinson</a:t>
            </a:r>
          </a:p>
          <a:p>
            <a:pPr algn="ctr">
              <a:lnSpc>
                <a:spcPct val="100000"/>
              </a:lnSpc>
            </a:pPr>
            <a:r>
              <a:rPr lang="en-US" dirty="0"/>
              <a:t>Date: 3/5/2023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78" y="406550"/>
            <a:ext cx="11091600" cy="1332000"/>
          </a:xfrm>
        </p:spPr>
        <p:txBody>
          <a:bodyPr/>
          <a:lstStyle/>
          <a:p>
            <a:r>
              <a:rPr lang="en-US" dirty="0"/>
              <a:t>Categorical Imbalances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Hunter Wilkinson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4076E-E8F2-4BD6-D302-76EAC3E5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504" y="1314362"/>
            <a:ext cx="11090274" cy="3979625"/>
          </a:xfrm>
        </p:spPr>
        <p:txBody>
          <a:bodyPr/>
          <a:lstStyle/>
          <a:p>
            <a:r>
              <a:rPr lang="en-US" dirty="0"/>
              <a:t>Imbalanced categorical variables are insignificant in model building: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600" dirty="0"/>
              <a:t>Plotted all categorical independent variables.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600" dirty="0"/>
              <a:t>Removed the skewed variables from the data set completely.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600" dirty="0"/>
              <a:t>This took the total variables from 81 to 47.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9322DB-27FC-0D8E-541C-30DA08F6D7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9317" y="3214468"/>
            <a:ext cx="3692301" cy="25479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149A04-9CD5-90F4-9242-857AB3BC46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29400"/>
          <a:stretch/>
        </p:blipFill>
        <p:spPr>
          <a:xfrm>
            <a:off x="5815620" y="3214468"/>
            <a:ext cx="4047520" cy="254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78" y="406550"/>
            <a:ext cx="11091600" cy="1332000"/>
          </a:xfrm>
        </p:spPr>
        <p:txBody>
          <a:bodyPr/>
          <a:lstStyle/>
          <a:p>
            <a:r>
              <a:rPr lang="en-US" dirty="0"/>
              <a:t>Numerical Significance Box Plots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Hunter Wilkinson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4076E-E8F2-4BD6-D302-76EAC3E5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504" y="1314362"/>
            <a:ext cx="11090274" cy="3979625"/>
          </a:xfrm>
        </p:spPr>
        <p:txBody>
          <a:bodyPr/>
          <a:lstStyle/>
          <a:p>
            <a:r>
              <a:rPr lang="en-US" dirty="0"/>
              <a:t>Generally numeric variable significance can be identified through box plots: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600" dirty="0"/>
              <a:t>Plotted all numerical independent variables.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600" dirty="0"/>
              <a:t>Removed the variables with overlapping interquartile ranges.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600" dirty="0"/>
              <a:t>This took the total variables from 81 to 37.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A5D753-6657-9BA5-A76F-727B1E0D1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72" y="3298336"/>
            <a:ext cx="7940806" cy="23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8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78" y="406550"/>
            <a:ext cx="11091600" cy="1332000"/>
          </a:xfrm>
        </p:spPr>
        <p:txBody>
          <a:bodyPr/>
          <a:lstStyle/>
          <a:p>
            <a:r>
              <a:rPr lang="en-US" dirty="0"/>
              <a:t>Multicollinearity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Hunter Wilkinson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4076E-E8F2-4BD6-D302-76EAC3E5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504" y="1314362"/>
            <a:ext cx="11090274" cy="3979625"/>
          </a:xfrm>
        </p:spPr>
        <p:txBody>
          <a:bodyPr/>
          <a:lstStyle/>
          <a:p>
            <a:r>
              <a:rPr lang="en-US" dirty="0"/>
              <a:t>Another indicator of significance among numeric variables is a Correlation Matrix: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600" dirty="0"/>
              <a:t>Compared the correlation of the remaining numerical independent variables.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600" dirty="0"/>
              <a:t>Removed variables with correlations &gt; .5 (high).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600" dirty="0"/>
              <a:t>This took the total variables from 81 to 34.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5F2DC2-BB70-94AA-9FE7-3B83FD3E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3507780"/>
            <a:ext cx="10369416" cy="146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8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-713843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4076E-E8F2-4BD6-D302-76EAC3E5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70" y="1721239"/>
            <a:ext cx="5437187" cy="34155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dirty="0"/>
              <a:t>Through logistic regression model building each remaining variable could be tested further: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arenR"/>
            </a:pPr>
            <a:r>
              <a:rPr lang="en-US" sz="1300" dirty="0"/>
              <a:t>Ran an initial Logistic Regression model which ended up cutting the remaining obvious non-significant variables.</a:t>
            </a:r>
          </a:p>
          <a:p>
            <a:pPr lvl="2">
              <a:lnSpc>
                <a:spcPct val="100000"/>
              </a:lnSpc>
            </a:pPr>
            <a:r>
              <a:rPr lang="en-US" sz="1300" dirty="0"/>
              <a:t>Took the total variables from 34 to 11.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arenR"/>
            </a:pPr>
            <a:r>
              <a:rPr lang="en-US" sz="1300" dirty="0"/>
              <a:t>Then implemented grouping techniques to hone the 11 variables.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arenR"/>
            </a:pPr>
            <a:r>
              <a:rPr lang="en-US" sz="1300" dirty="0"/>
              <a:t>This resulted in a model of only significant variables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arenR"/>
            </a:pPr>
            <a:r>
              <a:rPr lang="en-US" sz="1300" dirty="0"/>
              <a:t>Tested the final Logistic Regression model through a 75% (train) and 25% (test) data split.</a:t>
            </a:r>
          </a:p>
          <a:p>
            <a:pPr lvl="2">
              <a:lnSpc>
                <a:spcPct val="100000"/>
              </a:lnSpc>
            </a:pPr>
            <a:r>
              <a:rPr lang="en-US" sz="1300" dirty="0"/>
              <a:t>Train data Accuracy = 87.78%</a:t>
            </a:r>
          </a:p>
          <a:p>
            <a:pPr lvl="2">
              <a:lnSpc>
                <a:spcPct val="100000"/>
              </a:lnSpc>
            </a:pPr>
            <a:r>
              <a:rPr lang="en-US" sz="1300" dirty="0"/>
              <a:t>Test data Accuracy = 89.88%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047263-E926-3E46-AD20-68C2A7DA5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1225241"/>
            <a:ext cx="4713922" cy="4407517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Hunter Wilkinson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1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86" y="-866180"/>
            <a:ext cx="5632452" cy="2663806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Classification Tree &amp; </a:t>
            </a:r>
            <a:br>
              <a:rPr lang="en-US" dirty="0"/>
            </a:br>
            <a:r>
              <a:rPr lang="en-US" dirty="0"/>
              <a:t>Random Forest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92D0CB-FB04-8DBD-E4F3-5859AE303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461" b="2"/>
          <a:stretch/>
        </p:blipFill>
        <p:spPr>
          <a:xfrm>
            <a:off x="6554745" y="1"/>
            <a:ext cx="5634854" cy="3428999"/>
          </a:xfrm>
          <a:custGeom>
            <a:avLst/>
            <a:gdLst/>
            <a:ahLst/>
            <a:cxnLst/>
            <a:rect l="l" t="t" r="r" b="b"/>
            <a:pathLst>
              <a:path w="5632453" h="3428999">
                <a:moveTo>
                  <a:pt x="0" y="0"/>
                </a:moveTo>
                <a:lnTo>
                  <a:pt x="5632453" y="0"/>
                </a:lnTo>
                <a:lnTo>
                  <a:pt x="5632453" y="3428999"/>
                </a:lnTo>
                <a:lnTo>
                  <a:pt x="0" y="3428999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84A10D-7D3B-27CA-6BF6-B79B9DC87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8" r="14007" b="-1"/>
          <a:stretch/>
        </p:blipFill>
        <p:spPr>
          <a:xfrm>
            <a:off x="6557146" y="3409936"/>
            <a:ext cx="5632453" cy="3428999"/>
          </a:xfrm>
          <a:custGeom>
            <a:avLst/>
            <a:gdLst/>
            <a:ahLst/>
            <a:cxnLst/>
            <a:rect l="l" t="t" r="r" b="b"/>
            <a:pathLst>
              <a:path w="5632453" h="3428999">
                <a:moveTo>
                  <a:pt x="0" y="0"/>
                </a:moveTo>
                <a:lnTo>
                  <a:pt x="5632453" y="0"/>
                </a:lnTo>
                <a:lnTo>
                  <a:pt x="5632453" y="3428999"/>
                </a:lnTo>
                <a:lnTo>
                  <a:pt x="0" y="3428999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16EB032-3F37-4641-A90D-DC9B574EB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4076E-E8F2-4BD6-D302-76EAC3E5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00" y="2049789"/>
            <a:ext cx="6032818" cy="2682889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Through Classification Tree and Random Forest techniques I could test the accuracy of my model further: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arenR"/>
            </a:pPr>
            <a:r>
              <a:rPr lang="en-US" dirty="0"/>
              <a:t>Tested the final Classification Tree model.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Train data Accuracy = 88.69%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Test data Accuracy = 89.69%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2) 	Tested the final Random Forest model.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Train data Accuracy = 91.29%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Test data Accuracy = 90.66%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Hunter Wilkinson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0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A5EB7C-C2EA-BC20-A754-986981E2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Hunter Wilkinson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{8F5CB23B-C3CF-480A-AC2B-AA73DA065C78}tf33713516_win32</Template>
  <TotalTime>200</TotalTime>
  <Words>308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Walbaum Display</vt:lpstr>
      <vt:lpstr>3DFloatVTI</vt:lpstr>
      <vt:lpstr>BAN 502 Course Project</vt:lpstr>
      <vt:lpstr>Categorical Imbalances</vt:lpstr>
      <vt:lpstr>Numerical Significance Box Plots</vt:lpstr>
      <vt:lpstr>Multicollinearity</vt:lpstr>
      <vt:lpstr>Logistic Regression</vt:lpstr>
      <vt:lpstr>Classification Tree &amp;  Random Forest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Competition: Phase 1</dc:title>
  <dc:creator>Hunter Wilkinson</dc:creator>
  <cp:lastModifiedBy>Hunter Wilkinson</cp:lastModifiedBy>
  <cp:revision>2</cp:revision>
  <dcterms:created xsi:type="dcterms:W3CDTF">2023-02-20T04:43:53Z</dcterms:created>
  <dcterms:modified xsi:type="dcterms:W3CDTF">2023-03-06T04:53:41Z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