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  <p:sldId id="313" r:id="rId39"/>
    <p:sldId id="314" r:id="rId40"/>
    <p:sldId id="315" r:id="rId41"/>
    <p:sldId id="316" r:id="rId42"/>
    <p:sldId id="317" r:id="rId43"/>
    <p:sldId id="318" r:id="rId44"/>
    <p:sldId id="31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Sequence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Subsequence Matching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Sequence Prediction</a:t>
            </a:r>
          </a:p>
          <a:p>
            <a:r>
              <a:rPr lang="en-US" altLang="zh-CN" dirty="0" smtClean="0"/>
              <a:t>Bioinformatics Sequence Analysis</a:t>
            </a:r>
          </a:p>
          <a:p>
            <a:pPr lvl="1"/>
            <a:r>
              <a:rPr lang="en-US" altLang="zh-CN" dirty="0"/>
              <a:t>DNA sequence </a:t>
            </a:r>
            <a:r>
              <a:rPr lang="en-US" altLang="zh-CN" dirty="0" smtClean="0"/>
              <a:t>alignment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otif discovery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mining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73455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9995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</p:spPr>
            <p:txBody>
              <a:bodyPr/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</a:t>
                </a:r>
                <a:r>
                  <a:rPr lang="en-US" altLang="zh-CN" dirty="0" smtClean="0"/>
                  <a:t>S-Extended </a:t>
                </a:r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  <a:blipFill rotWithShape="1">
                <a:blip r:embed="rId2"/>
                <a:stretch>
                  <a:fillRect l="-479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7" y="2677623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9" y="2544641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3183185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97" y="2661138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42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0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1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4177</TotalTime>
  <Words>3141</Words>
  <Application>Microsoft Office PowerPoint</Application>
  <PresentationFormat>自定义</PresentationFormat>
  <Paragraphs>358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Wisp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 Sequence Analysis</vt:lpstr>
      <vt:lpstr> Frequent subsequence mining </vt:lpstr>
      <vt:lpstr>Sequence Tree </vt:lpstr>
      <vt:lpstr>Frequent subsequence mining</vt:lpstr>
      <vt:lpstr>DFS-Pruning Algorithm</vt:lpstr>
      <vt:lpstr>How to count frequency？</vt:lpstr>
      <vt:lpstr>Bitmap Counting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76</cp:revision>
  <dcterms:created xsi:type="dcterms:W3CDTF">2013-01-24T05:06:31Z</dcterms:created>
  <dcterms:modified xsi:type="dcterms:W3CDTF">2013-02-28T11:09:23Z</dcterms:modified>
</cp:coreProperties>
</file>