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263" r:id="rId28"/>
    <p:sldId id="264" r:id="rId29"/>
    <p:sldId id="267" r:id="rId30"/>
    <p:sldId id="266" r:id="rId31"/>
    <p:sldId id="268" r:id="rId32"/>
    <p:sldId id="269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smtClean="0"/>
              <a:t>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</a:t>
                </a:r>
                <a:r>
                  <a:rPr lang="en-US" altLang="zh-CN" dirty="0" smtClean="0"/>
                  <a:t>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concatenating all data base sequence into one long one X.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08369" y="4438268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35450" y="3193997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87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483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54450" y="3193997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8340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4926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6450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96743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16086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330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79734" y="4921955"/>
            <a:ext cx="44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 of Subsequence Matching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3799</TotalTime>
  <Words>2188</Words>
  <Application>Microsoft Office PowerPoint</Application>
  <PresentationFormat>自定义</PresentationFormat>
  <Paragraphs>284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Wisp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56</cp:revision>
  <dcterms:created xsi:type="dcterms:W3CDTF">2013-01-24T05:06:31Z</dcterms:created>
  <dcterms:modified xsi:type="dcterms:W3CDTF">2013-02-26T12:59:44Z</dcterms:modified>
</cp:coreProperties>
</file>