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Sequence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Subsequence Matching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Sequence Prediction</a:t>
            </a:r>
          </a:p>
          <a:p>
            <a:r>
              <a:rPr lang="en-US" altLang="zh-CN" dirty="0" smtClean="0"/>
              <a:t>Bioinformatics Sequence Analysis</a:t>
            </a:r>
          </a:p>
          <a:p>
            <a:pPr lvl="1"/>
            <a:r>
              <a:rPr lang="en-US" altLang="zh-CN" dirty="0"/>
              <a:t>DNA sequence </a:t>
            </a:r>
            <a:r>
              <a:rPr lang="en-US" altLang="zh-CN" dirty="0" smtClean="0"/>
              <a:t>alignment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otif discovery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mining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73455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9995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</p:spPr>
            <p:txBody>
              <a:bodyPr/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  <a:blipFill rotWithShape="1">
                <a:blip r:embed="rId2"/>
                <a:stretch>
                  <a:fillRect l="-479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7" y="2677623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9" y="2544641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3183185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97" y="2661138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42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0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18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01423"/>
            <a:ext cx="8915400" cy="49896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Reservoir sampling</a:t>
            </a:r>
          </a:p>
          <a:p>
            <a:pPr marL="0" indent="0">
              <a:buNone/>
            </a:pPr>
            <a:r>
              <a:rPr lang="en-US" altLang="zh-CN" dirty="0"/>
              <a:t>array R[k];    // result</a:t>
            </a:r>
          </a:p>
          <a:p>
            <a:pPr marL="0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fill the reservoir array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1 to k do</a:t>
            </a:r>
          </a:p>
          <a:p>
            <a:pPr marL="0" indent="0">
              <a:buNone/>
            </a:pPr>
            <a:r>
              <a:rPr lang="en-US" altLang="zh-CN" dirty="0"/>
              <a:t>    R[</a:t>
            </a:r>
            <a:r>
              <a:rPr lang="en-US" altLang="zh-CN" dirty="0" err="1"/>
              <a:t>i</a:t>
            </a:r>
            <a:r>
              <a:rPr lang="en-US" altLang="zh-CN" dirty="0"/>
              <a:t>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done;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replace elements with gradually decreasing probability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k+1 to length(S) do</a:t>
            </a:r>
          </a:p>
          <a:p>
            <a:pPr marL="0" indent="0">
              <a:buNone/>
            </a:pPr>
            <a:r>
              <a:rPr lang="en-US" altLang="zh-CN" dirty="0"/>
              <a:t>    j := random(1, </a:t>
            </a:r>
            <a:r>
              <a:rPr lang="en-US" altLang="zh-CN" dirty="0" err="1"/>
              <a:t>i</a:t>
            </a:r>
            <a:r>
              <a:rPr lang="en-US" altLang="zh-CN" dirty="0"/>
              <a:t>);   // important: inclusive range</a:t>
            </a:r>
          </a:p>
          <a:p>
            <a:pPr marL="0" indent="0">
              <a:buNone/>
            </a:pPr>
            <a:r>
              <a:rPr lang="en-US" altLang="zh-CN" dirty="0"/>
              <a:t>    if j &lt;= k then</a:t>
            </a:r>
          </a:p>
          <a:p>
            <a:pPr marL="0" indent="0">
              <a:buNone/>
            </a:pPr>
            <a:r>
              <a:rPr lang="en-US" altLang="zh-CN" dirty="0"/>
              <a:t>        R[j]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fi</a:t>
            </a:r>
          </a:p>
          <a:p>
            <a:pPr marL="0" indent="0">
              <a:buNone/>
            </a:pPr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Drawbacks: can not adapted to  </a:t>
            </a:r>
            <a:r>
              <a:rPr lang="en-US" altLang="zh-CN" dirty="0"/>
              <a:t>fluctuating </a:t>
            </a:r>
            <a:r>
              <a:rPr lang="en-US" altLang="zh-CN" dirty="0" smtClean="0"/>
              <a:t>data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Guha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5085</TotalTime>
  <Words>3543</Words>
  <Application>Microsoft Office PowerPoint</Application>
  <PresentationFormat>自定义</PresentationFormat>
  <Paragraphs>427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Wisp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 Sequence Analysis</vt:lpstr>
      <vt:lpstr> Frequent subsequence mining </vt:lpstr>
      <vt:lpstr>Sequence Tree </vt:lpstr>
      <vt:lpstr>Frequent subsequence mining</vt:lpstr>
      <vt:lpstr>DFS-Pruning Algorithm</vt:lpstr>
      <vt:lpstr>How to count frequency？</vt:lpstr>
      <vt:lpstr>Bitmap Counting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  <vt:lpstr>Data Stream Clustering</vt:lpstr>
      <vt:lpstr>Data Stream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92</cp:revision>
  <dcterms:created xsi:type="dcterms:W3CDTF">2013-01-24T05:06:31Z</dcterms:created>
  <dcterms:modified xsi:type="dcterms:W3CDTF">2013-03-04T11:00:56Z</dcterms:modified>
</cp:coreProperties>
</file>