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264" r:id="rId33"/>
    <p:sldId id="267" r:id="rId34"/>
    <p:sldId id="266" r:id="rId35"/>
    <p:sldId id="268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X. </a:t>
            </a:r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69" y="4156045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0" y="2911774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0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0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1" y="4865511"/>
            <a:ext cx="14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4068</TotalTime>
  <Words>2794</Words>
  <Application>Microsoft Office PowerPoint</Application>
  <PresentationFormat>自定义</PresentationFormat>
  <Paragraphs>319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Wisp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Subsequence Matching</vt:lpstr>
      <vt:lpstr>Subsequence Matching</vt:lpstr>
      <vt:lpstr>Subsequence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65</cp:revision>
  <dcterms:created xsi:type="dcterms:W3CDTF">2013-01-24T05:06:31Z</dcterms:created>
  <dcterms:modified xsi:type="dcterms:W3CDTF">2013-02-27T07:02:36Z</dcterms:modified>
</cp:coreProperties>
</file>