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4137</TotalTime>
  <Words>3007</Words>
  <Application>Microsoft Office PowerPoint</Application>
  <PresentationFormat>自定义</PresentationFormat>
  <Paragraphs>348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Wisp</vt:lpstr>
      <vt:lpstr>點陣圖影像</vt:lpstr>
      <vt:lpstr>画笔图片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Frequent subsequence mining</vt:lpstr>
      <vt:lpstr>Frequent subsequence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73</cp:revision>
  <dcterms:created xsi:type="dcterms:W3CDTF">2013-01-24T05:06:31Z</dcterms:created>
  <dcterms:modified xsi:type="dcterms:W3CDTF">2013-02-28T09:12:57Z</dcterms:modified>
</cp:coreProperties>
</file>