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72" r:id="rId23"/>
    <p:sldId id="274" r:id="rId24"/>
    <p:sldId id="275" r:id="rId25"/>
    <p:sldId id="276" r:id="rId26"/>
    <p:sldId id="277" r:id="rId27"/>
    <p:sldId id="278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/>
              <a:t>Seg</a:t>
            </a:r>
            <a:r>
              <a:rPr lang="en-US" dirty="0"/>
              <a:t> TS = Sliding Window(T,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/>
              <a:t>calculate error(T[anchor: anchor + </a:t>
            </a:r>
            <a:r>
              <a:rPr lang="en-US" dirty="0" err="1"/>
              <a:t>i</a:t>
            </a:r>
            <a:r>
              <a:rPr lang="en-US" dirty="0"/>
              <a:t> ]) &lt; max error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smtClean="0"/>
              <a:t> </a:t>
            </a:r>
            <a:r>
              <a:rPr lang="en-US" dirty="0"/>
              <a:t>TS 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create segment(T[anchor: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7498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11541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TS = Top Down(T, max error)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so far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improvement in approximation = improvement splitting here(T,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improvement in approximation &lt; best so far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best so far = improvement in approximation;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calculate error(T[1:breakpoint]) &gt; max error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TS = Top Down(T[1:breakpoint]);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calculate error(T[breakpoint + 1:length(T)]) &gt; max error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TS = Top Down(T[breakpoint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1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</a:t>
                </a:r>
                <a:r>
                  <a:rPr lang="en-US" dirty="0" smtClean="0"/>
                  <a:t>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/>
              <a:t>Seg</a:t>
            </a:r>
            <a:r>
              <a:rPr lang="en-US" sz="1200" dirty="0"/>
              <a:t> TS = Bottom Up(T, max error)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</a:t>
            </a:r>
            <a:r>
              <a:rPr lang="en-US" sz="1200" dirty="0" smtClean="0"/>
              <a:t> </a:t>
            </a:r>
            <a:r>
              <a:rPr lang="en-US" sz="1200" dirty="0"/>
              <a:t>TS = </a:t>
            </a:r>
            <a:r>
              <a:rPr lang="en-US" sz="1200" dirty="0" err="1"/>
              <a:t>concat</a:t>
            </a:r>
            <a:r>
              <a:rPr lang="en-US" sz="1200" dirty="0"/>
              <a:t>(</a:t>
            </a:r>
            <a:r>
              <a:rPr lang="en-US" sz="1200" dirty="0" err="1"/>
              <a:t>Seg</a:t>
            </a:r>
            <a:r>
              <a:rPr lang="en-US" sz="1200" dirty="0"/>
              <a:t> TS, create segment(T[</a:t>
            </a:r>
            <a:r>
              <a:rPr lang="en-US" sz="1200" dirty="0" err="1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length(</a:t>
            </a:r>
            <a:r>
              <a:rPr lang="en-US" sz="1200" dirty="0" err="1"/>
              <a:t>Seg</a:t>
            </a:r>
            <a:r>
              <a:rPr lang="en-US" sz="1200" dirty="0"/>
              <a:t> TS)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merge </a:t>
            </a:r>
            <a:r>
              <a:rPr lang="en-US" sz="1200" dirty="0"/>
              <a:t>cost(</a:t>
            </a:r>
            <a:r>
              <a:rPr lang="en-US" sz="1200" dirty="0" err="1"/>
              <a:t>i</a:t>
            </a:r>
            <a:r>
              <a:rPr lang="en-US" sz="1200" dirty="0"/>
              <a:t>) = calculate error([merge(</a:t>
            </a:r>
            <a:r>
              <a:rPr lang="en-US" sz="1200" dirty="0" err="1"/>
              <a:t>Seg</a:t>
            </a:r>
            <a:r>
              <a:rPr lang="en-US" sz="1200" dirty="0"/>
              <a:t> TS(</a:t>
            </a:r>
            <a:r>
              <a:rPr lang="en-US" sz="1200" dirty="0" err="1"/>
              <a:t>i</a:t>
            </a:r>
            <a:r>
              <a:rPr lang="en-US" sz="1200" dirty="0"/>
              <a:t>), </a:t>
            </a:r>
            <a:r>
              <a:rPr lang="en-US" sz="1200" dirty="0" err="1"/>
              <a:t>Seg</a:t>
            </a:r>
            <a:r>
              <a:rPr lang="en-US" sz="1200" dirty="0"/>
              <a:t> TS(</a:t>
            </a:r>
            <a:r>
              <a:rPr lang="en-US" sz="1200" dirty="0" err="1"/>
              <a:t>i</a:t>
            </a:r>
            <a:r>
              <a:rPr lang="en-US" sz="1200" dirty="0"/>
              <a:t> 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min(merge cost)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min(merge cost);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</a:t>
            </a:r>
            <a:r>
              <a:rPr lang="en-US" sz="1200" dirty="0" smtClean="0"/>
              <a:t> </a:t>
            </a:r>
            <a:r>
              <a:rPr lang="en-US" sz="1200" dirty="0"/>
              <a:t>TS(p) = merge(</a:t>
            </a:r>
            <a:r>
              <a:rPr lang="en-US" sz="1200" dirty="0" err="1"/>
              <a:t>Seg</a:t>
            </a:r>
            <a:r>
              <a:rPr lang="en-US" sz="1200" dirty="0"/>
              <a:t> TS(p), </a:t>
            </a:r>
            <a:r>
              <a:rPr lang="en-US" sz="1200" dirty="0" err="1"/>
              <a:t>Seg</a:t>
            </a:r>
            <a:r>
              <a:rPr lang="en-US" sz="1200" dirty="0"/>
              <a:t> TS(p 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</a:t>
            </a:r>
            <a:r>
              <a:rPr lang="en-US" sz="1200" dirty="0" smtClean="0"/>
              <a:t> </a:t>
            </a:r>
            <a:r>
              <a:rPr lang="en-US" sz="1200" dirty="0"/>
              <a:t>TS(p 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merge </a:t>
            </a:r>
            <a:r>
              <a:rPr lang="en-US" sz="1200" dirty="0"/>
              <a:t>cost(p) = calculate error(merge(</a:t>
            </a:r>
            <a:r>
              <a:rPr lang="en-US" sz="1200" dirty="0" err="1"/>
              <a:t>Seg</a:t>
            </a:r>
            <a:r>
              <a:rPr lang="en-US" sz="1200" dirty="0"/>
              <a:t> TS(p), </a:t>
            </a:r>
            <a:r>
              <a:rPr lang="en-US" sz="1200" dirty="0" err="1"/>
              <a:t>Seg</a:t>
            </a:r>
            <a:r>
              <a:rPr lang="en-US" sz="1200" dirty="0"/>
              <a:t> TS(p + 1)));</a:t>
            </a:r>
          </a:p>
          <a:p>
            <a:pPr marL="0" indent="0">
              <a:buNone/>
            </a:pPr>
            <a:r>
              <a:rPr lang="en-US" sz="1200" dirty="0" smtClean="0"/>
              <a:t>    merge </a:t>
            </a:r>
            <a:r>
              <a:rPr lang="en-US" sz="1200" dirty="0"/>
              <a:t>cost(p - 1) = calculate error(merge(</a:t>
            </a:r>
            <a:r>
              <a:rPr lang="en-US" sz="1200" dirty="0" err="1"/>
              <a:t>Seg</a:t>
            </a:r>
            <a:r>
              <a:rPr lang="en-US" sz="1200" dirty="0"/>
              <a:t> TS(p - 1), </a:t>
            </a:r>
            <a:r>
              <a:rPr lang="en-US" sz="1200" dirty="0" err="1"/>
              <a:t>Seg</a:t>
            </a:r>
            <a:r>
              <a:rPr lang="en-US" sz="1200" dirty="0"/>
              <a:t> TS(p)));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26373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4676284"/>
                  </p:ext>
                </p:extLst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4676284"/>
                  </p:ext>
                </p:extLst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3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5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</a:t>
                </a:r>
                <a:r>
                  <a:rPr lang="en-US" smtClean="0"/>
                  <a:t>Genetic Algorithm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0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prediction 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Prediction</a:t>
            </a:r>
          </a:p>
          <a:p>
            <a:r>
              <a:rPr lang="en-US" altLang="zh-CN" dirty="0" smtClean="0"/>
              <a:t>Regression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753352"/>
            <a:ext cx="6708531" cy="281615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concatenating all data base sequence into one long one X.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step:</a:t>
            </a:r>
          </a:p>
          <a:p>
            <a:pPr lvl="1"/>
            <a:r>
              <a:rPr lang="en-US" sz="2200" dirty="0"/>
              <a:t>Compare F(Q) to all F(X, j).</a:t>
            </a:r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08369" y="4438268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35450" y="3193997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1878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4832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54450" y="3193997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83402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84926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6450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967435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160865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330850" y="3560709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439</TotalTime>
  <Words>1316</Words>
  <Application>Microsoft Office PowerPoint</Application>
  <PresentationFormat>Widescreen</PresentationFormat>
  <Paragraphs>232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幼圆</vt:lpstr>
      <vt:lpstr>Arial</vt:lpstr>
      <vt:lpstr>Cambria Math</vt:lpstr>
      <vt:lpstr>Century Gothic</vt:lpstr>
      <vt:lpstr>Courier New</vt:lpstr>
      <vt:lpstr>Wingdings</vt:lpstr>
      <vt:lpstr>Wingdings 3</vt:lpstr>
      <vt:lpstr>Wisp</vt:lpstr>
      <vt:lpstr>Time Series Data Mining Review</vt:lpstr>
      <vt:lpstr>Time Series Definition</vt:lpstr>
      <vt:lpstr>Time Series Visualization Examples</vt:lpstr>
      <vt:lpstr>Time Series Data Mining(TSDM)</vt:lpstr>
      <vt:lpstr>Query by Content</vt:lpstr>
      <vt:lpstr>Full Sequence Matching</vt:lpstr>
      <vt:lpstr>Full 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Regression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 Zhao (MSR Student-Person Consulting)</cp:lastModifiedBy>
  <cp:revision>37</cp:revision>
  <dcterms:created xsi:type="dcterms:W3CDTF">2013-01-24T05:06:31Z</dcterms:created>
  <dcterms:modified xsi:type="dcterms:W3CDTF">2013-01-25T06:48:32Z</dcterms:modified>
</cp:coreProperties>
</file>