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/>
                  <a:t>Reservoir sampling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array R[k];    // result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integer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fill the reservoir array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k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R[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done;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// </a:t>
                </a:r>
                <a:r>
                  <a:rPr lang="en-US" altLang="zh-CN" dirty="0"/>
                  <a:t>replace elements with gradually decreasing probability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for each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in k+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to length(S) do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j := </a:t>
                </a:r>
                <a:r>
                  <a:rPr lang="en-US" altLang="zh-CN" dirty="0" smtClean="0"/>
                  <a:t>random(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);   // important: inclusive range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if j &lt;= k then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    R[j] := S[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</a:p>
              <a:p>
                <a:pPr marL="274320" lvl="1" indent="0">
                  <a:buNone/>
                </a:pPr>
                <a:r>
                  <a:rPr lang="en-US" altLang="zh-CN" dirty="0"/>
                  <a:t>    fi</a:t>
                </a:r>
              </a:p>
              <a:p>
                <a:pPr marL="274320" lvl="1" indent="0">
                  <a:buNone/>
                </a:pPr>
                <a:r>
                  <a:rPr lang="en-US" altLang="zh-CN" dirty="0" smtClean="0"/>
                  <a:t>Done</a:t>
                </a:r>
              </a:p>
              <a:p>
                <a:r>
                  <a:rPr lang="en-US" altLang="zh-CN" dirty="0" smtClean="0"/>
                  <a:t>Drawbacks: can not adapted to  </a:t>
                </a:r>
                <a:r>
                  <a:rPr lang="en-US" altLang="zh-CN" dirty="0"/>
                  <a:t>fluctuating </a:t>
                </a:r>
                <a:r>
                  <a:rPr lang="en-US" altLang="zh-CN" dirty="0" smtClean="0"/>
                  <a:t>data rates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57956" y="1501423"/>
                <a:ext cx="10646656" cy="4989688"/>
              </a:xfrm>
              <a:blipFill rotWithShape="1">
                <a:blip r:embed="rId2"/>
                <a:stretch>
                  <a:fillRect l="-286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5469</TotalTime>
  <Words>820</Words>
  <Application>Microsoft Office PowerPoint</Application>
  <PresentationFormat>自定义</PresentationFormat>
  <Paragraphs>159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质朴</vt:lpstr>
      <vt:lpstr>Time Series Data Mining Review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108</cp:revision>
  <dcterms:created xsi:type="dcterms:W3CDTF">2013-01-24T05:06:31Z</dcterms:created>
  <dcterms:modified xsi:type="dcterms:W3CDTF">2013-03-25T03:05:26Z</dcterms:modified>
</cp:coreProperties>
</file>