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time series Q containing n data points, construct a model Q’, from K piecewise segments (K&lt;&lt;n) such that Q’ closely approximates 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0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unusual </a:t>
            </a:r>
            <a:r>
              <a:rPr lang="en-US" dirty="0" smtClean="0"/>
              <a:t>subsequences(events) </a:t>
            </a:r>
            <a:r>
              <a:rPr lang="en-US" dirty="0"/>
              <a:t>of the time series in TSDB under to some similarity/dissimilarity measure D(Q,C).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1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prediction 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5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1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3" y="1455988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79" y="3960064"/>
            <a:ext cx="3854830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 smtClean="0"/>
              <a:t>Query </a:t>
            </a:r>
            <a:r>
              <a:rPr lang="en-US" dirty="0"/>
              <a:t>by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  <a:endParaRPr lang="en-US" dirty="0" smtClean="0"/>
          </a:p>
          <a:p>
            <a:r>
              <a:rPr lang="en-US" dirty="0" smtClean="0"/>
              <a:t>Segmentation</a:t>
            </a:r>
          </a:p>
          <a:p>
            <a:r>
              <a:rPr lang="en-US" dirty="0" smtClean="0"/>
              <a:t>Prediction</a:t>
            </a:r>
          </a:p>
          <a:p>
            <a:r>
              <a:rPr lang="en-US" altLang="zh-CN" dirty="0" smtClean="0"/>
              <a:t>Regression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8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8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8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799" y="2753352"/>
            <a:ext cx="6708531" cy="281615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concatenating all data base sequence into one long one X.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step:</a:t>
            </a:r>
          </a:p>
          <a:p>
            <a:pPr lvl="1"/>
            <a:r>
              <a:rPr lang="en-US" sz="2200" dirty="0"/>
              <a:t>Compare F(Q) to all F(X, j).</a:t>
            </a:r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08369" y="4438268"/>
            <a:ext cx="6587623" cy="36671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35450" y="3193997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81878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4832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54450" y="3193997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83402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84926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86450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967435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9160865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93308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258</TotalTime>
  <Words>617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幼圆</vt:lpstr>
      <vt:lpstr>Arial</vt:lpstr>
      <vt:lpstr>Cambria Math</vt:lpstr>
      <vt:lpstr>Century Gothic</vt:lpstr>
      <vt:lpstr>Courier New</vt:lpstr>
      <vt:lpstr>Wingdings</vt:lpstr>
      <vt:lpstr>Wingdings 3</vt:lpstr>
      <vt:lpstr>Wisp</vt:lpstr>
      <vt:lpstr>Time Series Data Mining Review</vt:lpstr>
      <vt:lpstr>Time Series Definition</vt:lpstr>
      <vt:lpstr>Time Series Visualization Examples</vt:lpstr>
      <vt:lpstr>Time Series Data Mining(TSDM)</vt:lpstr>
      <vt:lpstr>Query by Content</vt:lpstr>
      <vt:lpstr>Full Sequence Matching</vt:lpstr>
      <vt:lpstr>Full Sequence Matching</vt:lpstr>
      <vt:lpstr>Subsequence Matching</vt:lpstr>
      <vt:lpstr>Clustering</vt:lpstr>
      <vt:lpstr>Clustering</vt:lpstr>
      <vt:lpstr>Classification</vt:lpstr>
      <vt:lpstr>Feature Based Classification</vt:lpstr>
      <vt:lpstr>Sequence Distance Based Classification</vt:lpstr>
      <vt:lpstr>Model Based Classification</vt:lpstr>
      <vt:lpstr>Segmentation</vt:lpstr>
      <vt:lpstr>Prediction</vt:lpstr>
      <vt:lpstr>Regression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 Zhao (MSR Student-Person Consulting)</cp:lastModifiedBy>
  <cp:revision>22</cp:revision>
  <dcterms:created xsi:type="dcterms:W3CDTF">2013-01-24T05:06:31Z</dcterms:created>
  <dcterms:modified xsi:type="dcterms:W3CDTF">2013-01-24T12:08:29Z</dcterms:modified>
</cp:coreProperties>
</file>