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321" r:id="rId33"/>
    <p:sldId id="322" r:id="rId34"/>
    <p:sldId id="334" r:id="rId35"/>
    <p:sldId id="335" r:id="rId36"/>
    <p:sldId id="336" r:id="rId37"/>
    <p:sldId id="337" r:id="rId38"/>
    <p:sldId id="324" r:id="rId39"/>
    <p:sldId id="325" r:id="rId40"/>
    <p:sldId id="326" r:id="rId41"/>
    <p:sldId id="328" r:id="rId42"/>
    <p:sldId id="329" r:id="rId43"/>
    <p:sldId id="330" r:id="rId44"/>
    <p:sldId id="331" r:id="rId45"/>
    <p:sldId id="332" r:id="rId46"/>
    <p:sldId id="333" r:id="rId47"/>
    <p:sldId id="313" r:id="rId48"/>
    <p:sldId id="314" r:id="rId49"/>
    <p:sldId id="315" r:id="rId50"/>
    <p:sldId id="316" r:id="rId51"/>
    <p:sldId id="317" r:id="rId52"/>
    <p:sldId id="318" r:id="rId53"/>
    <p:sldId id="264" r:id="rId54"/>
    <p:sldId id="327" r:id="rId55"/>
    <p:sldId id="266" r:id="rId56"/>
    <p:sldId id="268" r:id="rId57"/>
    <p:sldId id="269" r:id="rId58"/>
    <p:sldId id="270" r:id="rId59"/>
    <p:sldId id="31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/>
              </p:nvPr>
            </p:nvGraphicFramePr>
            <p:xfrm>
              <a:off x="609600" y="1219200"/>
              <a:ext cx="109728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dirty="0" smtClean="0"/>
              <a:t>Details </a:t>
            </a:r>
            <a:r>
              <a:rPr lang="en-US" altLang="zh-CN" dirty="0" smtClean="0"/>
              <a:t>omitted</a:t>
            </a:r>
          </a:p>
          <a:p>
            <a:r>
              <a:rPr lang="en-US" altLang="zh-CN" dirty="0" err="1"/>
              <a:t>Faloutsos</a:t>
            </a:r>
            <a:r>
              <a:rPr lang="en-US" altLang="zh-CN" dirty="0"/>
              <a:t> C, </a:t>
            </a:r>
            <a:r>
              <a:rPr lang="en-US" altLang="zh-CN" dirty="0" err="1"/>
              <a:t>Ranganathan</a:t>
            </a:r>
            <a:r>
              <a:rPr lang="en-US" altLang="zh-CN" dirty="0"/>
              <a:t> M, </a:t>
            </a:r>
            <a:r>
              <a:rPr lang="en-US" altLang="zh-CN" dirty="0" err="1"/>
              <a:t>Manolopoulos</a:t>
            </a:r>
            <a:r>
              <a:rPr lang="en-US" altLang="zh-CN" dirty="0"/>
              <a:t> Y. Fast subsequence matching in time-series databases[M]. ACM, 1994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Find Subsequence with equal length of </a:t>
            </a:r>
            <a:r>
              <a:rPr lang="en-US" altLang="zh-CN" smtClean="0"/>
              <a:t>query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S-step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  <a:blipFill rotWithShape="1">
                <a:blip r:embed="rId2"/>
                <a:stretch>
                  <a:fillRect l="-616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S-Extended: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𝑖𝑛𝑓𝑟𝑒𝑞𝑢𝑒𝑛𝑡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</a:t>
            </a:r>
            <a:r>
              <a:rPr lang="en-US" altLang="zh-CN" dirty="0"/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infrequent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infrequent</a:t>
                </a:r>
              </a:p>
              <a:p>
                <a:r>
                  <a:rPr lang="en-US" altLang="zh-CN" dirty="0" smtClean="0"/>
                  <a:t>Remove the same </a:t>
                </a:r>
                <a:r>
                  <a:rPr lang="en-US" altLang="zh-CN" dirty="0" err="1" smtClean="0"/>
                  <a:t>itemset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in S-step pruning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616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I-Extended: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is infrequent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S-Extended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𝑎𝑟𝑒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</m:t>
                    </m:r>
                    <m:r>
                      <a:rPr lang="en-US" altLang="zh-CN" i="1">
                        <a:latin typeface="Cambria Math"/>
                      </a:rPr>
                      <m:t>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are infrequent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=∅</m:t>
                      </m:r>
                    </m:oMath>
                  </m:oMathPara>
                </a14:m>
                <a:endParaRPr lang="en-US" altLang="zh-CN" b="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43" y="2047930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27" y="2686474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1" y="2164427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</a:p>
          <a:p>
            <a:r>
              <a:rPr lang="en-US" altLang="zh-CN" dirty="0" smtClean="0"/>
              <a:t>Correlation Detection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S-Process				</a:t>
            </a:r>
            <a:r>
              <a:rPr lang="en-US" altLang="zh-CN" dirty="0"/>
              <a:t> </a:t>
            </a:r>
            <a:r>
              <a:rPr lang="en-US" altLang="zh-CN" dirty="0" smtClean="0"/>
              <a:t>       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Detection[8]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:r>
                  <a:rPr lang="en-US" altLang="zh-CN" sz="2400" dirty="0" smtClean="0"/>
                  <a:t>1 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6" y="3687057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77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partitions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Computation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Approximate Algorithms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1" y="2014891"/>
            <a:ext cx="472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/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Searching 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endParaRPr lang="zh-CN" altLang="en-US" dirty="0"/>
          </a:p>
          <a:p>
            <a:r>
              <a:rPr lang="en-US" altLang="zh-CN" dirty="0"/>
              <a:t>Within the smaller matrices, using ADM to prune away a large fraction of the search space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Mueen</a:t>
            </a:r>
            <a:r>
              <a:rPr lang="en-US" altLang="zh-CN" dirty="0"/>
              <a:t> A, </a:t>
            </a:r>
            <a:r>
              <a:rPr lang="en-US" altLang="zh-CN" dirty="0" err="1"/>
              <a:t>Nath</a:t>
            </a:r>
            <a:r>
              <a:rPr lang="en-US" altLang="zh-CN" dirty="0"/>
              <a:t> S, Liu J. Fast approximate correlation for massive time-series data[C]//Proceedings of the 2010 international conference on Management of data. ACM, 2010: 171-182.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20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</a:t>
            </a:r>
            <a:r>
              <a:rPr lang="en-US" dirty="0" smtClean="0"/>
              <a:t>anchor+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)]);</a:t>
            </a:r>
          </a:p>
          <a:p>
            <a:r>
              <a:rPr lang="en-US" dirty="0"/>
              <a:t> </a:t>
            </a:r>
            <a:r>
              <a:rPr lang="en-US" dirty="0" smtClean="0"/>
              <a:t>   anchor </a:t>
            </a:r>
            <a:r>
              <a:rPr lang="en-US" dirty="0"/>
              <a:t>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7177</TotalTime>
  <Words>4437</Words>
  <Application>Microsoft Office PowerPoint</Application>
  <PresentationFormat>自定义</PresentationFormat>
  <Paragraphs>460</Paragraphs>
  <Slides>59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Comparison</vt:lpstr>
      <vt:lpstr>Forecasting[2]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S-step pruning</vt:lpstr>
      <vt:lpstr>S-step Pruning Example</vt:lpstr>
      <vt:lpstr>I-step pruning</vt:lpstr>
      <vt:lpstr>I-step Pruning Example</vt:lpstr>
      <vt:lpstr>DFS-Pruning Algorithm</vt:lpstr>
      <vt:lpstr>How to count frequency？</vt:lpstr>
      <vt:lpstr>Bitmap Counting</vt:lpstr>
      <vt:lpstr>Correlation Detection</vt:lpstr>
      <vt:lpstr>All Pair Correlation Detection[8]</vt:lpstr>
      <vt:lpstr>IO Optimizations-Definition</vt:lpstr>
      <vt:lpstr>IO Optimizations-DFT Pruning</vt:lpstr>
      <vt:lpstr>IO Optimizations-Cache Strategy</vt:lpstr>
      <vt:lpstr>Computation Optimization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139</cp:revision>
  <dcterms:created xsi:type="dcterms:W3CDTF">2013-01-24T05:06:31Z</dcterms:created>
  <dcterms:modified xsi:type="dcterms:W3CDTF">2013-03-11T11:19:09Z</dcterms:modified>
</cp:coreProperties>
</file>