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  <p:sldId id="328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1423"/>
            <a:ext cx="8915400" cy="4989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0" indent="0">
              <a:buNone/>
            </a:pPr>
            <a:r>
              <a:rPr lang="en-US" altLang="zh-CN" dirty="0"/>
              <a:t>array R[k];    // result</a:t>
            </a:r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0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done;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0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0" indent="0">
              <a:buNone/>
            </a:pPr>
            <a:r>
              <a:rPr lang="en-US" altLang="zh-CN" dirty="0"/>
              <a:t>    if j &lt;= k then</a:t>
            </a:r>
          </a:p>
          <a:p>
            <a:pPr marL="0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5447</TotalTime>
  <Words>818</Words>
  <Application>Microsoft Office PowerPoint</Application>
  <PresentationFormat>自定义</PresentationFormat>
  <Paragraphs>159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Wisp</vt:lpstr>
      <vt:lpstr>Time Series Data Mining Review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105</cp:revision>
  <dcterms:created xsi:type="dcterms:W3CDTF">2013-01-24T05:06:31Z</dcterms:created>
  <dcterms:modified xsi:type="dcterms:W3CDTF">2013-03-07T06:05:07Z</dcterms:modified>
</cp:coreProperties>
</file>