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321" r:id="rId33"/>
    <p:sldId id="322" r:id="rId34"/>
    <p:sldId id="323" r:id="rId35"/>
    <p:sldId id="324" r:id="rId36"/>
    <p:sldId id="325" r:id="rId37"/>
    <p:sldId id="326" r:id="rId38"/>
    <p:sldId id="313" r:id="rId39"/>
    <p:sldId id="314" r:id="rId40"/>
    <p:sldId id="315" r:id="rId41"/>
    <p:sldId id="316" r:id="rId42"/>
    <p:sldId id="317" r:id="rId43"/>
    <p:sldId id="318" r:id="rId44"/>
    <p:sldId id="264" r:id="rId45"/>
    <p:sldId id="267" r:id="rId46"/>
    <p:sldId id="266" r:id="rId47"/>
    <p:sldId id="268" r:id="rId48"/>
    <p:sldId id="269" r:id="rId49"/>
    <p:sldId id="270" r:id="rId50"/>
    <p:sldId id="31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/>
              </p:nvPr>
            </p:nvGraphicFramePr>
            <p:xfrm>
              <a:off x="609600" y="1219200"/>
              <a:ext cx="109728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</a:t>
            </a:r>
            <a:r>
              <a:rPr lang="en-US" altLang="zh-CN" dirty="0" smtClean="0"/>
              <a:t>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smtClean="0"/>
              <a:t>Function &amp;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3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801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6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</a:t>
            </a:r>
            <a:r>
              <a:rPr lang="en-US" altLang="zh-CN" dirty="0" smtClean="0"/>
              <a:t>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/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3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Searching 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endParaRPr lang="zh-CN" altLang="en-US" dirty="0"/>
          </a:p>
          <a:p>
            <a:r>
              <a:rPr lang="en-US" altLang="zh-CN" dirty="0"/>
              <a:t>Within the smaller matrices, using ADM to prune away a large fraction of the search space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</a:t>
            </a:r>
            <a:r>
              <a:rPr lang="en-US" altLang="zh-CN" dirty="0" smtClean="0"/>
              <a:t>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</a:t>
            </a:r>
            <a:r>
              <a:rPr lang="en-US" altLang="zh-CN" dirty="0" smtClean="0"/>
              <a:t>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20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</a:t>
            </a:r>
            <a:r>
              <a:rPr lang="en-US" dirty="0" smtClean="0"/>
              <a:t>anchor+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)]);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anchor </a:t>
            </a:r>
            <a:r>
              <a:rPr lang="en-US" dirty="0"/>
              <a:t>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6866</TotalTime>
  <Words>3507</Words>
  <Application>Microsoft Office PowerPoint</Application>
  <PresentationFormat>自定义</PresentationFormat>
  <Paragraphs>409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Comparison</vt:lpstr>
      <vt:lpstr>Forecasting[2]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Frequent subsequence mining</vt:lpstr>
      <vt:lpstr>DFS-Pruning Algorithm</vt:lpstr>
      <vt:lpstr>How to count frequency？</vt:lpstr>
      <vt:lpstr>Bitmap Counting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119</cp:revision>
  <dcterms:created xsi:type="dcterms:W3CDTF">2013-01-24T05:06:31Z</dcterms:created>
  <dcterms:modified xsi:type="dcterms:W3CDTF">2013-03-08T08:04:54Z</dcterms:modified>
</cp:coreProperties>
</file>