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by c</a:t>
            </a:r>
            <a:r>
              <a:rPr lang="en-US" dirty="0" smtClean="0"/>
              <a:t>ontent: </a:t>
            </a:r>
          </a:p>
          <a:p>
            <a:r>
              <a:rPr lang="en-US" dirty="0" smtClean="0"/>
              <a:t>Clustering</a:t>
            </a:r>
            <a:r>
              <a:rPr lang="en-US" dirty="0"/>
              <a:t>: Find natural groupings of the time series in database DB under some </a:t>
            </a:r>
            <a:r>
              <a:rPr lang="en-US" dirty="0" smtClean="0"/>
              <a:t>similarity/dissimilarity </a:t>
            </a:r>
            <a:r>
              <a:rPr lang="en-US" dirty="0"/>
              <a:t>measure D(Q,C)</a:t>
            </a:r>
            <a:endParaRPr lang="en-US" dirty="0" smtClean="0"/>
          </a:p>
          <a:p>
            <a:r>
              <a:rPr lang="en-US" dirty="0"/>
              <a:t>Classification: Given an unlabeled time series Q, assign it to one of two or more </a:t>
            </a:r>
            <a:r>
              <a:rPr lang="en-US" dirty="0" smtClean="0"/>
              <a:t>predefined classes</a:t>
            </a:r>
          </a:p>
          <a:p>
            <a:r>
              <a:rPr lang="en-US" dirty="0"/>
              <a:t>Segmentation: Given a time series Q containing n </a:t>
            </a:r>
            <a:r>
              <a:rPr lang="en-US" dirty="0" err="1"/>
              <a:t>datapoints</a:t>
            </a:r>
            <a:r>
              <a:rPr lang="en-US" dirty="0"/>
              <a:t>, construct a model </a:t>
            </a:r>
            <a:r>
              <a:rPr lang="en-US" dirty="0" smtClean="0"/>
              <a:t>Q’, from K </a:t>
            </a:r>
            <a:r>
              <a:rPr lang="en-US" dirty="0"/>
              <a:t>piecewise segments (</a:t>
            </a:r>
            <a:r>
              <a:rPr lang="en-US" dirty="0" smtClean="0"/>
              <a:t>K&lt;&lt;n</a:t>
            </a:r>
            <a:r>
              <a:rPr lang="en-US" dirty="0"/>
              <a:t>) such that </a:t>
            </a:r>
            <a:r>
              <a:rPr lang="en-US" dirty="0" smtClean="0"/>
              <a:t>Q’ </a:t>
            </a:r>
            <a:r>
              <a:rPr lang="en-US" dirty="0"/>
              <a:t>closely approximates Q</a:t>
            </a:r>
            <a:endParaRPr lang="en-US" dirty="0" smtClean="0"/>
          </a:p>
          <a:p>
            <a:r>
              <a:rPr lang="en-US" dirty="0" smtClean="0"/>
              <a:t>Prediction: </a:t>
            </a:r>
            <a:r>
              <a:rPr lang="en-US" dirty="0"/>
              <a:t>Find unusual subsequences of the time series in TSDB under to some similarity/dissimilarity measure D(Q,C</a:t>
            </a:r>
            <a:r>
              <a:rPr lang="en-US" dirty="0" smtClean="0"/>
              <a:t>).</a:t>
            </a:r>
          </a:p>
          <a:p>
            <a:pPr lvl="0"/>
            <a:r>
              <a:rPr lang="en-US" altLang="zh-CN" dirty="0" smtClean="0"/>
              <a:t>Regression: </a:t>
            </a:r>
            <a:r>
              <a:rPr lang="en-US" dirty="0"/>
              <a:t>Given a query time series </a:t>
            </a:r>
            <a:r>
              <a:rPr lang="en-US" i="1" dirty="0"/>
              <a:t>t</a:t>
            </a:r>
            <a:r>
              <a:rPr lang="en-US" dirty="0"/>
              <a:t>, prediction the next certain number of data points of </a:t>
            </a:r>
            <a:r>
              <a:rPr lang="en-US" i="1" dirty="0"/>
              <a:t>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753352"/>
            <a:ext cx="6708531" cy="28161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338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幼圆</vt:lpstr>
      <vt:lpstr>Arial</vt:lpstr>
      <vt:lpstr>Cambria Math</vt:lpstr>
      <vt:lpstr>Century Gothic</vt:lpstr>
      <vt:lpstr>Courier New</vt:lpstr>
      <vt:lpstr>Wingdings 3</vt:lpstr>
      <vt:lpstr>Wisp</vt:lpstr>
      <vt:lpstr>Time Series Data Mining Review</vt:lpstr>
      <vt:lpstr>Time Series Definition</vt:lpstr>
      <vt:lpstr>Time Series Visualization Examples</vt:lpstr>
      <vt:lpstr>Time Series Data Mining(TSDM)</vt:lpstr>
      <vt:lpstr>Query by Content</vt:lpstr>
      <vt:lpstr>Full Sequence Matching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 Zhao (MSR Student-Person Consulting)</cp:lastModifiedBy>
  <cp:revision>9</cp:revision>
  <dcterms:created xsi:type="dcterms:W3CDTF">2013-01-24T05:06:31Z</dcterms:created>
  <dcterms:modified xsi:type="dcterms:W3CDTF">2013-01-24T06:49:48Z</dcterms:modified>
</cp:coreProperties>
</file>