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66" r:id="rId5"/>
    <p:sldId id="267" r:id="rId6"/>
    <p:sldId id="268" r:id="rId7"/>
    <p:sldId id="270" r:id="rId8"/>
    <p:sldId id="277" r:id="rId9"/>
    <p:sldId id="271" r:id="rId10"/>
    <p:sldId id="269" r:id="rId11"/>
    <p:sldId id="278" r:id="rId12"/>
    <p:sldId id="274" r:id="rId13"/>
    <p:sldId id="280" r:id="rId14"/>
    <p:sldId id="281" r:id="rId15"/>
    <p:sldId id="279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Augusto Queiroz Schunemann Manfrin de Oliveira" userId="aac67c35-5739-4e0f-8467-36f4a714ea5b" providerId="ADAL" clId="{25CAF0CE-997F-47CE-A378-87BF093712AC}"/>
    <pc:docChg chg="undo custSel addSld delSld modSld">
      <pc:chgData name="Guilherme Augusto Queiroz Schunemann Manfrin de Oliveira" userId="aac67c35-5739-4e0f-8467-36f4a714ea5b" providerId="ADAL" clId="{25CAF0CE-997F-47CE-A378-87BF093712AC}" dt="2020-02-28T12:19:41.203" v="1086" actId="20577"/>
      <pc:docMkLst>
        <pc:docMk/>
      </pc:docMkLst>
      <pc:sldChg chg="modSp">
        <pc:chgData name="Guilherme Augusto Queiroz Schunemann Manfrin de Oliveira" userId="aac67c35-5739-4e0f-8467-36f4a714ea5b" providerId="ADAL" clId="{25CAF0CE-997F-47CE-A378-87BF093712AC}" dt="2020-02-27T13:14:37.054" v="116" actId="14100"/>
        <pc:sldMkLst>
          <pc:docMk/>
          <pc:sldMk cId="1107542736" sldId="256"/>
        </pc:sldMkLst>
        <pc:spChg chg="mod">
          <ac:chgData name="Guilherme Augusto Queiroz Schunemann Manfrin de Oliveira" userId="aac67c35-5739-4e0f-8467-36f4a714ea5b" providerId="ADAL" clId="{25CAF0CE-997F-47CE-A378-87BF093712AC}" dt="2020-02-27T13:14:37.054" v="116" actId="14100"/>
          <ac:spMkLst>
            <pc:docMk/>
            <pc:sldMk cId="1107542736" sldId="256"/>
            <ac:spMk id="2" creationId="{00000000-0000-0000-0000-000000000000}"/>
          </ac:spMkLst>
        </pc:spChg>
      </pc:sldChg>
      <pc:sldChg chg="addSp delSp modSp">
        <pc:chgData name="Guilherme Augusto Queiroz Schunemann Manfrin de Oliveira" userId="aac67c35-5739-4e0f-8467-36f4a714ea5b" providerId="ADAL" clId="{25CAF0CE-997F-47CE-A378-87BF093712AC}" dt="2020-02-27T13:18:22.797" v="124" actId="1076"/>
        <pc:sldMkLst>
          <pc:docMk/>
          <pc:sldMk cId="4083999998" sldId="266"/>
        </pc:sldMkLst>
        <pc:spChg chg="mod">
          <ac:chgData name="Guilherme Augusto Queiroz Schunemann Manfrin de Oliveira" userId="aac67c35-5739-4e0f-8467-36f4a714ea5b" providerId="ADAL" clId="{25CAF0CE-997F-47CE-A378-87BF093712AC}" dt="2020-02-27T13:18:22.797" v="124" actId="1076"/>
          <ac:spMkLst>
            <pc:docMk/>
            <pc:sldMk cId="4083999998" sldId="266"/>
            <ac:spMk id="2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4" creationId="{A59ACA74-1CEA-4FAC-87B5-1A977176D803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32.454" v="115" actId="478"/>
          <ac:spMkLst>
            <pc:docMk/>
            <pc:sldMk cId="4083999998" sldId="266"/>
            <ac:spMk id="31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32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33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31.206" v="114" actId="478"/>
          <ac:spMkLst>
            <pc:docMk/>
            <pc:sldMk cId="4083999998" sldId="266"/>
            <ac:spMk id="34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35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36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9.470" v="113" actId="478"/>
          <ac:spMkLst>
            <pc:docMk/>
            <pc:sldMk cId="4083999998" sldId="266"/>
            <ac:spMk id="37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40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41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43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48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49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50" creationId="{00000000-0000-0000-0000-000000000000}"/>
          </ac:spMkLst>
        </pc:spChg>
        <pc:spChg chg="del">
          <ac:chgData name="Guilherme Augusto Queiroz Schunemann Manfrin de Oliveira" userId="aac67c35-5739-4e0f-8467-36f4a714ea5b" providerId="ADAL" clId="{25CAF0CE-997F-47CE-A378-87BF093712AC}" dt="2020-02-27T13:14:25.502" v="112" actId="478"/>
          <ac:spMkLst>
            <pc:docMk/>
            <pc:sldMk cId="4083999998" sldId="266"/>
            <ac:spMk id="56" creationId="{00000000-0000-0000-0000-000000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57" creationId="{00000000-0008-0000-0200-000003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58" creationId="{00000000-0008-0000-0200-000004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59" creationId="{00000000-0008-0000-0200-000005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60" creationId="{00000000-0008-0000-0200-000006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61" creationId="{00000000-0008-0000-0200-000007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62" creationId="{00000000-0008-0000-0200-000008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63" creationId="{00000000-0008-0000-0200-000009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66" creationId="{00000000-0008-0000-0200-00000D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67" creationId="{00000000-0008-0000-0200-00000E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69" creationId="{00000000-0008-0000-0200-000015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72" creationId="{00000000-0008-0000-0200-00002B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73" creationId="{00000000-0008-0000-0200-00002C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74" creationId="{00000000-0008-0000-0200-00002D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spMkLst>
            <pc:docMk/>
            <pc:sldMk cId="4083999998" sldId="266"/>
            <ac:spMk id="80" creationId="{00000000-0008-0000-0200-000063000000}"/>
          </ac:spMkLst>
        </pc:spChg>
        <pc:picChg chg="add mod ord">
          <ac:chgData name="Guilherme Augusto Queiroz Schunemann Manfrin de Oliveira" userId="aac67c35-5739-4e0f-8467-36f4a714ea5b" providerId="ADAL" clId="{25CAF0CE-997F-47CE-A378-87BF093712AC}" dt="2020-02-27T13:18:17.970" v="123" actId="167"/>
          <ac:picMkLst>
            <pc:docMk/>
            <pc:sldMk cId="4083999998" sldId="266"/>
            <ac:picMk id="3" creationId="{0CB5FB02-DC7B-49BA-925D-904C640F624B}"/>
          </ac:picMkLst>
        </pc:pic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38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39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42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44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45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46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47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51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52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53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54" creationId="{00000000-0000-0000-0000-000000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55" creationId="{00000000-0000-0000-0000-000000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64" creationId="{00000000-0008-0000-0200-00000B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65" creationId="{00000000-0008-0000-0200-00000C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68" creationId="{00000000-0008-0000-0200-000011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70" creationId="{00000000-0008-0000-0200-00001A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71" creationId="{00000000-0008-0000-0200-000020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75" creationId="{00000000-0008-0000-0200-00002E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76" creationId="{00000000-0008-0000-0200-00003F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77" creationId="{00000000-0008-0000-0200-000043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78" creationId="{00000000-0008-0000-0200-000047000000}"/>
          </ac:cxnSpMkLst>
        </pc:cxnChg>
        <pc:cxnChg chg="add mod">
          <ac:chgData name="Guilherme Augusto Queiroz Schunemann Manfrin de Oliveira" userId="aac67c35-5739-4e0f-8467-36f4a714ea5b" providerId="ADAL" clId="{25CAF0CE-997F-47CE-A378-87BF093712AC}" dt="2020-02-27T13:16:08.826" v="119" actId="14100"/>
          <ac:cxnSpMkLst>
            <pc:docMk/>
            <pc:sldMk cId="4083999998" sldId="266"/>
            <ac:cxnSpMk id="79" creationId="{00000000-0008-0000-0200-00004B000000}"/>
          </ac:cxnSpMkLst>
        </pc:cxnChg>
        <pc:cxnChg chg="del mod">
          <ac:chgData name="Guilherme Augusto Queiroz Schunemann Manfrin de Oliveira" userId="aac67c35-5739-4e0f-8467-36f4a714ea5b" providerId="ADAL" clId="{25CAF0CE-997F-47CE-A378-87BF093712AC}" dt="2020-02-27T13:14:25.502" v="112" actId="478"/>
          <ac:cxnSpMkLst>
            <pc:docMk/>
            <pc:sldMk cId="4083999998" sldId="266"/>
            <ac:cxnSpMk id="110" creationId="{00000000-0000-0000-0000-000000000000}"/>
          </ac:cxnSpMkLst>
        </pc:cxnChg>
      </pc:sldChg>
      <pc:sldChg chg="addSp delSp">
        <pc:chgData name="Guilherme Augusto Queiroz Schunemann Manfrin de Oliveira" userId="aac67c35-5739-4e0f-8467-36f4a714ea5b" providerId="ADAL" clId="{25CAF0CE-997F-47CE-A378-87BF093712AC}" dt="2020-02-27T13:13:53.449" v="111"/>
        <pc:sldMkLst>
          <pc:docMk/>
          <pc:sldMk cId="1308860956" sldId="270"/>
        </pc:sldMkLst>
        <pc:picChg chg="add">
          <ac:chgData name="Guilherme Augusto Queiroz Schunemann Manfrin de Oliveira" userId="aac67c35-5739-4e0f-8467-36f4a714ea5b" providerId="ADAL" clId="{25CAF0CE-997F-47CE-A378-87BF093712AC}" dt="2020-02-27T13:13:53.449" v="111"/>
          <ac:picMkLst>
            <pc:docMk/>
            <pc:sldMk cId="1308860956" sldId="270"/>
            <ac:picMk id="7" creationId="{113095A1-78D2-4B4E-BD8B-916CDD0919E3}"/>
          </ac:picMkLst>
        </pc:picChg>
        <pc:picChg chg="del">
          <ac:chgData name="Guilherme Augusto Queiroz Schunemann Manfrin de Oliveira" userId="aac67c35-5739-4e0f-8467-36f4a714ea5b" providerId="ADAL" clId="{25CAF0CE-997F-47CE-A378-87BF093712AC}" dt="2020-02-27T13:13:22.149" v="110" actId="21"/>
          <ac:picMkLst>
            <pc:docMk/>
            <pc:sldMk cId="1308860956" sldId="270"/>
            <ac:picMk id="9" creationId="{00000000-0000-0000-0000-000000000000}"/>
          </ac:picMkLst>
        </pc:picChg>
      </pc:sldChg>
      <pc:sldChg chg="del">
        <pc:chgData name="Guilherme Augusto Queiroz Schunemann Manfrin de Oliveira" userId="aac67c35-5739-4e0f-8467-36f4a714ea5b" providerId="ADAL" clId="{25CAF0CE-997F-47CE-A378-87BF093712AC}" dt="2020-02-27T13:24:10.299" v="511" actId="2696"/>
        <pc:sldMkLst>
          <pc:docMk/>
          <pc:sldMk cId="1008234581" sldId="273"/>
        </pc:sldMkLst>
      </pc:sldChg>
      <pc:sldChg chg="modSp add del">
        <pc:chgData name="Guilherme Augusto Queiroz Schunemann Manfrin de Oliveira" userId="aac67c35-5739-4e0f-8467-36f4a714ea5b" providerId="ADAL" clId="{25CAF0CE-997F-47CE-A378-87BF093712AC}" dt="2020-02-27T13:25:31.717" v="655" actId="47"/>
        <pc:sldMkLst>
          <pc:docMk/>
          <pc:sldMk cId="2523779310" sldId="273"/>
        </pc:sldMkLst>
        <pc:spChg chg="mod">
          <ac:chgData name="Guilherme Augusto Queiroz Schunemann Manfrin de Oliveira" userId="aac67c35-5739-4e0f-8467-36f4a714ea5b" providerId="ADAL" clId="{25CAF0CE-997F-47CE-A378-87BF093712AC}" dt="2020-02-27T13:24:57.739" v="573" actId="21"/>
          <ac:spMkLst>
            <pc:docMk/>
            <pc:sldMk cId="2523779310" sldId="273"/>
            <ac:spMk id="10" creationId="{00000000-0000-0000-0000-000000000000}"/>
          </ac:spMkLst>
        </pc:spChg>
      </pc:sldChg>
      <pc:sldChg chg="addSp delSp modSp add del">
        <pc:chgData name="Guilherme Augusto Queiroz Schunemann Manfrin de Oliveira" userId="aac67c35-5739-4e0f-8467-36f4a714ea5b" providerId="ADAL" clId="{25CAF0CE-997F-47CE-A378-87BF093712AC}" dt="2020-02-28T12:19:41.203" v="1086" actId="20577"/>
        <pc:sldMkLst>
          <pc:docMk/>
          <pc:sldMk cId="1884360850" sldId="275"/>
        </pc:sldMkLst>
        <pc:spChg chg="mod">
          <ac:chgData name="Guilherme Augusto Queiroz Schunemann Manfrin de Oliveira" userId="aac67c35-5739-4e0f-8467-36f4a714ea5b" providerId="ADAL" clId="{25CAF0CE-997F-47CE-A378-87BF093712AC}" dt="2020-02-28T12:19:18.641" v="1053" actId="14100"/>
          <ac:spMkLst>
            <pc:docMk/>
            <pc:sldMk cId="1884360850" sldId="275"/>
            <ac:spMk id="2" creationId="{00000000-0000-0000-0000-000000000000}"/>
          </ac:spMkLst>
        </pc:spChg>
        <pc:spChg chg="mod">
          <ac:chgData name="Guilherme Augusto Queiroz Schunemann Manfrin de Oliveira" userId="aac67c35-5739-4e0f-8467-36f4a714ea5b" providerId="ADAL" clId="{25CAF0CE-997F-47CE-A378-87BF093712AC}" dt="2020-02-28T12:19:41.203" v="1086" actId="20577"/>
          <ac:spMkLst>
            <pc:docMk/>
            <pc:sldMk cId="1884360850" sldId="275"/>
            <ac:spMk id="3" creationId="{00000000-0000-0000-0000-000000000000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8T12:19:24.281" v="1054" actId="1076"/>
          <ac:spMkLst>
            <pc:docMk/>
            <pc:sldMk cId="1884360850" sldId="275"/>
            <ac:spMk id="13" creationId="{BE612D77-6568-42BA-9009-11E66C261560}"/>
          </ac:spMkLst>
        </pc:spChg>
        <pc:spChg chg="add del">
          <ac:chgData name="Guilherme Augusto Queiroz Schunemann Manfrin de Oliveira" userId="aac67c35-5739-4e0f-8467-36f4a714ea5b" providerId="ADAL" clId="{25CAF0CE-997F-47CE-A378-87BF093712AC}" dt="2020-02-28T12:14:58.643" v="868"/>
          <ac:spMkLst>
            <pc:docMk/>
            <pc:sldMk cId="1884360850" sldId="275"/>
            <ac:spMk id="15" creationId="{CE5855EA-41DD-49F6-9535-E08210C2056C}"/>
          </ac:spMkLst>
        </pc:spChg>
        <pc:spChg chg="add mod">
          <ac:chgData name="Guilherme Augusto Queiroz Schunemann Manfrin de Oliveira" userId="aac67c35-5739-4e0f-8467-36f4a714ea5b" providerId="ADAL" clId="{25CAF0CE-997F-47CE-A378-87BF093712AC}" dt="2020-02-28T12:19:14.016" v="1052" actId="1076"/>
          <ac:spMkLst>
            <pc:docMk/>
            <pc:sldMk cId="1884360850" sldId="275"/>
            <ac:spMk id="16" creationId="{368216B3-D476-4361-84C2-66A7526AF609}"/>
          </ac:spMkLst>
        </pc:spChg>
        <pc:graphicFrameChg chg="del">
          <ac:chgData name="Guilherme Augusto Queiroz Schunemann Manfrin de Oliveira" userId="aac67c35-5739-4e0f-8467-36f4a714ea5b" providerId="ADAL" clId="{25CAF0CE-997F-47CE-A378-87BF093712AC}" dt="2020-02-27T13:09:17.901" v="109" actId="478"/>
          <ac:graphicFrameMkLst>
            <pc:docMk/>
            <pc:sldMk cId="1884360850" sldId="275"/>
            <ac:graphicFrameMk id="5" creationId="{00000000-0000-0000-0000-000000000000}"/>
          </ac:graphicFrameMkLst>
        </pc:graphicFrameChg>
        <pc:graphicFrameChg chg="add del mod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5" creationId="{DDC278FC-FB60-4144-80F7-D411DEE58646}"/>
          </ac:graphicFrameMkLst>
        </pc:graphicFrameChg>
        <pc:graphicFrameChg chg="add del mod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6" creationId="{0C16C25A-55DA-4D23-A0C1-8BBA43D3EFDE}"/>
          </ac:graphicFrameMkLst>
        </pc:graphicFrameChg>
        <pc:graphicFrameChg chg="add del mod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7" creationId="{33B5B93B-CE8C-4D24-9BDA-9C16ACAE026D}"/>
          </ac:graphicFrameMkLst>
        </pc:graphicFrameChg>
        <pc:graphicFrameChg chg="add del mod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8" creationId="{D6E2D1F1-CD6A-4411-9676-38A3F3B2F03E}"/>
          </ac:graphicFrameMkLst>
        </pc:graphicFrameChg>
        <pc:graphicFrameChg chg="add del mod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9" creationId="{1A48C493-9ABD-4B14-BDDC-26420A860AA3}"/>
          </ac:graphicFrameMkLst>
        </pc:graphicFrameChg>
        <pc:graphicFrameChg chg="add del mod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10" creationId="{158CD7D4-F4F0-42DE-9741-FBF0BB7B2527}"/>
          </ac:graphicFrameMkLst>
        </pc:graphicFrameChg>
        <pc:graphicFrameChg chg="del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11" creationId="{953067D6-86D6-413C-982B-0785CC95D97D}"/>
          </ac:graphicFrameMkLst>
        </pc:graphicFrameChg>
        <pc:graphicFrameChg chg="del">
          <ac:chgData name="Guilherme Augusto Queiroz Schunemann Manfrin de Oliveira" userId="aac67c35-5739-4e0f-8467-36f4a714ea5b" providerId="ADAL" clId="{25CAF0CE-997F-47CE-A378-87BF093712AC}" dt="2020-02-28T12:12:04.718" v="781"/>
          <ac:graphicFrameMkLst>
            <pc:docMk/>
            <pc:sldMk cId="1884360850" sldId="275"/>
            <ac:graphicFrameMk id="12" creationId="{BD62639D-4552-490B-92CD-F6D989A206AF}"/>
          </ac:graphicFrameMkLst>
        </pc:graphicFrameChg>
        <pc:graphicFrameChg chg="add del">
          <ac:chgData name="Guilherme Augusto Queiroz Schunemann Manfrin de Oliveira" userId="aac67c35-5739-4e0f-8467-36f4a714ea5b" providerId="ADAL" clId="{25CAF0CE-997F-47CE-A378-87BF093712AC}" dt="2020-02-28T12:14:58.643" v="868"/>
          <ac:graphicFrameMkLst>
            <pc:docMk/>
            <pc:sldMk cId="1884360850" sldId="275"/>
            <ac:graphicFrameMk id="14" creationId="{CA838232-7240-4164-8FFD-617770DD53AD}"/>
          </ac:graphicFrameMkLst>
        </pc:graphicFrameChg>
        <pc:graphicFrameChg chg="add mod modGraphic">
          <ac:chgData name="Guilherme Augusto Queiroz Schunemann Manfrin de Oliveira" userId="aac67c35-5739-4e0f-8467-36f4a714ea5b" providerId="ADAL" clId="{25CAF0CE-997F-47CE-A378-87BF093712AC}" dt="2020-02-28T12:19:11.161" v="1051" actId="1076"/>
          <ac:graphicFrameMkLst>
            <pc:docMk/>
            <pc:sldMk cId="1884360850" sldId="275"/>
            <ac:graphicFrameMk id="17" creationId="{3651BA8C-5FED-46CF-8504-6C2F25AB82A4}"/>
          </ac:graphicFrameMkLst>
        </pc:graphicFrameChg>
      </pc:sldChg>
      <pc:sldChg chg="modSp">
        <pc:chgData name="Guilherme Augusto Queiroz Schunemann Manfrin de Oliveira" userId="aac67c35-5739-4e0f-8467-36f4a714ea5b" providerId="ADAL" clId="{25CAF0CE-997F-47CE-A378-87BF093712AC}" dt="2020-02-28T12:13:39.074" v="866" actId="20577"/>
        <pc:sldMkLst>
          <pc:docMk/>
          <pc:sldMk cId="354820134" sldId="279"/>
        </pc:sldMkLst>
        <pc:spChg chg="mod">
          <ac:chgData name="Guilherme Augusto Queiroz Schunemann Manfrin de Oliveira" userId="aac67c35-5739-4e0f-8467-36f4a714ea5b" providerId="ADAL" clId="{25CAF0CE-997F-47CE-A378-87BF093712AC}" dt="2020-02-28T12:13:39.074" v="866" actId="20577"/>
          <ac:spMkLst>
            <pc:docMk/>
            <pc:sldMk cId="354820134" sldId="279"/>
            <ac:spMk id="3" creationId="{00000000-0000-0000-0000-000000000000}"/>
          </ac:spMkLst>
        </pc:spChg>
      </pc:sldChg>
      <pc:sldChg chg="del">
        <pc:chgData name="Guilherme Augusto Queiroz Schunemann Manfrin de Oliveira" userId="aac67c35-5739-4e0f-8467-36f4a714ea5b" providerId="ADAL" clId="{25CAF0CE-997F-47CE-A378-87BF093712AC}" dt="2020-02-27T13:07:20.646" v="35" actId="2696"/>
        <pc:sldMkLst>
          <pc:docMk/>
          <pc:sldMk cId="1524914296" sldId="282"/>
        </pc:sldMkLst>
      </pc:sldChg>
      <pc:sldChg chg="del">
        <pc:chgData name="Guilherme Augusto Queiroz Schunemann Manfrin de Oliveira" userId="aac67c35-5739-4e0f-8467-36f4a714ea5b" providerId="ADAL" clId="{25CAF0CE-997F-47CE-A378-87BF093712AC}" dt="2020-02-27T13:07:20.646" v="35" actId="2696"/>
        <pc:sldMkLst>
          <pc:docMk/>
          <pc:sldMk cId="3490051850" sldId="283"/>
        </pc:sldMkLst>
      </pc:sldChg>
      <pc:sldChg chg="del">
        <pc:chgData name="Guilherme Augusto Queiroz Schunemann Manfrin de Oliveira" userId="aac67c35-5739-4e0f-8467-36f4a714ea5b" providerId="ADAL" clId="{25CAF0CE-997F-47CE-A378-87BF093712AC}" dt="2020-02-27T13:07:20.646" v="35" actId="2696"/>
        <pc:sldMkLst>
          <pc:docMk/>
          <pc:sldMk cId="317006506" sldId="284"/>
        </pc:sldMkLst>
      </pc:sldChg>
      <pc:sldChg chg="del">
        <pc:chgData name="Guilherme Augusto Queiroz Schunemann Manfrin de Oliveira" userId="aac67c35-5739-4e0f-8467-36f4a714ea5b" providerId="ADAL" clId="{25CAF0CE-997F-47CE-A378-87BF093712AC}" dt="2020-02-27T13:07:20.646" v="35" actId="2696"/>
        <pc:sldMkLst>
          <pc:docMk/>
          <pc:sldMk cId="2215261307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A6CCC-11F0-472B-B2B3-F79AACB4D3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DB3CEAE-81DB-469D-9F91-ED2D519E895E}">
      <dgm:prSet phldrT="[Texto]"/>
      <dgm:spPr/>
      <dgm:t>
        <a:bodyPr/>
        <a:lstStyle/>
        <a:p>
          <a:r>
            <a:rPr lang="pt-BR" dirty="0"/>
            <a:t>Variáveis</a:t>
          </a:r>
        </a:p>
      </dgm:t>
    </dgm:pt>
    <dgm:pt modelId="{0DCC22F1-55FA-4FE8-995D-42DAED578673}" type="parTrans" cxnId="{8B775130-D158-46AC-865F-76CC34CC739F}">
      <dgm:prSet/>
      <dgm:spPr/>
      <dgm:t>
        <a:bodyPr/>
        <a:lstStyle/>
        <a:p>
          <a:endParaRPr lang="pt-BR"/>
        </a:p>
      </dgm:t>
    </dgm:pt>
    <dgm:pt modelId="{B6B175E5-E142-47A3-A399-38CB7C0A068C}" type="sibTrans" cxnId="{8B775130-D158-46AC-865F-76CC34CC739F}">
      <dgm:prSet/>
      <dgm:spPr/>
      <dgm:t>
        <a:bodyPr/>
        <a:lstStyle/>
        <a:p>
          <a:endParaRPr lang="pt-BR"/>
        </a:p>
      </dgm:t>
    </dgm:pt>
    <dgm:pt modelId="{EF281DB1-7DBA-47CF-A213-D0581CBF0156}">
      <dgm:prSet phldrT="[Texto]"/>
      <dgm:spPr/>
      <dgm:t>
        <a:bodyPr/>
        <a:lstStyle/>
        <a:p>
          <a:r>
            <a:rPr lang="pt-BR" dirty="0"/>
            <a:t>Quantitativas</a:t>
          </a:r>
        </a:p>
      </dgm:t>
    </dgm:pt>
    <dgm:pt modelId="{C2A7F5FE-108F-421D-A6C3-367A6220F938}" type="parTrans" cxnId="{2B53F633-0FF3-4C45-9620-80795D2CBEEE}">
      <dgm:prSet/>
      <dgm:spPr/>
      <dgm:t>
        <a:bodyPr/>
        <a:lstStyle/>
        <a:p>
          <a:endParaRPr lang="pt-BR"/>
        </a:p>
      </dgm:t>
    </dgm:pt>
    <dgm:pt modelId="{5026A36F-B4FB-42FC-862D-AEB04799B182}" type="sibTrans" cxnId="{2B53F633-0FF3-4C45-9620-80795D2CBEEE}">
      <dgm:prSet/>
      <dgm:spPr/>
      <dgm:t>
        <a:bodyPr/>
        <a:lstStyle/>
        <a:p>
          <a:endParaRPr lang="pt-BR"/>
        </a:p>
      </dgm:t>
    </dgm:pt>
    <dgm:pt modelId="{8F2F6681-6368-4EA0-A13D-185B639D0E77}">
      <dgm:prSet phldrT="[Texto]"/>
      <dgm:spPr/>
      <dgm:t>
        <a:bodyPr/>
        <a:lstStyle/>
        <a:p>
          <a:r>
            <a:rPr lang="pt-BR" dirty="0"/>
            <a:t>Discretas</a:t>
          </a:r>
        </a:p>
      </dgm:t>
    </dgm:pt>
    <dgm:pt modelId="{A7CEBDBB-A2A9-4C83-90AD-1E7EB24C2917}" type="parTrans" cxnId="{617F838E-9D20-46CC-B911-A98155C91A09}">
      <dgm:prSet/>
      <dgm:spPr/>
      <dgm:t>
        <a:bodyPr/>
        <a:lstStyle/>
        <a:p>
          <a:endParaRPr lang="pt-BR"/>
        </a:p>
      </dgm:t>
    </dgm:pt>
    <dgm:pt modelId="{C0D8EEB1-8A90-4D64-8158-BC4BCD9001DA}" type="sibTrans" cxnId="{617F838E-9D20-46CC-B911-A98155C91A09}">
      <dgm:prSet/>
      <dgm:spPr/>
      <dgm:t>
        <a:bodyPr/>
        <a:lstStyle/>
        <a:p>
          <a:endParaRPr lang="pt-BR"/>
        </a:p>
      </dgm:t>
    </dgm:pt>
    <dgm:pt modelId="{BBCD4635-D983-459F-A5B9-6E9373E7DCF7}">
      <dgm:prSet phldrT="[Texto]"/>
      <dgm:spPr/>
      <dgm:t>
        <a:bodyPr/>
        <a:lstStyle/>
        <a:p>
          <a:r>
            <a:rPr lang="pt-BR" dirty="0"/>
            <a:t>Contínuas</a:t>
          </a:r>
        </a:p>
      </dgm:t>
    </dgm:pt>
    <dgm:pt modelId="{5C7FCBF9-08E8-4CF4-8FD1-49126224677D}" type="parTrans" cxnId="{9EB44FE5-8E61-46F1-A849-3E9424137036}">
      <dgm:prSet/>
      <dgm:spPr/>
      <dgm:t>
        <a:bodyPr/>
        <a:lstStyle/>
        <a:p>
          <a:endParaRPr lang="pt-BR"/>
        </a:p>
      </dgm:t>
    </dgm:pt>
    <dgm:pt modelId="{04D7081E-4019-40FE-AC90-163B4336E252}" type="sibTrans" cxnId="{9EB44FE5-8E61-46F1-A849-3E9424137036}">
      <dgm:prSet/>
      <dgm:spPr/>
      <dgm:t>
        <a:bodyPr/>
        <a:lstStyle/>
        <a:p>
          <a:endParaRPr lang="pt-BR"/>
        </a:p>
      </dgm:t>
    </dgm:pt>
    <dgm:pt modelId="{04E16BA3-D9F6-49AA-A682-5D0A73CBE5A3}">
      <dgm:prSet phldrT="[Texto]"/>
      <dgm:spPr/>
      <dgm:t>
        <a:bodyPr/>
        <a:lstStyle/>
        <a:p>
          <a:r>
            <a:rPr lang="pt-BR" dirty="0"/>
            <a:t>Qualitativas</a:t>
          </a:r>
        </a:p>
      </dgm:t>
    </dgm:pt>
    <dgm:pt modelId="{EA830B8A-AA09-40AA-8CED-819CE87F9E0C}" type="parTrans" cxnId="{717A23F7-AF4B-4F9F-8F1A-F9E7343E0E6C}">
      <dgm:prSet/>
      <dgm:spPr/>
      <dgm:t>
        <a:bodyPr/>
        <a:lstStyle/>
        <a:p>
          <a:endParaRPr lang="pt-BR"/>
        </a:p>
      </dgm:t>
    </dgm:pt>
    <dgm:pt modelId="{63DF9474-BDEC-418D-A6FF-F5163B9E406D}" type="sibTrans" cxnId="{717A23F7-AF4B-4F9F-8F1A-F9E7343E0E6C}">
      <dgm:prSet/>
      <dgm:spPr/>
      <dgm:t>
        <a:bodyPr/>
        <a:lstStyle/>
        <a:p>
          <a:endParaRPr lang="pt-BR"/>
        </a:p>
      </dgm:t>
    </dgm:pt>
    <dgm:pt modelId="{C93CED74-87B5-4193-9157-72DED0DE75D5}">
      <dgm:prSet phldrT="[Texto]"/>
      <dgm:spPr/>
      <dgm:t>
        <a:bodyPr/>
        <a:lstStyle/>
        <a:p>
          <a:r>
            <a:rPr lang="pt-BR" dirty="0"/>
            <a:t>Ordinais</a:t>
          </a:r>
        </a:p>
      </dgm:t>
    </dgm:pt>
    <dgm:pt modelId="{2BA1623A-2B03-4F79-A9FE-5704444E0121}" type="parTrans" cxnId="{26104A8C-E5CB-4C1E-B079-3B820F61154B}">
      <dgm:prSet/>
      <dgm:spPr/>
      <dgm:t>
        <a:bodyPr/>
        <a:lstStyle/>
        <a:p>
          <a:endParaRPr lang="pt-BR"/>
        </a:p>
      </dgm:t>
    </dgm:pt>
    <dgm:pt modelId="{D9F83763-CC05-44A6-BB87-D7CB33B7CFFB}" type="sibTrans" cxnId="{26104A8C-E5CB-4C1E-B079-3B820F61154B}">
      <dgm:prSet/>
      <dgm:spPr/>
      <dgm:t>
        <a:bodyPr/>
        <a:lstStyle/>
        <a:p>
          <a:endParaRPr lang="pt-BR"/>
        </a:p>
      </dgm:t>
    </dgm:pt>
    <dgm:pt modelId="{CDBCE69F-919A-4D56-A1F2-D204FA703953}">
      <dgm:prSet phldrT="[Texto]"/>
      <dgm:spPr/>
      <dgm:t>
        <a:bodyPr/>
        <a:lstStyle/>
        <a:p>
          <a:r>
            <a:rPr lang="pt-BR" dirty="0"/>
            <a:t>Nominais</a:t>
          </a:r>
        </a:p>
      </dgm:t>
    </dgm:pt>
    <dgm:pt modelId="{BC89AC64-358C-4C73-9BD7-E97A8327E32C}" type="parTrans" cxnId="{6603C4C0-7082-4E59-8CEA-56CF761DA7FD}">
      <dgm:prSet/>
      <dgm:spPr/>
      <dgm:t>
        <a:bodyPr/>
        <a:lstStyle/>
        <a:p>
          <a:endParaRPr lang="pt-BR"/>
        </a:p>
      </dgm:t>
    </dgm:pt>
    <dgm:pt modelId="{6D192057-7525-48F0-8F5D-0AF24D10C5F2}" type="sibTrans" cxnId="{6603C4C0-7082-4E59-8CEA-56CF761DA7FD}">
      <dgm:prSet/>
      <dgm:spPr/>
      <dgm:t>
        <a:bodyPr/>
        <a:lstStyle/>
        <a:p>
          <a:endParaRPr lang="pt-BR"/>
        </a:p>
      </dgm:t>
    </dgm:pt>
    <dgm:pt modelId="{3DEE68A2-FEEE-4426-A417-29F0467E6916}" type="pres">
      <dgm:prSet presAssocID="{305A6CCC-11F0-472B-B2B3-F79AACB4D3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F53FED-80DB-4D93-9467-F4E00A46507C}" type="pres">
      <dgm:prSet presAssocID="{3DB3CEAE-81DB-469D-9F91-ED2D519E895E}" presName="root1" presStyleCnt="0"/>
      <dgm:spPr/>
    </dgm:pt>
    <dgm:pt modelId="{2D0CF912-3751-412B-B1D9-F1136217C5ED}" type="pres">
      <dgm:prSet presAssocID="{3DB3CEAE-81DB-469D-9F91-ED2D519E895E}" presName="LevelOneTextNode" presStyleLbl="node0" presStyleIdx="0" presStyleCnt="1">
        <dgm:presLayoutVars>
          <dgm:chPref val="3"/>
        </dgm:presLayoutVars>
      </dgm:prSet>
      <dgm:spPr/>
    </dgm:pt>
    <dgm:pt modelId="{465A0C06-E87C-4473-A971-53E54BDD6FBF}" type="pres">
      <dgm:prSet presAssocID="{3DB3CEAE-81DB-469D-9F91-ED2D519E895E}" presName="level2hierChild" presStyleCnt="0"/>
      <dgm:spPr/>
    </dgm:pt>
    <dgm:pt modelId="{1A010622-EBD7-432F-A57F-366B5A344243}" type="pres">
      <dgm:prSet presAssocID="{C2A7F5FE-108F-421D-A6C3-367A6220F938}" presName="conn2-1" presStyleLbl="parChTrans1D2" presStyleIdx="0" presStyleCnt="2"/>
      <dgm:spPr/>
    </dgm:pt>
    <dgm:pt modelId="{BCD5FB81-A0AD-46A1-8C5A-56D98A5D7A10}" type="pres">
      <dgm:prSet presAssocID="{C2A7F5FE-108F-421D-A6C3-367A6220F938}" presName="connTx" presStyleLbl="parChTrans1D2" presStyleIdx="0" presStyleCnt="2"/>
      <dgm:spPr/>
    </dgm:pt>
    <dgm:pt modelId="{15F81521-92C3-4D31-B030-3AAE3F8A3AB7}" type="pres">
      <dgm:prSet presAssocID="{EF281DB1-7DBA-47CF-A213-D0581CBF0156}" presName="root2" presStyleCnt="0"/>
      <dgm:spPr/>
    </dgm:pt>
    <dgm:pt modelId="{AD8799A4-6921-4342-BE94-9F84F0E3BB43}" type="pres">
      <dgm:prSet presAssocID="{EF281DB1-7DBA-47CF-A213-D0581CBF0156}" presName="LevelTwoTextNode" presStyleLbl="node2" presStyleIdx="0" presStyleCnt="2">
        <dgm:presLayoutVars>
          <dgm:chPref val="3"/>
        </dgm:presLayoutVars>
      </dgm:prSet>
      <dgm:spPr/>
    </dgm:pt>
    <dgm:pt modelId="{2C946506-7599-4F27-93D4-C012F7BE36C0}" type="pres">
      <dgm:prSet presAssocID="{EF281DB1-7DBA-47CF-A213-D0581CBF0156}" presName="level3hierChild" presStyleCnt="0"/>
      <dgm:spPr/>
    </dgm:pt>
    <dgm:pt modelId="{AE797471-167F-4C75-AAE1-30386505E72C}" type="pres">
      <dgm:prSet presAssocID="{A7CEBDBB-A2A9-4C83-90AD-1E7EB24C2917}" presName="conn2-1" presStyleLbl="parChTrans1D3" presStyleIdx="0" presStyleCnt="4"/>
      <dgm:spPr/>
    </dgm:pt>
    <dgm:pt modelId="{8D684C5C-0854-45CB-92BC-DE7EB815F18C}" type="pres">
      <dgm:prSet presAssocID="{A7CEBDBB-A2A9-4C83-90AD-1E7EB24C2917}" presName="connTx" presStyleLbl="parChTrans1D3" presStyleIdx="0" presStyleCnt="4"/>
      <dgm:spPr/>
    </dgm:pt>
    <dgm:pt modelId="{0CCDB997-B626-4ABA-B304-68A7B47AA56E}" type="pres">
      <dgm:prSet presAssocID="{8F2F6681-6368-4EA0-A13D-185B639D0E77}" presName="root2" presStyleCnt="0"/>
      <dgm:spPr/>
    </dgm:pt>
    <dgm:pt modelId="{5ECE9B78-C8E1-4D50-B71D-C17CD5729732}" type="pres">
      <dgm:prSet presAssocID="{8F2F6681-6368-4EA0-A13D-185B639D0E77}" presName="LevelTwoTextNode" presStyleLbl="node3" presStyleIdx="0" presStyleCnt="4">
        <dgm:presLayoutVars>
          <dgm:chPref val="3"/>
        </dgm:presLayoutVars>
      </dgm:prSet>
      <dgm:spPr/>
    </dgm:pt>
    <dgm:pt modelId="{AF86E02C-438E-49C8-95BF-DF27387C656C}" type="pres">
      <dgm:prSet presAssocID="{8F2F6681-6368-4EA0-A13D-185B639D0E77}" presName="level3hierChild" presStyleCnt="0"/>
      <dgm:spPr/>
    </dgm:pt>
    <dgm:pt modelId="{3C0E8555-97E0-4DE9-92DD-863B93A2EC9B}" type="pres">
      <dgm:prSet presAssocID="{5C7FCBF9-08E8-4CF4-8FD1-49126224677D}" presName="conn2-1" presStyleLbl="parChTrans1D3" presStyleIdx="1" presStyleCnt="4"/>
      <dgm:spPr/>
    </dgm:pt>
    <dgm:pt modelId="{559F0F26-4C88-4B6E-94C2-6425893A4F95}" type="pres">
      <dgm:prSet presAssocID="{5C7FCBF9-08E8-4CF4-8FD1-49126224677D}" presName="connTx" presStyleLbl="parChTrans1D3" presStyleIdx="1" presStyleCnt="4"/>
      <dgm:spPr/>
    </dgm:pt>
    <dgm:pt modelId="{62FAAD12-E1F5-417A-8688-F8D226BFC0FF}" type="pres">
      <dgm:prSet presAssocID="{BBCD4635-D983-459F-A5B9-6E9373E7DCF7}" presName="root2" presStyleCnt="0"/>
      <dgm:spPr/>
    </dgm:pt>
    <dgm:pt modelId="{ADDA883F-BFC0-4AB4-8089-3DCDFBFAA82A}" type="pres">
      <dgm:prSet presAssocID="{BBCD4635-D983-459F-A5B9-6E9373E7DCF7}" presName="LevelTwoTextNode" presStyleLbl="node3" presStyleIdx="1" presStyleCnt="4">
        <dgm:presLayoutVars>
          <dgm:chPref val="3"/>
        </dgm:presLayoutVars>
      </dgm:prSet>
      <dgm:spPr/>
    </dgm:pt>
    <dgm:pt modelId="{7B2C7E44-AA35-4296-9331-99E39840C97F}" type="pres">
      <dgm:prSet presAssocID="{BBCD4635-D983-459F-A5B9-6E9373E7DCF7}" presName="level3hierChild" presStyleCnt="0"/>
      <dgm:spPr/>
    </dgm:pt>
    <dgm:pt modelId="{9218E6A2-4E8A-48DB-9B5D-544DEEA4DD7E}" type="pres">
      <dgm:prSet presAssocID="{EA830B8A-AA09-40AA-8CED-819CE87F9E0C}" presName="conn2-1" presStyleLbl="parChTrans1D2" presStyleIdx="1" presStyleCnt="2"/>
      <dgm:spPr/>
    </dgm:pt>
    <dgm:pt modelId="{FB62588D-F570-474D-9D46-C41EF0162BE9}" type="pres">
      <dgm:prSet presAssocID="{EA830B8A-AA09-40AA-8CED-819CE87F9E0C}" presName="connTx" presStyleLbl="parChTrans1D2" presStyleIdx="1" presStyleCnt="2"/>
      <dgm:spPr/>
    </dgm:pt>
    <dgm:pt modelId="{4753A032-8DE7-4D25-864B-ECD6F401767D}" type="pres">
      <dgm:prSet presAssocID="{04E16BA3-D9F6-49AA-A682-5D0A73CBE5A3}" presName="root2" presStyleCnt="0"/>
      <dgm:spPr/>
    </dgm:pt>
    <dgm:pt modelId="{A826ACB1-9D3F-47AD-B7D4-755892951410}" type="pres">
      <dgm:prSet presAssocID="{04E16BA3-D9F6-49AA-A682-5D0A73CBE5A3}" presName="LevelTwoTextNode" presStyleLbl="node2" presStyleIdx="1" presStyleCnt="2">
        <dgm:presLayoutVars>
          <dgm:chPref val="3"/>
        </dgm:presLayoutVars>
      </dgm:prSet>
      <dgm:spPr/>
    </dgm:pt>
    <dgm:pt modelId="{938BB696-02EF-4DBC-892E-6AACBEEA1CD2}" type="pres">
      <dgm:prSet presAssocID="{04E16BA3-D9F6-49AA-A682-5D0A73CBE5A3}" presName="level3hierChild" presStyleCnt="0"/>
      <dgm:spPr/>
    </dgm:pt>
    <dgm:pt modelId="{AB09D082-E308-493C-98A2-5300B1A1E600}" type="pres">
      <dgm:prSet presAssocID="{2BA1623A-2B03-4F79-A9FE-5704444E0121}" presName="conn2-1" presStyleLbl="parChTrans1D3" presStyleIdx="2" presStyleCnt="4"/>
      <dgm:spPr/>
    </dgm:pt>
    <dgm:pt modelId="{7D5964D5-4737-4653-9D44-BE6A4F9730A6}" type="pres">
      <dgm:prSet presAssocID="{2BA1623A-2B03-4F79-A9FE-5704444E0121}" presName="connTx" presStyleLbl="parChTrans1D3" presStyleIdx="2" presStyleCnt="4"/>
      <dgm:spPr/>
    </dgm:pt>
    <dgm:pt modelId="{8926EDDA-F335-4997-AEB1-8860985FA87A}" type="pres">
      <dgm:prSet presAssocID="{C93CED74-87B5-4193-9157-72DED0DE75D5}" presName="root2" presStyleCnt="0"/>
      <dgm:spPr/>
    </dgm:pt>
    <dgm:pt modelId="{7BBF9729-1F8F-491C-B70F-5D32640F2474}" type="pres">
      <dgm:prSet presAssocID="{C93CED74-87B5-4193-9157-72DED0DE75D5}" presName="LevelTwoTextNode" presStyleLbl="node3" presStyleIdx="2" presStyleCnt="4">
        <dgm:presLayoutVars>
          <dgm:chPref val="3"/>
        </dgm:presLayoutVars>
      </dgm:prSet>
      <dgm:spPr/>
    </dgm:pt>
    <dgm:pt modelId="{5CA30114-F8F0-4D1B-ACA7-69217529351E}" type="pres">
      <dgm:prSet presAssocID="{C93CED74-87B5-4193-9157-72DED0DE75D5}" presName="level3hierChild" presStyleCnt="0"/>
      <dgm:spPr/>
    </dgm:pt>
    <dgm:pt modelId="{5564869B-3F34-4EE5-B56D-8985649D15A4}" type="pres">
      <dgm:prSet presAssocID="{BC89AC64-358C-4C73-9BD7-E97A8327E32C}" presName="conn2-1" presStyleLbl="parChTrans1D3" presStyleIdx="3" presStyleCnt="4"/>
      <dgm:spPr/>
    </dgm:pt>
    <dgm:pt modelId="{E5C10024-8668-4B35-A35B-C3387353C569}" type="pres">
      <dgm:prSet presAssocID="{BC89AC64-358C-4C73-9BD7-E97A8327E32C}" presName="connTx" presStyleLbl="parChTrans1D3" presStyleIdx="3" presStyleCnt="4"/>
      <dgm:spPr/>
    </dgm:pt>
    <dgm:pt modelId="{DBBDED74-E92A-4E3F-8169-41C8147F2500}" type="pres">
      <dgm:prSet presAssocID="{CDBCE69F-919A-4D56-A1F2-D204FA703953}" presName="root2" presStyleCnt="0"/>
      <dgm:spPr/>
    </dgm:pt>
    <dgm:pt modelId="{FE4EC297-5A0C-45B0-8ABD-434F9BF7105B}" type="pres">
      <dgm:prSet presAssocID="{CDBCE69F-919A-4D56-A1F2-D204FA703953}" presName="LevelTwoTextNode" presStyleLbl="node3" presStyleIdx="3" presStyleCnt="4">
        <dgm:presLayoutVars>
          <dgm:chPref val="3"/>
        </dgm:presLayoutVars>
      </dgm:prSet>
      <dgm:spPr/>
    </dgm:pt>
    <dgm:pt modelId="{D4F7BF51-60CE-48E5-AE3A-E70EC731A971}" type="pres">
      <dgm:prSet presAssocID="{CDBCE69F-919A-4D56-A1F2-D204FA703953}" presName="level3hierChild" presStyleCnt="0"/>
      <dgm:spPr/>
    </dgm:pt>
  </dgm:ptLst>
  <dgm:cxnLst>
    <dgm:cxn modelId="{E4C5DC03-4AAB-448F-B573-FA0351286645}" type="presOf" srcId="{2BA1623A-2B03-4F79-A9FE-5704444E0121}" destId="{AB09D082-E308-493C-98A2-5300B1A1E600}" srcOrd="0" destOrd="0" presId="urn:microsoft.com/office/officeart/2005/8/layout/hierarchy2"/>
    <dgm:cxn modelId="{E2855704-0666-4BCD-990F-D0D71CB68701}" type="presOf" srcId="{EF281DB1-7DBA-47CF-A213-D0581CBF0156}" destId="{AD8799A4-6921-4342-BE94-9F84F0E3BB43}" srcOrd="0" destOrd="0" presId="urn:microsoft.com/office/officeart/2005/8/layout/hierarchy2"/>
    <dgm:cxn modelId="{0C689721-1D66-44F3-9771-47D990E495F2}" type="presOf" srcId="{3DB3CEAE-81DB-469D-9F91-ED2D519E895E}" destId="{2D0CF912-3751-412B-B1D9-F1136217C5ED}" srcOrd="0" destOrd="0" presId="urn:microsoft.com/office/officeart/2005/8/layout/hierarchy2"/>
    <dgm:cxn modelId="{8B775130-D158-46AC-865F-76CC34CC739F}" srcId="{305A6CCC-11F0-472B-B2B3-F79AACB4D330}" destId="{3DB3CEAE-81DB-469D-9F91-ED2D519E895E}" srcOrd="0" destOrd="0" parTransId="{0DCC22F1-55FA-4FE8-995D-42DAED578673}" sibTransId="{B6B175E5-E142-47A3-A399-38CB7C0A068C}"/>
    <dgm:cxn modelId="{10ABD133-4770-4FA0-B304-0DB6B15EBE88}" type="presOf" srcId="{BBCD4635-D983-459F-A5B9-6E9373E7DCF7}" destId="{ADDA883F-BFC0-4AB4-8089-3DCDFBFAA82A}" srcOrd="0" destOrd="0" presId="urn:microsoft.com/office/officeart/2005/8/layout/hierarchy2"/>
    <dgm:cxn modelId="{2B53F633-0FF3-4C45-9620-80795D2CBEEE}" srcId="{3DB3CEAE-81DB-469D-9F91-ED2D519E895E}" destId="{EF281DB1-7DBA-47CF-A213-D0581CBF0156}" srcOrd="0" destOrd="0" parTransId="{C2A7F5FE-108F-421D-A6C3-367A6220F938}" sibTransId="{5026A36F-B4FB-42FC-862D-AEB04799B182}"/>
    <dgm:cxn modelId="{0C1CCD37-2112-4869-AFBE-A4B6AE07641F}" type="presOf" srcId="{BC89AC64-358C-4C73-9BD7-E97A8327E32C}" destId="{5564869B-3F34-4EE5-B56D-8985649D15A4}" srcOrd="0" destOrd="0" presId="urn:microsoft.com/office/officeart/2005/8/layout/hierarchy2"/>
    <dgm:cxn modelId="{8FE12E43-293C-4306-B31D-5A738E959772}" type="presOf" srcId="{C2A7F5FE-108F-421D-A6C3-367A6220F938}" destId="{1A010622-EBD7-432F-A57F-366B5A344243}" srcOrd="0" destOrd="0" presId="urn:microsoft.com/office/officeart/2005/8/layout/hierarchy2"/>
    <dgm:cxn modelId="{D2A61149-51EB-44C0-8013-8757D2DFC8ED}" type="presOf" srcId="{5C7FCBF9-08E8-4CF4-8FD1-49126224677D}" destId="{559F0F26-4C88-4B6E-94C2-6425893A4F95}" srcOrd="1" destOrd="0" presId="urn:microsoft.com/office/officeart/2005/8/layout/hierarchy2"/>
    <dgm:cxn modelId="{2C4EE16B-A5A1-4CC4-B969-393FB95A80BC}" type="presOf" srcId="{EA830B8A-AA09-40AA-8CED-819CE87F9E0C}" destId="{9218E6A2-4E8A-48DB-9B5D-544DEEA4DD7E}" srcOrd="0" destOrd="0" presId="urn:microsoft.com/office/officeart/2005/8/layout/hierarchy2"/>
    <dgm:cxn modelId="{6C5F676D-D902-4450-8041-D6F7067229DD}" type="presOf" srcId="{5C7FCBF9-08E8-4CF4-8FD1-49126224677D}" destId="{3C0E8555-97E0-4DE9-92DD-863B93A2EC9B}" srcOrd="0" destOrd="0" presId="urn:microsoft.com/office/officeart/2005/8/layout/hierarchy2"/>
    <dgm:cxn modelId="{CEA74E6F-0EFE-4A69-B32C-65DC2CAD6864}" type="presOf" srcId="{EA830B8A-AA09-40AA-8CED-819CE87F9E0C}" destId="{FB62588D-F570-474D-9D46-C41EF0162BE9}" srcOrd="1" destOrd="0" presId="urn:microsoft.com/office/officeart/2005/8/layout/hierarchy2"/>
    <dgm:cxn modelId="{90ECAC56-821C-48F7-81C5-FABB34266BEF}" type="presOf" srcId="{CDBCE69F-919A-4D56-A1F2-D204FA703953}" destId="{FE4EC297-5A0C-45B0-8ABD-434F9BF7105B}" srcOrd="0" destOrd="0" presId="urn:microsoft.com/office/officeart/2005/8/layout/hierarchy2"/>
    <dgm:cxn modelId="{26104A8C-E5CB-4C1E-B079-3B820F61154B}" srcId="{04E16BA3-D9F6-49AA-A682-5D0A73CBE5A3}" destId="{C93CED74-87B5-4193-9157-72DED0DE75D5}" srcOrd="0" destOrd="0" parTransId="{2BA1623A-2B03-4F79-A9FE-5704444E0121}" sibTransId="{D9F83763-CC05-44A6-BB87-D7CB33B7CFFB}"/>
    <dgm:cxn modelId="{617F838E-9D20-46CC-B911-A98155C91A09}" srcId="{EF281DB1-7DBA-47CF-A213-D0581CBF0156}" destId="{8F2F6681-6368-4EA0-A13D-185B639D0E77}" srcOrd="0" destOrd="0" parTransId="{A7CEBDBB-A2A9-4C83-90AD-1E7EB24C2917}" sibTransId="{C0D8EEB1-8A90-4D64-8158-BC4BCD9001DA}"/>
    <dgm:cxn modelId="{252431A2-7DFB-4F5E-AC97-01615121E1F9}" type="presOf" srcId="{2BA1623A-2B03-4F79-A9FE-5704444E0121}" destId="{7D5964D5-4737-4653-9D44-BE6A4F9730A6}" srcOrd="1" destOrd="0" presId="urn:microsoft.com/office/officeart/2005/8/layout/hierarchy2"/>
    <dgm:cxn modelId="{A2B9E0A8-47E9-4F6A-B734-8F5A600FCEAE}" type="presOf" srcId="{A7CEBDBB-A2A9-4C83-90AD-1E7EB24C2917}" destId="{8D684C5C-0854-45CB-92BC-DE7EB815F18C}" srcOrd="1" destOrd="0" presId="urn:microsoft.com/office/officeart/2005/8/layout/hierarchy2"/>
    <dgm:cxn modelId="{6603C4C0-7082-4E59-8CEA-56CF761DA7FD}" srcId="{04E16BA3-D9F6-49AA-A682-5D0A73CBE5A3}" destId="{CDBCE69F-919A-4D56-A1F2-D204FA703953}" srcOrd="1" destOrd="0" parTransId="{BC89AC64-358C-4C73-9BD7-E97A8327E32C}" sibTransId="{6D192057-7525-48F0-8F5D-0AF24D10C5F2}"/>
    <dgm:cxn modelId="{F7E643C4-0E46-446A-9E25-3CE482433EF9}" type="presOf" srcId="{C93CED74-87B5-4193-9157-72DED0DE75D5}" destId="{7BBF9729-1F8F-491C-B70F-5D32640F2474}" srcOrd="0" destOrd="0" presId="urn:microsoft.com/office/officeart/2005/8/layout/hierarchy2"/>
    <dgm:cxn modelId="{3BE236D0-933C-483D-BF47-951DD15A6C36}" type="presOf" srcId="{04E16BA3-D9F6-49AA-A682-5D0A73CBE5A3}" destId="{A826ACB1-9D3F-47AD-B7D4-755892951410}" srcOrd="0" destOrd="0" presId="urn:microsoft.com/office/officeart/2005/8/layout/hierarchy2"/>
    <dgm:cxn modelId="{8F965CD6-6167-425E-965E-82461B810A79}" type="presOf" srcId="{305A6CCC-11F0-472B-B2B3-F79AACB4D330}" destId="{3DEE68A2-FEEE-4426-A417-29F0467E6916}" srcOrd="0" destOrd="0" presId="urn:microsoft.com/office/officeart/2005/8/layout/hierarchy2"/>
    <dgm:cxn modelId="{B885C3DC-8885-4D93-BB5A-0BAC34A0F990}" type="presOf" srcId="{BC89AC64-358C-4C73-9BD7-E97A8327E32C}" destId="{E5C10024-8668-4B35-A35B-C3387353C569}" srcOrd="1" destOrd="0" presId="urn:microsoft.com/office/officeart/2005/8/layout/hierarchy2"/>
    <dgm:cxn modelId="{2E92C5DD-BF17-4F61-9DB4-87E17C976A68}" type="presOf" srcId="{8F2F6681-6368-4EA0-A13D-185B639D0E77}" destId="{5ECE9B78-C8E1-4D50-B71D-C17CD5729732}" srcOrd="0" destOrd="0" presId="urn:microsoft.com/office/officeart/2005/8/layout/hierarchy2"/>
    <dgm:cxn modelId="{9EB44FE5-8E61-46F1-A849-3E9424137036}" srcId="{EF281DB1-7DBA-47CF-A213-D0581CBF0156}" destId="{BBCD4635-D983-459F-A5B9-6E9373E7DCF7}" srcOrd="1" destOrd="0" parTransId="{5C7FCBF9-08E8-4CF4-8FD1-49126224677D}" sibTransId="{04D7081E-4019-40FE-AC90-163B4336E252}"/>
    <dgm:cxn modelId="{F0942DE7-3CFC-463F-8816-3009099CB7DA}" type="presOf" srcId="{C2A7F5FE-108F-421D-A6C3-367A6220F938}" destId="{BCD5FB81-A0AD-46A1-8C5A-56D98A5D7A10}" srcOrd="1" destOrd="0" presId="urn:microsoft.com/office/officeart/2005/8/layout/hierarchy2"/>
    <dgm:cxn modelId="{37E07AE8-0E73-4851-89BE-0CEC3760C2CF}" type="presOf" srcId="{A7CEBDBB-A2A9-4C83-90AD-1E7EB24C2917}" destId="{AE797471-167F-4C75-AAE1-30386505E72C}" srcOrd="0" destOrd="0" presId="urn:microsoft.com/office/officeart/2005/8/layout/hierarchy2"/>
    <dgm:cxn modelId="{717A23F7-AF4B-4F9F-8F1A-F9E7343E0E6C}" srcId="{3DB3CEAE-81DB-469D-9F91-ED2D519E895E}" destId="{04E16BA3-D9F6-49AA-A682-5D0A73CBE5A3}" srcOrd="1" destOrd="0" parTransId="{EA830B8A-AA09-40AA-8CED-819CE87F9E0C}" sibTransId="{63DF9474-BDEC-418D-A6FF-F5163B9E406D}"/>
    <dgm:cxn modelId="{ED5DBE0E-ED5D-4A44-92A9-110775238A80}" type="presParOf" srcId="{3DEE68A2-FEEE-4426-A417-29F0467E6916}" destId="{CBF53FED-80DB-4D93-9467-F4E00A46507C}" srcOrd="0" destOrd="0" presId="urn:microsoft.com/office/officeart/2005/8/layout/hierarchy2"/>
    <dgm:cxn modelId="{59088750-B9FC-40DB-A68F-0CB941172216}" type="presParOf" srcId="{CBF53FED-80DB-4D93-9467-F4E00A46507C}" destId="{2D0CF912-3751-412B-B1D9-F1136217C5ED}" srcOrd="0" destOrd="0" presId="urn:microsoft.com/office/officeart/2005/8/layout/hierarchy2"/>
    <dgm:cxn modelId="{B6B59A3E-F230-473B-B289-3B6697A90162}" type="presParOf" srcId="{CBF53FED-80DB-4D93-9467-F4E00A46507C}" destId="{465A0C06-E87C-4473-A971-53E54BDD6FBF}" srcOrd="1" destOrd="0" presId="urn:microsoft.com/office/officeart/2005/8/layout/hierarchy2"/>
    <dgm:cxn modelId="{4DAD05CD-1776-4964-837F-1E93C290C9AA}" type="presParOf" srcId="{465A0C06-E87C-4473-A971-53E54BDD6FBF}" destId="{1A010622-EBD7-432F-A57F-366B5A344243}" srcOrd="0" destOrd="0" presId="urn:microsoft.com/office/officeart/2005/8/layout/hierarchy2"/>
    <dgm:cxn modelId="{4A8999AA-0FDC-495D-8913-E1C1A166954C}" type="presParOf" srcId="{1A010622-EBD7-432F-A57F-366B5A344243}" destId="{BCD5FB81-A0AD-46A1-8C5A-56D98A5D7A10}" srcOrd="0" destOrd="0" presId="urn:microsoft.com/office/officeart/2005/8/layout/hierarchy2"/>
    <dgm:cxn modelId="{BEAA5BDC-3633-4DFA-8A9F-6DCCF078DA7C}" type="presParOf" srcId="{465A0C06-E87C-4473-A971-53E54BDD6FBF}" destId="{15F81521-92C3-4D31-B030-3AAE3F8A3AB7}" srcOrd="1" destOrd="0" presId="urn:microsoft.com/office/officeart/2005/8/layout/hierarchy2"/>
    <dgm:cxn modelId="{A354F601-D373-4C8E-85CC-A0C721C257E8}" type="presParOf" srcId="{15F81521-92C3-4D31-B030-3AAE3F8A3AB7}" destId="{AD8799A4-6921-4342-BE94-9F84F0E3BB43}" srcOrd="0" destOrd="0" presId="urn:microsoft.com/office/officeart/2005/8/layout/hierarchy2"/>
    <dgm:cxn modelId="{B87B13FA-DAB7-47A0-9261-E40C37660ED5}" type="presParOf" srcId="{15F81521-92C3-4D31-B030-3AAE3F8A3AB7}" destId="{2C946506-7599-4F27-93D4-C012F7BE36C0}" srcOrd="1" destOrd="0" presId="urn:microsoft.com/office/officeart/2005/8/layout/hierarchy2"/>
    <dgm:cxn modelId="{1BC3CA0D-51F6-48CE-BE06-4A5C7945569B}" type="presParOf" srcId="{2C946506-7599-4F27-93D4-C012F7BE36C0}" destId="{AE797471-167F-4C75-AAE1-30386505E72C}" srcOrd="0" destOrd="0" presId="urn:microsoft.com/office/officeart/2005/8/layout/hierarchy2"/>
    <dgm:cxn modelId="{9A27090A-C12E-4B01-A175-E03018648990}" type="presParOf" srcId="{AE797471-167F-4C75-AAE1-30386505E72C}" destId="{8D684C5C-0854-45CB-92BC-DE7EB815F18C}" srcOrd="0" destOrd="0" presId="urn:microsoft.com/office/officeart/2005/8/layout/hierarchy2"/>
    <dgm:cxn modelId="{8CC66B58-A7C7-40E3-BA92-A2244CEB864D}" type="presParOf" srcId="{2C946506-7599-4F27-93D4-C012F7BE36C0}" destId="{0CCDB997-B626-4ABA-B304-68A7B47AA56E}" srcOrd="1" destOrd="0" presId="urn:microsoft.com/office/officeart/2005/8/layout/hierarchy2"/>
    <dgm:cxn modelId="{DDF674F6-EF75-454E-9FB4-D1F2E4795D43}" type="presParOf" srcId="{0CCDB997-B626-4ABA-B304-68A7B47AA56E}" destId="{5ECE9B78-C8E1-4D50-B71D-C17CD5729732}" srcOrd="0" destOrd="0" presId="urn:microsoft.com/office/officeart/2005/8/layout/hierarchy2"/>
    <dgm:cxn modelId="{3EB1CB43-DC99-4436-83B4-5F65E8A15A11}" type="presParOf" srcId="{0CCDB997-B626-4ABA-B304-68A7B47AA56E}" destId="{AF86E02C-438E-49C8-95BF-DF27387C656C}" srcOrd="1" destOrd="0" presId="urn:microsoft.com/office/officeart/2005/8/layout/hierarchy2"/>
    <dgm:cxn modelId="{9DFC37D5-1C05-408D-9130-D09421646D5A}" type="presParOf" srcId="{2C946506-7599-4F27-93D4-C012F7BE36C0}" destId="{3C0E8555-97E0-4DE9-92DD-863B93A2EC9B}" srcOrd="2" destOrd="0" presId="urn:microsoft.com/office/officeart/2005/8/layout/hierarchy2"/>
    <dgm:cxn modelId="{832474FB-0B93-4B1F-ABAD-5DB7A7714909}" type="presParOf" srcId="{3C0E8555-97E0-4DE9-92DD-863B93A2EC9B}" destId="{559F0F26-4C88-4B6E-94C2-6425893A4F95}" srcOrd="0" destOrd="0" presId="urn:microsoft.com/office/officeart/2005/8/layout/hierarchy2"/>
    <dgm:cxn modelId="{12660E65-3B1D-4371-B891-3F994D299451}" type="presParOf" srcId="{2C946506-7599-4F27-93D4-C012F7BE36C0}" destId="{62FAAD12-E1F5-417A-8688-F8D226BFC0FF}" srcOrd="3" destOrd="0" presId="urn:microsoft.com/office/officeart/2005/8/layout/hierarchy2"/>
    <dgm:cxn modelId="{C4F3DEE1-F615-4AB0-B69C-59C9FC402390}" type="presParOf" srcId="{62FAAD12-E1F5-417A-8688-F8D226BFC0FF}" destId="{ADDA883F-BFC0-4AB4-8089-3DCDFBFAA82A}" srcOrd="0" destOrd="0" presId="urn:microsoft.com/office/officeart/2005/8/layout/hierarchy2"/>
    <dgm:cxn modelId="{985DA170-203B-4E15-B95F-159377E234F1}" type="presParOf" srcId="{62FAAD12-E1F5-417A-8688-F8D226BFC0FF}" destId="{7B2C7E44-AA35-4296-9331-99E39840C97F}" srcOrd="1" destOrd="0" presId="urn:microsoft.com/office/officeart/2005/8/layout/hierarchy2"/>
    <dgm:cxn modelId="{E9A4B84F-1B1E-480F-9BC4-326B3DA54923}" type="presParOf" srcId="{465A0C06-E87C-4473-A971-53E54BDD6FBF}" destId="{9218E6A2-4E8A-48DB-9B5D-544DEEA4DD7E}" srcOrd="2" destOrd="0" presId="urn:microsoft.com/office/officeart/2005/8/layout/hierarchy2"/>
    <dgm:cxn modelId="{5AC3F756-7D06-48FE-9AEC-1BD7E8B8FB8C}" type="presParOf" srcId="{9218E6A2-4E8A-48DB-9B5D-544DEEA4DD7E}" destId="{FB62588D-F570-474D-9D46-C41EF0162BE9}" srcOrd="0" destOrd="0" presId="urn:microsoft.com/office/officeart/2005/8/layout/hierarchy2"/>
    <dgm:cxn modelId="{F3D7F47C-214F-4052-9A40-D4586C0E16BB}" type="presParOf" srcId="{465A0C06-E87C-4473-A971-53E54BDD6FBF}" destId="{4753A032-8DE7-4D25-864B-ECD6F401767D}" srcOrd="3" destOrd="0" presId="urn:microsoft.com/office/officeart/2005/8/layout/hierarchy2"/>
    <dgm:cxn modelId="{55F21874-BF3E-4EEA-8D91-74453A04F09C}" type="presParOf" srcId="{4753A032-8DE7-4D25-864B-ECD6F401767D}" destId="{A826ACB1-9D3F-47AD-B7D4-755892951410}" srcOrd="0" destOrd="0" presId="urn:microsoft.com/office/officeart/2005/8/layout/hierarchy2"/>
    <dgm:cxn modelId="{F6B29D8E-B45E-45FE-BEF0-07EB5666A6BA}" type="presParOf" srcId="{4753A032-8DE7-4D25-864B-ECD6F401767D}" destId="{938BB696-02EF-4DBC-892E-6AACBEEA1CD2}" srcOrd="1" destOrd="0" presId="urn:microsoft.com/office/officeart/2005/8/layout/hierarchy2"/>
    <dgm:cxn modelId="{CACF22A7-18B2-418F-9250-369B35B0CEA9}" type="presParOf" srcId="{938BB696-02EF-4DBC-892E-6AACBEEA1CD2}" destId="{AB09D082-E308-493C-98A2-5300B1A1E600}" srcOrd="0" destOrd="0" presId="urn:microsoft.com/office/officeart/2005/8/layout/hierarchy2"/>
    <dgm:cxn modelId="{043B8C32-63FC-4307-9B31-E2BE7CF9AA04}" type="presParOf" srcId="{AB09D082-E308-493C-98A2-5300B1A1E600}" destId="{7D5964D5-4737-4653-9D44-BE6A4F9730A6}" srcOrd="0" destOrd="0" presId="urn:microsoft.com/office/officeart/2005/8/layout/hierarchy2"/>
    <dgm:cxn modelId="{DF3D6CD2-9CD0-4CF1-930E-ADF18DDA12CF}" type="presParOf" srcId="{938BB696-02EF-4DBC-892E-6AACBEEA1CD2}" destId="{8926EDDA-F335-4997-AEB1-8860985FA87A}" srcOrd="1" destOrd="0" presId="urn:microsoft.com/office/officeart/2005/8/layout/hierarchy2"/>
    <dgm:cxn modelId="{1BFC27A4-8EFC-4BC1-8575-088BA9690900}" type="presParOf" srcId="{8926EDDA-F335-4997-AEB1-8860985FA87A}" destId="{7BBF9729-1F8F-491C-B70F-5D32640F2474}" srcOrd="0" destOrd="0" presId="urn:microsoft.com/office/officeart/2005/8/layout/hierarchy2"/>
    <dgm:cxn modelId="{8730E48B-DD89-404A-877C-58CDDBCD7C56}" type="presParOf" srcId="{8926EDDA-F335-4997-AEB1-8860985FA87A}" destId="{5CA30114-F8F0-4D1B-ACA7-69217529351E}" srcOrd="1" destOrd="0" presId="urn:microsoft.com/office/officeart/2005/8/layout/hierarchy2"/>
    <dgm:cxn modelId="{02846880-F3A7-4993-954A-77959F6AD65B}" type="presParOf" srcId="{938BB696-02EF-4DBC-892E-6AACBEEA1CD2}" destId="{5564869B-3F34-4EE5-B56D-8985649D15A4}" srcOrd="2" destOrd="0" presId="urn:microsoft.com/office/officeart/2005/8/layout/hierarchy2"/>
    <dgm:cxn modelId="{F19B2E39-0D3A-456D-9C0B-07787D111B46}" type="presParOf" srcId="{5564869B-3F34-4EE5-B56D-8985649D15A4}" destId="{E5C10024-8668-4B35-A35B-C3387353C569}" srcOrd="0" destOrd="0" presId="urn:microsoft.com/office/officeart/2005/8/layout/hierarchy2"/>
    <dgm:cxn modelId="{62FE1E66-816F-4B84-9230-1F3A08F0CE85}" type="presParOf" srcId="{938BB696-02EF-4DBC-892E-6AACBEEA1CD2}" destId="{DBBDED74-E92A-4E3F-8169-41C8147F2500}" srcOrd="3" destOrd="0" presId="urn:microsoft.com/office/officeart/2005/8/layout/hierarchy2"/>
    <dgm:cxn modelId="{A20D66FB-C227-4DD5-A037-2BA1B1585FD7}" type="presParOf" srcId="{DBBDED74-E92A-4E3F-8169-41C8147F2500}" destId="{FE4EC297-5A0C-45B0-8ABD-434F9BF7105B}" srcOrd="0" destOrd="0" presId="urn:microsoft.com/office/officeart/2005/8/layout/hierarchy2"/>
    <dgm:cxn modelId="{26928058-98A0-4F84-A641-3A1230ABDE6F}" type="presParOf" srcId="{DBBDED74-E92A-4E3F-8169-41C8147F2500}" destId="{D4F7BF51-60CE-48E5-AE3A-E70EC731A97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A6CCC-11F0-472B-B2B3-F79AACB4D3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DB3CEAE-81DB-469D-9F91-ED2D519E895E}">
      <dgm:prSet phldrT="[Texto]"/>
      <dgm:spPr/>
      <dgm:t>
        <a:bodyPr/>
        <a:lstStyle/>
        <a:p>
          <a:r>
            <a:rPr lang="pt-BR" dirty="0"/>
            <a:t>Amostras</a:t>
          </a:r>
        </a:p>
      </dgm:t>
    </dgm:pt>
    <dgm:pt modelId="{0DCC22F1-55FA-4FE8-995D-42DAED578673}" type="parTrans" cxnId="{8B775130-D158-46AC-865F-76CC34CC739F}">
      <dgm:prSet/>
      <dgm:spPr/>
      <dgm:t>
        <a:bodyPr/>
        <a:lstStyle/>
        <a:p>
          <a:endParaRPr lang="pt-BR"/>
        </a:p>
      </dgm:t>
    </dgm:pt>
    <dgm:pt modelId="{B6B175E5-E142-47A3-A399-38CB7C0A068C}" type="sibTrans" cxnId="{8B775130-D158-46AC-865F-76CC34CC739F}">
      <dgm:prSet/>
      <dgm:spPr/>
      <dgm:t>
        <a:bodyPr/>
        <a:lstStyle/>
        <a:p>
          <a:endParaRPr lang="pt-BR"/>
        </a:p>
      </dgm:t>
    </dgm:pt>
    <dgm:pt modelId="{EF281DB1-7DBA-47CF-A213-D0581CBF0156}">
      <dgm:prSet phldrT="[Texto]"/>
      <dgm:spPr/>
      <dgm:t>
        <a:bodyPr/>
        <a:lstStyle/>
        <a:p>
          <a:r>
            <a:rPr lang="pt-BR" dirty="0"/>
            <a:t>Probabilísticas</a:t>
          </a:r>
        </a:p>
      </dgm:t>
    </dgm:pt>
    <dgm:pt modelId="{C2A7F5FE-108F-421D-A6C3-367A6220F938}" type="parTrans" cxnId="{2B53F633-0FF3-4C45-9620-80795D2CBEEE}">
      <dgm:prSet/>
      <dgm:spPr/>
      <dgm:t>
        <a:bodyPr/>
        <a:lstStyle/>
        <a:p>
          <a:endParaRPr lang="pt-BR"/>
        </a:p>
      </dgm:t>
    </dgm:pt>
    <dgm:pt modelId="{5026A36F-B4FB-42FC-862D-AEB04799B182}" type="sibTrans" cxnId="{2B53F633-0FF3-4C45-9620-80795D2CBEEE}">
      <dgm:prSet/>
      <dgm:spPr/>
      <dgm:t>
        <a:bodyPr/>
        <a:lstStyle/>
        <a:p>
          <a:endParaRPr lang="pt-BR"/>
        </a:p>
      </dgm:t>
    </dgm:pt>
    <dgm:pt modelId="{8F2F6681-6368-4EA0-A13D-185B639D0E77}">
      <dgm:prSet phldrT="[Texto]"/>
      <dgm:spPr/>
      <dgm:t>
        <a:bodyPr/>
        <a:lstStyle/>
        <a:p>
          <a:r>
            <a:rPr lang="pt-BR" dirty="0"/>
            <a:t>Aleatória simples</a:t>
          </a:r>
        </a:p>
      </dgm:t>
    </dgm:pt>
    <dgm:pt modelId="{A7CEBDBB-A2A9-4C83-90AD-1E7EB24C2917}" type="parTrans" cxnId="{617F838E-9D20-46CC-B911-A98155C91A09}">
      <dgm:prSet/>
      <dgm:spPr/>
      <dgm:t>
        <a:bodyPr/>
        <a:lstStyle/>
        <a:p>
          <a:endParaRPr lang="pt-BR"/>
        </a:p>
      </dgm:t>
    </dgm:pt>
    <dgm:pt modelId="{C0D8EEB1-8A90-4D64-8158-BC4BCD9001DA}" type="sibTrans" cxnId="{617F838E-9D20-46CC-B911-A98155C91A09}">
      <dgm:prSet/>
      <dgm:spPr/>
      <dgm:t>
        <a:bodyPr/>
        <a:lstStyle/>
        <a:p>
          <a:endParaRPr lang="pt-BR"/>
        </a:p>
      </dgm:t>
    </dgm:pt>
    <dgm:pt modelId="{BBCD4635-D983-459F-A5B9-6E9373E7DCF7}">
      <dgm:prSet phldrT="[Texto]"/>
      <dgm:spPr/>
      <dgm:t>
        <a:bodyPr/>
        <a:lstStyle/>
        <a:p>
          <a:r>
            <a:rPr lang="pt-BR" dirty="0"/>
            <a:t>Sistemática</a:t>
          </a:r>
        </a:p>
      </dgm:t>
    </dgm:pt>
    <dgm:pt modelId="{5C7FCBF9-08E8-4CF4-8FD1-49126224677D}" type="parTrans" cxnId="{9EB44FE5-8E61-46F1-A849-3E9424137036}">
      <dgm:prSet/>
      <dgm:spPr/>
      <dgm:t>
        <a:bodyPr/>
        <a:lstStyle/>
        <a:p>
          <a:endParaRPr lang="pt-BR"/>
        </a:p>
      </dgm:t>
    </dgm:pt>
    <dgm:pt modelId="{04D7081E-4019-40FE-AC90-163B4336E252}" type="sibTrans" cxnId="{9EB44FE5-8E61-46F1-A849-3E9424137036}">
      <dgm:prSet/>
      <dgm:spPr/>
      <dgm:t>
        <a:bodyPr/>
        <a:lstStyle/>
        <a:p>
          <a:endParaRPr lang="pt-BR"/>
        </a:p>
      </dgm:t>
    </dgm:pt>
    <dgm:pt modelId="{04E16BA3-D9F6-49AA-A682-5D0A73CBE5A3}">
      <dgm:prSet phldrT="[Texto]"/>
      <dgm:spPr/>
      <dgm:t>
        <a:bodyPr/>
        <a:lstStyle/>
        <a:p>
          <a:r>
            <a:rPr lang="pt-BR" dirty="0"/>
            <a:t>Não-probabilísticas</a:t>
          </a:r>
        </a:p>
      </dgm:t>
    </dgm:pt>
    <dgm:pt modelId="{EA830B8A-AA09-40AA-8CED-819CE87F9E0C}" type="parTrans" cxnId="{717A23F7-AF4B-4F9F-8F1A-F9E7343E0E6C}">
      <dgm:prSet/>
      <dgm:spPr/>
      <dgm:t>
        <a:bodyPr/>
        <a:lstStyle/>
        <a:p>
          <a:endParaRPr lang="pt-BR"/>
        </a:p>
      </dgm:t>
    </dgm:pt>
    <dgm:pt modelId="{63DF9474-BDEC-418D-A6FF-F5163B9E406D}" type="sibTrans" cxnId="{717A23F7-AF4B-4F9F-8F1A-F9E7343E0E6C}">
      <dgm:prSet/>
      <dgm:spPr/>
      <dgm:t>
        <a:bodyPr/>
        <a:lstStyle/>
        <a:p>
          <a:endParaRPr lang="pt-BR"/>
        </a:p>
      </dgm:t>
    </dgm:pt>
    <dgm:pt modelId="{C93CED74-87B5-4193-9157-72DED0DE75D5}">
      <dgm:prSet phldrT="[Texto]"/>
      <dgm:spPr/>
      <dgm:t>
        <a:bodyPr/>
        <a:lstStyle/>
        <a:p>
          <a:r>
            <a:rPr lang="pt-BR" dirty="0"/>
            <a:t>De julgamento</a:t>
          </a:r>
        </a:p>
      </dgm:t>
    </dgm:pt>
    <dgm:pt modelId="{2BA1623A-2B03-4F79-A9FE-5704444E0121}" type="parTrans" cxnId="{26104A8C-E5CB-4C1E-B079-3B820F61154B}">
      <dgm:prSet/>
      <dgm:spPr/>
      <dgm:t>
        <a:bodyPr/>
        <a:lstStyle/>
        <a:p>
          <a:endParaRPr lang="pt-BR"/>
        </a:p>
      </dgm:t>
    </dgm:pt>
    <dgm:pt modelId="{D9F83763-CC05-44A6-BB87-D7CB33B7CFFB}" type="sibTrans" cxnId="{26104A8C-E5CB-4C1E-B079-3B820F61154B}">
      <dgm:prSet/>
      <dgm:spPr/>
      <dgm:t>
        <a:bodyPr/>
        <a:lstStyle/>
        <a:p>
          <a:endParaRPr lang="pt-BR"/>
        </a:p>
      </dgm:t>
    </dgm:pt>
    <dgm:pt modelId="{CDBCE69F-919A-4D56-A1F2-D204FA703953}">
      <dgm:prSet phldrT="[Texto]"/>
      <dgm:spPr/>
      <dgm:t>
        <a:bodyPr/>
        <a:lstStyle/>
        <a:p>
          <a:r>
            <a:rPr lang="pt-BR" dirty="0"/>
            <a:t>Por quota</a:t>
          </a:r>
        </a:p>
      </dgm:t>
    </dgm:pt>
    <dgm:pt modelId="{BC89AC64-358C-4C73-9BD7-E97A8327E32C}" type="parTrans" cxnId="{6603C4C0-7082-4E59-8CEA-56CF761DA7FD}">
      <dgm:prSet/>
      <dgm:spPr/>
      <dgm:t>
        <a:bodyPr/>
        <a:lstStyle/>
        <a:p>
          <a:endParaRPr lang="pt-BR"/>
        </a:p>
      </dgm:t>
    </dgm:pt>
    <dgm:pt modelId="{6D192057-7525-48F0-8F5D-0AF24D10C5F2}" type="sibTrans" cxnId="{6603C4C0-7082-4E59-8CEA-56CF761DA7FD}">
      <dgm:prSet/>
      <dgm:spPr/>
      <dgm:t>
        <a:bodyPr/>
        <a:lstStyle/>
        <a:p>
          <a:endParaRPr lang="pt-BR"/>
        </a:p>
      </dgm:t>
    </dgm:pt>
    <dgm:pt modelId="{43BF7E27-2791-4601-8EB8-8C7585225D09}">
      <dgm:prSet phldrT="[Texto]"/>
      <dgm:spPr/>
      <dgm:t>
        <a:bodyPr/>
        <a:lstStyle/>
        <a:p>
          <a:r>
            <a:rPr lang="pt-BR" dirty="0"/>
            <a:t>Estratificada</a:t>
          </a:r>
        </a:p>
      </dgm:t>
    </dgm:pt>
    <dgm:pt modelId="{C5D8C9F0-2B70-4BEB-845E-7EEB5398771B}" type="parTrans" cxnId="{AC585845-E25A-4062-814F-AE1CA1CB9550}">
      <dgm:prSet/>
      <dgm:spPr/>
      <dgm:t>
        <a:bodyPr/>
        <a:lstStyle/>
        <a:p>
          <a:endParaRPr lang="pt-BR"/>
        </a:p>
      </dgm:t>
    </dgm:pt>
    <dgm:pt modelId="{05379D29-102C-4B67-A863-AF34539F84D8}" type="sibTrans" cxnId="{AC585845-E25A-4062-814F-AE1CA1CB9550}">
      <dgm:prSet/>
      <dgm:spPr/>
      <dgm:t>
        <a:bodyPr/>
        <a:lstStyle/>
        <a:p>
          <a:endParaRPr lang="pt-BR"/>
        </a:p>
      </dgm:t>
    </dgm:pt>
    <dgm:pt modelId="{F09551B7-AC51-4632-82D3-2BEC8C0DF774}">
      <dgm:prSet phldrT="[Texto]"/>
      <dgm:spPr/>
      <dgm:t>
        <a:bodyPr/>
        <a:lstStyle/>
        <a:p>
          <a:r>
            <a:rPr lang="pt-BR" dirty="0"/>
            <a:t>Fatia</a:t>
          </a:r>
        </a:p>
      </dgm:t>
    </dgm:pt>
    <dgm:pt modelId="{5C7B5CD9-22BE-47B9-8AE6-98201A4DD787}" type="parTrans" cxnId="{BA31520B-A94E-4925-93BB-A16B43C18BE7}">
      <dgm:prSet/>
      <dgm:spPr/>
      <dgm:t>
        <a:bodyPr/>
        <a:lstStyle/>
        <a:p>
          <a:endParaRPr lang="pt-BR"/>
        </a:p>
      </dgm:t>
    </dgm:pt>
    <dgm:pt modelId="{B29E66C5-F81D-4ACC-A082-3D15E794D2AB}" type="sibTrans" cxnId="{BA31520B-A94E-4925-93BB-A16B43C18BE7}">
      <dgm:prSet/>
      <dgm:spPr/>
      <dgm:t>
        <a:bodyPr/>
        <a:lstStyle/>
        <a:p>
          <a:endParaRPr lang="pt-BR"/>
        </a:p>
      </dgm:t>
    </dgm:pt>
    <dgm:pt modelId="{3DEE68A2-FEEE-4426-A417-29F0467E6916}" type="pres">
      <dgm:prSet presAssocID="{305A6CCC-11F0-472B-B2B3-F79AACB4D3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F53FED-80DB-4D93-9467-F4E00A46507C}" type="pres">
      <dgm:prSet presAssocID="{3DB3CEAE-81DB-469D-9F91-ED2D519E895E}" presName="root1" presStyleCnt="0"/>
      <dgm:spPr/>
    </dgm:pt>
    <dgm:pt modelId="{2D0CF912-3751-412B-B1D9-F1136217C5ED}" type="pres">
      <dgm:prSet presAssocID="{3DB3CEAE-81DB-469D-9F91-ED2D519E895E}" presName="LevelOneTextNode" presStyleLbl="node0" presStyleIdx="0" presStyleCnt="1">
        <dgm:presLayoutVars>
          <dgm:chPref val="3"/>
        </dgm:presLayoutVars>
      </dgm:prSet>
      <dgm:spPr/>
    </dgm:pt>
    <dgm:pt modelId="{465A0C06-E87C-4473-A971-53E54BDD6FBF}" type="pres">
      <dgm:prSet presAssocID="{3DB3CEAE-81DB-469D-9F91-ED2D519E895E}" presName="level2hierChild" presStyleCnt="0"/>
      <dgm:spPr/>
    </dgm:pt>
    <dgm:pt modelId="{1A010622-EBD7-432F-A57F-366B5A344243}" type="pres">
      <dgm:prSet presAssocID="{C2A7F5FE-108F-421D-A6C3-367A6220F938}" presName="conn2-1" presStyleLbl="parChTrans1D2" presStyleIdx="0" presStyleCnt="2"/>
      <dgm:spPr/>
    </dgm:pt>
    <dgm:pt modelId="{BCD5FB81-A0AD-46A1-8C5A-56D98A5D7A10}" type="pres">
      <dgm:prSet presAssocID="{C2A7F5FE-108F-421D-A6C3-367A6220F938}" presName="connTx" presStyleLbl="parChTrans1D2" presStyleIdx="0" presStyleCnt="2"/>
      <dgm:spPr/>
    </dgm:pt>
    <dgm:pt modelId="{15F81521-92C3-4D31-B030-3AAE3F8A3AB7}" type="pres">
      <dgm:prSet presAssocID="{EF281DB1-7DBA-47CF-A213-D0581CBF0156}" presName="root2" presStyleCnt="0"/>
      <dgm:spPr/>
    </dgm:pt>
    <dgm:pt modelId="{AD8799A4-6921-4342-BE94-9F84F0E3BB43}" type="pres">
      <dgm:prSet presAssocID="{EF281DB1-7DBA-47CF-A213-D0581CBF0156}" presName="LevelTwoTextNode" presStyleLbl="node2" presStyleIdx="0" presStyleCnt="2">
        <dgm:presLayoutVars>
          <dgm:chPref val="3"/>
        </dgm:presLayoutVars>
      </dgm:prSet>
      <dgm:spPr/>
    </dgm:pt>
    <dgm:pt modelId="{2C946506-7599-4F27-93D4-C012F7BE36C0}" type="pres">
      <dgm:prSet presAssocID="{EF281DB1-7DBA-47CF-A213-D0581CBF0156}" presName="level3hierChild" presStyleCnt="0"/>
      <dgm:spPr/>
    </dgm:pt>
    <dgm:pt modelId="{AE797471-167F-4C75-AAE1-30386505E72C}" type="pres">
      <dgm:prSet presAssocID="{A7CEBDBB-A2A9-4C83-90AD-1E7EB24C2917}" presName="conn2-1" presStyleLbl="parChTrans1D3" presStyleIdx="0" presStyleCnt="6"/>
      <dgm:spPr/>
    </dgm:pt>
    <dgm:pt modelId="{8D684C5C-0854-45CB-92BC-DE7EB815F18C}" type="pres">
      <dgm:prSet presAssocID="{A7CEBDBB-A2A9-4C83-90AD-1E7EB24C2917}" presName="connTx" presStyleLbl="parChTrans1D3" presStyleIdx="0" presStyleCnt="6"/>
      <dgm:spPr/>
    </dgm:pt>
    <dgm:pt modelId="{0CCDB997-B626-4ABA-B304-68A7B47AA56E}" type="pres">
      <dgm:prSet presAssocID="{8F2F6681-6368-4EA0-A13D-185B639D0E77}" presName="root2" presStyleCnt="0"/>
      <dgm:spPr/>
    </dgm:pt>
    <dgm:pt modelId="{5ECE9B78-C8E1-4D50-B71D-C17CD5729732}" type="pres">
      <dgm:prSet presAssocID="{8F2F6681-6368-4EA0-A13D-185B639D0E77}" presName="LevelTwoTextNode" presStyleLbl="node3" presStyleIdx="0" presStyleCnt="6">
        <dgm:presLayoutVars>
          <dgm:chPref val="3"/>
        </dgm:presLayoutVars>
      </dgm:prSet>
      <dgm:spPr/>
    </dgm:pt>
    <dgm:pt modelId="{AF86E02C-438E-49C8-95BF-DF27387C656C}" type="pres">
      <dgm:prSet presAssocID="{8F2F6681-6368-4EA0-A13D-185B639D0E77}" presName="level3hierChild" presStyleCnt="0"/>
      <dgm:spPr/>
    </dgm:pt>
    <dgm:pt modelId="{3C0E8555-97E0-4DE9-92DD-863B93A2EC9B}" type="pres">
      <dgm:prSet presAssocID="{5C7FCBF9-08E8-4CF4-8FD1-49126224677D}" presName="conn2-1" presStyleLbl="parChTrans1D3" presStyleIdx="1" presStyleCnt="6"/>
      <dgm:spPr/>
    </dgm:pt>
    <dgm:pt modelId="{559F0F26-4C88-4B6E-94C2-6425893A4F95}" type="pres">
      <dgm:prSet presAssocID="{5C7FCBF9-08E8-4CF4-8FD1-49126224677D}" presName="connTx" presStyleLbl="parChTrans1D3" presStyleIdx="1" presStyleCnt="6"/>
      <dgm:spPr/>
    </dgm:pt>
    <dgm:pt modelId="{62FAAD12-E1F5-417A-8688-F8D226BFC0FF}" type="pres">
      <dgm:prSet presAssocID="{BBCD4635-D983-459F-A5B9-6E9373E7DCF7}" presName="root2" presStyleCnt="0"/>
      <dgm:spPr/>
    </dgm:pt>
    <dgm:pt modelId="{ADDA883F-BFC0-4AB4-8089-3DCDFBFAA82A}" type="pres">
      <dgm:prSet presAssocID="{BBCD4635-D983-459F-A5B9-6E9373E7DCF7}" presName="LevelTwoTextNode" presStyleLbl="node3" presStyleIdx="1" presStyleCnt="6">
        <dgm:presLayoutVars>
          <dgm:chPref val="3"/>
        </dgm:presLayoutVars>
      </dgm:prSet>
      <dgm:spPr/>
    </dgm:pt>
    <dgm:pt modelId="{7B2C7E44-AA35-4296-9331-99E39840C97F}" type="pres">
      <dgm:prSet presAssocID="{BBCD4635-D983-459F-A5B9-6E9373E7DCF7}" presName="level3hierChild" presStyleCnt="0"/>
      <dgm:spPr/>
    </dgm:pt>
    <dgm:pt modelId="{D505A2CB-CEB3-44D6-8D4B-C057A5EE57CE}" type="pres">
      <dgm:prSet presAssocID="{C5D8C9F0-2B70-4BEB-845E-7EEB5398771B}" presName="conn2-1" presStyleLbl="parChTrans1D3" presStyleIdx="2" presStyleCnt="6"/>
      <dgm:spPr/>
    </dgm:pt>
    <dgm:pt modelId="{5A58CF47-2E16-454C-B293-C26C62F56828}" type="pres">
      <dgm:prSet presAssocID="{C5D8C9F0-2B70-4BEB-845E-7EEB5398771B}" presName="connTx" presStyleLbl="parChTrans1D3" presStyleIdx="2" presStyleCnt="6"/>
      <dgm:spPr/>
    </dgm:pt>
    <dgm:pt modelId="{28FE193E-AE82-4DE2-96D2-AB832A938D67}" type="pres">
      <dgm:prSet presAssocID="{43BF7E27-2791-4601-8EB8-8C7585225D09}" presName="root2" presStyleCnt="0"/>
      <dgm:spPr/>
    </dgm:pt>
    <dgm:pt modelId="{A794ECA5-7874-4932-8415-C6503D8D1DB3}" type="pres">
      <dgm:prSet presAssocID="{43BF7E27-2791-4601-8EB8-8C7585225D09}" presName="LevelTwoTextNode" presStyleLbl="node3" presStyleIdx="2" presStyleCnt="6">
        <dgm:presLayoutVars>
          <dgm:chPref val="3"/>
        </dgm:presLayoutVars>
      </dgm:prSet>
      <dgm:spPr/>
    </dgm:pt>
    <dgm:pt modelId="{C5CC1EB0-E7F8-4F26-A333-5627D6C29278}" type="pres">
      <dgm:prSet presAssocID="{43BF7E27-2791-4601-8EB8-8C7585225D09}" presName="level3hierChild" presStyleCnt="0"/>
      <dgm:spPr/>
    </dgm:pt>
    <dgm:pt modelId="{9218E6A2-4E8A-48DB-9B5D-544DEEA4DD7E}" type="pres">
      <dgm:prSet presAssocID="{EA830B8A-AA09-40AA-8CED-819CE87F9E0C}" presName="conn2-1" presStyleLbl="parChTrans1D2" presStyleIdx="1" presStyleCnt="2"/>
      <dgm:spPr/>
    </dgm:pt>
    <dgm:pt modelId="{FB62588D-F570-474D-9D46-C41EF0162BE9}" type="pres">
      <dgm:prSet presAssocID="{EA830B8A-AA09-40AA-8CED-819CE87F9E0C}" presName="connTx" presStyleLbl="parChTrans1D2" presStyleIdx="1" presStyleCnt="2"/>
      <dgm:spPr/>
    </dgm:pt>
    <dgm:pt modelId="{4753A032-8DE7-4D25-864B-ECD6F401767D}" type="pres">
      <dgm:prSet presAssocID="{04E16BA3-D9F6-49AA-A682-5D0A73CBE5A3}" presName="root2" presStyleCnt="0"/>
      <dgm:spPr/>
    </dgm:pt>
    <dgm:pt modelId="{A826ACB1-9D3F-47AD-B7D4-755892951410}" type="pres">
      <dgm:prSet presAssocID="{04E16BA3-D9F6-49AA-A682-5D0A73CBE5A3}" presName="LevelTwoTextNode" presStyleLbl="node2" presStyleIdx="1" presStyleCnt="2">
        <dgm:presLayoutVars>
          <dgm:chPref val="3"/>
        </dgm:presLayoutVars>
      </dgm:prSet>
      <dgm:spPr/>
    </dgm:pt>
    <dgm:pt modelId="{938BB696-02EF-4DBC-892E-6AACBEEA1CD2}" type="pres">
      <dgm:prSet presAssocID="{04E16BA3-D9F6-49AA-A682-5D0A73CBE5A3}" presName="level3hierChild" presStyleCnt="0"/>
      <dgm:spPr/>
    </dgm:pt>
    <dgm:pt modelId="{AB09D082-E308-493C-98A2-5300B1A1E600}" type="pres">
      <dgm:prSet presAssocID="{2BA1623A-2B03-4F79-A9FE-5704444E0121}" presName="conn2-1" presStyleLbl="parChTrans1D3" presStyleIdx="3" presStyleCnt="6"/>
      <dgm:spPr/>
    </dgm:pt>
    <dgm:pt modelId="{7D5964D5-4737-4653-9D44-BE6A4F9730A6}" type="pres">
      <dgm:prSet presAssocID="{2BA1623A-2B03-4F79-A9FE-5704444E0121}" presName="connTx" presStyleLbl="parChTrans1D3" presStyleIdx="3" presStyleCnt="6"/>
      <dgm:spPr/>
    </dgm:pt>
    <dgm:pt modelId="{8926EDDA-F335-4997-AEB1-8860985FA87A}" type="pres">
      <dgm:prSet presAssocID="{C93CED74-87B5-4193-9157-72DED0DE75D5}" presName="root2" presStyleCnt="0"/>
      <dgm:spPr/>
    </dgm:pt>
    <dgm:pt modelId="{7BBF9729-1F8F-491C-B70F-5D32640F2474}" type="pres">
      <dgm:prSet presAssocID="{C93CED74-87B5-4193-9157-72DED0DE75D5}" presName="LevelTwoTextNode" presStyleLbl="node3" presStyleIdx="3" presStyleCnt="6">
        <dgm:presLayoutVars>
          <dgm:chPref val="3"/>
        </dgm:presLayoutVars>
      </dgm:prSet>
      <dgm:spPr/>
    </dgm:pt>
    <dgm:pt modelId="{5CA30114-F8F0-4D1B-ACA7-69217529351E}" type="pres">
      <dgm:prSet presAssocID="{C93CED74-87B5-4193-9157-72DED0DE75D5}" presName="level3hierChild" presStyleCnt="0"/>
      <dgm:spPr/>
    </dgm:pt>
    <dgm:pt modelId="{5564869B-3F34-4EE5-B56D-8985649D15A4}" type="pres">
      <dgm:prSet presAssocID="{BC89AC64-358C-4C73-9BD7-E97A8327E32C}" presName="conn2-1" presStyleLbl="parChTrans1D3" presStyleIdx="4" presStyleCnt="6"/>
      <dgm:spPr/>
    </dgm:pt>
    <dgm:pt modelId="{E5C10024-8668-4B35-A35B-C3387353C569}" type="pres">
      <dgm:prSet presAssocID="{BC89AC64-358C-4C73-9BD7-E97A8327E32C}" presName="connTx" presStyleLbl="parChTrans1D3" presStyleIdx="4" presStyleCnt="6"/>
      <dgm:spPr/>
    </dgm:pt>
    <dgm:pt modelId="{DBBDED74-E92A-4E3F-8169-41C8147F2500}" type="pres">
      <dgm:prSet presAssocID="{CDBCE69F-919A-4D56-A1F2-D204FA703953}" presName="root2" presStyleCnt="0"/>
      <dgm:spPr/>
    </dgm:pt>
    <dgm:pt modelId="{FE4EC297-5A0C-45B0-8ABD-434F9BF7105B}" type="pres">
      <dgm:prSet presAssocID="{CDBCE69F-919A-4D56-A1F2-D204FA703953}" presName="LevelTwoTextNode" presStyleLbl="node3" presStyleIdx="4" presStyleCnt="6">
        <dgm:presLayoutVars>
          <dgm:chPref val="3"/>
        </dgm:presLayoutVars>
      </dgm:prSet>
      <dgm:spPr/>
    </dgm:pt>
    <dgm:pt modelId="{D4F7BF51-60CE-48E5-AE3A-E70EC731A971}" type="pres">
      <dgm:prSet presAssocID="{CDBCE69F-919A-4D56-A1F2-D204FA703953}" presName="level3hierChild" presStyleCnt="0"/>
      <dgm:spPr/>
    </dgm:pt>
    <dgm:pt modelId="{E18E848A-D42A-4A51-8913-DBB1C5B22961}" type="pres">
      <dgm:prSet presAssocID="{5C7B5CD9-22BE-47B9-8AE6-98201A4DD787}" presName="conn2-1" presStyleLbl="parChTrans1D3" presStyleIdx="5" presStyleCnt="6"/>
      <dgm:spPr/>
    </dgm:pt>
    <dgm:pt modelId="{FFE5110A-00D2-4E2A-B7CD-483DB30DB49E}" type="pres">
      <dgm:prSet presAssocID="{5C7B5CD9-22BE-47B9-8AE6-98201A4DD787}" presName="connTx" presStyleLbl="parChTrans1D3" presStyleIdx="5" presStyleCnt="6"/>
      <dgm:spPr/>
    </dgm:pt>
    <dgm:pt modelId="{D619A1FC-03A6-4FCA-8202-F985B77DCAAA}" type="pres">
      <dgm:prSet presAssocID="{F09551B7-AC51-4632-82D3-2BEC8C0DF774}" presName="root2" presStyleCnt="0"/>
      <dgm:spPr/>
    </dgm:pt>
    <dgm:pt modelId="{74F8153C-B824-472A-8E5E-C83EA35ABA6E}" type="pres">
      <dgm:prSet presAssocID="{F09551B7-AC51-4632-82D3-2BEC8C0DF774}" presName="LevelTwoTextNode" presStyleLbl="node3" presStyleIdx="5" presStyleCnt="6">
        <dgm:presLayoutVars>
          <dgm:chPref val="3"/>
        </dgm:presLayoutVars>
      </dgm:prSet>
      <dgm:spPr/>
    </dgm:pt>
    <dgm:pt modelId="{AF5608DA-A6EB-4F70-817D-99EA63D7318E}" type="pres">
      <dgm:prSet presAssocID="{F09551B7-AC51-4632-82D3-2BEC8C0DF774}" presName="level3hierChild" presStyleCnt="0"/>
      <dgm:spPr/>
    </dgm:pt>
  </dgm:ptLst>
  <dgm:cxnLst>
    <dgm:cxn modelId="{5E36FF02-9178-427B-A7BD-77FCC344B8DE}" type="presOf" srcId="{BC89AC64-358C-4C73-9BD7-E97A8327E32C}" destId="{E5C10024-8668-4B35-A35B-C3387353C569}" srcOrd="1" destOrd="0" presId="urn:microsoft.com/office/officeart/2005/8/layout/hierarchy2"/>
    <dgm:cxn modelId="{BA31520B-A94E-4925-93BB-A16B43C18BE7}" srcId="{04E16BA3-D9F6-49AA-A682-5D0A73CBE5A3}" destId="{F09551B7-AC51-4632-82D3-2BEC8C0DF774}" srcOrd="2" destOrd="0" parTransId="{5C7B5CD9-22BE-47B9-8AE6-98201A4DD787}" sibTransId="{B29E66C5-F81D-4ACC-A082-3D15E794D2AB}"/>
    <dgm:cxn modelId="{59012C25-C259-4B74-90ED-8B22779F52F7}" type="presOf" srcId="{43BF7E27-2791-4601-8EB8-8C7585225D09}" destId="{A794ECA5-7874-4932-8415-C6503D8D1DB3}" srcOrd="0" destOrd="0" presId="urn:microsoft.com/office/officeart/2005/8/layout/hierarchy2"/>
    <dgm:cxn modelId="{D944802A-8A7D-44A8-9485-2F3505423CB2}" type="presOf" srcId="{C5D8C9F0-2B70-4BEB-845E-7EEB5398771B}" destId="{D505A2CB-CEB3-44D6-8D4B-C057A5EE57CE}" srcOrd="0" destOrd="0" presId="urn:microsoft.com/office/officeart/2005/8/layout/hierarchy2"/>
    <dgm:cxn modelId="{8B775130-D158-46AC-865F-76CC34CC739F}" srcId="{305A6CCC-11F0-472B-B2B3-F79AACB4D330}" destId="{3DB3CEAE-81DB-469D-9F91-ED2D519E895E}" srcOrd="0" destOrd="0" parTransId="{0DCC22F1-55FA-4FE8-995D-42DAED578673}" sibTransId="{B6B175E5-E142-47A3-A399-38CB7C0A068C}"/>
    <dgm:cxn modelId="{2B53F633-0FF3-4C45-9620-80795D2CBEEE}" srcId="{3DB3CEAE-81DB-469D-9F91-ED2D519E895E}" destId="{EF281DB1-7DBA-47CF-A213-D0581CBF0156}" srcOrd="0" destOrd="0" parTransId="{C2A7F5FE-108F-421D-A6C3-367A6220F938}" sibTransId="{5026A36F-B4FB-42FC-862D-AEB04799B182}"/>
    <dgm:cxn modelId="{73EC2843-B65C-462E-88DC-9D6099A46513}" type="presOf" srcId="{C2A7F5FE-108F-421D-A6C3-367A6220F938}" destId="{BCD5FB81-A0AD-46A1-8C5A-56D98A5D7A10}" srcOrd="1" destOrd="0" presId="urn:microsoft.com/office/officeart/2005/8/layout/hierarchy2"/>
    <dgm:cxn modelId="{E53BDF43-D501-49FA-8DB1-4AB4AF70F28B}" type="presOf" srcId="{5C7FCBF9-08E8-4CF4-8FD1-49126224677D}" destId="{559F0F26-4C88-4B6E-94C2-6425893A4F95}" srcOrd="1" destOrd="0" presId="urn:microsoft.com/office/officeart/2005/8/layout/hierarchy2"/>
    <dgm:cxn modelId="{AC585845-E25A-4062-814F-AE1CA1CB9550}" srcId="{EF281DB1-7DBA-47CF-A213-D0581CBF0156}" destId="{43BF7E27-2791-4601-8EB8-8C7585225D09}" srcOrd="2" destOrd="0" parTransId="{C5D8C9F0-2B70-4BEB-845E-7EEB5398771B}" sibTransId="{05379D29-102C-4B67-A863-AF34539F84D8}"/>
    <dgm:cxn modelId="{701F7A47-6905-4B53-A91D-FED9A8C9A805}" type="presOf" srcId="{305A6CCC-11F0-472B-B2B3-F79AACB4D330}" destId="{3DEE68A2-FEEE-4426-A417-29F0467E6916}" srcOrd="0" destOrd="0" presId="urn:microsoft.com/office/officeart/2005/8/layout/hierarchy2"/>
    <dgm:cxn modelId="{33FAC770-B3FD-4822-A3B7-88C7A5FF3AE7}" type="presOf" srcId="{3DB3CEAE-81DB-469D-9F91-ED2D519E895E}" destId="{2D0CF912-3751-412B-B1D9-F1136217C5ED}" srcOrd="0" destOrd="0" presId="urn:microsoft.com/office/officeart/2005/8/layout/hierarchy2"/>
    <dgm:cxn modelId="{23235972-6082-4BA8-9170-84743DD6DED7}" type="presOf" srcId="{EA830B8A-AA09-40AA-8CED-819CE87F9E0C}" destId="{9218E6A2-4E8A-48DB-9B5D-544DEEA4DD7E}" srcOrd="0" destOrd="0" presId="urn:microsoft.com/office/officeart/2005/8/layout/hierarchy2"/>
    <dgm:cxn modelId="{595AB873-2B69-4D74-A040-78FC72FD06F6}" type="presOf" srcId="{2BA1623A-2B03-4F79-A9FE-5704444E0121}" destId="{7D5964D5-4737-4653-9D44-BE6A4F9730A6}" srcOrd="1" destOrd="0" presId="urn:microsoft.com/office/officeart/2005/8/layout/hierarchy2"/>
    <dgm:cxn modelId="{89980574-E721-4893-BA22-B6F1A1C1D866}" type="presOf" srcId="{EF281DB1-7DBA-47CF-A213-D0581CBF0156}" destId="{AD8799A4-6921-4342-BE94-9F84F0E3BB43}" srcOrd="0" destOrd="0" presId="urn:microsoft.com/office/officeart/2005/8/layout/hierarchy2"/>
    <dgm:cxn modelId="{ECE81759-B713-4932-BC4D-B611E240F609}" type="presOf" srcId="{BBCD4635-D983-459F-A5B9-6E9373E7DCF7}" destId="{ADDA883F-BFC0-4AB4-8089-3DCDFBFAA82A}" srcOrd="0" destOrd="0" presId="urn:microsoft.com/office/officeart/2005/8/layout/hierarchy2"/>
    <dgm:cxn modelId="{26104A8C-E5CB-4C1E-B079-3B820F61154B}" srcId="{04E16BA3-D9F6-49AA-A682-5D0A73CBE5A3}" destId="{C93CED74-87B5-4193-9157-72DED0DE75D5}" srcOrd="0" destOrd="0" parTransId="{2BA1623A-2B03-4F79-A9FE-5704444E0121}" sibTransId="{D9F83763-CC05-44A6-BB87-D7CB33B7CFFB}"/>
    <dgm:cxn modelId="{618A948D-4C17-4B5A-989B-A7C6C7299E0F}" type="presOf" srcId="{A7CEBDBB-A2A9-4C83-90AD-1E7EB24C2917}" destId="{8D684C5C-0854-45CB-92BC-DE7EB815F18C}" srcOrd="1" destOrd="0" presId="urn:microsoft.com/office/officeart/2005/8/layout/hierarchy2"/>
    <dgm:cxn modelId="{617F838E-9D20-46CC-B911-A98155C91A09}" srcId="{EF281DB1-7DBA-47CF-A213-D0581CBF0156}" destId="{8F2F6681-6368-4EA0-A13D-185B639D0E77}" srcOrd="0" destOrd="0" parTransId="{A7CEBDBB-A2A9-4C83-90AD-1E7EB24C2917}" sibTransId="{C0D8EEB1-8A90-4D64-8158-BC4BCD9001DA}"/>
    <dgm:cxn modelId="{49CE6D93-1C52-4225-8EEC-B21B6D4EB013}" type="presOf" srcId="{EA830B8A-AA09-40AA-8CED-819CE87F9E0C}" destId="{FB62588D-F570-474D-9D46-C41EF0162BE9}" srcOrd="1" destOrd="0" presId="urn:microsoft.com/office/officeart/2005/8/layout/hierarchy2"/>
    <dgm:cxn modelId="{D8A94E9F-F350-4566-A9F7-6495E6453130}" type="presOf" srcId="{CDBCE69F-919A-4D56-A1F2-D204FA703953}" destId="{FE4EC297-5A0C-45B0-8ABD-434F9BF7105B}" srcOrd="0" destOrd="0" presId="urn:microsoft.com/office/officeart/2005/8/layout/hierarchy2"/>
    <dgm:cxn modelId="{20CA35A0-5693-4266-BA9D-DD14C59E4934}" type="presOf" srcId="{5C7FCBF9-08E8-4CF4-8FD1-49126224677D}" destId="{3C0E8555-97E0-4DE9-92DD-863B93A2EC9B}" srcOrd="0" destOrd="0" presId="urn:microsoft.com/office/officeart/2005/8/layout/hierarchy2"/>
    <dgm:cxn modelId="{2BC0BAA3-311C-4485-AD76-2CA25F74E856}" type="presOf" srcId="{C5D8C9F0-2B70-4BEB-845E-7EEB5398771B}" destId="{5A58CF47-2E16-454C-B293-C26C62F56828}" srcOrd="1" destOrd="0" presId="urn:microsoft.com/office/officeart/2005/8/layout/hierarchy2"/>
    <dgm:cxn modelId="{CFD047A5-98E2-4E2A-A2FD-A8AA81D93CC4}" type="presOf" srcId="{2BA1623A-2B03-4F79-A9FE-5704444E0121}" destId="{AB09D082-E308-493C-98A2-5300B1A1E600}" srcOrd="0" destOrd="0" presId="urn:microsoft.com/office/officeart/2005/8/layout/hierarchy2"/>
    <dgm:cxn modelId="{AF3A95AE-C14E-4241-8478-BA9EF60DDBA7}" type="presOf" srcId="{BC89AC64-358C-4C73-9BD7-E97A8327E32C}" destId="{5564869B-3F34-4EE5-B56D-8985649D15A4}" srcOrd="0" destOrd="0" presId="urn:microsoft.com/office/officeart/2005/8/layout/hierarchy2"/>
    <dgm:cxn modelId="{4ECAEEB8-9A34-4D55-B1A2-9E9748C11EAB}" type="presOf" srcId="{8F2F6681-6368-4EA0-A13D-185B639D0E77}" destId="{5ECE9B78-C8E1-4D50-B71D-C17CD5729732}" srcOrd="0" destOrd="0" presId="urn:microsoft.com/office/officeart/2005/8/layout/hierarchy2"/>
    <dgm:cxn modelId="{6603C4C0-7082-4E59-8CEA-56CF761DA7FD}" srcId="{04E16BA3-D9F6-49AA-A682-5D0A73CBE5A3}" destId="{CDBCE69F-919A-4D56-A1F2-D204FA703953}" srcOrd="1" destOrd="0" parTransId="{BC89AC64-358C-4C73-9BD7-E97A8327E32C}" sibTransId="{6D192057-7525-48F0-8F5D-0AF24D10C5F2}"/>
    <dgm:cxn modelId="{9D0708CD-2950-48AE-9167-0CA61E5C2823}" type="presOf" srcId="{5C7B5CD9-22BE-47B9-8AE6-98201A4DD787}" destId="{E18E848A-D42A-4A51-8913-DBB1C5B22961}" srcOrd="0" destOrd="0" presId="urn:microsoft.com/office/officeart/2005/8/layout/hierarchy2"/>
    <dgm:cxn modelId="{E5BD3CCD-754B-4D84-9ED6-AEE0EE5D3C6F}" type="presOf" srcId="{A7CEBDBB-A2A9-4C83-90AD-1E7EB24C2917}" destId="{AE797471-167F-4C75-AAE1-30386505E72C}" srcOrd="0" destOrd="0" presId="urn:microsoft.com/office/officeart/2005/8/layout/hierarchy2"/>
    <dgm:cxn modelId="{F7495FD3-838A-414E-8E45-D371535F720C}" type="presOf" srcId="{C2A7F5FE-108F-421D-A6C3-367A6220F938}" destId="{1A010622-EBD7-432F-A57F-366B5A344243}" srcOrd="0" destOrd="0" presId="urn:microsoft.com/office/officeart/2005/8/layout/hierarchy2"/>
    <dgm:cxn modelId="{2DEF42E0-BA8C-4FCA-B3B7-ADCB9F930581}" type="presOf" srcId="{04E16BA3-D9F6-49AA-A682-5D0A73CBE5A3}" destId="{A826ACB1-9D3F-47AD-B7D4-755892951410}" srcOrd="0" destOrd="0" presId="urn:microsoft.com/office/officeart/2005/8/layout/hierarchy2"/>
    <dgm:cxn modelId="{9EB44FE5-8E61-46F1-A849-3E9424137036}" srcId="{EF281DB1-7DBA-47CF-A213-D0581CBF0156}" destId="{BBCD4635-D983-459F-A5B9-6E9373E7DCF7}" srcOrd="1" destOrd="0" parTransId="{5C7FCBF9-08E8-4CF4-8FD1-49126224677D}" sibTransId="{04D7081E-4019-40FE-AC90-163B4336E252}"/>
    <dgm:cxn modelId="{4391E6EB-F20A-4BB9-962B-D5B32952C9B1}" type="presOf" srcId="{F09551B7-AC51-4632-82D3-2BEC8C0DF774}" destId="{74F8153C-B824-472A-8E5E-C83EA35ABA6E}" srcOrd="0" destOrd="0" presId="urn:microsoft.com/office/officeart/2005/8/layout/hierarchy2"/>
    <dgm:cxn modelId="{0C1640EC-6667-4F1D-82B0-5237C97ABDDE}" type="presOf" srcId="{C93CED74-87B5-4193-9157-72DED0DE75D5}" destId="{7BBF9729-1F8F-491C-B70F-5D32640F2474}" srcOrd="0" destOrd="0" presId="urn:microsoft.com/office/officeart/2005/8/layout/hierarchy2"/>
    <dgm:cxn modelId="{48E857F0-0D6F-4811-B907-A4D65392C0FD}" type="presOf" srcId="{5C7B5CD9-22BE-47B9-8AE6-98201A4DD787}" destId="{FFE5110A-00D2-4E2A-B7CD-483DB30DB49E}" srcOrd="1" destOrd="0" presId="urn:microsoft.com/office/officeart/2005/8/layout/hierarchy2"/>
    <dgm:cxn modelId="{717A23F7-AF4B-4F9F-8F1A-F9E7343E0E6C}" srcId="{3DB3CEAE-81DB-469D-9F91-ED2D519E895E}" destId="{04E16BA3-D9F6-49AA-A682-5D0A73CBE5A3}" srcOrd="1" destOrd="0" parTransId="{EA830B8A-AA09-40AA-8CED-819CE87F9E0C}" sibTransId="{63DF9474-BDEC-418D-A6FF-F5163B9E406D}"/>
    <dgm:cxn modelId="{D7684597-A01F-4C56-85C6-44E5C3BA6688}" type="presParOf" srcId="{3DEE68A2-FEEE-4426-A417-29F0467E6916}" destId="{CBF53FED-80DB-4D93-9467-F4E00A46507C}" srcOrd="0" destOrd="0" presId="urn:microsoft.com/office/officeart/2005/8/layout/hierarchy2"/>
    <dgm:cxn modelId="{F5480F66-6C0B-44E6-851F-D12CD1907CF4}" type="presParOf" srcId="{CBF53FED-80DB-4D93-9467-F4E00A46507C}" destId="{2D0CF912-3751-412B-B1D9-F1136217C5ED}" srcOrd="0" destOrd="0" presId="urn:microsoft.com/office/officeart/2005/8/layout/hierarchy2"/>
    <dgm:cxn modelId="{C2D46846-483F-426F-A8E0-DAA0099FE86D}" type="presParOf" srcId="{CBF53FED-80DB-4D93-9467-F4E00A46507C}" destId="{465A0C06-E87C-4473-A971-53E54BDD6FBF}" srcOrd="1" destOrd="0" presId="urn:microsoft.com/office/officeart/2005/8/layout/hierarchy2"/>
    <dgm:cxn modelId="{23286BEF-685D-49DC-AD3C-DC3F1D927C85}" type="presParOf" srcId="{465A0C06-E87C-4473-A971-53E54BDD6FBF}" destId="{1A010622-EBD7-432F-A57F-366B5A344243}" srcOrd="0" destOrd="0" presId="urn:microsoft.com/office/officeart/2005/8/layout/hierarchy2"/>
    <dgm:cxn modelId="{F62ACBD0-9505-45F8-A56A-DC6E467164C9}" type="presParOf" srcId="{1A010622-EBD7-432F-A57F-366B5A344243}" destId="{BCD5FB81-A0AD-46A1-8C5A-56D98A5D7A10}" srcOrd="0" destOrd="0" presId="urn:microsoft.com/office/officeart/2005/8/layout/hierarchy2"/>
    <dgm:cxn modelId="{AF18607C-F9E0-4AF8-B3ED-410F35F74DE2}" type="presParOf" srcId="{465A0C06-E87C-4473-A971-53E54BDD6FBF}" destId="{15F81521-92C3-4D31-B030-3AAE3F8A3AB7}" srcOrd="1" destOrd="0" presId="urn:microsoft.com/office/officeart/2005/8/layout/hierarchy2"/>
    <dgm:cxn modelId="{5C22CED6-331C-431E-AD04-B053FE958092}" type="presParOf" srcId="{15F81521-92C3-4D31-B030-3AAE3F8A3AB7}" destId="{AD8799A4-6921-4342-BE94-9F84F0E3BB43}" srcOrd="0" destOrd="0" presId="urn:microsoft.com/office/officeart/2005/8/layout/hierarchy2"/>
    <dgm:cxn modelId="{359134D0-7DD7-46C8-91A1-7E77B209D4D4}" type="presParOf" srcId="{15F81521-92C3-4D31-B030-3AAE3F8A3AB7}" destId="{2C946506-7599-4F27-93D4-C012F7BE36C0}" srcOrd="1" destOrd="0" presId="urn:microsoft.com/office/officeart/2005/8/layout/hierarchy2"/>
    <dgm:cxn modelId="{CC55FFD5-D39C-48DB-859B-4CA06D359938}" type="presParOf" srcId="{2C946506-7599-4F27-93D4-C012F7BE36C0}" destId="{AE797471-167F-4C75-AAE1-30386505E72C}" srcOrd="0" destOrd="0" presId="urn:microsoft.com/office/officeart/2005/8/layout/hierarchy2"/>
    <dgm:cxn modelId="{053E5EA7-DC7C-4927-8653-DFA78EC72A71}" type="presParOf" srcId="{AE797471-167F-4C75-AAE1-30386505E72C}" destId="{8D684C5C-0854-45CB-92BC-DE7EB815F18C}" srcOrd="0" destOrd="0" presId="urn:microsoft.com/office/officeart/2005/8/layout/hierarchy2"/>
    <dgm:cxn modelId="{5F1D1F27-E111-4FC2-BFB8-E1DF0B0CC771}" type="presParOf" srcId="{2C946506-7599-4F27-93D4-C012F7BE36C0}" destId="{0CCDB997-B626-4ABA-B304-68A7B47AA56E}" srcOrd="1" destOrd="0" presId="urn:microsoft.com/office/officeart/2005/8/layout/hierarchy2"/>
    <dgm:cxn modelId="{9B0040F4-91B8-43AF-93AD-DF701745BC9E}" type="presParOf" srcId="{0CCDB997-B626-4ABA-B304-68A7B47AA56E}" destId="{5ECE9B78-C8E1-4D50-B71D-C17CD5729732}" srcOrd="0" destOrd="0" presId="urn:microsoft.com/office/officeart/2005/8/layout/hierarchy2"/>
    <dgm:cxn modelId="{33B662A8-1330-4334-8747-DA40AD6A3332}" type="presParOf" srcId="{0CCDB997-B626-4ABA-B304-68A7B47AA56E}" destId="{AF86E02C-438E-49C8-95BF-DF27387C656C}" srcOrd="1" destOrd="0" presId="urn:microsoft.com/office/officeart/2005/8/layout/hierarchy2"/>
    <dgm:cxn modelId="{0FE7B79A-18B9-414B-B93B-0341ED0656B9}" type="presParOf" srcId="{2C946506-7599-4F27-93D4-C012F7BE36C0}" destId="{3C0E8555-97E0-4DE9-92DD-863B93A2EC9B}" srcOrd="2" destOrd="0" presId="urn:microsoft.com/office/officeart/2005/8/layout/hierarchy2"/>
    <dgm:cxn modelId="{149A4B50-DD88-4830-B5B3-800D48424A09}" type="presParOf" srcId="{3C0E8555-97E0-4DE9-92DD-863B93A2EC9B}" destId="{559F0F26-4C88-4B6E-94C2-6425893A4F95}" srcOrd="0" destOrd="0" presId="urn:microsoft.com/office/officeart/2005/8/layout/hierarchy2"/>
    <dgm:cxn modelId="{B1E22C98-5502-46F2-AAC2-8CD8C9A76821}" type="presParOf" srcId="{2C946506-7599-4F27-93D4-C012F7BE36C0}" destId="{62FAAD12-E1F5-417A-8688-F8D226BFC0FF}" srcOrd="3" destOrd="0" presId="urn:microsoft.com/office/officeart/2005/8/layout/hierarchy2"/>
    <dgm:cxn modelId="{E78948D8-C9B7-4F01-B86E-A315472FFE50}" type="presParOf" srcId="{62FAAD12-E1F5-417A-8688-F8D226BFC0FF}" destId="{ADDA883F-BFC0-4AB4-8089-3DCDFBFAA82A}" srcOrd="0" destOrd="0" presId="urn:microsoft.com/office/officeart/2005/8/layout/hierarchy2"/>
    <dgm:cxn modelId="{9FF5FC00-08DC-4FB1-BC52-C915CC272053}" type="presParOf" srcId="{62FAAD12-E1F5-417A-8688-F8D226BFC0FF}" destId="{7B2C7E44-AA35-4296-9331-99E39840C97F}" srcOrd="1" destOrd="0" presId="urn:microsoft.com/office/officeart/2005/8/layout/hierarchy2"/>
    <dgm:cxn modelId="{A17A6960-1916-457B-9C62-DDD0226012D3}" type="presParOf" srcId="{2C946506-7599-4F27-93D4-C012F7BE36C0}" destId="{D505A2CB-CEB3-44D6-8D4B-C057A5EE57CE}" srcOrd="4" destOrd="0" presId="urn:microsoft.com/office/officeart/2005/8/layout/hierarchy2"/>
    <dgm:cxn modelId="{1442452B-C66B-41F7-900B-D0F4A819C404}" type="presParOf" srcId="{D505A2CB-CEB3-44D6-8D4B-C057A5EE57CE}" destId="{5A58CF47-2E16-454C-B293-C26C62F56828}" srcOrd="0" destOrd="0" presId="urn:microsoft.com/office/officeart/2005/8/layout/hierarchy2"/>
    <dgm:cxn modelId="{85FC8B39-5979-4676-A05C-717D3AAFDFDD}" type="presParOf" srcId="{2C946506-7599-4F27-93D4-C012F7BE36C0}" destId="{28FE193E-AE82-4DE2-96D2-AB832A938D67}" srcOrd="5" destOrd="0" presId="urn:microsoft.com/office/officeart/2005/8/layout/hierarchy2"/>
    <dgm:cxn modelId="{CDADA7D8-7878-414D-A0A7-9FC4CCBC99DD}" type="presParOf" srcId="{28FE193E-AE82-4DE2-96D2-AB832A938D67}" destId="{A794ECA5-7874-4932-8415-C6503D8D1DB3}" srcOrd="0" destOrd="0" presId="urn:microsoft.com/office/officeart/2005/8/layout/hierarchy2"/>
    <dgm:cxn modelId="{F2FA7CDE-D74E-46E7-A4ED-86A8F59A6861}" type="presParOf" srcId="{28FE193E-AE82-4DE2-96D2-AB832A938D67}" destId="{C5CC1EB0-E7F8-4F26-A333-5627D6C29278}" srcOrd="1" destOrd="0" presId="urn:microsoft.com/office/officeart/2005/8/layout/hierarchy2"/>
    <dgm:cxn modelId="{736200E8-B711-47F8-9D8F-2343CB7A284B}" type="presParOf" srcId="{465A0C06-E87C-4473-A971-53E54BDD6FBF}" destId="{9218E6A2-4E8A-48DB-9B5D-544DEEA4DD7E}" srcOrd="2" destOrd="0" presId="urn:microsoft.com/office/officeart/2005/8/layout/hierarchy2"/>
    <dgm:cxn modelId="{75D53262-3D7B-4182-903D-8C0B1810D89E}" type="presParOf" srcId="{9218E6A2-4E8A-48DB-9B5D-544DEEA4DD7E}" destId="{FB62588D-F570-474D-9D46-C41EF0162BE9}" srcOrd="0" destOrd="0" presId="urn:microsoft.com/office/officeart/2005/8/layout/hierarchy2"/>
    <dgm:cxn modelId="{0065194B-8CEC-4227-872B-29129B12C29B}" type="presParOf" srcId="{465A0C06-E87C-4473-A971-53E54BDD6FBF}" destId="{4753A032-8DE7-4D25-864B-ECD6F401767D}" srcOrd="3" destOrd="0" presId="urn:microsoft.com/office/officeart/2005/8/layout/hierarchy2"/>
    <dgm:cxn modelId="{05ED068E-F63F-42AF-B269-C10F8EDECF54}" type="presParOf" srcId="{4753A032-8DE7-4D25-864B-ECD6F401767D}" destId="{A826ACB1-9D3F-47AD-B7D4-755892951410}" srcOrd="0" destOrd="0" presId="urn:microsoft.com/office/officeart/2005/8/layout/hierarchy2"/>
    <dgm:cxn modelId="{0D83D365-C566-43EF-B4DD-9B666B1C84C0}" type="presParOf" srcId="{4753A032-8DE7-4D25-864B-ECD6F401767D}" destId="{938BB696-02EF-4DBC-892E-6AACBEEA1CD2}" srcOrd="1" destOrd="0" presId="urn:microsoft.com/office/officeart/2005/8/layout/hierarchy2"/>
    <dgm:cxn modelId="{619D7A9E-580B-4173-AEEF-71E3057749A3}" type="presParOf" srcId="{938BB696-02EF-4DBC-892E-6AACBEEA1CD2}" destId="{AB09D082-E308-493C-98A2-5300B1A1E600}" srcOrd="0" destOrd="0" presId="urn:microsoft.com/office/officeart/2005/8/layout/hierarchy2"/>
    <dgm:cxn modelId="{4CA18F78-FFBF-4714-815B-8A4AC2386167}" type="presParOf" srcId="{AB09D082-E308-493C-98A2-5300B1A1E600}" destId="{7D5964D5-4737-4653-9D44-BE6A4F9730A6}" srcOrd="0" destOrd="0" presId="urn:microsoft.com/office/officeart/2005/8/layout/hierarchy2"/>
    <dgm:cxn modelId="{58DD24E7-3DB8-441A-95FF-7DA7624BD86D}" type="presParOf" srcId="{938BB696-02EF-4DBC-892E-6AACBEEA1CD2}" destId="{8926EDDA-F335-4997-AEB1-8860985FA87A}" srcOrd="1" destOrd="0" presId="urn:microsoft.com/office/officeart/2005/8/layout/hierarchy2"/>
    <dgm:cxn modelId="{B1BC2359-7C7B-4222-B602-CF708CDA7FEE}" type="presParOf" srcId="{8926EDDA-F335-4997-AEB1-8860985FA87A}" destId="{7BBF9729-1F8F-491C-B70F-5D32640F2474}" srcOrd="0" destOrd="0" presId="urn:microsoft.com/office/officeart/2005/8/layout/hierarchy2"/>
    <dgm:cxn modelId="{9EC49F2A-CB6D-4A8B-A9FF-672992CF6E33}" type="presParOf" srcId="{8926EDDA-F335-4997-AEB1-8860985FA87A}" destId="{5CA30114-F8F0-4D1B-ACA7-69217529351E}" srcOrd="1" destOrd="0" presId="urn:microsoft.com/office/officeart/2005/8/layout/hierarchy2"/>
    <dgm:cxn modelId="{29D73F65-0900-4D65-9068-B7D2EFB1F4E4}" type="presParOf" srcId="{938BB696-02EF-4DBC-892E-6AACBEEA1CD2}" destId="{5564869B-3F34-4EE5-B56D-8985649D15A4}" srcOrd="2" destOrd="0" presId="urn:microsoft.com/office/officeart/2005/8/layout/hierarchy2"/>
    <dgm:cxn modelId="{8E9C3316-3646-489B-BFA1-8D8A4E4CE649}" type="presParOf" srcId="{5564869B-3F34-4EE5-B56D-8985649D15A4}" destId="{E5C10024-8668-4B35-A35B-C3387353C569}" srcOrd="0" destOrd="0" presId="urn:microsoft.com/office/officeart/2005/8/layout/hierarchy2"/>
    <dgm:cxn modelId="{D30A8569-E365-4AF5-A4AA-C49CD454AF4C}" type="presParOf" srcId="{938BB696-02EF-4DBC-892E-6AACBEEA1CD2}" destId="{DBBDED74-E92A-4E3F-8169-41C8147F2500}" srcOrd="3" destOrd="0" presId="urn:microsoft.com/office/officeart/2005/8/layout/hierarchy2"/>
    <dgm:cxn modelId="{14F8B23D-8374-441E-B169-FA2AF995C9E2}" type="presParOf" srcId="{DBBDED74-E92A-4E3F-8169-41C8147F2500}" destId="{FE4EC297-5A0C-45B0-8ABD-434F9BF7105B}" srcOrd="0" destOrd="0" presId="urn:microsoft.com/office/officeart/2005/8/layout/hierarchy2"/>
    <dgm:cxn modelId="{77F5A911-7396-46BD-BE0F-13869152CD76}" type="presParOf" srcId="{DBBDED74-E92A-4E3F-8169-41C8147F2500}" destId="{D4F7BF51-60CE-48E5-AE3A-E70EC731A971}" srcOrd="1" destOrd="0" presId="urn:microsoft.com/office/officeart/2005/8/layout/hierarchy2"/>
    <dgm:cxn modelId="{B1ED0B73-8C70-4FCF-A259-AF90118441CE}" type="presParOf" srcId="{938BB696-02EF-4DBC-892E-6AACBEEA1CD2}" destId="{E18E848A-D42A-4A51-8913-DBB1C5B22961}" srcOrd="4" destOrd="0" presId="urn:microsoft.com/office/officeart/2005/8/layout/hierarchy2"/>
    <dgm:cxn modelId="{8524A48F-424E-4B13-8A28-1CE9A34FAB85}" type="presParOf" srcId="{E18E848A-D42A-4A51-8913-DBB1C5B22961}" destId="{FFE5110A-00D2-4E2A-B7CD-483DB30DB49E}" srcOrd="0" destOrd="0" presId="urn:microsoft.com/office/officeart/2005/8/layout/hierarchy2"/>
    <dgm:cxn modelId="{2DBF9A75-9B29-4AE0-8F83-1E69BD6495A9}" type="presParOf" srcId="{938BB696-02EF-4DBC-892E-6AACBEEA1CD2}" destId="{D619A1FC-03A6-4FCA-8202-F985B77DCAAA}" srcOrd="5" destOrd="0" presId="urn:microsoft.com/office/officeart/2005/8/layout/hierarchy2"/>
    <dgm:cxn modelId="{5D730A6A-1756-41CD-965B-44E7DEEA3F4E}" type="presParOf" srcId="{D619A1FC-03A6-4FCA-8202-F985B77DCAAA}" destId="{74F8153C-B824-472A-8E5E-C83EA35ABA6E}" srcOrd="0" destOrd="0" presId="urn:microsoft.com/office/officeart/2005/8/layout/hierarchy2"/>
    <dgm:cxn modelId="{2DEA6EBE-10B5-4D6D-91A7-E0A7B9DF44D1}" type="presParOf" srcId="{D619A1FC-03A6-4FCA-8202-F985B77DCAAA}" destId="{AF5608DA-A6EB-4F70-817D-99EA63D731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F912-3751-412B-B1D9-F1136217C5ED}">
      <dsp:nvSpPr>
        <dsp:cNvPr id="0" name=""/>
        <dsp:cNvSpPr/>
      </dsp:nvSpPr>
      <dsp:spPr>
        <a:xfrm>
          <a:off x="2833" y="1762315"/>
          <a:ext cx="1788747" cy="894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Variáveis</a:t>
          </a:r>
        </a:p>
      </dsp:txBody>
      <dsp:txXfrm>
        <a:off x="29028" y="1788510"/>
        <a:ext cx="1736357" cy="841983"/>
      </dsp:txXfrm>
    </dsp:sp>
    <dsp:sp modelId="{1A010622-EBD7-432F-A57F-366B5A344243}">
      <dsp:nvSpPr>
        <dsp:cNvPr id="0" name=""/>
        <dsp:cNvSpPr/>
      </dsp:nvSpPr>
      <dsp:spPr>
        <a:xfrm rot="18289469">
          <a:off x="1522869" y="1677021"/>
          <a:ext cx="1252921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1252921" y="182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118007" y="1663914"/>
        <a:ext cx="62646" cy="62646"/>
      </dsp:txXfrm>
    </dsp:sp>
    <dsp:sp modelId="{AD8799A4-6921-4342-BE94-9F84F0E3BB43}">
      <dsp:nvSpPr>
        <dsp:cNvPr id="0" name=""/>
        <dsp:cNvSpPr/>
      </dsp:nvSpPr>
      <dsp:spPr>
        <a:xfrm>
          <a:off x="2507079" y="733785"/>
          <a:ext cx="1788747" cy="894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Quantitativas</a:t>
          </a:r>
        </a:p>
      </dsp:txBody>
      <dsp:txXfrm>
        <a:off x="2533274" y="759980"/>
        <a:ext cx="1736357" cy="841983"/>
      </dsp:txXfrm>
    </dsp:sp>
    <dsp:sp modelId="{AE797471-167F-4C75-AAE1-30386505E72C}">
      <dsp:nvSpPr>
        <dsp:cNvPr id="0" name=""/>
        <dsp:cNvSpPr/>
      </dsp:nvSpPr>
      <dsp:spPr>
        <a:xfrm rot="19457599">
          <a:off x="4213006" y="905624"/>
          <a:ext cx="881139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881139" y="18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31548" y="901811"/>
        <a:ext cx="44056" cy="44056"/>
      </dsp:txXfrm>
    </dsp:sp>
    <dsp:sp modelId="{5ECE9B78-C8E1-4D50-B71D-C17CD5729732}">
      <dsp:nvSpPr>
        <dsp:cNvPr id="0" name=""/>
        <dsp:cNvSpPr/>
      </dsp:nvSpPr>
      <dsp:spPr>
        <a:xfrm>
          <a:off x="5011326" y="219520"/>
          <a:ext cx="1788747" cy="894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Discretas</a:t>
          </a:r>
        </a:p>
      </dsp:txBody>
      <dsp:txXfrm>
        <a:off x="5037521" y="245715"/>
        <a:ext cx="1736357" cy="841983"/>
      </dsp:txXfrm>
    </dsp:sp>
    <dsp:sp modelId="{3C0E8555-97E0-4DE9-92DD-863B93A2EC9B}">
      <dsp:nvSpPr>
        <dsp:cNvPr id="0" name=""/>
        <dsp:cNvSpPr/>
      </dsp:nvSpPr>
      <dsp:spPr>
        <a:xfrm rot="2142401">
          <a:off x="4213006" y="1419889"/>
          <a:ext cx="881139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881139" y="18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31548" y="1416076"/>
        <a:ext cx="44056" cy="44056"/>
      </dsp:txXfrm>
    </dsp:sp>
    <dsp:sp modelId="{ADDA883F-BFC0-4AB4-8089-3DCDFBFAA82A}">
      <dsp:nvSpPr>
        <dsp:cNvPr id="0" name=""/>
        <dsp:cNvSpPr/>
      </dsp:nvSpPr>
      <dsp:spPr>
        <a:xfrm>
          <a:off x="5011326" y="1248050"/>
          <a:ext cx="1788747" cy="894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Contínuas</a:t>
          </a:r>
        </a:p>
      </dsp:txBody>
      <dsp:txXfrm>
        <a:off x="5037521" y="1274245"/>
        <a:ext cx="1736357" cy="841983"/>
      </dsp:txXfrm>
    </dsp:sp>
    <dsp:sp modelId="{9218E6A2-4E8A-48DB-9B5D-544DEEA4DD7E}">
      <dsp:nvSpPr>
        <dsp:cNvPr id="0" name=""/>
        <dsp:cNvSpPr/>
      </dsp:nvSpPr>
      <dsp:spPr>
        <a:xfrm rot="3310531">
          <a:off x="1522869" y="2705551"/>
          <a:ext cx="1252921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1252921" y="182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118007" y="2692443"/>
        <a:ext cx="62646" cy="62646"/>
      </dsp:txXfrm>
    </dsp:sp>
    <dsp:sp modelId="{A826ACB1-9D3F-47AD-B7D4-755892951410}">
      <dsp:nvSpPr>
        <dsp:cNvPr id="0" name=""/>
        <dsp:cNvSpPr/>
      </dsp:nvSpPr>
      <dsp:spPr>
        <a:xfrm>
          <a:off x="2507079" y="2790844"/>
          <a:ext cx="1788747" cy="894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Qualitativas</a:t>
          </a:r>
        </a:p>
      </dsp:txBody>
      <dsp:txXfrm>
        <a:off x="2533274" y="2817039"/>
        <a:ext cx="1736357" cy="841983"/>
      </dsp:txXfrm>
    </dsp:sp>
    <dsp:sp modelId="{AB09D082-E308-493C-98A2-5300B1A1E600}">
      <dsp:nvSpPr>
        <dsp:cNvPr id="0" name=""/>
        <dsp:cNvSpPr/>
      </dsp:nvSpPr>
      <dsp:spPr>
        <a:xfrm rot="19457599">
          <a:off x="4213006" y="2962683"/>
          <a:ext cx="881139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881139" y="18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31548" y="2958870"/>
        <a:ext cx="44056" cy="44056"/>
      </dsp:txXfrm>
    </dsp:sp>
    <dsp:sp modelId="{7BBF9729-1F8F-491C-B70F-5D32640F2474}">
      <dsp:nvSpPr>
        <dsp:cNvPr id="0" name=""/>
        <dsp:cNvSpPr/>
      </dsp:nvSpPr>
      <dsp:spPr>
        <a:xfrm>
          <a:off x="5011326" y="2276580"/>
          <a:ext cx="1788747" cy="894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Ordinais</a:t>
          </a:r>
        </a:p>
      </dsp:txBody>
      <dsp:txXfrm>
        <a:off x="5037521" y="2302775"/>
        <a:ext cx="1736357" cy="841983"/>
      </dsp:txXfrm>
    </dsp:sp>
    <dsp:sp modelId="{5564869B-3F34-4EE5-B56D-8985649D15A4}">
      <dsp:nvSpPr>
        <dsp:cNvPr id="0" name=""/>
        <dsp:cNvSpPr/>
      </dsp:nvSpPr>
      <dsp:spPr>
        <a:xfrm rot="2142401">
          <a:off x="4213006" y="3476948"/>
          <a:ext cx="881139" cy="36430"/>
        </a:xfrm>
        <a:custGeom>
          <a:avLst/>
          <a:gdLst/>
          <a:ahLst/>
          <a:cxnLst/>
          <a:rect l="0" t="0" r="0" b="0"/>
          <a:pathLst>
            <a:path>
              <a:moveTo>
                <a:pt x="0" y="18215"/>
              </a:moveTo>
              <a:lnTo>
                <a:pt x="881139" y="182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31548" y="3473135"/>
        <a:ext cx="44056" cy="44056"/>
      </dsp:txXfrm>
    </dsp:sp>
    <dsp:sp modelId="{FE4EC297-5A0C-45B0-8ABD-434F9BF7105B}">
      <dsp:nvSpPr>
        <dsp:cNvPr id="0" name=""/>
        <dsp:cNvSpPr/>
      </dsp:nvSpPr>
      <dsp:spPr>
        <a:xfrm>
          <a:off x="5011326" y="3305109"/>
          <a:ext cx="1788747" cy="894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Nominais</a:t>
          </a:r>
        </a:p>
      </dsp:txBody>
      <dsp:txXfrm>
        <a:off x="5037521" y="3331304"/>
        <a:ext cx="1736357" cy="841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F912-3751-412B-B1D9-F1136217C5ED}">
      <dsp:nvSpPr>
        <dsp:cNvPr id="0" name=""/>
        <dsp:cNvSpPr/>
      </dsp:nvSpPr>
      <dsp:spPr>
        <a:xfrm>
          <a:off x="917058" y="1882607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Amostras</a:t>
          </a:r>
        </a:p>
      </dsp:txBody>
      <dsp:txXfrm>
        <a:off x="936207" y="1901756"/>
        <a:ext cx="1269278" cy="615490"/>
      </dsp:txXfrm>
    </dsp:sp>
    <dsp:sp modelId="{1A010622-EBD7-432F-A57F-366B5A344243}">
      <dsp:nvSpPr>
        <dsp:cNvPr id="0" name=""/>
        <dsp:cNvSpPr/>
      </dsp:nvSpPr>
      <dsp:spPr>
        <a:xfrm rot="17692822">
          <a:off x="1864567" y="1632294"/>
          <a:ext cx="124316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3164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455070" y="1614530"/>
        <a:ext cx="62158" cy="62158"/>
      </dsp:txXfrm>
    </dsp:sp>
    <dsp:sp modelId="{AD8799A4-6921-4342-BE94-9F84F0E3BB43}">
      <dsp:nvSpPr>
        <dsp:cNvPr id="0" name=""/>
        <dsp:cNvSpPr/>
      </dsp:nvSpPr>
      <dsp:spPr>
        <a:xfrm>
          <a:off x="2747665" y="754823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Probabilísticas</a:t>
          </a:r>
        </a:p>
      </dsp:txBody>
      <dsp:txXfrm>
        <a:off x="2766814" y="773972"/>
        <a:ext cx="1269278" cy="615490"/>
      </dsp:txXfrm>
    </dsp:sp>
    <dsp:sp modelId="{AE797471-167F-4C75-AAE1-30386505E72C}">
      <dsp:nvSpPr>
        <dsp:cNvPr id="0" name=""/>
        <dsp:cNvSpPr/>
      </dsp:nvSpPr>
      <dsp:spPr>
        <a:xfrm rot="18289469">
          <a:off x="3858813" y="692473"/>
          <a:ext cx="9158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5887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293859" y="682891"/>
        <a:ext cx="45794" cy="45794"/>
      </dsp:txXfrm>
    </dsp:sp>
    <dsp:sp modelId="{5ECE9B78-C8E1-4D50-B71D-C17CD5729732}">
      <dsp:nvSpPr>
        <dsp:cNvPr id="0" name=""/>
        <dsp:cNvSpPr/>
      </dsp:nvSpPr>
      <dsp:spPr>
        <a:xfrm>
          <a:off x="4578272" y="2966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Aleatória simples</a:t>
          </a:r>
        </a:p>
      </dsp:txBody>
      <dsp:txXfrm>
        <a:off x="4597421" y="22115"/>
        <a:ext cx="1269278" cy="615490"/>
      </dsp:txXfrm>
    </dsp:sp>
    <dsp:sp modelId="{3C0E8555-97E0-4DE9-92DD-863B93A2EC9B}">
      <dsp:nvSpPr>
        <dsp:cNvPr id="0" name=""/>
        <dsp:cNvSpPr/>
      </dsp:nvSpPr>
      <dsp:spPr>
        <a:xfrm>
          <a:off x="4055241" y="1068401"/>
          <a:ext cx="5230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3030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303681" y="1068641"/>
        <a:ext cx="26151" cy="26151"/>
      </dsp:txXfrm>
    </dsp:sp>
    <dsp:sp modelId="{ADDA883F-BFC0-4AB4-8089-3DCDFBFAA82A}">
      <dsp:nvSpPr>
        <dsp:cNvPr id="0" name=""/>
        <dsp:cNvSpPr/>
      </dsp:nvSpPr>
      <dsp:spPr>
        <a:xfrm>
          <a:off x="4578272" y="754823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Sistemática</a:t>
          </a:r>
        </a:p>
      </dsp:txBody>
      <dsp:txXfrm>
        <a:off x="4597421" y="773972"/>
        <a:ext cx="1269278" cy="615490"/>
      </dsp:txXfrm>
    </dsp:sp>
    <dsp:sp modelId="{D505A2CB-CEB3-44D6-8D4B-C057A5EE57CE}">
      <dsp:nvSpPr>
        <dsp:cNvPr id="0" name=""/>
        <dsp:cNvSpPr/>
      </dsp:nvSpPr>
      <dsp:spPr>
        <a:xfrm rot="3310531">
          <a:off x="3858813" y="1444330"/>
          <a:ext cx="9158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5887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293859" y="1434748"/>
        <a:ext cx="45794" cy="45794"/>
      </dsp:txXfrm>
    </dsp:sp>
    <dsp:sp modelId="{A794ECA5-7874-4932-8415-C6503D8D1DB3}">
      <dsp:nvSpPr>
        <dsp:cNvPr id="0" name=""/>
        <dsp:cNvSpPr/>
      </dsp:nvSpPr>
      <dsp:spPr>
        <a:xfrm>
          <a:off x="4578272" y="1506679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Estratificada</a:t>
          </a:r>
        </a:p>
      </dsp:txBody>
      <dsp:txXfrm>
        <a:off x="4597421" y="1525828"/>
        <a:ext cx="1269278" cy="615490"/>
      </dsp:txXfrm>
    </dsp:sp>
    <dsp:sp modelId="{9218E6A2-4E8A-48DB-9B5D-544DEEA4DD7E}">
      <dsp:nvSpPr>
        <dsp:cNvPr id="0" name=""/>
        <dsp:cNvSpPr/>
      </dsp:nvSpPr>
      <dsp:spPr>
        <a:xfrm rot="3907178">
          <a:off x="1864567" y="2760078"/>
          <a:ext cx="124316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3164" y="133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455070" y="2742315"/>
        <a:ext cx="62158" cy="62158"/>
      </dsp:txXfrm>
    </dsp:sp>
    <dsp:sp modelId="{A826ACB1-9D3F-47AD-B7D4-755892951410}">
      <dsp:nvSpPr>
        <dsp:cNvPr id="0" name=""/>
        <dsp:cNvSpPr/>
      </dsp:nvSpPr>
      <dsp:spPr>
        <a:xfrm>
          <a:off x="2747665" y="3010392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Não-probabilísticas</a:t>
          </a:r>
        </a:p>
      </dsp:txBody>
      <dsp:txXfrm>
        <a:off x="2766814" y="3029541"/>
        <a:ext cx="1269278" cy="615490"/>
      </dsp:txXfrm>
    </dsp:sp>
    <dsp:sp modelId="{AB09D082-E308-493C-98A2-5300B1A1E600}">
      <dsp:nvSpPr>
        <dsp:cNvPr id="0" name=""/>
        <dsp:cNvSpPr/>
      </dsp:nvSpPr>
      <dsp:spPr>
        <a:xfrm rot="18289469">
          <a:off x="3858813" y="2948042"/>
          <a:ext cx="9158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5887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293859" y="2938461"/>
        <a:ext cx="45794" cy="45794"/>
      </dsp:txXfrm>
    </dsp:sp>
    <dsp:sp modelId="{7BBF9729-1F8F-491C-B70F-5D32640F2474}">
      <dsp:nvSpPr>
        <dsp:cNvPr id="0" name=""/>
        <dsp:cNvSpPr/>
      </dsp:nvSpPr>
      <dsp:spPr>
        <a:xfrm>
          <a:off x="4578272" y="2258536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 julgamento</a:t>
          </a:r>
        </a:p>
      </dsp:txBody>
      <dsp:txXfrm>
        <a:off x="4597421" y="2277685"/>
        <a:ext cx="1269278" cy="615490"/>
      </dsp:txXfrm>
    </dsp:sp>
    <dsp:sp modelId="{5564869B-3F34-4EE5-B56D-8985649D15A4}">
      <dsp:nvSpPr>
        <dsp:cNvPr id="0" name=""/>
        <dsp:cNvSpPr/>
      </dsp:nvSpPr>
      <dsp:spPr>
        <a:xfrm>
          <a:off x="4055241" y="3323971"/>
          <a:ext cx="52303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23030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303681" y="3324210"/>
        <a:ext cx="26151" cy="26151"/>
      </dsp:txXfrm>
    </dsp:sp>
    <dsp:sp modelId="{FE4EC297-5A0C-45B0-8ABD-434F9BF7105B}">
      <dsp:nvSpPr>
        <dsp:cNvPr id="0" name=""/>
        <dsp:cNvSpPr/>
      </dsp:nvSpPr>
      <dsp:spPr>
        <a:xfrm>
          <a:off x="4578272" y="3010392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Por quota</a:t>
          </a:r>
        </a:p>
      </dsp:txBody>
      <dsp:txXfrm>
        <a:off x="4597421" y="3029541"/>
        <a:ext cx="1269278" cy="615490"/>
      </dsp:txXfrm>
    </dsp:sp>
    <dsp:sp modelId="{E18E848A-D42A-4A51-8913-DBB1C5B22961}">
      <dsp:nvSpPr>
        <dsp:cNvPr id="0" name=""/>
        <dsp:cNvSpPr/>
      </dsp:nvSpPr>
      <dsp:spPr>
        <a:xfrm rot="3310531">
          <a:off x="3858813" y="3699899"/>
          <a:ext cx="9158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5887" y="133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293859" y="3690317"/>
        <a:ext cx="45794" cy="45794"/>
      </dsp:txXfrm>
    </dsp:sp>
    <dsp:sp modelId="{74F8153C-B824-472A-8E5E-C83EA35ABA6E}">
      <dsp:nvSpPr>
        <dsp:cNvPr id="0" name=""/>
        <dsp:cNvSpPr/>
      </dsp:nvSpPr>
      <dsp:spPr>
        <a:xfrm>
          <a:off x="4578272" y="3762248"/>
          <a:ext cx="1307576" cy="653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Fatia</a:t>
          </a:r>
        </a:p>
      </dsp:txBody>
      <dsp:txXfrm>
        <a:off x="4597421" y="3781397"/>
        <a:ext cx="1269278" cy="615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64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2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33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8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7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2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429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2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98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688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5CA22E-214C-4736-B9AE-A8517F080847}" type="slidenum">
              <a:rPr lang="pt-BR" smtClean="0">
                <a:solidFill>
                  <a:srgbClr val="637052"/>
                </a:solidFill>
              </a:rPr>
              <a:pPr/>
              <a:t>‹nº›</a:t>
            </a:fld>
            <a:endParaRPr lang="pt-BR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981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26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832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113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85F5B-372D-4630-8D5B-435FD9AA49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2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7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3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1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7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1C3-E413-47C8-A1AD-DAB185D1F75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E930F-7500-49E2-808F-B2E88AB044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9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9B62C0-D7C5-41D9-B7BB-9B6C731CB7A7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5CA22E-214C-4736-B9AE-A8517F080847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3449" y="1757387"/>
            <a:ext cx="6503145" cy="2422788"/>
          </a:xfrm>
        </p:spPr>
        <p:txBody>
          <a:bodyPr>
            <a:noAutofit/>
          </a:bodyPr>
          <a:lstStyle/>
          <a:p>
            <a:pPr algn="just"/>
            <a:r>
              <a:rPr lang="pt-BR" sz="54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Estatística para análise de dados usando Excel</a:t>
            </a:r>
            <a:br>
              <a:rPr lang="pt-BR" sz="54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</a:br>
            <a:r>
              <a:rPr lang="pt-BR" sz="54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1 – conceitos básicos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647087"/>
            <a:ext cx="10058400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Prof. Guilherme Schünemann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1409A-4476-4385-A976-A0CC273F3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63" y="1280063"/>
            <a:ext cx="2615426" cy="39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4" y="374519"/>
            <a:ext cx="8534400" cy="948526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Tipos de amostras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5724" y="2044841"/>
            <a:ext cx="4508704" cy="35703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Amostra aleatória simples é a melhor :-)</a:t>
            </a:r>
          </a:p>
          <a:p>
            <a:pPr marL="0" indent="0">
              <a:buNone/>
            </a:pPr>
            <a:endParaRPr lang="pt-BR" sz="3200" b="1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Cada indivíduo possui a mesma chance de seleção de cada um dos outros elementos da população, e sua seleção não afeta as chances de outro indivíduo ser escolhido</a:t>
            </a: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  <a:latin typeface="+mj-lt"/>
            </a:endParaRPr>
          </a:p>
          <a:p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10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73254739"/>
              </p:ext>
            </p:extLst>
          </p:nvPr>
        </p:nvGraphicFramePr>
        <p:xfrm>
          <a:off x="4938135" y="1792394"/>
          <a:ext cx="6802907" cy="441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56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4" y="374519"/>
            <a:ext cx="8534400" cy="948526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Técnicas de estatística descritiva -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944" y="2009103"/>
            <a:ext cx="11323225" cy="405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Tabela de frequências simples</a:t>
            </a:r>
          </a:p>
          <a:p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11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20785"/>
              </p:ext>
            </p:extLst>
          </p:nvPr>
        </p:nvGraphicFramePr>
        <p:xfrm>
          <a:off x="2244585" y="2768957"/>
          <a:ext cx="807791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14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+mj-lt"/>
                        </a:rPr>
                        <a:t>Estado</a:t>
                      </a:r>
                      <a:r>
                        <a:rPr lang="pt-BR" sz="2400" b="1" baseline="0" dirty="0">
                          <a:latin typeface="+mj-lt"/>
                        </a:rPr>
                        <a:t> civil</a:t>
                      </a:r>
                      <a:endParaRPr lang="pt-BR" sz="24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+mj-lt"/>
                        </a:rPr>
                        <a:t>Frequência absoluta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+mj-lt"/>
                        </a:rPr>
                        <a:t>Frequência</a:t>
                      </a:r>
                      <a:r>
                        <a:rPr lang="pt-BR" sz="2400" b="1" baseline="0" dirty="0">
                          <a:latin typeface="+mj-lt"/>
                        </a:rPr>
                        <a:t> relativa</a:t>
                      </a:r>
                      <a:endParaRPr lang="pt-BR" sz="2400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9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Solteiro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42,86%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9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Casado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43,12%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9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Divorciado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2,6%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39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Viúvo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3,12%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9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Outro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+mj-lt"/>
                        </a:rPr>
                        <a:t>8,31%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39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+mj-lt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+mj-lt"/>
                        </a:rPr>
                        <a:t>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latin typeface="+mj-lt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9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4" y="374519"/>
            <a:ext cx="8534400" cy="948526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Técnicas de estatística descritiva -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944" y="1815920"/>
            <a:ext cx="11323225" cy="405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Tabela de frequências em faixas de valores</a:t>
            </a:r>
          </a:p>
          <a:p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12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56609"/>
                  </p:ext>
                </p:extLst>
              </p:nvPr>
            </p:nvGraphicFramePr>
            <p:xfrm>
              <a:off x="2154433" y="2498316"/>
              <a:ext cx="8077914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4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9126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926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20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+mj-lt"/>
                            </a:rPr>
                            <a:t>Peso das crianças [kg]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+mj-lt"/>
                            </a:rPr>
                            <a:t>Frequência</a:t>
                          </a:r>
                          <a:r>
                            <a:rPr lang="pt-BR" sz="2400" b="1" baseline="0" dirty="0">
                              <a:latin typeface="+mj-lt"/>
                            </a:rPr>
                            <a:t> no intervalo </a:t>
                          </a:r>
                          <a:r>
                            <a:rPr lang="pt-BR" sz="2400" b="1" i="1" baseline="0" dirty="0">
                              <a:latin typeface="+mj-lt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pt-BR" sz="2400" b="1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+mj-lt"/>
                            </a:rPr>
                            <a:t>Frequência</a:t>
                          </a:r>
                          <a:r>
                            <a:rPr lang="pt-BR" sz="2400" b="1" baseline="0" dirty="0">
                              <a:latin typeface="+mj-lt"/>
                            </a:rPr>
                            <a:t> relativa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pt-BR" sz="2400" b="1" i="1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pt-BR" sz="2400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pt-BR" sz="2400" b="1" i="1" baseline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pt-BR" sz="2400" b="1" i="1" baseline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endParaRPr lang="pt-BR" sz="2400" b="1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40 a 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0,16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9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50</a:t>
                          </a:r>
                          <a:r>
                            <a:rPr lang="pt-BR" sz="2400" baseline="0" dirty="0">
                              <a:latin typeface="+mj-lt"/>
                            </a:rPr>
                            <a:t> a 60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0,44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9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60</a:t>
                          </a:r>
                          <a:r>
                            <a:rPr lang="pt-BR" sz="2400" baseline="0" dirty="0">
                              <a:latin typeface="+mj-lt"/>
                            </a:rPr>
                            <a:t> a 70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0,16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9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70 a 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0,12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9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80 a 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>
                              <a:latin typeface="+mj-lt"/>
                            </a:rPr>
                            <a:t>0,12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9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+mj-lt"/>
                            </a:rPr>
                            <a:t>Total - </a:t>
                          </a:r>
                          <a14:m>
                            <m:oMath xmlns:m="http://schemas.openxmlformats.org/officeDocument/2006/math"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endParaRPr lang="pt-BR" sz="2400" b="1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+mj-lt"/>
                            </a:rPr>
                            <a:t>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>
                              <a:latin typeface="+mj-lt"/>
                            </a:rPr>
                            <a:t>100%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56609"/>
                  </p:ext>
                </p:extLst>
              </p:nvPr>
            </p:nvGraphicFramePr>
            <p:xfrm>
              <a:off x="2154433" y="2498316"/>
              <a:ext cx="8077914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4010"/>
                    <a:gridCol w="2891266"/>
                    <a:gridCol w="2692638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 smtClean="0">
                              <a:latin typeface="+mj-lt"/>
                            </a:rPr>
                            <a:t>Peso das crianças [kg]</a:t>
                          </a:r>
                          <a:endParaRPr lang="pt-BR" sz="2400" b="1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86316" t="-5185" r="-93895" b="-3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226" t="-5185" r="-905" b="-35111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40 a 50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8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0,16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50</a:t>
                          </a:r>
                          <a:r>
                            <a:rPr lang="pt-BR" sz="2400" baseline="0" dirty="0" smtClean="0">
                              <a:latin typeface="+mj-lt"/>
                            </a:rPr>
                            <a:t> a 60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22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0,44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60</a:t>
                          </a:r>
                          <a:r>
                            <a:rPr lang="pt-BR" sz="2400" baseline="0" dirty="0" smtClean="0">
                              <a:latin typeface="+mj-lt"/>
                            </a:rPr>
                            <a:t> a 70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8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0,16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70 a 80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6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0,12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80 a 90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6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 smtClean="0">
                              <a:latin typeface="+mj-lt"/>
                            </a:rPr>
                            <a:t>0,12</a:t>
                          </a:r>
                          <a:endParaRPr lang="pt-BR" sz="2400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44" t="-690667" r="-22518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 smtClean="0">
                              <a:latin typeface="+mj-lt"/>
                            </a:rPr>
                            <a:t>100</a:t>
                          </a:r>
                          <a:endParaRPr lang="pt-BR" sz="2400" b="1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dirty="0" smtClean="0">
                              <a:latin typeface="+mj-lt"/>
                            </a:rPr>
                            <a:t>100%</a:t>
                          </a:r>
                          <a:endParaRPr lang="pt-BR" sz="2400" b="1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686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4" y="374519"/>
            <a:ext cx="9327000" cy="948526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Técnicas de estatística descritiva – medidas 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6823" y="2009103"/>
            <a:ext cx="11127346" cy="405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As medidas resumo podem focar vários aspectos no conjunto de dados: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Tendência central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Dispersão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Ordenação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Simetria</a:t>
            </a: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13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27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4" y="374519"/>
            <a:ext cx="9327000" cy="948526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Técnicas de estatística descritiva – medidas resumo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60944" y="1841677"/>
                <a:ext cx="11323225" cy="405537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200" dirty="0">
                    <a:solidFill>
                      <a:schemeClr val="tx1"/>
                    </a:solidFill>
                    <a:latin typeface="+mj-lt"/>
                  </a:rPr>
                  <a:t>1. Tendência central</a:t>
                </a:r>
                <a:endParaRPr lang="pt-BR" sz="28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pt-BR" sz="2800" dirty="0">
                    <a:solidFill>
                      <a:schemeClr val="tx1"/>
                    </a:solidFill>
                    <a:latin typeface="+mj-lt"/>
                  </a:rPr>
                  <a:t>Média aritmética: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sz="32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pt-BR" sz="32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pt-BR" sz="2800" dirty="0">
                    <a:solidFill>
                      <a:schemeClr val="tx1"/>
                    </a:solidFill>
                    <a:latin typeface="+mj-lt"/>
                  </a:rPr>
                  <a:t>Mediana: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𝑚𝑝𝑎𝑟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pt-BR" sz="3200" b="0" dirty="0">
                    <a:solidFill>
                      <a:schemeClr val="tx1"/>
                    </a:solidFill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pt-B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pt-BR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BR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b>
                        </m:sSub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B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pt-B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sz="3200" b="0" dirty="0">
                    <a:solidFill>
                      <a:schemeClr val="tx1"/>
                    </a:solidFill>
                    <a:latin typeface="+mj-lt"/>
                  </a:rPr>
                  <a:t>. Ordenar valores para calcular</a:t>
                </a:r>
              </a:p>
              <a:p>
                <a:pPr marL="0" indent="0">
                  <a:buNone/>
                </a:pPr>
                <a:endParaRPr lang="pt-BR" sz="3200" b="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pt-BR" sz="2800" dirty="0">
                    <a:solidFill>
                      <a:schemeClr val="tx1"/>
                    </a:solidFill>
                    <a:latin typeface="+mj-lt"/>
                  </a:rPr>
                  <a:t>Moda: valor mais frequente observado em um conjunto de dados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944" y="1841677"/>
                <a:ext cx="11323225" cy="4055373"/>
              </a:xfrm>
              <a:blipFill>
                <a:blip r:embed="rId2"/>
                <a:stretch>
                  <a:fillRect l="-2100" t="-3910" r="-754"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14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2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5" y="374518"/>
            <a:ext cx="4740229" cy="948526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Atividades da aula 1 – </a:t>
            </a:r>
            <a:r>
              <a:rPr lang="pt-BR" sz="4000" b="1" dirty="0" err="1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Problem</a:t>
            </a:r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 </a:t>
            </a:r>
            <a:r>
              <a:rPr lang="pt-BR" sz="4000" b="1" dirty="0" err="1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Based</a:t>
            </a:r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 Learning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6719" y="1754637"/>
            <a:ext cx="5092569" cy="488771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Determine a média, mediana e moda dos conjuntos de dados nos quadros ao lado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24EE89-397A-4661-813E-7CEDC410EA5D}" type="slidenum">
              <a:rPr kumimoji="0" lang="pt-B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612D77-6568-42BA-9009-11E66C261560}"/>
              </a:ext>
            </a:extLst>
          </p:cNvPr>
          <p:cNvSpPr/>
          <p:nvPr/>
        </p:nvSpPr>
        <p:spPr>
          <a:xfrm>
            <a:off x="7310057" y="461975"/>
            <a:ext cx="432033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  <a:latin typeface="CMR12"/>
              </a:rPr>
              <a:t>Como parte de um estudo para melhorar o controle da qualidade de uma linha de produção, o peso (em onças) de 25 barras de sabão são medidos. </a:t>
            </a:r>
          </a:p>
          <a:p>
            <a:pPr algn="ctr"/>
            <a:r>
              <a:rPr lang="pt-BR" dirty="0">
                <a:solidFill>
                  <a:srgbClr val="000000"/>
                </a:solidFill>
                <a:latin typeface="CMR12"/>
              </a:rPr>
              <a:t>Os resultados são os seguintes:</a:t>
            </a:r>
            <a:br>
              <a:rPr lang="pt-BR" dirty="0">
                <a:solidFill>
                  <a:srgbClr val="000000"/>
                </a:solidFill>
                <a:latin typeface="CMR12"/>
              </a:rPr>
            </a:br>
            <a:r>
              <a:rPr lang="pt-BR" dirty="0">
                <a:solidFill>
                  <a:srgbClr val="000000"/>
                </a:solidFill>
                <a:latin typeface="CMR12"/>
              </a:rPr>
              <a:t>11,6 12,6 12,7 12,8 13,1 13,3 13,6 13,7 13,8 14,1 14,3 14,3 14,6 14,8 15,1 15,2 15,6 15,6 15,7 15,8 15,8 15,9 15,9 16,1 16,2</a:t>
            </a:r>
            <a:r>
              <a:rPr lang="pt-BR" dirty="0"/>
              <a:t>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68216B3-D476-4361-84C2-66A7526AF609}"/>
              </a:ext>
            </a:extLst>
          </p:cNvPr>
          <p:cNvSpPr/>
          <p:nvPr/>
        </p:nvSpPr>
        <p:spPr>
          <a:xfrm>
            <a:off x="460945" y="3725539"/>
            <a:ext cx="664407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O “</a:t>
            </a:r>
            <a:r>
              <a:rPr lang="pt-BR" dirty="0" err="1"/>
              <a:t>apgar</a:t>
            </a:r>
            <a:r>
              <a:rPr lang="pt-BR" dirty="0"/>
              <a:t>”  é um escore usado para avaliar reflexos de bebês recém-nascidos. Cada bebê é avaliado por um médico, a escala são valores inteiros de 0 a 10. Uma amostra de 1000 bebês em um certo país foi avaliada (tabela abaixo). Qual o escore médio da população?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3651BA8C-5FED-46CF-8504-6C2F25AB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282028"/>
              </p:ext>
            </p:extLst>
          </p:nvPr>
        </p:nvGraphicFramePr>
        <p:xfrm>
          <a:off x="460944" y="5149221"/>
          <a:ext cx="6644078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1111">
                  <a:extLst>
                    <a:ext uri="{9D8B030D-6E8A-4147-A177-3AD203B41FA5}">
                      <a16:colId xmlns:a16="http://schemas.microsoft.com/office/drawing/2014/main" val="2228026285"/>
                    </a:ext>
                  </a:extLst>
                </a:gridCol>
                <a:gridCol w="382739">
                  <a:extLst>
                    <a:ext uri="{9D8B030D-6E8A-4147-A177-3AD203B41FA5}">
                      <a16:colId xmlns:a16="http://schemas.microsoft.com/office/drawing/2014/main" val="882344146"/>
                    </a:ext>
                  </a:extLst>
                </a:gridCol>
                <a:gridCol w="444616">
                  <a:extLst>
                    <a:ext uri="{9D8B030D-6E8A-4147-A177-3AD203B41FA5}">
                      <a16:colId xmlns:a16="http://schemas.microsoft.com/office/drawing/2014/main" val="1292689286"/>
                    </a:ext>
                  </a:extLst>
                </a:gridCol>
                <a:gridCol w="436228">
                  <a:extLst>
                    <a:ext uri="{9D8B030D-6E8A-4147-A177-3AD203B41FA5}">
                      <a16:colId xmlns:a16="http://schemas.microsoft.com/office/drawing/2014/main" val="2745185969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471365880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3696206711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472214897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1809376633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6562728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3174665947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2704787251"/>
                    </a:ext>
                  </a:extLst>
                </a:gridCol>
                <a:gridCol w="553673">
                  <a:extLst>
                    <a:ext uri="{9D8B030D-6E8A-4147-A177-3AD203B41FA5}">
                      <a16:colId xmlns:a16="http://schemas.microsoft.com/office/drawing/2014/main" val="15209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6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Nº bebês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76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3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336806" y="463640"/>
            <a:ext cx="9666107" cy="1129340"/>
          </a:xfrm>
        </p:spPr>
        <p:txBody>
          <a:bodyPr>
            <a:noAutofit/>
          </a:bodyPr>
          <a:lstStyle/>
          <a:p>
            <a:pPr algn="l" eaLnBrk="1" hangingPunct="1"/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Charada estatística #1 (e porque o ser humano é ruim nisso)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855932" y="1962041"/>
            <a:ext cx="10627856" cy="434462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2008 -&gt; gov. britânico sanciona lei que garantia vacinas contra o HPV (vírus que causa o câncer de colo de útero) para meninas pré-adolescentes. Natalie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Morton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(14), morreu poucas horas após receber a vacina. O programa foi cancelado.</a:t>
            </a:r>
          </a:p>
          <a:p>
            <a:pPr marL="0" indent="0" algn="ctr">
              <a:buNone/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tx1"/>
                </a:solidFill>
                <a:latin typeface="+mj-lt"/>
              </a:rPr>
              <a:t>Como determinar se o que causou a morte foi a vacina?!</a:t>
            </a:r>
          </a:p>
          <a:p>
            <a:pPr marL="0" indent="0" algn="ctr">
              <a:buNone/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pt-BR" b="1" i="1" dirty="0">
                <a:solidFill>
                  <a:srgbClr val="FF0000"/>
                </a:solidFill>
                <a:latin typeface="+mj-lt"/>
              </a:rPr>
              <a:t>post hoc, ergo </a:t>
            </a:r>
            <a:r>
              <a:rPr lang="pt-BR" b="1" i="1" dirty="0" err="1">
                <a:solidFill>
                  <a:srgbClr val="FF0000"/>
                </a:solidFill>
                <a:latin typeface="+mj-lt"/>
              </a:rPr>
              <a:t>propter</a:t>
            </a:r>
            <a:r>
              <a:rPr lang="pt-BR" b="1" i="1" dirty="0">
                <a:solidFill>
                  <a:srgbClr val="FF0000"/>
                </a:solidFill>
                <a:latin typeface="+mj-lt"/>
              </a:rPr>
              <a:t> hoc</a:t>
            </a:r>
          </a:p>
          <a:p>
            <a:pPr algn="ctr"/>
            <a:r>
              <a:rPr lang="pt-BR" b="1" dirty="0">
                <a:solidFill>
                  <a:srgbClr val="FF0000"/>
                </a:solidFill>
                <a:latin typeface="+mj-lt"/>
              </a:rPr>
              <a:t>Dificuldade em entender o conceito do acaso e vieses cognitivos</a:t>
            </a:r>
          </a:p>
        </p:txBody>
      </p:sp>
    </p:spTree>
    <p:extLst>
      <p:ext uri="{BB962C8B-B14F-4D97-AF65-F5344CB8AC3E}">
        <p14:creationId xmlns:p14="http://schemas.microsoft.com/office/powerpoint/2010/main" val="123889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5262" y="133730"/>
            <a:ext cx="8534400" cy="637816"/>
          </a:xfrm>
        </p:spPr>
        <p:txBody>
          <a:bodyPr>
            <a:normAutofit/>
          </a:bodyPr>
          <a:lstStyle/>
          <a:p>
            <a:r>
              <a:rPr lang="pt-BR" sz="4000" b="1" dirty="0" err="1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Roadmap</a:t>
            </a:r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 do curso</a:t>
            </a:r>
          </a:p>
        </p:txBody>
      </p:sp>
      <p:sp>
        <p:nvSpPr>
          <p:cNvPr id="32" name="Fluxograma: Processo 3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SpPr/>
          <p:nvPr/>
        </p:nvSpPr>
        <p:spPr>
          <a:xfrm>
            <a:off x="884779" y="853568"/>
            <a:ext cx="2326172" cy="981903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Apresentando e descrevendo informações</a:t>
            </a:r>
          </a:p>
        </p:txBody>
      </p:sp>
      <p:sp>
        <p:nvSpPr>
          <p:cNvPr id="33" name="Fluxograma: Processo 32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SpPr/>
          <p:nvPr/>
        </p:nvSpPr>
        <p:spPr>
          <a:xfrm>
            <a:off x="884779" y="2145392"/>
            <a:ext cx="2310443" cy="696348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Coleta</a:t>
            </a:r>
            <a:r>
              <a:rPr lang="pt-BR" sz="2000" baseline="0" dirty="0">
                <a:latin typeface="+mj-lt"/>
              </a:rPr>
              <a:t> e tratamento de dados</a:t>
            </a:r>
            <a:endParaRPr lang="pt-BR" sz="2000" dirty="0">
              <a:latin typeface="+mj-lt"/>
            </a:endParaRPr>
          </a:p>
        </p:txBody>
      </p:sp>
      <p:sp>
        <p:nvSpPr>
          <p:cNvPr id="34" name="Fluxograma: Processo 33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SpPr/>
          <p:nvPr/>
        </p:nvSpPr>
        <p:spPr>
          <a:xfrm>
            <a:off x="884779" y="3911905"/>
            <a:ext cx="2225260" cy="581041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Estatística descritiva</a:t>
            </a:r>
          </a:p>
        </p:txBody>
      </p:sp>
      <p:sp>
        <p:nvSpPr>
          <p:cNvPr id="35" name="Fluxograma: Processo 34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SpPr/>
          <p:nvPr/>
        </p:nvSpPr>
        <p:spPr>
          <a:xfrm>
            <a:off x="8556224" y="781451"/>
            <a:ext cx="2922326" cy="1085898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Obtendo previsões confiáveis sobre variáveis de interesse</a:t>
            </a:r>
          </a:p>
        </p:txBody>
      </p: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SpPr/>
          <p:nvPr/>
        </p:nvSpPr>
        <p:spPr>
          <a:xfrm>
            <a:off x="884779" y="3111763"/>
            <a:ext cx="2286451" cy="539635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>
                <a:latin typeface="+mj-lt"/>
              </a:rPr>
              <a:t>Tabelas e gráficos</a:t>
            </a:r>
          </a:p>
        </p:txBody>
      </p:sp>
      <p:sp>
        <p:nvSpPr>
          <p:cNvPr id="37" name="Fluxograma: Processo 36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SpPr/>
          <p:nvPr/>
        </p:nvSpPr>
        <p:spPr>
          <a:xfrm>
            <a:off x="4904710" y="2239266"/>
            <a:ext cx="2334309" cy="985974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Distribuições de probabilidade básicas</a:t>
            </a:r>
          </a:p>
        </p:txBody>
      </p: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SpPr/>
          <p:nvPr/>
        </p:nvSpPr>
        <p:spPr>
          <a:xfrm>
            <a:off x="4404156" y="821147"/>
            <a:ext cx="3337900" cy="990042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>
                <a:latin typeface="+mj-lt"/>
              </a:rPr>
              <a:t>Tirando conclusões sobre populações com base em informações amostrais</a:t>
            </a:r>
          </a:p>
        </p:txBody>
      </p:sp>
      <p:cxnSp>
        <p:nvCxnSpPr>
          <p:cNvPr id="39" name="Conector de seta reta 10">
            <a:extLst>
              <a:ext uri="{FF2B5EF4-FFF2-40B4-BE49-F238E27FC236}">
                <a16:creationId xmlns:a16="http://schemas.microsoft.com/office/drawing/2014/main" id="{00000000-0008-0000-0200-00000B00000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2040001" y="1835471"/>
            <a:ext cx="7864" cy="3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11">
            <a:extLst>
              <a:ext uri="{FF2B5EF4-FFF2-40B4-BE49-F238E27FC236}">
                <a16:creationId xmlns:a16="http://schemas.microsoft.com/office/drawing/2014/main" id="{00000000-0008-0000-0200-00000C00000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195222" y="2493566"/>
            <a:ext cx="1709488" cy="23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Fluxograma: Processo 40">
            <a:extLst>
              <a:ext uri="{FF2B5EF4-FFF2-40B4-BE49-F238E27FC236}">
                <a16:creationId xmlns:a16="http://schemas.microsoft.com/office/drawing/2014/main" id="{00000000-0008-0000-0200-00000D000000}"/>
              </a:ext>
            </a:extLst>
          </p:cNvPr>
          <p:cNvSpPr/>
          <p:nvPr/>
        </p:nvSpPr>
        <p:spPr>
          <a:xfrm>
            <a:off x="4928845" y="3485945"/>
            <a:ext cx="2334309" cy="984230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>
                <a:latin typeface="+mj-lt"/>
              </a:rPr>
              <a:t>Distribuição normal, Student e</a:t>
            </a:r>
            <a:r>
              <a:rPr lang="pt-BR" sz="2000" baseline="0">
                <a:latin typeface="+mj-lt"/>
              </a:rPr>
              <a:t> por amostragem</a:t>
            </a:r>
            <a:endParaRPr lang="pt-BR" sz="2000">
              <a:latin typeface="+mj-lt"/>
            </a:endParaRPr>
          </a:p>
        </p:txBody>
      </p:sp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00000000-0008-0000-0200-00000E000000}"/>
              </a:ext>
            </a:extLst>
          </p:cNvPr>
          <p:cNvSpPr/>
          <p:nvPr/>
        </p:nvSpPr>
        <p:spPr>
          <a:xfrm>
            <a:off x="3813294" y="5125119"/>
            <a:ext cx="2089529" cy="790847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>
                <a:latin typeface="+mj-lt"/>
              </a:rPr>
              <a:t>A</a:t>
            </a:r>
            <a:r>
              <a:rPr lang="pt-BR" sz="2000" baseline="0">
                <a:latin typeface="+mj-lt"/>
              </a:rPr>
              <a:t> arte da estimativa</a:t>
            </a:r>
            <a:endParaRPr lang="pt-BR" sz="2000">
              <a:latin typeface="+mj-lt"/>
            </a:endParaRPr>
          </a:p>
        </p:txBody>
      </p:sp>
      <p:cxnSp>
        <p:nvCxnSpPr>
          <p:cNvPr id="43" name="Conector de seta reta 16">
            <a:extLst>
              <a:ext uri="{FF2B5EF4-FFF2-40B4-BE49-F238E27FC236}">
                <a16:creationId xmlns:a16="http://schemas.microsoft.com/office/drawing/2014/main" id="{00000000-0008-0000-0200-000011000000}"/>
              </a:ext>
            </a:extLst>
          </p:cNvPr>
          <p:cNvCxnSpPr>
            <a:stCxn id="38" idx="2"/>
            <a:endCxn id="37" idx="0"/>
          </p:cNvCxnSpPr>
          <p:nvPr/>
        </p:nvCxnSpPr>
        <p:spPr>
          <a:xfrm flipH="1">
            <a:off x="6071865" y="1811189"/>
            <a:ext cx="1241" cy="42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Fluxograma: Processo 43">
            <a:extLst>
              <a:ext uri="{FF2B5EF4-FFF2-40B4-BE49-F238E27FC236}">
                <a16:creationId xmlns:a16="http://schemas.microsoft.com/office/drawing/2014/main" id="{00000000-0008-0000-0200-000015000000}"/>
              </a:ext>
            </a:extLst>
          </p:cNvPr>
          <p:cNvSpPr/>
          <p:nvPr/>
        </p:nvSpPr>
        <p:spPr>
          <a:xfrm>
            <a:off x="6186480" y="5127445"/>
            <a:ext cx="1737299" cy="797914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>
                <a:latin typeface="+mj-lt"/>
              </a:rPr>
              <a:t>Testes de hipóteses</a:t>
            </a:r>
          </a:p>
        </p:txBody>
      </p:sp>
      <p:cxnSp>
        <p:nvCxnSpPr>
          <p:cNvPr id="45" name="Conector de seta reta 22">
            <a:extLst>
              <a:ext uri="{FF2B5EF4-FFF2-40B4-BE49-F238E27FC236}">
                <a16:creationId xmlns:a16="http://schemas.microsoft.com/office/drawing/2014/main" id="{00000000-0008-0000-0200-000017000000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4858059" y="4470175"/>
            <a:ext cx="1237941" cy="65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ector de seta reta 25">
            <a:extLst>
              <a:ext uri="{FF2B5EF4-FFF2-40B4-BE49-F238E27FC236}">
                <a16:creationId xmlns:a16="http://schemas.microsoft.com/office/drawing/2014/main" id="{00000000-0008-0000-0200-00001A000000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6096000" y="4470175"/>
            <a:ext cx="959130" cy="65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de seta reta 30">
            <a:extLst>
              <a:ext uri="{FF2B5EF4-FFF2-40B4-BE49-F238E27FC236}">
                <a16:creationId xmlns:a16="http://schemas.microsoft.com/office/drawing/2014/main" id="{00000000-0008-0000-0200-00001F00000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3171230" y="2732253"/>
            <a:ext cx="1733480" cy="64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de seta reta 31">
            <a:extLst>
              <a:ext uri="{FF2B5EF4-FFF2-40B4-BE49-F238E27FC236}">
                <a16:creationId xmlns:a16="http://schemas.microsoft.com/office/drawing/2014/main" id="{00000000-0008-0000-0200-000020000000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3110039" y="2732253"/>
            <a:ext cx="1794671" cy="147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uxograma: Processo 48">
            <a:extLst>
              <a:ext uri="{FF2B5EF4-FFF2-40B4-BE49-F238E27FC236}">
                <a16:creationId xmlns:a16="http://schemas.microsoft.com/office/drawing/2014/main" id="{00000000-0008-0000-0200-00002B000000}"/>
              </a:ext>
            </a:extLst>
          </p:cNvPr>
          <p:cNvSpPr/>
          <p:nvPr/>
        </p:nvSpPr>
        <p:spPr>
          <a:xfrm>
            <a:off x="8838516" y="3167619"/>
            <a:ext cx="2334309" cy="990043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Correlação e modelo de regressão</a:t>
            </a:r>
            <a:r>
              <a:rPr lang="pt-BR" sz="2000" baseline="0" dirty="0">
                <a:latin typeface="+mj-lt"/>
              </a:rPr>
              <a:t> linear simples</a:t>
            </a:r>
            <a:endParaRPr lang="pt-BR" sz="2000" dirty="0">
              <a:latin typeface="+mj-lt"/>
            </a:endParaRPr>
          </a:p>
        </p:txBody>
      </p:sp>
      <p:sp>
        <p:nvSpPr>
          <p:cNvPr id="50" name="Fluxograma: Processo 49">
            <a:extLst>
              <a:ext uri="{FF2B5EF4-FFF2-40B4-BE49-F238E27FC236}">
                <a16:creationId xmlns:a16="http://schemas.microsoft.com/office/drawing/2014/main" id="{00000000-0008-0000-0200-00002C000000}"/>
              </a:ext>
            </a:extLst>
          </p:cNvPr>
          <p:cNvSpPr/>
          <p:nvPr/>
        </p:nvSpPr>
        <p:spPr>
          <a:xfrm>
            <a:off x="8207437" y="4958358"/>
            <a:ext cx="1557060" cy="984229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>
                <a:latin typeface="+mj-lt"/>
              </a:rPr>
              <a:t>Modelo de regressão múltipla</a:t>
            </a:r>
          </a:p>
        </p:txBody>
      </p:sp>
      <p:sp>
        <p:nvSpPr>
          <p:cNvPr id="51" name="Fluxograma: Processo 50">
            <a:extLst>
              <a:ext uri="{FF2B5EF4-FFF2-40B4-BE49-F238E27FC236}">
                <a16:creationId xmlns:a16="http://schemas.microsoft.com/office/drawing/2014/main" id="{00000000-0008-0000-0200-00002D000000}"/>
              </a:ext>
            </a:extLst>
          </p:cNvPr>
          <p:cNvSpPr/>
          <p:nvPr/>
        </p:nvSpPr>
        <p:spPr>
          <a:xfrm>
            <a:off x="10374940" y="4958358"/>
            <a:ext cx="1320548" cy="984229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ANOVA</a:t>
            </a:r>
          </a:p>
        </p:txBody>
      </p:sp>
      <p:cxnSp>
        <p:nvCxnSpPr>
          <p:cNvPr id="52" name="Conector de seta reta 45">
            <a:extLst>
              <a:ext uri="{FF2B5EF4-FFF2-40B4-BE49-F238E27FC236}">
                <a16:creationId xmlns:a16="http://schemas.microsoft.com/office/drawing/2014/main" id="{00000000-0008-0000-0200-00002E000000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8985967" y="4157662"/>
            <a:ext cx="1019704" cy="80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de seta reta 46">
            <a:extLst>
              <a:ext uri="{FF2B5EF4-FFF2-40B4-BE49-F238E27FC236}">
                <a16:creationId xmlns:a16="http://schemas.microsoft.com/office/drawing/2014/main" id="{00000000-0008-0000-0200-00002F000000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10005671" y="4157662"/>
            <a:ext cx="1029543" cy="80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de seta reta 62">
            <a:extLst>
              <a:ext uri="{FF2B5EF4-FFF2-40B4-BE49-F238E27FC236}">
                <a16:creationId xmlns:a16="http://schemas.microsoft.com/office/drawing/2014/main" id="{00000000-0008-0000-0200-00003F000000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3195222" y="2493566"/>
            <a:ext cx="1733623" cy="148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70">
            <a:extLst>
              <a:ext uri="{FF2B5EF4-FFF2-40B4-BE49-F238E27FC236}">
                <a16:creationId xmlns:a16="http://schemas.microsoft.com/office/drawing/2014/main" id="{00000000-0008-0000-0200-000047000000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 flipV="1">
            <a:off x="3110039" y="3978060"/>
            <a:ext cx="1818806" cy="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de seta reta 74">
            <a:extLst>
              <a:ext uri="{FF2B5EF4-FFF2-40B4-BE49-F238E27FC236}">
                <a16:creationId xmlns:a16="http://schemas.microsoft.com/office/drawing/2014/main" id="{00000000-0008-0000-0200-00004B000000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 flipH="1">
            <a:off x="10005671" y="1867349"/>
            <a:ext cx="11716" cy="130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Fluxograma: Processo 56">
            <a:extLst>
              <a:ext uri="{FF2B5EF4-FFF2-40B4-BE49-F238E27FC236}">
                <a16:creationId xmlns:a16="http://schemas.microsoft.com/office/drawing/2014/main" id="{00000000-0008-0000-0200-000063000000}"/>
              </a:ext>
            </a:extLst>
          </p:cNvPr>
          <p:cNvSpPr/>
          <p:nvPr/>
        </p:nvSpPr>
        <p:spPr>
          <a:xfrm>
            <a:off x="550459" y="6104103"/>
            <a:ext cx="11365316" cy="606047"/>
          </a:xfrm>
          <a:prstGeom prst="flowChartProces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dirty="0">
                <a:latin typeface="+mj-lt"/>
              </a:rPr>
              <a:t>Probabilidade e estatística</a:t>
            </a:r>
          </a:p>
        </p:txBody>
      </p:sp>
    </p:spTree>
    <p:extLst>
      <p:ext uri="{BB962C8B-B14F-4D97-AF65-F5344CB8AC3E}">
        <p14:creationId xmlns:p14="http://schemas.microsoft.com/office/powerpoint/2010/main" val="40839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287" y="549619"/>
            <a:ext cx="4478052" cy="948526"/>
          </a:xfrm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O modelo científico estatístico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951" y="1930464"/>
            <a:ext cx="5262977" cy="425166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800" dirty="0">
                <a:solidFill>
                  <a:schemeClr val="tx1"/>
                </a:solidFill>
                <a:latin typeface="+mj-lt"/>
              </a:rPr>
              <a:t>Determinístico:</a:t>
            </a:r>
          </a:p>
          <a:p>
            <a:pPr marL="806958" lvl="1" indent="-514350"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+mj-lt"/>
              </a:rPr>
              <a:t>As condições nas quais uma experiência é realizada determinam o resultado exato do experimento</a:t>
            </a:r>
          </a:p>
          <a:p>
            <a:pPr marL="806958" lvl="1" indent="-514350">
              <a:buFont typeface="+mj-lt"/>
              <a:buAutoNum type="alphaLcParenR"/>
            </a:pPr>
            <a:r>
              <a:rPr lang="pt-BR" sz="2800" dirty="0">
                <a:solidFill>
                  <a:schemeClr val="tx1"/>
                </a:solidFill>
                <a:latin typeface="+mj-lt"/>
              </a:rPr>
              <a:t>A solução de um conjunto de equações matemáticas especifica o resultado exato do experimento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solidFill>
                  <a:schemeClr val="tx1"/>
                </a:solidFill>
                <a:latin typeface="+mj-lt"/>
              </a:rPr>
              <a:t>Probabilísticos</a:t>
            </a:r>
          </a:p>
          <a:p>
            <a:pPr marL="806958" lvl="1" indent="-514350">
              <a:buFont typeface="+mj-lt"/>
              <a:buAutoNum type="alphaLcParenR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Experimento aleatório: os resultados variam de forma imprevisível quando o experimento é realizado sob as mesmas condições</a:t>
            </a:r>
          </a:p>
          <a:p>
            <a:pPr marL="292608" lvl="1" indent="0">
              <a:buNone/>
            </a:pPr>
            <a:endParaRPr lang="pt-BR" sz="2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4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384" y="378503"/>
            <a:ext cx="6207616" cy="62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4" y="374519"/>
            <a:ext cx="8534400" cy="948526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Conceitos básicos – o que é estatística?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671" y="1861175"/>
            <a:ext cx="6345858" cy="4287192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solidFill>
                  <a:schemeClr val="tx1"/>
                </a:solidFill>
                <a:latin typeface="+mj-lt"/>
              </a:rPr>
              <a:t>Conjunto de métodos e técnicas (ferramentas) que auxiliam a tomada de decisão quando na presença de incerteza</a:t>
            </a:r>
          </a:p>
          <a:p>
            <a:r>
              <a:rPr lang="pt-BR" sz="3200" dirty="0">
                <a:solidFill>
                  <a:schemeClr val="tx1"/>
                </a:solidFill>
                <a:latin typeface="+mj-lt"/>
              </a:rPr>
              <a:t>“é a arte de torturar os dados até que eles confessem a verdade”</a:t>
            </a:r>
          </a:p>
          <a:p>
            <a:r>
              <a:rPr lang="pt-BR" sz="3200" dirty="0">
                <a:solidFill>
                  <a:schemeClr val="tx1"/>
                </a:solidFill>
                <a:latin typeface="+mj-lt"/>
              </a:rPr>
              <a:t>O tratamento quantitativo adequado à incerteza é obtido por meio do estudo de probabilidades</a:t>
            </a:r>
          </a:p>
          <a:p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5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940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3261" y="727450"/>
            <a:ext cx="8773209" cy="654527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Estatística descritiva X estatística inferencial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6671" y="1777285"/>
            <a:ext cx="5898524" cy="1622738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+mj-lt"/>
              </a:rPr>
              <a:t>OBJETIVO 1: resumir as principais características de um conjunto de dados por meio de tabelas, gráficos e resumos numéricos</a:t>
            </a:r>
          </a:p>
          <a:p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6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01282"/>
              </p:ext>
            </p:extLst>
          </p:nvPr>
        </p:nvGraphicFramePr>
        <p:xfrm>
          <a:off x="862885" y="3400023"/>
          <a:ext cx="546064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Tabelas de 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Agrupam informações</a:t>
                      </a:r>
                      <a:r>
                        <a:rPr lang="pt-BR" baseline="0" dirty="0"/>
                        <a:t> sobre listas volumosas de dados, para que estas possam ser analisadas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Agrupam</a:t>
                      </a:r>
                      <a:r>
                        <a:rPr lang="pt-BR" baseline="0" dirty="0"/>
                        <a:t> informações sobre dados de forma visual, para chamar atenção do analista para alguns aspectos específicos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Resumos numéricos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Levantam</a:t>
                      </a:r>
                      <a:r>
                        <a:rPr lang="pt-BR" baseline="0" dirty="0"/>
                        <a:t> informações importantes sobre um conjunto de dados por meio de medidas resumo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113095A1-78D2-4B4E-BD8B-916CDD09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658" y="1693247"/>
            <a:ext cx="4699780" cy="47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3261" y="549478"/>
            <a:ext cx="8773209" cy="654527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Estatística descritiva X estatística inferencial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562" y="1803624"/>
            <a:ext cx="6177919" cy="4287192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+mj-lt"/>
              </a:rPr>
              <a:t>OBJETIVO 2: utiliza informações incompletas para tomar decisões e tirar conclusões satisfatórias</a:t>
            </a:r>
          </a:p>
          <a:p>
            <a:pPr algn="ctr"/>
            <a:endParaRPr lang="pt-BR" sz="2800" dirty="0">
              <a:solidFill>
                <a:schemeClr val="tx1"/>
              </a:solidFill>
              <a:latin typeface="+mj-lt"/>
            </a:endParaRPr>
          </a:p>
          <a:p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7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77048"/>
              </p:ext>
            </p:extLst>
          </p:nvPr>
        </p:nvGraphicFramePr>
        <p:xfrm>
          <a:off x="1399187" y="3262056"/>
          <a:ext cx="4636396" cy="282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9422">
                <a:tc>
                  <a:txBody>
                    <a:bodyPr/>
                    <a:lstStyle/>
                    <a:p>
                      <a:r>
                        <a:rPr lang="pt-BR" dirty="0"/>
                        <a:t>Estimação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 conjuntos</a:t>
                      </a:r>
                      <a:r>
                        <a:rPr lang="pt-BR" baseline="0" dirty="0"/>
                        <a:t> de dados incompletos para calcular estimativas de quantidades de interesse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0040">
                <a:tc>
                  <a:txBody>
                    <a:bodyPr/>
                    <a:lstStyle/>
                    <a:p>
                      <a:r>
                        <a:rPr lang="pt-BR" dirty="0"/>
                        <a:t>Teste de hipóteses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Levanta suposições acerca de uma quantidade não conhecida</a:t>
                      </a:r>
                      <a:r>
                        <a:rPr lang="pt-BR" baseline="0" dirty="0"/>
                        <a:t> e utiliza dados incompletos para criar regras de escolha (TOMADA DE DECISÃO)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D6759987-04DB-4A9B-86BD-178B4AB2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937" y="2163031"/>
            <a:ext cx="4087431" cy="41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944" y="374519"/>
            <a:ext cx="8534400" cy="948526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Tipos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2693" y="2044841"/>
            <a:ext cx="4199611" cy="3570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</a:rPr>
              <a:t>Após um levantamento de dados </a:t>
            </a:r>
            <a:r>
              <a:rPr lang="pt-BR" sz="3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deseja-se estudar características de interesse que variam de indivíduo para indivíduo. 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 essas características dá-se o nome de </a:t>
            </a:r>
            <a:r>
              <a:rPr lang="pt-BR" sz="32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variáveis.</a:t>
            </a: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3200" dirty="0">
              <a:solidFill>
                <a:schemeClr val="tx1"/>
              </a:solidFill>
              <a:latin typeface="+mj-lt"/>
            </a:endParaRPr>
          </a:p>
          <a:p>
            <a:endParaRPr lang="pt-BR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8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40503328"/>
              </p:ext>
            </p:extLst>
          </p:nvPr>
        </p:nvGraphicFramePr>
        <p:xfrm>
          <a:off x="4954914" y="1620512"/>
          <a:ext cx="6802907" cy="4419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09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9380" y="618185"/>
            <a:ext cx="10409753" cy="643943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solidFill>
                  <a:srgbClr val="F794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itchFamily="34" charset="0"/>
              </a:rPr>
              <a:t>População e amostra – como fazer uma boa amostragem?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9733" y="1760927"/>
            <a:ext cx="11233072" cy="2682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  <a:latin typeface="+mj-lt"/>
              </a:rPr>
              <a:t>População: </a:t>
            </a:r>
            <a:r>
              <a:rPr lang="pt-BR" sz="3200" dirty="0">
                <a:solidFill>
                  <a:schemeClr val="tx1"/>
                </a:solidFill>
                <a:latin typeface="+mj-lt"/>
              </a:rPr>
              <a:t>é o conjunto de todas as unidades sobre as quais há o interesse de investigar uma ou mais características. 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  <a:latin typeface="+mj-lt"/>
              </a:rPr>
              <a:t>Amostra: </a:t>
            </a:r>
            <a:r>
              <a:rPr lang="pt-BR" sz="3200" dirty="0">
                <a:solidFill>
                  <a:schemeClr val="tx1"/>
                </a:solidFill>
                <a:latin typeface="+mj-lt"/>
              </a:rPr>
              <a:t>é um subconjunto das unidades que constituem a população.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ACA74-1CEA-4FAC-87B5-1A977176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4EE89-397A-4661-813E-7CEDC410EA5D}" type="slidenum">
              <a:rPr lang="pt-BR" sz="1100" smtClean="0">
                <a:solidFill>
                  <a:schemeClr val="tx1"/>
                </a:solidFill>
                <a:latin typeface="+mj-lt"/>
              </a:rPr>
              <a:t>9</a:t>
            </a:fld>
            <a:endParaRPr lang="pt-BR" sz="11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Resultado de imagem para populaÃ§Ã£o amo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3" y="3700522"/>
            <a:ext cx="5080995" cy="27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15616"/>
              </p:ext>
            </p:extLst>
          </p:nvPr>
        </p:nvGraphicFramePr>
        <p:xfrm>
          <a:off x="5908540" y="4293370"/>
          <a:ext cx="610744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2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Estudar a obesidade em</a:t>
                      </a:r>
                      <a:r>
                        <a:rPr lang="pt-BR" baseline="0" dirty="0"/>
                        <a:t> alunos do segundo grau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Alunos de 2º grau da rede pública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Matriculados em janeiro de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Região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Região</a:t>
                      </a:r>
                      <a:r>
                        <a:rPr lang="pt-BR" baseline="0" dirty="0"/>
                        <a:t> metropolitana de Curitiba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1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101_EGR_O que é empreendedorismo</Template>
  <TotalTime>810</TotalTime>
  <Words>920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CMR12</vt:lpstr>
      <vt:lpstr>Tema do Office</vt:lpstr>
      <vt:lpstr>Retrospectiva</vt:lpstr>
      <vt:lpstr>Estatística para análise de dados usando Excel 1 – conceitos básicos</vt:lpstr>
      <vt:lpstr>Charada estatística #1 (e porque o ser humano é ruim nisso)</vt:lpstr>
      <vt:lpstr>Roadmap do curso</vt:lpstr>
      <vt:lpstr>O modelo científico estatístico</vt:lpstr>
      <vt:lpstr>Conceitos básicos – o que é estatística?</vt:lpstr>
      <vt:lpstr>Estatística descritiva X estatística inferencial</vt:lpstr>
      <vt:lpstr>Estatística descritiva X estatística inferencial</vt:lpstr>
      <vt:lpstr>Tipos de variáveis</vt:lpstr>
      <vt:lpstr>População e amostra – como fazer uma boa amostragem?</vt:lpstr>
      <vt:lpstr>Tipos de amostras</vt:lpstr>
      <vt:lpstr>Técnicas de estatística descritiva - tabelas</vt:lpstr>
      <vt:lpstr>Técnicas de estatística descritiva - tabelas</vt:lpstr>
      <vt:lpstr>Técnicas de estatística descritiva – medidas resumo</vt:lpstr>
      <vt:lpstr>Técnicas de estatística descritiva – medidas resumo</vt:lpstr>
      <vt:lpstr>Atividades da aula 1 – Problem Based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experimentos e análise de dados  101 - co</dc:title>
  <dc:creator>Guilherme Schünemann</dc:creator>
  <cp:lastModifiedBy>Guilherme Schünemann</cp:lastModifiedBy>
  <cp:revision>66</cp:revision>
  <dcterms:created xsi:type="dcterms:W3CDTF">2019-06-05T12:13:52Z</dcterms:created>
  <dcterms:modified xsi:type="dcterms:W3CDTF">2020-03-10T00:29:49Z</dcterms:modified>
</cp:coreProperties>
</file>