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82" r:id="rId6"/>
    <p:sldId id="289" r:id="rId7"/>
    <p:sldId id="286" r:id="rId8"/>
    <p:sldId id="294" r:id="rId9"/>
    <p:sldId id="293" r:id="rId10"/>
    <p:sldId id="283" r:id="rId11"/>
    <p:sldId id="288" r:id="rId12"/>
    <p:sldId id="287" r:id="rId13"/>
    <p:sldId id="284" r:id="rId14"/>
    <p:sldId id="290" r:id="rId15"/>
    <p:sldId id="291" r:id="rId1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Ênfas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ilherme Augusto Queiroz Schunemann Manfrin de Oliveira" userId="aac67c35-5739-4e0f-8467-36f4a714ea5b" providerId="ADAL" clId="{F85CD29A-87B0-414B-B294-8BC38DC3281C}"/>
    <pc:docChg chg="undo custSel addSld delSld modSld sldOrd">
      <pc:chgData name="Guilherme Augusto Queiroz Schunemann Manfrin de Oliveira" userId="aac67c35-5739-4e0f-8467-36f4a714ea5b" providerId="ADAL" clId="{F85CD29A-87B0-414B-B294-8BC38DC3281C}" dt="2020-03-09T13:40:19.895" v="2520" actId="1076"/>
      <pc:docMkLst>
        <pc:docMk/>
      </pc:docMkLst>
      <pc:sldChg chg="modSp">
        <pc:chgData name="Guilherme Augusto Queiroz Schunemann Manfrin de Oliveira" userId="aac67c35-5739-4e0f-8467-36f4a714ea5b" providerId="ADAL" clId="{F85CD29A-87B0-414B-B294-8BC38DC3281C}" dt="2020-03-09T13:22:22.511" v="2036" actId="20577"/>
        <pc:sldMkLst>
          <pc:docMk/>
          <pc:sldMk cId="1884360850" sldId="275"/>
        </pc:sldMkLst>
        <pc:spChg chg="mod">
          <ac:chgData name="Guilherme Augusto Queiroz Schunemann Manfrin de Oliveira" userId="aac67c35-5739-4e0f-8467-36f4a714ea5b" providerId="ADAL" clId="{F85CD29A-87B0-414B-B294-8BC38DC3281C}" dt="2020-03-09T12:05:03.032" v="529" actId="20577"/>
          <ac:spMkLst>
            <pc:docMk/>
            <pc:sldMk cId="1884360850" sldId="275"/>
            <ac:spMk id="2" creationId="{00000000-0000-0000-0000-000000000000}"/>
          </ac:spMkLst>
        </pc:spChg>
        <pc:spChg chg="mod">
          <ac:chgData name="Guilherme Augusto Queiroz Schunemann Manfrin de Oliveira" userId="aac67c35-5739-4e0f-8467-36f4a714ea5b" providerId="ADAL" clId="{F85CD29A-87B0-414B-B294-8BC38DC3281C}" dt="2020-03-09T13:22:22.511" v="2036" actId="20577"/>
          <ac:spMkLst>
            <pc:docMk/>
            <pc:sldMk cId="1884360850" sldId="275"/>
            <ac:spMk id="3" creationId="{00000000-0000-0000-0000-000000000000}"/>
          </ac:spMkLst>
        </pc:spChg>
      </pc:sldChg>
      <pc:sldChg chg="modSp">
        <pc:chgData name="Guilherme Augusto Queiroz Schunemann Manfrin de Oliveira" userId="aac67c35-5739-4e0f-8467-36f4a714ea5b" providerId="ADAL" clId="{F85CD29A-87B0-414B-B294-8BC38DC3281C}" dt="2020-03-09T11:52:21.217" v="31" actId="20577"/>
        <pc:sldMkLst>
          <pc:docMk/>
          <pc:sldMk cId="1524914296" sldId="282"/>
        </pc:sldMkLst>
        <pc:spChg chg="mod">
          <ac:chgData name="Guilherme Augusto Queiroz Schunemann Manfrin de Oliveira" userId="aac67c35-5739-4e0f-8467-36f4a714ea5b" providerId="ADAL" clId="{F85CD29A-87B0-414B-B294-8BC38DC3281C}" dt="2020-03-09T11:52:21.217" v="31" actId="20577"/>
          <ac:spMkLst>
            <pc:docMk/>
            <pc:sldMk cId="1524914296" sldId="282"/>
            <ac:spMk id="3" creationId="{00000000-0000-0000-0000-000000000000}"/>
          </ac:spMkLst>
        </pc:spChg>
      </pc:sldChg>
      <pc:sldChg chg="addSp delSp modSp">
        <pc:chgData name="Guilherme Augusto Queiroz Schunemann Manfrin de Oliveira" userId="aac67c35-5739-4e0f-8467-36f4a714ea5b" providerId="ADAL" clId="{F85CD29A-87B0-414B-B294-8BC38DC3281C}" dt="2020-03-09T12:36:09.896" v="1334" actId="1076"/>
        <pc:sldMkLst>
          <pc:docMk/>
          <pc:sldMk cId="3490051850" sldId="283"/>
        </pc:sldMkLst>
        <pc:spChg chg="mod">
          <ac:chgData name="Guilherme Augusto Queiroz Schunemann Manfrin de Oliveira" userId="aac67c35-5739-4e0f-8467-36f4a714ea5b" providerId="ADAL" clId="{F85CD29A-87B0-414B-B294-8BC38DC3281C}" dt="2020-03-09T12:31:45.929" v="1154" actId="113"/>
          <ac:spMkLst>
            <pc:docMk/>
            <pc:sldMk cId="3490051850" sldId="283"/>
            <ac:spMk id="3" creationId="{00000000-0000-0000-0000-000000000000}"/>
          </ac:spMkLst>
        </pc:spChg>
        <pc:spChg chg="add del">
          <ac:chgData name="Guilherme Augusto Queiroz Schunemann Manfrin de Oliveira" userId="aac67c35-5739-4e0f-8467-36f4a714ea5b" providerId="ADAL" clId="{F85CD29A-87B0-414B-B294-8BC38DC3281C}" dt="2020-03-09T12:30:14.618" v="1146"/>
          <ac:spMkLst>
            <pc:docMk/>
            <pc:sldMk cId="3490051850" sldId="283"/>
            <ac:spMk id="7" creationId="{2D8E5AF2-AE92-4257-85F0-EF8D79278F01}"/>
          </ac:spMkLst>
        </pc:spChg>
        <pc:spChg chg="add del mod">
          <ac:chgData name="Guilherme Augusto Queiroz Schunemann Manfrin de Oliveira" userId="aac67c35-5739-4e0f-8467-36f4a714ea5b" providerId="ADAL" clId="{F85CD29A-87B0-414B-B294-8BC38DC3281C}" dt="2020-03-09T12:30:29.399" v="1149" actId="478"/>
          <ac:spMkLst>
            <pc:docMk/>
            <pc:sldMk cId="3490051850" sldId="283"/>
            <ac:spMk id="8" creationId="{D45E790E-BF20-47CF-A1AD-47A9B0E1D51A}"/>
          </ac:spMkLst>
        </pc:spChg>
        <pc:graphicFrameChg chg="del">
          <ac:chgData name="Guilherme Augusto Queiroz Schunemann Manfrin de Oliveira" userId="aac67c35-5739-4e0f-8467-36f4a714ea5b" providerId="ADAL" clId="{F85CD29A-87B0-414B-B294-8BC38DC3281C}" dt="2020-03-09T12:30:10.939" v="1143" actId="478"/>
          <ac:graphicFrameMkLst>
            <pc:docMk/>
            <pc:sldMk cId="3490051850" sldId="283"/>
            <ac:graphicFrameMk id="5" creationId="{00000000-0000-0000-0000-000000000000}"/>
          </ac:graphicFrameMkLst>
        </pc:graphicFrameChg>
        <pc:graphicFrameChg chg="del mod">
          <ac:chgData name="Guilherme Augusto Queiroz Schunemann Manfrin de Oliveira" userId="aac67c35-5739-4e0f-8467-36f4a714ea5b" providerId="ADAL" clId="{F85CD29A-87B0-414B-B294-8BC38DC3281C}" dt="2020-03-09T12:30:12.987" v="1144" actId="478"/>
          <ac:graphicFrameMkLst>
            <pc:docMk/>
            <pc:sldMk cId="3490051850" sldId="283"/>
            <ac:graphicFrameMk id="6" creationId="{00000000-0000-0000-0000-000000000000}"/>
          </ac:graphicFrameMkLst>
        </pc:graphicFrameChg>
        <pc:graphicFrameChg chg="add mod modGraphic">
          <ac:chgData name="Guilherme Augusto Queiroz Schunemann Manfrin de Oliveira" userId="aac67c35-5739-4e0f-8467-36f4a714ea5b" providerId="ADAL" clId="{F85CD29A-87B0-414B-B294-8BC38DC3281C}" dt="2020-03-09T12:36:09.896" v="1334" actId="1076"/>
          <ac:graphicFrameMkLst>
            <pc:docMk/>
            <pc:sldMk cId="3490051850" sldId="283"/>
            <ac:graphicFrameMk id="9" creationId="{EED664F1-01CE-47C2-B541-54D7C7B7BD45}"/>
          </ac:graphicFrameMkLst>
        </pc:graphicFrameChg>
      </pc:sldChg>
      <pc:sldChg chg="modSp ord">
        <pc:chgData name="Guilherme Augusto Queiroz Schunemann Manfrin de Oliveira" userId="aac67c35-5739-4e0f-8467-36f4a714ea5b" providerId="ADAL" clId="{F85CD29A-87B0-414B-B294-8BC38DC3281C}" dt="2020-03-09T13:24:10.566" v="2108" actId="20577"/>
        <pc:sldMkLst>
          <pc:docMk/>
          <pc:sldMk cId="2215261307" sldId="285"/>
        </pc:sldMkLst>
        <pc:spChg chg="mod">
          <ac:chgData name="Guilherme Augusto Queiroz Schunemann Manfrin de Oliveira" userId="aac67c35-5739-4e0f-8467-36f4a714ea5b" providerId="ADAL" clId="{F85CD29A-87B0-414B-B294-8BC38DC3281C}" dt="2020-03-09T13:23:33.382" v="2064" actId="20577"/>
          <ac:spMkLst>
            <pc:docMk/>
            <pc:sldMk cId="2215261307" sldId="285"/>
            <ac:spMk id="2" creationId="{00000000-0000-0000-0000-000000000000}"/>
          </ac:spMkLst>
        </pc:spChg>
        <pc:spChg chg="mod">
          <ac:chgData name="Guilherme Augusto Queiroz Schunemann Manfrin de Oliveira" userId="aac67c35-5739-4e0f-8467-36f4a714ea5b" providerId="ADAL" clId="{F85CD29A-87B0-414B-B294-8BC38DC3281C}" dt="2020-03-09T13:24:10.566" v="2108" actId="20577"/>
          <ac:spMkLst>
            <pc:docMk/>
            <pc:sldMk cId="2215261307" sldId="285"/>
            <ac:spMk id="3" creationId="{00000000-0000-0000-0000-000000000000}"/>
          </ac:spMkLst>
        </pc:spChg>
        <pc:graphicFrameChg chg="mod">
          <ac:chgData name="Guilherme Augusto Queiroz Schunemann Manfrin de Oliveira" userId="aac67c35-5739-4e0f-8467-36f4a714ea5b" providerId="ADAL" clId="{F85CD29A-87B0-414B-B294-8BC38DC3281C}" dt="2020-03-09T13:23:50.427" v="2065"/>
          <ac:graphicFrameMkLst>
            <pc:docMk/>
            <pc:sldMk cId="2215261307" sldId="285"/>
            <ac:graphicFrameMk id="8" creationId="{00000000-0000-0000-0000-000000000000}"/>
          </ac:graphicFrameMkLst>
        </pc:graphicFrameChg>
      </pc:sldChg>
      <pc:sldChg chg="addSp delSp modSp">
        <pc:chgData name="Guilherme Augusto Queiroz Schunemann Manfrin de Oliveira" userId="aac67c35-5739-4e0f-8467-36f4a714ea5b" providerId="ADAL" clId="{F85CD29A-87B0-414B-B294-8BC38DC3281C}" dt="2020-03-09T12:22:45.002" v="937" actId="6549"/>
        <pc:sldMkLst>
          <pc:docMk/>
          <pc:sldMk cId="3864470609" sldId="286"/>
        </pc:sldMkLst>
        <pc:spChg chg="mod">
          <ac:chgData name="Guilherme Augusto Queiroz Schunemann Manfrin de Oliveira" userId="aac67c35-5739-4e0f-8467-36f4a714ea5b" providerId="ADAL" clId="{F85CD29A-87B0-414B-B294-8BC38DC3281C}" dt="2020-03-09T12:22:45.002" v="937" actId="6549"/>
          <ac:spMkLst>
            <pc:docMk/>
            <pc:sldMk cId="3864470609" sldId="286"/>
            <ac:spMk id="3" creationId="{00000000-0000-0000-0000-000000000000}"/>
          </ac:spMkLst>
        </pc:spChg>
        <pc:spChg chg="add del mod">
          <ac:chgData name="Guilherme Augusto Queiroz Schunemann Manfrin de Oliveira" userId="aac67c35-5739-4e0f-8467-36f4a714ea5b" providerId="ADAL" clId="{F85CD29A-87B0-414B-B294-8BC38DC3281C}" dt="2020-03-09T12:07:05.480" v="630" actId="478"/>
          <ac:spMkLst>
            <pc:docMk/>
            <pc:sldMk cId="3864470609" sldId="286"/>
            <ac:spMk id="5" creationId="{8B99D727-2885-46B8-B493-916A1E5F0533}"/>
          </ac:spMkLst>
        </pc:spChg>
        <pc:spChg chg="add mod">
          <ac:chgData name="Guilherme Augusto Queiroz Schunemann Manfrin de Oliveira" userId="aac67c35-5739-4e0f-8467-36f4a714ea5b" providerId="ADAL" clId="{F85CD29A-87B0-414B-B294-8BC38DC3281C}" dt="2020-03-09T12:08:22.855" v="694" actId="20577"/>
          <ac:spMkLst>
            <pc:docMk/>
            <pc:sldMk cId="3864470609" sldId="286"/>
            <ac:spMk id="6" creationId="{BC9DD9C7-25DF-4475-BC61-B5352BFA761E}"/>
          </ac:spMkLst>
        </pc:spChg>
      </pc:sldChg>
      <pc:sldChg chg="addSp modSp">
        <pc:chgData name="Guilherme Augusto Queiroz Schunemann Manfrin de Oliveira" userId="aac67c35-5739-4e0f-8467-36f4a714ea5b" providerId="ADAL" clId="{F85CD29A-87B0-414B-B294-8BC38DC3281C}" dt="2020-03-09T13:20:35.415" v="1954" actId="1076"/>
        <pc:sldMkLst>
          <pc:docMk/>
          <pc:sldMk cId="1217336055" sldId="287"/>
        </pc:sldMkLst>
        <pc:spChg chg="mod">
          <ac:chgData name="Guilherme Augusto Queiroz Schunemann Manfrin de Oliveira" userId="aac67c35-5739-4e0f-8467-36f4a714ea5b" providerId="ADAL" clId="{F85CD29A-87B0-414B-B294-8BC38DC3281C}" dt="2020-03-09T13:18:59.607" v="1948" actId="20577"/>
          <ac:spMkLst>
            <pc:docMk/>
            <pc:sldMk cId="1217336055" sldId="287"/>
            <ac:spMk id="3" creationId="{00000000-0000-0000-0000-000000000000}"/>
          </ac:spMkLst>
        </pc:spChg>
        <pc:spChg chg="add mod">
          <ac:chgData name="Guilherme Augusto Queiroz Schunemann Manfrin de Oliveira" userId="aac67c35-5739-4e0f-8467-36f4a714ea5b" providerId="ADAL" clId="{F85CD29A-87B0-414B-B294-8BC38DC3281C}" dt="2020-03-09T13:20:35.415" v="1954" actId="1076"/>
          <ac:spMkLst>
            <pc:docMk/>
            <pc:sldMk cId="1217336055" sldId="287"/>
            <ac:spMk id="5" creationId="{41A76F67-2FBB-43E5-864B-D88A81C49B2E}"/>
          </ac:spMkLst>
        </pc:spChg>
      </pc:sldChg>
      <pc:sldChg chg="addSp delSp modSp">
        <pc:chgData name="Guilherme Augusto Queiroz Schunemann Manfrin de Oliveira" userId="aac67c35-5739-4e0f-8467-36f4a714ea5b" providerId="ADAL" clId="{F85CD29A-87B0-414B-B294-8BC38DC3281C}" dt="2020-03-09T13:40:19.895" v="2520" actId="1076"/>
        <pc:sldMkLst>
          <pc:docMk/>
          <pc:sldMk cId="3339570043" sldId="288"/>
        </pc:sldMkLst>
        <pc:spChg chg="mod">
          <ac:chgData name="Guilherme Augusto Queiroz Schunemann Manfrin de Oliveira" userId="aac67c35-5739-4e0f-8467-36f4a714ea5b" providerId="ADAL" clId="{F85CD29A-87B0-414B-B294-8BC38DC3281C}" dt="2020-03-09T13:40:12.687" v="2517" actId="1076"/>
          <ac:spMkLst>
            <pc:docMk/>
            <pc:sldMk cId="3339570043" sldId="288"/>
            <ac:spMk id="2" creationId="{00000000-0000-0000-0000-000000000000}"/>
          </ac:spMkLst>
        </pc:spChg>
        <pc:spChg chg="mod">
          <ac:chgData name="Guilherme Augusto Queiroz Schunemann Manfrin de Oliveira" userId="aac67c35-5739-4e0f-8467-36f4a714ea5b" providerId="ADAL" clId="{F85CD29A-87B0-414B-B294-8BC38DC3281C}" dt="2020-03-09T13:40:15.544" v="2518" actId="1076"/>
          <ac:spMkLst>
            <pc:docMk/>
            <pc:sldMk cId="3339570043" sldId="288"/>
            <ac:spMk id="3" creationId="{00000000-0000-0000-0000-000000000000}"/>
          </ac:spMkLst>
        </pc:spChg>
        <pc:spChg chg="add del">
          <ac:chgData name="Guilherme Augusto Queiroz Schunemann Manfrin de Oliveira" userId="aac67c35-5739-4e0f-8467-36f4a714ea5b" providerId="ADAL" clId="{F85CD29A-87B0-414B-B294-8BC38DC3281C}" dt="2020-03-09T13:37:42.361" v="2419"/>
          <ac:spMkLst>
            <pc:docMk/>
            <pc:sldMk cId="3339570043" sldId="288"/>
            <ac:spMk id="5" creationId="{6FBA7A0F-2B57-4BE6-8FFE-D5D7EDBD4926}"/>
          </ac:spMkLst>
        </pc:spChg>
        <pc:graphicFrameChg chg="add mod modGraphic">
          <ac:chgData name="Guilherme Augusto Queiroz Schunemann Manfrin de Oliveira" userId="aac67c35-5739-4e0f-8467-36f4a714ea5b" providerId="ADAL" clId="{F85CD29A-87B0-414B-B294-8BC38DC3281C}" dt="2020-03-09T13:39:59.954" v="2512" actId="2062"/>
          <ac:graphicFrameMkLst>
            <pc:docMk/>
            <pc:sldMk cId="3339570043" sldId="288"/>
            <ac:graphicFrameMk id="6" creationId="{E554C213-5024-4F12-A34D-61347F16DD40}"/>
          </ac:graphicFrameMkLst>
        </pc:graphicFrameChg>
        <pc:picChg chg="add mod">
          <ac:chgData name="Guilherme Augusto Queiroz Schunemann Manfrin de Oliveira" userId="aac67c35-5739-4e0f-8467-36f4a714ea5b" providerId="ADAL" clId="{F85CD29A-87B0-414B-B294-8BC38DC3281C}" dt="2020-03-09T13:40:19.895" v="2520" actId="1076"/>
          <ac:picMkLst>
            <pc:docMk/>
            <pc:sldMk cId="3339570043" sldId="288"/>
            <ac:picMk id="2050" creationId="{53E6E76F-2CC2-4E3E-852C-28AF68E238DE}"/>
          </ac:picMkLst>
        </pc:picChg>
      </pc:sldChg>
      <pc:sldChg chg="addSp modSp add">
        <pc:chgData name="Guilherme Augusto Queiroz Schunemann Manfrin de Oliveira" userId="aac67c35-5739-4e0f-8467-36f4a714ea5b" providerId="ADAL" clId="{F85CD29A-87B0-414B-B294-8BC38DC3281C}" dt="2020-03-09T11:58:26.624" v="64" actId="1076"/>
        <pc:sldMkLst>
          <pc:docMk/>
          <pc:sldMk cId="1868645558" sldId="289"/>
        </pc:sldMkLst>
        <pc:spChg chg="mod">
          <ac:chgData name="Guilherme Augusto Queiroz Schunemann Manfrin de Oliveira" userId="aac67c35-5739-4e0f-8467-36f4a714ea5b" providerId="ADAL" clId="{F85CD29A-87B0-414B-B294-8BC38DC3281C}" dt="2020-03-09T11:54:07.857" v="46" actId="5793"/>
          <ac:spMkLst>
            <pc:docMk/>
            <pc:sldMk cId="1868645558" sldId="289"/>
            <ac:spMk id="3" creationId="{00000000-0000-0000-0000-000000000000}"/>
          </ac:spMkLst>
        </pc:spChg>
        <pc:picChg chg="add mod">
          <ac:chgData name="Guilherme Augusto Queiroz Schunemann Manfrin de Oliveira" userId="aac67c35-5739-4e0f-8467-36f4a714ea5b" providerId="ADAL" clId="{F85CD29A-87B0-414B-B294-8BC38DC3281C}" dt="2020-03-09T11:58:26.624" v="64" actId="1076"/>
          <ac:picMkLst>
            <pc:docMk/>
            <pc:sldMk cId="1868645558" sldId="289"/>
            <ac:picMk id="5" creationId="{03ED689D-90B8-4B2E-8F8E-52202C48B35A}"/>
          </ac:picMkLst>
        </pc:picChg>
        <pc:picChg chg="add mod">
          <ac:chgData name="Guilherme Augusto Queiroz Schunemann Manfrin de Oliveira" userId="aac67c35-5739-4e0f-8467-36f4a714ea5b" providerId="ADAL" clId="{F85CD29A-87B0-414B-B294-8BC38DC3281C}" dt="2020-03-09T11:58:06.585" v="60" actId="1076"/>
          <ac:picMkLst>
            <pc:docMk/>
            <pc:sldMk cId="1868645558" sldId="289"/>
            <ac:picMk id="6" creationId="{01A54D29-8502-43FD-836C-5445F8449E89}"/>
          </ac:picMkLst>
        </pc:picChg>
        <pc:picChg chg="add mod">
          <ac:chgData name="Guilherme Augusto Queiroz Schunemann Manfrin de Oliveira" userId="aac67c35-5739-4e0f-8467-36f4a714ea5b" providerId="ADAL" clId="{F85CD29A-87B0-414B-B294-8BC38DC3281C}" dt="2020-03-09T11:58:02.160" v="59" actId="1076"/>
          <ac:picMkLst>
            <pc:docMk/>
            <pc:sldMk cId="1868645558" sldId="289"/>
            <ac:picMk id="7" creationId="{DE53A485-92F2-43DC-9016-C60A53C7B33E}"/>
          </ac:picMkLst>
        </pc:picChg>
      </pc:sldChg>
      <pc:sldChg chg="addSp delSp modSp add">
        <pc:chgData name="Guilherme Augusto Queiroz Schunemann Manfrin de Oliveira" userId="aac67c35-5739-4e0f-8467-36f4a714ea5b" providerId="ADAL" clId="{F85CD29A-87B0-414B-B294-8BC38DC3281C}" dt="2020-03-09T12:50:32.864" v="1346" actId="1076"/>
        <pc:sldMkLst>
          <pc:docMk/>
          <pc:sldMk cId="1358510503" sldId="290"/>
        </pc:sldMkLst>
        <pc:spChg chg="mod">
          <ac:chgData name="Guilherme Augusto Queiroz Schunemann Manfrin de Oliveira" userId="aac67c35-5739-4e0f-8467-36f4a714ea5b" providerId="ADAL" clId="{F85CD29A-87B0-414B-B294-8BC38DC3281C}" dt="2020-03-09T12:37:32.055" v="1337" actId="20577"/>
          <ac:spMkLst>
            <pc:docMk/>
            <pc:sldMk cId="1358510503" sldId="290"/>
            <ac:spMk id="3" creationId="{00000000-0000-0000-0000-000000000000}"/>
          </ac:spMkLst>
        </pc:spChg>
        <pc:spChg chg="add mod">
          <ac:chgData name="Guilherme Augusto Queiroz Schunemann Manfrin de Oliveira" userId="aac67c35-5739-4e0f-8467-36f4a714ea5b" providerId="ADAL" clId="{F85CD29A-87B0-414B-B294-8BC38DC3281C}" dt="2020-03-09T12:50:32.864" v="1346" actId="1076"/>
          <ac:spMkLst>
            <pc:docMk/>
            <pc:sldMk cId="1358510503" sldId="290"/>
            <ac:spMk id="6" creationId="{E2F5AE62-1B19-4DC7-8247-A48014DF7717}"/>
          </ac:spMkLst>
        </pc:spChg>
        <pc:graphicFrameChg chg="add mod">
          <ac:chgData name="Guilherme Augusto Queiroz Schunemann Manfrin de Oliveira" userId="aac67c35-5739-4e0f-8467-36f4a714ea5b" providerId="ADAL" clId="{F85CD29A-87B0-414B-B294-8BC38DC3281C}" dt="2020-03-09T12:50:27.808" v="1344" actId="1076"/>
          <ac:graphicFrameMkLst>
            <pc:docMk/>
            <pc:sldMk cId="1358510503" sldId="290"/>
            <ac:graphicFrameMk id="8" creationId="{03706C14-3EF1-49B3-8B13-251EB3489E1A}"/>
          </ac:graphicFrameMkLst>
        </pc:graphicFrameChg>
        <pc:picChg chg="add mod">
          <ac:chgData name="Guilherme Augusto Queiroz Schunemann Manfrin de Oliveira" userId="aac67c35-5739-4e0f-8467-36f4a714ea5b" providerId="ADAL" clId="{F85CD29A-87B0-414B-B294-8BC38DC3281C}" dt="2020-03-09T12:50:29.304" v="1345" actId="1076"/>
          <ac:picMkLst>
            <pc:docMk/>
            <pc:sldMk cId="1358510503" sldId="290"/>
            <ac:picMk id="5" creationId="{C4D47FC4-CD04-4BB5-A78B-4969161CD09B}"/>
          </ac:picMkLst>
        </pc:picChg>
        <pc:picChg chg="del mod">
          <ac:chgData name="Guilherme Augusto Queiroz Schunemann Manfrin de Oliveira" userId="aac67c35-5739-4e0f-8467-36f4a714ea5b" providerId="ADAL" clId="{F85CD29A-87B0-414B-B294-8BC38DC3281C}" dt="2020-03-09T12:04:30.241" v="503" actId="478"/>
          <ac:picMkLst>
            <pc:docMk/>
            <pc:sldMk cId="1358510503" sldId="290"/>
            <ac:picMk id="7" creationId="{00000000-0000-0000-0000-000000000000}"/>
          </ac:picMkLst>
        </pc:picChg>
      </pc:sldChg>
      <pc:sldChg chg="addSp delSp modSp add ord">
        <pc:chgData name="Guilherme Augusto Queiroz Schunemann Manfrin de Oliveira" userId="aac67c35-5739-4e0f-8467-36f4a714ea5b" providerId="ADAL" clId="{F85CD29A-87B0-414B-B294-8BC38DC3281C}" dt="2020-03-09T13:36:24.334" v="2415" actId="20577"/>
        <pc:sldMkLst>
          <pc:docMk/>
          <pc:sldMk cId="2414498585" sldId="291"/>
        </pc:sldMkLst>
        <pc:spChg chg="mod">
          <ac:chgData name="Guilherme Augusto Queiroz Schunemann Manfrin de Oliveira" userId="aac67c35-5739-4e0f-8467-36f4a714ea5b" providerId="ADAL" clId="{F85CD29A-87B0-414B-B294-8BC38DC3281C}" dt="2020-03-09T13:36:24.334" v="2415" actId="20577"/>
          <ac:spMkLst>
            <pc:docMk/>
            <pc:sldMk cId="2414498585" sldId="291"/>
            <ac:spMk id="3" creationId="{00000000-0000-0000-0000-000000000000}"/>
          </ac:spMkLst>
        </pc:spChg>
        <pc:spChg chg="add del mod">
          <ac:chgData name="Guilherme Augusto Queiroz Schunemann Manfrin de Oliveira" userId="aac67c35-5739-4e0f-8467-36f4a714ea5b" providerId="ADAL" clId="{F85CD29A-87B0-414B-B294-8BC38DC3281C}" dt="2020-03-09T13:30:09.911" v="2346"/>
          <ac:spMkLst>
            <pc:docMk/>
            <pc:sldMk cId="2414498585" sldId="291"/>
            <ac:spMk id="8" creationId="{6F1BF4DF-29D9-4F9A-8A8B-82161F14BFA1}"/>
          </ac:spMkLst>
        </pc:spChg>
        <pc:graphicFrameChg chg="del">
          <ac:chgData name="Guilherme Augusto Queiroz Schunemann Manfrin de Oliveira" userId="aac67c35-5739-4e0f-8467-36f4a714ea5b" providerId="ADAL" clId="{F85CD29A-87B0-414B-B294-8BC38DC3281C}" dt="2020-03-09T12:27:51.104" v="938" actId="478"/>
          <ac:graphicFrameMkLst>
            <pc:docMk/>
            <pc:sldMk cId="2414498585" sldId="291"/>
            <ac:graphicFrameMk id="5" creationId="{00000000-0000-0000-0000-000000000000}"/>
          </ac:graphicFrameMkLst>
        </pc:graphicFrameChg>
        <pc:graphicFrameChg chg="add del mod">
          <ac:chgData name="Guilherme Augusto Queiroz Schunemann Manfrin de Oliveira" userId="aac67c35-5739-4e0f-8467-36f4a714ea5b" providerId="ADAL" clId="{F85CD29A-87B0-414B-B294-8BC38DC3281C}" dt="2020-03-09T13:29:51.246" v="2340"/>
          <ac:graphicFrameMkLst>
            <pc:docMk/>
            <pc:sldMk cId="2414498585" sldId="291"/>
            <ac:graphicFrameMk id="6" creationId="{3808F82E-84B6-47EE-94EF-6624796EEAD8}"/>
          </ac:graphicFrameMkLst>
        </pc:graphicFrameChg>
        <pc:graphicFrameChg chg="add del">
          <ac:chgData name="Guilherme Augusto Queiroz Schunemann Manfrin de Oliveira" userId="aac67c35-5739-4e0f-8467-36f4a714ea5b" providerId="ADAL" clId="{F85CD29A-87B0-414B-B294-8BC38DC3281C}" dt="2020-03-09T13:29:56.168" v="2342"/>
          <ac:graphicFrameMkLst>
            <pc:docMk/>
            <pc:sldMk cId="2414498585" sldId="291"/>
            <ac:graphicFrameMk id="7" creationId="{64C883B8-3A9D-402E-AE13-5B9208FDF7F6}"/>
          </ac:graphicFrameMkLst>
        </pc:graphicFrameChg>
        <pc:graphicFrameChg chg="add del mod">
          <ac:chgData name="Guilherme Augusto Queiroz Schunemann Manfrin de Oliveira" userId="aac67c35-5739-4e0f-8467-36f4a714ea5b" providerId="ADAL" clId="{F85CD29A-87B0-414B-B294-8BC38DC3281C}" dt="2020-03-09T13:33:07.268" v="2348" actId="478"/>
          <ac:graphicFrameMkLst>
            <pc:docMk/>
            <pc:sldMk cId="2414498585" sldId="291"/>
            <ac:graphicFrameMk id="9" creationId="{984E87C1-C64C-47EC-BE79-56C63975D3E5}"/>
          </ac:graphicFrameMkLst>
        </pc:graphicFrameChg>
        <pc:graphicFrameChg chg="add del mod">
          <ac:chgData name="Guilherme Augusto Queiroz Schunemann Manfrin de Oliveira" userId="aac67c35-5739-4e0f-8467-36f4a714ea5b" providerId="ADAL" clId="{F85CD29A-87B0-414B-B294-8BC38DC3281C}" dt="2020-03-09T13:33:21.711" v="2356"/>
          <ac:graphicFrameMkLst>
            <pc:docMk/>
            <pc:sldMk cId="2414498585" sldId="291"/>
            <ac:graphicFrameMk id="10" creationId="{D737BF8A-FB55-41A0-BBB9-C9CCB07E0C16}"/>
          </ac:graphicFrameMkLst>
        </pc:graphicFrameChg>
        <pc:graphicFrameChg chg="add del">
          <ac:chgData name="Guilherme Augusto Queiroz Schunemann Manfrin de Oliveira" userId="aac67c35-5739-4e0f-8467-36f4a714ea5b" providerId="ADAL" clId="{F85CD29A-87B0-414B-B294-8BC38DC3281C}" dt="2020-03-09T13:33:27.261" v="2358"/>
          <ac:graphicFrameMkLst>
            <pc:docMk/>
            <pc:sldMk cId="2414498585" sldId="291"/>
            <ac:graphicFrameMk id="11" creationId="{EFA96A99-69AA-4283-83D4-D51F2029A4F5}"/>
          </ac:graphicFrameMkLst>
        </pc:graphicFrameChg>
        <pc:graphicFrameChg chg="del mod">
          <ac:chgData name="Guilherme Augusto Queiroz Schunemann Manfrin de Oliveira" userId="aac67c35-5739-4e0f-8467-36f4a714ea5b" providerId="ADAL" clId="{F85CD29A-87B0-414B-B294-8BC38DC3281C}" dt="2020-03-09T13:34:20.807" v="2361" actId="478"/>
          <ac:graphicFrameMkLst>
            <pc:docMk/>
            <pc:sldMk cId="2414498585" sldId="291"/>
            <ac:graphicFrameMk id="12" creationId="{BED0C6CC-B4DC-4F52-A68A-218A3029ACE8}"/>
          </ac:graphicFrameMkLst>
        </pc:graphicFrameChg>
        <pc:graphicFrameChg chg="add mod modGraphic">
          <ac:chgData name="Guilherme Augusto Queiroz Schunemann Manfrin de Oliveira" userId="aac67c35-5739-4e0f-8467-36f4a714ea5b" providerId="ADAL" clId="{F85CD29A-87B0-414B-B294-8BC38DC3281C}" dt="2020-03-09T13:35:25.696" v="2385" actId="1076"/>
          <ac:graphicFrameMkLst>
            <pc:docMk/>
            <pc:sldMk cId="2414498585" sldId="291"/>
            <ac:graphicFrameMk id="13" creationId="{B082895B-8317-4A2C-A367-3C2F372DB8A5}"/>
          </ac:graphicFrameMkLst>
        </pc:graphicFrameChg>
      </pc:sldChg>
      <pc:sldChg chg="addSp delSp modSp add del">
        <pc:chgData name="Guilherme Augusto Queiroz Schunemann Manfrin de Oliveira" userId="aac67c35-5739-4e0f-8467-36f4a714ea5b" providerId="ADAL" clId="{F85CD29A-87B0-414B-B294-8BC38DC3281C}" dt="2020-03-09T13:36:20.532" v="2407" actId="47"/>
        <pc:sldMkLst>
          <pc:docMk/>
          <pc:sldMk cId="1765140569" sldId="292"/>
        </pc:sldMkLst>
        <pc:spChg chg="del">
          <ac:chgData name="Guilherme Augusto Queiroz Schunemann Manfrin de Oliveira" userId="aac67c35-5739-4e0f-8467-36f4a714ea5b" providerId="ADAL" clId="{F85CD29A-87B0-414B-B294-8BC38DC3281C}" dt="2020-03-09T12:28:44.786" v="1090" actId="478"/>
          <ac:spMkLst>
            <pc:docMk/>
            <pc:sldMk cId="1765140569" sldId="292"/>
            <ac:spMk id="3" creationId="{00000000-0000-0000-0000-000000000000}"/>
          </ac:spMkLst>
        </pc:spChg>
        <pc:spChg chg="add del mod">
          <ac:chgData name="Guilherme Augusto Queiroz Schunemann Manfrin de Oliveira" userId="aac67c35-5739-4e0f-8467-36f4a714ea5b" providerId="ADAL" clId="{F85CD29A-87B0-414B-B294-8BC38DC3281C}" dt="2020-03-09T12:28:46.831" v="1091" actId="478"/>
          <ac:spMkLst>
            <pc:docMk/>
            <pc:sldMk cId="1765140569" sldId="292"/>
            <ac:spMk id="6" creationId="{4FF04E27-15F8-40D0-9BF7-23DAC81EC34C}"/>
          </ac:spMkLst>
        </pc:spChg>
        <pc:spChg chg="add del mod">
          <ac:chgData name="Guilherme Augusto Queiroz Schunemann Manfrin de Oliveira" userId="aac67c35-5739-4e0f-8467-36f4a714ea5b" providerId="ADAL" clId="{F85CD29A-87B0-414B-B294-8BC38DC3281C}" dt="2020-03-09T13:23:15.375" v="2056"/>
          <ac:spMkLst>
            <pc:docMk/>
            <pc:sldMk cId="1765140569" sldId="292"/>
            <ac:spMk id="8" creationId="{9E49FC33-4996-4024-BAA3-E23D14D308AC}"/>
          </ac:spMkLst>
        </pc:spChg>
        <pc:graphicFrameChg chg="add mod modGraphic">
          <ac:chgData name="Guilherme Augusto Queiroz Schunemann Manfrin de Oliveira" userId="aac67c35-5739-4e0f-8467-36f4a714ea5b" providerId="ADAL" clId="{F85CD29A-87B0-414B-B294-8BC38DC3281C}" dt="2020-03-09T13:36:18.456" v="2406" actId="1076"/>
          <ac:graphicFrameMkLst>
            <pc:docMk/>
            <pc:sldMk cId="1765140569" sldId="292"/>
            <ac:graphicFrameMk id="7" creationId="{357B8ECF-B0B3-479E-B184-E35D34D639BC}"/>
          </ac:graphicFrameMkLst>
        </pc:graphicFrameChg>
      </pc:sldChg>
      <pc:sldChg chg="addSp delSp modSp add">
        <pc:chgData name="Guilherme Augusto Queiroz Schunemann Manfrin de Oliveira" userId="aac67c35-5739-4e0f-8467-36f4a714ea5b" providerId="ADAL" clId="{F85CD29A-87B0-414B-B294-8BC38DC3281C}" dt="2020-03-09T13:13:39.951" v="1812" actId="20577"/>
        <pc:sldMkLst>
          <pc:docMk/>
          <pc:sldMk cId="4157311757" sldId="293"/>
        </pc:sldMkLst>
        <pc:spChg chg="mod">
          <ac:chgData name="Guilherme Augusto Queiroz Schunemann Manfrin de Oliveira" userId="aac67c35-5739-4e0f-8467-36f4a714ea5b" providerId="ADAL" clId="{F85CD29A-87B0-414B-B294-8BC38DC3281C}" dt="2020-03-09T12:56:46.528" v="1518" actId="1076"/>
          <ac:spMkLst>
            <pc:docMk/>
            <pc:sldMk cId="4157311757" sldId="293"/>
            <ac:spMk id="2" creationId="{00000000-0000-0000-0000-000000000000}"/>
          </ac:spMkLst>
        </pc:spChg>
        <pc:spChg chg="mod">
          <ac:chgData name="Guilherme Augusto Queiroz Schunemann Manfrin de Oliveira" userId="aac67c35-5739-4e0f-8467-36f4a714ea5b" providerId="ADAL" clId="{F85CD29A-87B0-414B-B294-8BC38DC3281C}" dt="2020-03-09T13:13:39.951" v="1812" actId="20577"/>
          <ac:spMkLst>
            <pc:docMk/>
            <pc:sldMk cId="4157311757" sldId="293"/>
            <ac:spMk id="3" creationId="{00000000-0000-0000-0000-000000000000}"/>
          </ac:spMkLst>
        </pc:spChg>
        <pc:spChg chg="mod">
          <ac:chgData name="Guilherme Augusto Queiroz Schunemann Manfrin de Oliveira" userId="aac67c35-5739-4e0f-8467-36f4a714ea5b" providerId="ADAL" clId="{F85CD29A-87B0-414B-B294-8BC38DC3281C}" dt="2020-03-09T12:59:36.440" v="1661" actId="1076"/>
          <ac:spMkLst>
            <pc:docMk/>
            <pc:sldMk cId="4157311757" sldId="293"/>
            <ac:spMk id="6" creationId="{BC9DD9C7-25DF-4475-BC61-B5352BFA761E}"/>
          </ac:spMkLst>
        </pc:spChg>
        <pc:picChg chg="add mod">
          <ac:chgData name="Guilherme Augusto Queiroz Schunemann Manfrin de Oliveira" userId="aac67c35-5739-4e0f-8467-36f4a714ea5b" providerId="ADAL" clId="{F85CD29A-87B0-414B-B294-8BC38DC3281C}" dt="2020-03-09T13:12:26.448" v="1749" actId="1076"/>
          <ac:picMkLst>
            <pc:docMk/>
            <pc:sldMk cId="4157311757" sldId="293"/>
            <ac:picMk id="5" creationId="{8701407F-587F-4B34-BB6C-BDC6F2D21723}"/>
          </ac:picMkLst>
        </pc:picChg>
        <pc:picChg chg="add mod">
          <ac:chgData name="Guilherme Augusto Queiroz Schunemann Manfrin de Oliveira" userId="aac67c35-5739-4e0f-8467-36f4a714ea5b" providerId="ADAL" clId="{F85CD29A-87B0-414B-B294-8BC38DC3281C}" dt="2020-03-09T13:12:28.360" v="1750" actId="1076"/>
          <ac:picMkLst>
            <pc:docMk/>
            <pc:sldMk cId="4157311757" sldId="293"/>
            <ac:picMk id="7" creationId="{0A550175-57CB-4498-A58E-2A1A701575AF}"/>
          </ac:picMkLst>
        </pc:picChg>
        <pc:picChg chg="add del mod">
          <ac:chgData name="Guilherme Augusto Queiroz Schunemann Manfrin de Oliveira" userId="aac67c35-5739-4e0f-8467-36f4a714ea5b" providerId="ADAL" clId="{F85CD29A-87B0-414B-B294-8BC38DC3281C}" dt="2020-03-09T13:10:53.871" v="1684" actId="478"/>
          <ac:picMkLst>
            <pc:docMk/>
            <pc:sldMk cId="4157311757" sldId="293"/>
            <ac:picMk id="1026" creationId="{F1C811E8-D6A8-4228-8B31-8CA1A3205C0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05CA22E-214C-4736-B9AE-A8517F080847}" type="slidenum">
              <a:rPr lang="pt-BR" smtClean="0"/>
              <a:pPr/>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518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2084686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e texto verticais">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4030840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ítulo, text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609600" y="457200"/>
            <a:ext cx="10972800" cy="1371600"/>
          </a:xfrm>
        </p:spPr>
        <p:txBody>
          <a:bodyPr/>
          <a:lstStyle/>
          <a:p>
            <a:r>
              <a:rPr lang="pt-BR"/>
              <a:t>Clique para editar o estilo do título mestre</a:t>
            </a:r>
          </a:p>
        </p:txBody>
      </p:sp>
      <p:sp>
        <p:nvSpPr>
          <p:cNvPr id="3" name="Espaço Reservado para Texto 2"/>
          <p:cNvSpPr>
            <a:spLocks noGrp="1"/>
          </p:cNvSpPr>
          <p:nvPr>
            <p:ph type="body" sz="half" idx="1"/>
          </p:nvPr>
        </p:nvSpPr>
        <p:spPr>
          <a:xfrm>
            <a:off x="609600" y="1981200"/>
            <a:ext cx="53848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97600" y="1981200"/>
            <a:ext cx="5384800" cy="3886200"/>
          </a:xfrm>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Rodapé 4"/>
          <p:cNvSpPr>
            <a:spLocks noGrp="1"/>
          </p:cNvSpPr>
          <p:nvPr>
            <p:ph type="ftr" sz="quarter" idx="10"/>
          </p:nvPr>
        </p:nvSpPr>
        <p:spPr>
          <a:xfrm>
            <a:off x="4165600" y="6248400"/>
            <a:ext cx="3860800" cy="457200"/>
          </a:xfrm>
        </p:spPr>
        <p:txBody>
          <a:bodyPr/>
          <a:lstStyle>
            <a:lvl1pPr>
              <a:defRPr/>
            </a:lvl1pPr>
          </a:lstStyle>
          <a:p>
            <a:pPr>
              <a:defRPr/>
            </a:pPr>
            <a:endParaRPr lang="pt-BR"/>
          </a:p>
        </p:txBody>
      </p:sp>
      <p:sp>
        <p:nvSpPr>
          <p:cNvPr id="6" name="Espaço Reservado para Número de Slide 5"/>
          <p:cNvSpPr>
            <a:spLocks noGrp="1"/>
          </p:cNvSpPr>
          <p:nvPr>
            <p:ph type="sldNum" sz="quarter" idx="11"/>
          </p:nvPr>
        </p:nvSpPr>
        <p:spPr>
          <a:xfrm>
            <a:off x="8737600" y="6248400"/>
            <a:ext cx="2844800" cy="457200"/>
          </a:xfrm>
        </p:spPr>
        <p:txBody>
          <a:bodyPr/>
          <a:lstStyle>
            <a:lvl1pPr>
              <a:defRPr/>
            </a:lvl1pPr>
          </a:lstStyle>
          <a:p>
            <a:pPr>
              <a:defRPr/>
            </a:pPr>
            <a:fld id="{E2E85F5B-372D-4630-8D5B-435FD9AA49FC}" type="slidenum">
              <a:rPr lang="pt-BR"/>
              <a:pPr>
                <a:defRPr/>
              </a:pPr>
              <a:t>‹nº›</a:t>
            </a:fld>
            <a:endParaRPr lang="pt-BR"/>
          </a:p>
        </p:txBody>
      </p:sp>
      <p:sp>
        <p:nvSpPr>
          <p:cNvPr id="7" name="Espaço Reservado para Data 6"/>
          <p:cNvSpPr>
            <a:spLocks noGrp="1"/>
          </p:cNvSpPr>
          <p:nvPr>
            <p:ph type="dt" sz="half" idx="12"/>
          </p:nvPr>
        </p:nvSpPr>
        <p:spPr>
          <a:xfrm>
            <a:off x="609600" y="6245225"/>
            <a:ext cx="2844800" cy="476250"/>
          </a:xfrm>
        </p:spPr>
        <p:txBody>
          <a:bodyPr/>
          <a:lstStyle>
            <a:lvl1pPr>
              <a:defRPr/>
            </a:lvl1pPr>
          </a:lstStyle>
          <a:p>
            <a:pPr>
              <a:defRPr/>
            </a:pPr>
            <a:endParaRPr lang="pt-BR"/>
          </a:p>
        </p:txBody>
      </p:sp>
    </p:spTree>
    <p:extLst>
      <p:ext uri="{BB962C8B-B14F-4D97-AF65-F5344CB8AC3E}">
        <p14:creationId xmlns:p14="http://schemas.microsoft.com/office/powerpoint/2010/main" val="292277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a:t>Clique para editar o título mestre</a:t>
            </a:r>
            <a:endParaRPr lang="en-US" dirty="0"/>
          </a:p>
        </p:txBody>
      </p:sp>
      <p:sp>
        <p:nvSpPr>
          <p:cNvPr id="3" name="Content Placeholder 2"/>
          <p:cNvSpPr>
            <a:spLocks noGrp="1"/>
          </p:cNvSpPr>
          <p:nvPr>
            <p:ph idx="1"/>
          </p:nvPr>
        </p:nvSpPr>
        <p:spPr/>
        <p:txBody>
          <a:bodyPr>
            <a:normAutofit/>
          </a:bodyPr>
          <a:lstStyle>
            <a:lvl1pPr>
              <a:defRPr sz="3600"/>
            </a:lvl1pPr>
            <a:lvl2pPr>
              <a:defRPr sz="3200"/>
            </a:lvl2pPr>
            <a:lvl3pPr>
              <a:defRPr sz="2400"/>
            </a:lvl3pPr>
            <a:lvl4pPr>
              <a:defRPr sz="2400"/>
            </a:lvl4pPr>
            <a:lvl5pPr>
              <a:defRPr sz="2400"/>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endParaRPr lang="en-US" dirty="0"/>
          </a:p>
        </p:txBody>
      </p:sp>
      <p:sp>
        <p:nvSpPr>
          <p:cNvPr id="4" name="Date Placeholder 3"/>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3925489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05CA22E-214C-4736-B9AE-A8517F080847}" type="slidenum">
              <a:rPr lang="pt-BR" smtClean="0"/>
              <a:pPr/>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0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604843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385638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1441702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733700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C9B62C0-D7C5-41D9-B7BB-9B6C731CB7A7}" type="datetimeFigureOut">
              <a:rPr lang="pt-BR" smtClean="0"/>
              <a:pPr/>
              <a:t>16/03/2020</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solidFill>
                <a:srgbClr val="637052"/>
              </a:solidFill>
            </a:endParaRP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5CA22E-214C-4736-B9AE-A8517F080847}" type="slidenum">
              <a:rPr lang="pt-BR" smtClean="0">
                <a:solidFill>
                  <a:srgbClr val="637052"/>
                </a:solidFill>
              </a:rPr>
              <a:pPr/>
              <a:t>‹nº›</a:t>
            </a:fld>
            <a:endParaRPr lang="pt-BR">
              <a:solidFill>
                <a:srgbClr val="637052"/>
              </a:solidFill>
            </a:endParaRPr>
          </a:p>
        </p:txBody>
      </p:sp>
    </p:spTree>
    <p:extLst>
      <p:ext uri="{BB962C8B-B14F-4D97-AF65-F5344CB8AC3E}">
        <p14:creationId xmlns:p14="http://schemas.microsoft.com/office/powerpoint/2010/main" val="553322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7C9B62C0-D7C5-41D9-B7BB-9B6C731CB7A7}" type="datetimeFigureOut">
              <a:rPr lang="pt-BR" smtClean="0"/>
              <a:pPr/>
              <a:t>16/03/2020</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05CA22E-214C-4736-B9AE-A8517F080847}" type="slidenum">
              <a:rPr lang="pt-BR" smtClean="0"/>
              <a:pPr/>
              <a:t>‹nº›</a:t>
            </a:fld>
            <a:endParaRPr lang="pt-BR"/>
          </a:p>
        </p:txBody>
      </p:sp>
    </p:spTree>
    <p:extLst>
      <p:ext uri="{BB962C8B-B14F-4D97-AF65-F5344CB8AC3E}">
        <p14:creationId xmlns:p14="http://schemas.microsoft.com/office/powerpoint/2010/main" val="3563800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C9B62C0-D7C5-41D9-B7BB-9B6C731CB7A7}" type="datetimeFigureOut">
              <a:rPr lang="pt-BR" smtClean="0"/>
              <a:pPr/>
              <a:t>16/03/2020</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05CA22E-214C-4736-B9AE-A8517F080847}" type="slidenum">
              <a:rPr lang="pt-BR" smtClean="0"/>
              <a:pPr/>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984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a:extLst>
              <a:ext uri="{FF2B5EF4-FFF2-40B4-BE49-F238E27FC236}">
                <a16:creationId xmlns:a16="http://schemas.microsoft.com/office/drawing/2014/main" id="{49307DD2-4BA0-4DCC-A9FA-3F627898A10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09475" y="983364"/>
            <a:ext cx="4676004" cy="3117336"/>
          </a:xfrm>
          <a:prstGeom prst="rect">
            <a:avLst/>
          </a:prstGeom>
        </p:spPr>
      </p:pic>
      <p:sp>
        <p:nvSpPr>
          <p:cNvPr id="2" name="Título 1"/>
          <p:cNvSpPr>
            <a:spLocks noGrp="1"/>
          </p:cNvSpPr>
          <p:nvPr>
            <p:ph type="ctrTitle"/>
          </p:nvPr>
        </p:nvSpPr>
        <p:spPr>
          <a:xfrm>
            <a:off x="1097281" y="758952"/>
            <a:ext cx="6134030" cy="3566160"/>
          </a:xfrm>
        </p:spPr>
        <p:txBody>
          <a:bodyPr>
            <a:noAutofit/>
          </a:bodyPr>
          <a:lstStyle/>
          <a:p>
            <a:r>
              <a:rPr lang="pt-BR" sz="6000" b="1" dirty="0">
                <a:solidFill>
                  <a:srgbClr val="F7941E"/>
                </a:solidFill>
                <a:effectLst>
                  <a:outerShdw blurRad="38100" dist="38100" dir="2700000" algn="tl">
                    <a:srgbClr val="000000">
                      <a:alpha val="43137"/>
                    </a:srgbClr>
                  </a:outerShdw>
                </a:effectLst>
                <a:cs typeface="Arial" pitchFamily="34" charset="0"/>
              </a:rPr>
              <a:t>Estatística para análise de dados usando Excel </a:t>
            </a:r>
            <a:r>
              <a:rPr lang="pt-BR" sz="6000" b="1" dirty="0">
                <a:solidFill>
                  <a:srgbClr val="F7941E"/>
                </a:solidFill>
                <a:effectLst>
                  <a:outerShdw blurRad="38100" dist="38100" dir="2700000" algn="tl">
                    <a:srgbClr val="000000">
                      <a:alpha val="43137"/>
                    </a:srgbClr>
                  </a:outerShdw>
                </a:effectLst>
                <a:ea typeface="+mn-ea"/>
                <a:cs typeface="Arial" pitchFamily="34" charset="0"/>
              </a:rPr>
              <a:t>– 2 estatística descritiva </a:t>
            </a:r>
          </a:p>
        </p:txBody>
      </p:sp>
      <p:sp>
        <p:nvSpPr>
          <p:cNvPr id="3" name="Subtítulo 2"/>
          <p:cNvSpPr>
            <a:spLocks noGrp="1"/>
          </p:cNvSpPr>
          <p:nvPr>
            <p:ph type="subTitle" idx="1"/>
          </p:nvPr>
        </p:nvSpPr>
        <p:spPr>
          <a:xfrm>
            <a:off x="1097280" y="4563197"/>
            <a:ext cx="7040041" cy="1143000"/>
          </a:xfrm>
        </p:spPr>
        <p:txBody>
          <a:bodyPr>
            <a:normAutofit/>
          </a:bodyPr>
          <a:lstStyle/>
          <a:p>
            <a:r>
              <a:rPr lang="pt-BR" sz="3600" dirty="0">
                <a:solidFill>
                  <a:schemeClr val="tx1"/>
                </a:solidFill>
              </a:rPr>
              <a:t>Prof. Guilherme Schünemann</a:t>
            </a:r>
          </a:p>
        </p:txBody>
      </p:sp>
    </p:spTree>
    <p:extLst>
      <p:ext uri="{BB962C8B-B14F-4D97-AF65-F5344CB8AC3E}">
        <p14:creationId xmlns:p14="http://schemas.microsoft.com/office/powerpoint/2010/main" val="11075427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9327000" cy="948526"/>
          </a:xfrm>
        </p:spPr>
        <p:txBody>
          <a:bodyPr>
            <a:normAutofit/>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gráficos</a:t>
            </a:r>
          </a:p>
        </p:txBody>
      </p:sp>
      <p:sp>
        <p:nvSpPr>
          <p:cNvPr id="3" name="Espaço Reservado para Conteúdo 2"/>
          <p:cNvSpPr>
            <a:spLocks noGrp="1"/>
          </p:cNvSpPr>
          <p:nvPr>
            <p:ph idx="1"/>
          </p:nvPr>
        </p:nvSpPr>
        <p:spPr>
          <a:xfrm>
            <a:off x="460944" y="1996224"/>
            <a:ext cx="4600453" cy="4055373"/>
          </a:xfrm>
        </p:spPr>
        <p:txBody>
          <a:bodyPr>
            <a:normAutofit/>
          </a:bodyPr>
          <a:lstStyle/>
          <a:p>
            <a:pPr marL="0" indent="0">
              <a:buNone/>
            </a:pPr>
            <a:r>
              <a:rPr lang="pt-BR" sz="3200" dirty="0">
                <a:solidFill>
                  <a:schemeClr val="tx1"/>
                </a:solidFill>
                <a:latin typeface="+mj-lt"/>
              </a:rPr>
              <a:t>Histograma – organiza uma variável quantitativa em conjuntos de valores</a:t>
            </a:r>
          </a:p>
          <a:p>
            <a:pPr marL="0" indent="0">
              <a:buNone/>
            </a:pPr>
            <a:endParaRPr lang="pt-BR" sz="3200" dirty="0">
              <a:solidFill>
                <a:schemeClr val="tx1"/>
              </a:solidFill>
              <a:latin typeface="+mj-lt"/>
            </a:endParaRPr>
          </a:p>
          <a:p>
            <a:pPr marL="0" indent="0">
              <a:buNone/>
            </a:pPr>
            <a:r>
              <a:rPr lang="pt-BR" sz="3200" dirty="0">
                <a:solidFill>
                  <a:schemeClr val="tx1"/>
                </a:solidFill>
                <a:latin typeface="+mj-lt"/>
              </a:rPr>
              <a:t>Número de laranjas por caixa de um vendedor:</a:t>
            </a:r>
          </a:p>
          <a:p>
            <a:pPr marL="0" indent="0">
              <a:buNone/>
            </a:pPr>
            <a:endParaRPr lang="pt-BR" sz="3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pic>
        <p:nvPicPr>
          <p:cNvPr id="7" name="Imagem 6"/>
          <p:cNvPicPr>
            <a:picLocks noChangeAspect="1"/>
          </p:cNvPicPr>
          <p:nvPr/>
        </p:nvPicPr>
        <p:blipFill>
          <a:blip r:embed="rId2"/>
          <a:stretch>
            <a:fillRect/>
          </a:stretch>
        </p:blipFill>
        <p:spPr>
          <a:xfrm>
            <a:off x="5628182" y="1942698"/>
            <a:ext cx="5960108" cy="4162423"/>
          </a:xfrm>
          <a:prstGeom prst="rect">
            <a:avLst/>
          </a:prstGeom>
        </p:spPr>
      </p:pic>
    </p:spTree>
    <p:extLst>
      <p:ext uri="{BB962C8B-B14F-4D97-AF65-F5344CB8AC3E}">
        <p14:creationId xmlns:p14="http://schemas.microsoft.com/office/powerpoint/2010/main" val="317006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5344238"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gráficos</a:t>
            </a:r>
          </a:p>
        </p:txBody>
      </p:sp>
      <p:sp>
        <p:nvSpPr>
          <p:cNvPr id="3" name="Espaço Reservado para Conteúdo 2"/>
          <p:cNvSpPr>
            <a:spLocks noGrp="1"/>
          </p:cNvSpPr>
          <p:nvPr>
            <p:ph idx="1"/>
          </p:nvPr>
        </p:nvSpPr>
        <p:spPr>
          <a:xfrm>
            <a:off x="460944" y="1797460"/>
            <a:ext cx="4600453" cy="4055373"/>
          </a:xfrm>
        </p:spPr>
        <p:txBody>
          <a:bodyPr>
            <a:normAutofit/>
          </a:bodyPr>
          <a:lstStyle/>
          <a:p>
            <a:pPr marL="0" indent="0">
              <a:buNone/>
            </a:pPr>
            <a:r>
              <a:rPr lang="pt-BR" sz="3200" dirty="0">
                <a:solidFill>
                  <a:schemeClr val="tx1"/>
                </a:solidFill>
                <a:latin typeface="+mj-lt"/>
              </a:rPr>
              <a:t>Histograma – exemplos</a:t>
            </a:r>
          </a:p>
          <a:p>
            <a:pPr marL="0" indent="0">
              <a:buNone/>
            </a:pPr>
            <a:endParaRPr lang="pt-BR" sz="3200" dirty="0">
              <a:solidFill>
                <a:schemeClr val="tx1"/>
              </a:solidFill>
              <a:latin typeface="+mj-lt"/>
            </a:endParaRPr>
          </a:p>
          <a:p>
            <a:pPr marL="0" indent="0">
              <a:buNone/>
            </a:pPr>
            <a:endParaRPr lang="pt-BR" sz="3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6" name="Retângulo 5">
            <a:extLst>
              <a:ext uri="{FF2B5EF4-FFF2-40B4-BE49-F238E27FC236}">
                <a16:creationId xmlns:a16="http://schemas.microsoft.com/office/drawing/2014/main" id="{E2F5AE62-1B19-4DC7-8247-A48014DF7717}"/>
              </a:ext>
            </a:extLst>
          </p:cNvPr>
          <p:cNvSpPr/>
          <p:nvPr/>
        </p:nvSpPr>
        <p:spPr>
          <a:xfrm>
            <a:off x="460944" y="3429000"/>
            <a:ext cx="4320330"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pt-BR" dirty="0">
                <a:solidFill>
                  <a:srgbClr val="000000"/>
                </a:solidFill>
                <a:latin typeface="CMR12"/>
              </a:rPr>
              <a:t>Como parte de um estudo para melhorar o controle da qualidade de uma linha de produção, o peso (em onças) de 25 barras de sabão são medidos. Os resultados são os seguintes:</a:t>
            </a:r>
            <a:br>
              <a:rPr lang="pt-BR" dirty="0">
                <a:solidFill>
                  <a:srgbClr val="000000"/>
                </a:solidFill>
                <a:latin typeface="CMR12"/>
              </a:rPr>
            </a:br>
            <a:r>
              <a:rPr lang="pt-BR" dirty="0">
                <a:solidFill>
                  <a:srgbClr val="000000"/>
                </a:solidFill>
                <a:latin typeface="CMR12"/>
              </a:rPr>
              <a:t>11,6 12,6 12,7 12,8 13,1 13,3 13,6 13,7 13,8 14,1 14,3 14,3 14,6 14,8 15,1 15,2 15,6 15,6 15,7 15,8 15,8 15,9 15,9 16,1 16,2</a:t>
            </a:r>
            <a:r>
              <a:rPr lang="pt-BR" dirty="0"/>
              <a:t> </a:t>
            </a:r>
            <a:br>
              <a:rPr lang="pt-BR" dirty="0"/>
            </a:br>
            <a:endParaRPr lang="pt-BR" dirty="0"/>
          </a:p>
        </p:txBody>
      </p:sp>
      <p:graphicFrame>
        <p:nvGraphicFramePr>
          <p:cNvPr id="8" name="Tabela 17">
            <a:extLst>
              <a:ext uri="{FF2B5EF4-FFF2-40B4-BE49-F238E27FC236}">
                <a16:creationId xmlns:a16="http://schemas.microsoft.com/office/drawing/2014/main" id="{03706C14-3EF1-49B3-8B13-251EB3489E1A}"/>
              </a:ext>
            </a:extLst>
          </p:cNvPr>
          <p:cNvGraphicFramePr>
            <a:graphicFrameLocks noGrp="1"/>
          </p:cNvGraphicFramePr>
          <p:nvPr>
            <p:extLst>
              <p:ext uri="{D42A27DB-BD31-4B8C-83A1-F6EECF244321}">
                <p14:modId xmlns:p14="http://schemas.microsoft.com/office/powerpoint/2010/main" val="3051832987"/>
              </p:ext>
            </p:extLst>
          </p:nvPr>
        </p:nvGraphicFramePr>
        <p:xfrm>
          <a:off x="5061397" y="1918603"/>
          <a:ext cx="6644078" cy="1010920"/>
        </p:xfrm>
        <a:graphic>
          <a:graphicData uri="http://schemas.openxmlformats.org/drawingml/2006/table">
            <a:tbl>
              <a:tblPr firstRow="1" bandRow="1">
                <a:tableStyleId>{21E4AEA4-8DFA-4A89-87EB-49C32662AFE0}</a:tableStyleId>
              </a:tblPr>
              <a:tblGrid>
                <a:gridCol w="951111">
                  <a:extLst>
                    <a:ext uri="{9D8B030D-6E8A-4147-A177-3AD203B41FA5}">
                      <a16:colId xmlns:a16="http://schemas.microsoft.com/office/drawing/2014/main" val="2228026285"/>
                    </a:ext>
                  </a:extLst>
                </a:gridCol>
                <a:gridCol w="382739">
                  <a:extLst>
                    <a:ext uri="{9D8B030D-6E8A-4147-A177-3AD203B41FA5}">
                      <a16:colId xmlns:a16="http://schemas.microsoft.com/office/drawing/2014/main" val="882344146"/>
                    </a:ext>
                  </a:extLst>
                </a:gridCol>
                <a:gridCol w="444616">
                  <a:extLst>
                    <a:ext uri="{9D8B030D-6E8A-4147-A177-3AD203B41FA5}">
                      <a16:colId xmlns:a16="http://schemas.microsoft.com/office/drawing/2014/main" val="1292689286"/>
                    </a:ext>
                  </a:extLst>
                </a:gridCol>
                <a:gridCol w="436228">
                  <a:extLst>
                    <a:ext uri="{9D8B030D-6E8A-4147-A177-3AD203B41FA5}">
                      <a16:colId xmlns:a16="http://schemas.microsoft.com/office/drawing/2014/main" val="2745185969"/>
                    </a:ext>
                  </a:extLst>
                </a:gridCol>
                <a:gridCol w="553673">
                  <a:extLst>
                    <a:ext uri="{9D8B030D-6E8A-4147-A177-3AD203B41FA5}">
                      <a16:colId xmlns:a16="http://schemas.microsoft.com/office/drawing/2014/main" val="471365880"/>
                    </a:ext>
                  </a:extLst>
                </a:gridCol>
                <a:gridCol w="553673">
                  <a:extLst>
                    <a:ext uri="{9D8B030D-6E8A-4147-A177-3AD203B41FA5}">
                      <a16:colId xmlns:a16="http://schemas.microsoft.com/office/drawing/2014/main" val="3696206711"/>
                    </a:ext>
                  </a:extLst>
                </a:gridCol>
                <a:gridCol w="553673">
                  <a:extLst>
                    <a:ext uri="{9D8B030D-6E8A-4147-A177-3AD203B41FA5}">
                      <a16:colId xmlns:a16="http://schemas.microsoft.com/office/drawing/2014/main" val="472214897"/>
                    </a:ext>
                  </a:extLst>
                </a:gridCol>
                <a:gridCol w="553673">
                  <a:extLst>
                    <a:ext uri="{9D8B030D-6E8A-4147-A177-3AD203B41FA5}">
                      <a16:colId xmlns:a16="http://schemas.microsoft.com/office/drawing/2014/main" val="1809376633"/>
                    </a:ext>
                  </a:extLst>
                </a:gridCol>
                <a:gridCol w="553673">
                  <a:extLst>
                    <a:ext uri="{9D8B030D-6E8A-4147-A177-3AD203B41FA5}">
                      <a16:colId xmlns:a16="http://schemas.microsoft.com/office/drawing/2014/main" val="6562728"/>
                    </a:ext>
                  </a:extLst>
                </a:gridCol>
                <a:gridCol w="553673">
                  <a:extLst>
                    <a:ext uri="{9D8B030D-6E8A-4147-A177-3AD203B41FA5}">
                      <a16:colId xmlns:a16="http://schemas.microsoft.com/office/drawing/2014/main" val="3174665947"/>
                    </a:ext>
                  </a:extLst>
                </a:gridCol>
                <a:gridCol w="553673">
                  <a:extLst>
                    <a:ext uri="{9D8B030D-6E8A-4147-A177-3AD203B41FA5}">
                      <a16:colId xmlns:a16="http://schemas.microsoft.com/office/drawing/2014/main" val="2704787251"/>
                    </a:ext>
                  </a:extLst>
                </a:gridCol>
                <a:gridCol w="553673">
                  <a:extLst>
                    <a:ext uri="{9D8B030D-6E8A-4147-A177-3AD203B41FA5}">
                      <a16:colId xmlns:a16="http://schemas.microsoft.com/office/drawing/2014/main" val="152093892"/>
                    </a:ext>
                  </a:extLst>
                </a:gridCol>
              </a:tblGrid>
              <a:tr h="370840">
                <a:tc>
                  <a:txBody>
                    <a:bodyPr/>
                    <a:lstStyle/>
                    <a:p>
                      <a:pPr algn="ctr"/>
                      <a:r>
                        <a:rPr lang="pt-BR" dirty="0"/>
                        <a:t>Escore</a:t>
                      </a:r>
                    </a:p>
                  </a:txBody>
                  <a:tcPr anchor="ctr"/>
                </a:tc>
                <a:tc>
                  <a:txBody>
                    <a:bodyPr/>
                    <a:lstStyle/>
                    <a:p>
                      <a:pPr algn="ctr"/>
                      <a:r>
                        <a:rPr lang="pt-BR" dirty="0"/>
                        <a:t>0</a:t>
                      </a:r>
                    </a:p>
                  </a:txBody>
                  <a:tcPr anchor="ctr"/>
                </a:tc>
                <a:tc>
                  <a:txBody>
                    <a:bodyPr/>
                    <a:lstStyle/>
                    <a:p>
                      <a:pPr algn="ctr"/>
                      <a:r>
                        <a:rPr lang="pt-BR" dirty="0"/>
                        <a:t>1</a:t>
                      </a:r>
                    </a:p>
                  </a:txBody>
                  <a:tcPr anchor="ctr"/>
                </a:tc>
                <a:tc>
                  <a:txBody>
                    <a:bodyPr/>
                    <a:lstStyle/>
                    <a:p>
                      <a:pPr algn="ctr"/>
                      <a:r>
                        <a:rPr lang="pt-BR" dirty="0"/>
                        <a:t>2</a:t>
                      </a:r>
                    </a:p>
                  </a:txBody>
                  <a:tcPr anchor="ctr"/>
                </a:tc>
                <a:tc>
                  <a:txBody>
                    <a:bodyPr/>
                    <a:lstStyle/>
                    <a:p>
                      <a:pPr algn="ctr"/>
                      <a:r>
                        <a:rPr lang="pt-BR" dirty="0"/>
                        <a:t>3</a:t>
                      </a:r>
                    </a:p>
                  </a:txBody>
                  <a:tcPr anchor="ctr"/>
                </a:tc>
                <a:tc>
                  <a:txBody>
                    <a:bodyPr/>
                    <a:lstStyle/>
                    <a:p>
                      <a:pPr algn="ctr"/>
                      <a:r>
                        <a:rPr lang="pt-BR" dirty="0"/>
                        <a:t>4</a:t>
                      </a:r>
                    </a:p>
                  </a:txBody>
                  <a:tcPr anchor="ctr"/>
                </a:tc>
                <a:tc>
                  <a:txBody>
                    <a:bodyPr/>
                    <a:lstStyle/>
                    <a:p>
                      <a:pPr algn="ctr"/>
                      <a:r>
                        <a:rPr lang="pt-BR" dirty="0"/>
                        <a:t>5</a:t>
                      </a:r>
                    </a:p>
                  </a:txBody>
                  <a:tcPr anchor="ctr"/>
                </a:tc>
                <a:tc>
                  <a:txBody>
                    <a:bodyPr/>
                    <a:lstStyle/>
                    <a:p>
                      <a:pPr algn="ctr"/>
                      <a:r>
                        <a:rPr lang="pt-BR" dirty="0"/>
                        <a:t>6</a:t>
                      </a:r>
                    </a:p>
                  </a:txBody>
                  <a:tcPr anchor="ctr"/>
                </a:tc>
                <a:tc>
                  <a:txBody>
                    <a:bodyPr/>
                    <a:lstStyle/>
                    <a:p>
                      <a:pPr algn="ctr"/>
                      <a:r>
                        <a:rPr lang="pt-BR" dirty="0"/>
                        <a:t>7</a:t>
                      </a:r>
                    </a:p>
                  </a:txBody>
                  <a:tcPr anchor="ctr"/>
                </a:tc>
                <a:tc>
                  <a:txBody>
                    <a:bodyPr/>
                    <a:lstStyle/>
                    <a:p>
                      <a:pPr algn="ctr"/>
                      <a:r>
                        <a:rPr lang="pt-BR" dirty="0"/>
                        <a:t>8</a:t>
                      </a:r>
                    </a:p>
                  </a:txBody>
                  <a:tcPr anchor="ctr"/>
                </a:tc>
                <a:tc>
                  <a:txBody>
                    <a:bodyPr/>
                    <a:lstStyle/>
                    <a:p>
                      <a:pPr algn="ctr"/>
                      <a:r>
                        <a:rPr lang="pt-BR" dirty="0"/>
                        <a:t>9</a:t>
                      </a:r>
                    </a:p>
                  </a:txBody>
                  <a:tcPr anchor="ctr"/>
                </a:tc>
                <a:tc>
                  <a:txBody>
                    <a:bodyPr/>
                    <a:lstStyle/>
                    <a:p>
                      <a:pPr algn="ctr"/>
                      <a:r>
                        <a:rPr lang="pt-BR" dirty="0"/>
                        <a:t>10</a:t>
                      </a:r>
                    </a:p>
                  </a:txBody>
                  <a:tcPr anchor="ctr"/>
                </a:tc>
                <a:extLst>
                  <a:ext uri="{0D108BD9-81ED-4DB2-BD59-A6C34878D82A}">
                    <a16:rowId xmlns:a16="http://schemas.microsoft.com/office/drawing/2014/main" val="2810867941"/>
                  </a:ext>
                </a:extLst>
              </a:tr>
              <a:tr h="370840">
                <a:tc>
                  <a:txBody>
                    <a:bodyPr/>
                    <a:lstStyle/>
                    <a:p>
                      <a:pPr algn="ctr"/>
                      <a:r>
                        <a:rPr lang="pt-BR" dirty="0"/>
                        <a:t>Nº bebês</a:t>
                      </a:r>
                    </a:p>
                  </a:txBody>
                  <a:tcPr anchor="ctr"/>
                </a:tc>
                <a:tc>
                  <a:txBody>
                    <a:bodyPr/>
                    <a:lstStyle/>
                    <a:p>
                      <a:pPr algn="ctr"/>
                      <a:r>
                        <a:rPr lang="pt-BR" dirty="0"/>
                        <a:t>1</a:t>
                      </a:r>
                    </a:p>
                  </a:txBody>
                  <a:tcPr anchor="ctr"/>
                </a:tc>
                <a:tc>
                  <a:txBody>
                    <a:bodyPr/>
                    <a:lstStyle/>
                    <a:p>
                      <a:pPr algn="ctr"/>
                      <a:r>
                        <a:rPr lang="pt-BR" dirty="0"/>
                        <a:t>3</a:t>
                      </a:r>
                    </a:p>
                  </a:txBody>
                  <a:tcPr anchor="ctr"/>
                </a:tc>
                <a:tc>
                  <a:txBody>
                    <a:bodyPr/>
                    <a:lstStyle/>
                    <a:p>
                      <a:pPr algn="ctr"/>
                      <a:r>
                        <a:rPr lang="pt-BR" dirty="0"/>
                        <a:t>2</a:t>
                      </a:r>
                    </a:p>
                  </a:txBody>
                  <a:tcPr anchor="ctr"/>
                </a:tc>
                <a:tc>
                  <a:txBody>
                    <a:bodyPr/>
                    <a:lstStyle/>
                    <a:p>
                      <a:pPr algn="ctr"/>
                      <a:r>
                        <a:rPr lang="pt-BR" dirty="0"/>
                        <a:t>4</a:t>
                      </a:r>
                    </a:p>
                  </a:txBody>
                  <a:tcPr anchor="ctr"/>
                </a:tc>
                <a:tc>
                  <a:txBody>
                    <a:bodyPr/>
                    <a:lstStyle/>
                    <a:p>
                      <a:pPr algn="ctr"/>
                      <a:r>
                        <a:rPr lang="pt-BR" dirty="0"/>
                        <a:t>25</a:t>
                      </a:r>
                    </a:p>
                  </a:txBody>
                  <a:tcPr anchor="ctr"/>
                </a:tc>
                <a:tc>
                  <a:txBody>
                    <a:bodyPr/>
                    <a:lstStyle/>
                    <a:p>
                      <a:pPr algn="ctr"/>
                      <a:r>
                        <a:rPr lang="pt-BR" dirty="0"/>
                        <a:t>35</a:t>
                      </a:r>
                    </a:p>
                  </a:txBody>
                  <a:tcPr anchor="ctr"/>
                </a:tc>
                <a:tc>
                  <a:txBody>
                    <a:bodyPr/>
                    <a:lstStyle/>
                    <a:p>
                      <a:pPr algn="ctr"/>
                      <a:r>
                        <a:rPr lang="pt-BR" dirty="0"/>
                        <a:t>198</a:t>
                      </a:r>
                    </a:p>
                  </a:txBody>
                  <a:tcPr anchor="ctr"/>
                </a:tc>
                <a:tc>
                  <a:txBody>
                    <a:bodyPr/>
                    <a:lstStyle/>
                    <a:p>
                      <a:pPr algn="ctr"/>
                      <a:r>
                        <a:rPr lang="pt-BR" dirty="0"/>
                        <a:t>367</a:t>
                      </a:r>
                    </a:p>
                  </a:txBody>
                  <a:tcPr anchor="ctr"/>
                </a:tc>
                <a:tc>
                  <a:txBody>
                    <a:bodyPr/>
                    <a:lstStyle/>
                    <a:p>
                      <a:pPr algn="ctr"/>
                      <a:r>
                        <a:rPr lang="pt-BR" dirty="0"/>
                        <a:t>216</a:t>
                      </a:r>
                    </a:p>
                  </a:txBody>
                  <a:tcPr anchor="ctr"/>
                </a:tc>
                <a:tc>
                  <a:txBody>
                    <a:bodyPr/>
                    <a:lstStyle/>
                    <a:p>
                      <a:pPr algn="ctr"/>
                      <a:r>
                        <a:rPr lang="pt-BR" dirty="0"/>
                        <a:t>131</a:t>
                      </a:r>
                    </a:p>
                  </a:txBody>
                  <a:tcPr anchor="ctr"/>
                </a:tc>
                <a:tc>
                  <a:txBody>
                    <a:bodyPr/>
                    <a:lstStyle/>
                    <a:p>
                      <a:pPr algn="ctr"/>
                      <a:r>
                        <a:rPr lang="pt-BR" dirty="0"/>
                        <a:t>18</a:t>
                      </a:r>
                    </a:p>
                  </a:txBody>
                  <a:tcPr anchor="ctr"/>
                </a:tc>
                <a:extLst>
                  <a:ext uri="{0D108BD9-81ED-4DB2-BD59-A6C34878D82A}">
                    <a16:rowId xmlns:a16="http://schemas.microsoft.com/office/drawing/2014/main" val="4169769574"/>
                  </a:ext>
                </a:extLst>
              </a:tr>
            </a:tbl>
          </a:graphicData>
        </a:graphic>
      </p:graphicFrame>
    </p:spTree>
    <p:extLst>
      <p:ext uri="{BB962C8B-B14F-4D97-AF65-F5344CB8AC3E}">
        <p14:creationId xmlns:p14="http://schemas.microsoft.com/office/powerpoint/2010/main" val="1358510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5" y="374518"/>
            <a:ext cx="8039112"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Atividades da aula 2 – </a:t>
            </a:r>
            <a:r>
              <a:rPr lang="pt-BR" sz="4000" b="1" dirty="0" err="1">
                <a:solidFill>
                  <a:srgbClr val="F7941E"/>
                </a:solidFill>
                <a:effectLst>
                  <a:outerShdw blurRad="38100" dist="38100" dir="2700000" algn="tl">
                    <a:srgbClr val="000000">
                      <a:alpha val="43137"/>
                    </a:srgbClr>
                  </a:outerShdw>
                </a:effectLst>
                <a:ea typeface="+mn-ea"/>
                <a:cs typeface="Arial" pitchFamily="34" charset="0"/>
              </a:rPr>
              <a:t>Problem</a:t>
            </a:r>
            <a:r>
              <a:rPr lang="pt-BR" sz="4000" b="1" dirty="0">
                <a:solidFill>
                  <a:srgbClr val="F7941E"/>
                </a:solidFill>
                <a:effectLst>
                  <a:outerShdw blurRad="38100" dist="38100" dir="2700000" algn="tl">
                    <a:srgbClr val="000000">
                      <a:alpha val="43137"/>
                    </a:srgbClr>
                  </a:outerShdw>
                </a:effectLst>
                <a:ea typeface="+mn-ea"/>
                <a:cs typeface="Arial" pitchFamily="34" charset="0"/>
              </a:rPr>
              <a:t> </a:t>
            </a:r>
            <a:r>
              <a:rPr lang="pt-BR" sz="4000" b="1" dirty="0" err="1">
                <a:solidFill>
                  <a:srgbClr val="F7941E"/>
                </a:solidFill>
                <a:effectLst>
                  <a:outerShdw blurRad="38100" dist="38100" dir="2700000" algn="tl">
                    <a:srgbClr val="000000">
                      <a:alpha val="43137"/>
                    </a:srgbClr>
                  </a:outerShdw>
                </a:effectLst>
                <a:ea typeface="+mn-ea"/>
                <a:cs typeface="Arial" pitchFamily="34" charset="0"/>
              </a:rPr>
              <a:t>Based</a:t>
            </a:r>
            <a:r>
              <a:rPr lang="pt-BR" sz="4000" b="1" dirty="0">
                <a:solidFill>
                  <a:srgbClr val="F7941E"/>
                </a:solidFill>
                <a:effectLst>
                  <a:outerShdw blurRad="38100" dist="38100" dir="2700000" algn="tl">
                    <a:srgbClr val="000000">
                      <a:alpha val="43137"/>
                    </a:srgbClr>
                  </a:outerShdw>
                </a:effectLst>
                <a:ea typeface="+mn-ea"/>
                <a:cs typeface="Arial" pitchFamily="34" charset="0"/>
              </a:rPr>
              <a:t> Learning</a:t>
            </a:r>
          </a:p>
        </p:txBody>
      </p:sp>
      <p:sp>
        <p:nvSpPr>
          <p:cNvPr id="3" name="Espaço Reservado para Conteúdo 2"/>
          <p:cNvSpPr>
            <a:spLocks noGrp="1"/>
          </p:cNvSpPr>
          <p:nvPr>
            <p:ph idx="1"/>
          </p:nvPr>
        </p:nvSpPr>
        <p:spPr>
          <a:xfrm>
            <a:off x="657138" y="1797341"/>
            <a:ext cx="6398003" cy="4269996"/>
          </a:xfrm>
        </p:spPr>
        <p:txBody>
          <a:bodyPr>
            <a:noAutofit/>
          </a:bodyPr>
          <a:lstStyle/>
          <a:p>
            <a:pPr marL="457200" indent="-457200">
              <a:buFont typeface="+mj-lt"/>
              <a:buAutoNum type="arabicPeriod"/>
            </a:pPr>
            <a:r>
              <a:rPr lang="pt-BR" sz="2200" dirty="0">
                <a:solidFill>
                  <a:schemeClr val="tx1"/>
                </a:solidFill>
                <a:latin typeface="+mj-lt"/>
              </a:rPr>
              <a:t>Determine as principais medidas resumo para o conjunto de dados ao lado </a:t>
            </a:r>
            <a:r>
              <a:rPr lang="pt-BR" sz="2200" dirty="0">
                <a:solidFill>
                  <a:schemeClr val="tx1"/>
                </a:solidFill>
              </a:rPr>
              <a:t>(tendência central, dispersão, separatrizes e simetria).</a:t>
            </a:r>
            <a:r>
              <a:rPr lang="pt-BR" sz="2200" dirty="0">
                <a:solidFill>
                  <a:schemeClr val="tx1"/>
                </a:solidFill>
                <a:latin typeface="+mj-lt"/>
              </a:rPr>
              <a:t> Que conclusões podemos tirar apenas observando as medidas resumo desse conjunto de dados?</a:t>
            </a:r>
          </a:p>
          <a:p>
            <a:pPr marL="457200" indent="-457200">
              <a:buFont typeface="+mj-lt"/>
              <a:buAutoNum type="arabicPeriod"/>
            </a:pPr>
            <a:r>
              <a:rPr lang="pt-BR" sz="2200" dirty="0">
                <a:solidFill>
                  <a:schemeClr val="tx1"/>
                </a:solidFill>
                <a:latin typeface="+mj-lt"/>
              </a:rPr>
              <a:t>Crie um histograma para o conjunto de dados do exercício anterior</a:t>
            </a:r>
          </a:p>
          <a:p>
            <a:pPr marL="457200" indent="-457200">
              <a:buFont typeface="+mj-lt"/>
              <a:buAutoNum type="arabicPeriod"/>
            </a:pPr>
            <a:r>
              <a:rPr lang="pt-BR" sz="2200" dirty="0">
                <a:solidFill>
                  <a:schemeClr val="tx1"/>
                </a:solidFill>
                <a:latin typeface="+mj-lt"/>
              </a:rPr>
              <a:t>Crie </a:t>
            </a:r>
            <a:r>
              <a:rPr lang="pt-BR" sz="2200" dirty="0" err="1">
                <a:solidFill>
                  <a:schemeClr val="tx1"/>
                </a:solidFill>
                <a:latin typeface="+mj-lt"/>
              </a:rPr>
              <a:t>boxplots</a:t>
            </a:r>
            <a:r>
              <a:rPr lang="pt-BR" sz="2200" dirty="0">
                <a:solidFill>
                  <a:schemeClr val="tx1"/>
                </a:solidFill>
                <a:latin typeface="+mj-lt"/>
              </a:rPr>
              <a:t> para os dados das alturas das crianças, separando por sexo. Qual possui maior variabilidade? Há outliers em algum dos grupos?</a:t>
            </a:r>
          </a:p>
          <a:p>
            <a:endParaRPr lang="pt-BR" sz="2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graphicFrame>
        <p:nvGraphicFramePr>
          <p:cNvPr id="13" name="Tabela 12">
            <a:extLst>
              <a:ext uri="{FF2B5EF4-FFF2-40B4-BE49-F238E27FC236}">
                <a16:creationId xmlns:a16="http://schemas.microsoft.com/office/drawing/2014/main" id="{B082895B-8317-4A2C-A367-3C2F372DB8A5}"/>
              </a:ext>
            </a:extLst>
          </p:cNvPr>
          <p:cNvGraphicFramePr>
            <a:graphicFrameLocks noGrp="1"/>
          </p:cNvGraphicFramePr>
          <p:nvPr>
            <p:extLst>
              <p:ext uri="{D42A27DB-BD31-4B8C-83A1-F6EECF244321}">
                <p14:modId xmlns:p14="http://schemas.microsoft.com/office/powerpoint/2010/main" val="1938923980"/>
              </p:ext>
            </p:extLst>
          </p:nvPr>
        </p:nvGraphicFramePr>
        <p:xfrm>
          <a:off x="7617204" y="186051"/>
          <a:ext cx="3917658" cy="6077331"/>
        </p:xfrm>
        <a:graphic>
          <a:graphicData uri="http://schemas.openxmlformats.org/drawingml/2006/table">
            <a:tbl>
              <a:tblPr firstRow="1" firstCol="1" bandRow="1">
                <a:tableStyleId>{BC89EF96-8CEA-46FF-86C4-4CE0E7609802}</a:tableStyleId>
              </a:tblPr>
              <a:tblGrid>
                <a:gridCol w="587649">
                  <a:extLst>
                    <a:ext uri="{9D8B030D-6E8A-4147-A177-3AD203B41FA5}">
                      <a16:colId xmlns:a16="http://schemas.microsoft.com/office/drawing/2014/main" val="3775251461"/>
                    </a:ext>
                  </a:extLst>
                </a:gridCol>
                <a:gridCol w="795773">
                  <a:extLst>
                    <a:ext uri="{9D8B030D-6E8A-4147-A177-3AD203B41FA5}">
                      <a16:colId xmlns:a16="http://schemas.microsoft.com/office/drawing/2014/main" val="2990646527"/>
                    </a:ext>
                  </a:extLst>
                </a:gridCol>
                <a:gridCol w="587649">
                  <a:extLst>
                    <a:ext uri="{9D8B030D-6E8A-4147-A177-3AD203B41FA5}">
                      <a16:colId xmlns:a16="http://schemas.microsoft.com/office/drawing/2014/main" val="3095045276"/>
                    </a:ext>
                  </a:extLst>
                </a:gridCol>
                <a:gridCol w="587649">
                  <a:extLst>
                    <a:ext uri="{9D8B030D-6E8A-4147-A177-3AD203B41FA5}">
                      <a16:colId xmlns:a16="http://schemas.microsoft.com/office/drawing/2014/main" val="4170037558"/>
                    </a:ext>
                  </a:extLst>
                </a:gridCol>
                <a:gridCol w="771289">
                  <a:extLst>
                    <a:ext uri="{9D8B030D-6E8A-4147-A177-3AD203B41FA5}">
                      <a16:colId xmlns:a16="http://schemas.microsoft.com/office/drawing/2014/main" val="2927561750"/>
                    </a:ext>
                  </a:extLst>
                </a:gridCol>
                <a:gridCol w="587649">
                  <a:extLst>
                    <a:ext uri="{9D8B030D-6E8A-4147-A177-3AD203B41FA5}">
                      <a16:colId xmlns:a16="http://schemas.microsoft.com/office/drawing/2014/main" val="1457729465"/>
                    </a:ext>
                  </a:extLst>
                </a:gridCol>
              </a:tblGrid>
              <a:tr h="124957">
                <a:tc>
                  <a:txBody>
                    <a:bodyPr/>
                    <a:lstStyle/>
                    <a:p>
                      <a:pPr algn="ctr">
                        <a:lnSpc>
                          <a:spcPct val="107000"/>
                        </a:lnSpc>
                        <a:spcAft>
                          <a:spcPts val="0"/>
                        </a:spcAft>
                      </a:pPr>
                      <a:r>
                        <a:rPr lang="pt-BR" sz="1000">
                          <a:effectLst/>
                        </a:rPr>
                        <a:t>criança</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altura (cm)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sexo</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criança</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altura (cm)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sexo</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638463911"/>
                  </a:ext>
                </a:extLst>
              </a:tr>
              <a:tr h="124957">
                <a:tc>
                  <a:txBody>
                    <a:bodyPr/>
                    <a:lstStyle/>
                    <a:p>
                      <a:pPr algn="ctr">
                        <a:lnSpc>
                          <a:spcPct val="107000"/>
                        </a:lnSpc>
                        <a:spcAft>
                          <a:spcPts val="0"/>
                        </a:spcAft>
                      </a:pPr>
                      <a:r>
                        <a:rPr lang="pt-BR" sz="1000">
                          <a:effectLst/>
                        </a:rPr>
                        <a:t>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39</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888740713"/>
                  </a:ext>
                </a:extLst>
              </a:tr>
              <a:tr h="124957">
                <a:tc>
                  <a:txBody>
                    <a:bodyPr/>
                    <a:lstStyle/>
                    <a:p>
                      <a:pPr algn="ctr">
                        <a:lnSpc>
                          <a:spcPct val="107000"/>
                        </a:lnSpc>
                        <a:spcAft>
                          <a:spcPts val="0"/>
                        </a:spcAft>
                      </a:pPr>
                      <a:r>
                        <a:rPr lang="pt-BR" sz="1000">
                          <a:effectLst/>
                        </a:rPr>
                        <a:t>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40</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403015718"/>
                  </a:ext>
                </a:extLst>
              </a:tr>
              <a:tr h="124957">
                <a:tc>
                  <a:txBody>
                    <a:bodyPr/>
                    <a:lstStyle/>
                    <a:p>
                      <a:pPr algn="ctr">
                        <a:lnSpc>
                          <a:spcPct val="107000"/>
                        </a:lnSpc>
                        <a:spcAft>
                          <a:spcPts val="0"/>
                        </a:spcAft>
                      </a:pPr>
                      <a:r>
                        <a:rPr lang="pt-BR" sz="1000">
                          <a:effectLst/>
                        </a:rPr>
                        <a:t>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41</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905332643"/>
                  </a:ext>
                </a:extLst>
              </a:tr>
              <a:tr h="124957">
                <a:tc>
                  <a:txBody>
                    <a:bodyPr/>
                    <a:lstStyle/>
                    <a:p>
                      <a:pPr algn="ctr">
                        <a:lnSpc>
                          <a:spcPct val="107000"/>
                        </a:lnSpc>
                        <a:spcAft>
                          <a:spcPts val="0"/>
                        </a:spcAft>
                      </a:pPr>
                      <a:r>
                        <a:rPr lang="pt-BR" sz="1000">
                          <a:effectLst/>
                        </a:rPr>
                        <a:t>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133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42</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629980367"/>
                  </a:ext>
                </a:extLst>
              </a:tr>
              <a:tr h="124957">
                <a:tc>
                  <a:txBody>
                    <a:bodyPr/>
                    <a:lstStyle/>
                    <a:p>
                      <a:pPr algn="ctr">
                        <a:lnSpc>
                          <a:spcPct val="107000"/>
                        </a:lnSpc>
                        <a:spcAft>
                          <a:spcPts val="0"/>
                        </a:spcAft>
                      </a:pPr>
                      <a:r>
                        <a:rPr lang="pt-BR" sz="1000">
                          <a:effectLst/>
                        </a:rPr>
                        <a:t>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43</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564402818"/>
                  </a:ext>
                </a:extLst>
              </a:tr>
              <a:tr h="124957">
                <a:tc>
                  <a:txBody>
                    <a:bodyPr/>
                    <a:lstStyle/>
                    <a:p>
                      <a:pPr algn="ctr">
                        <a:lnSpc>
                          <a:spcPct val="107000"/>
                        </a:lnSpc>
                        <a:spcAft>
                          <a:spcPts val="0"/>
                        </a:spcAft>
                      </a:pPr>
                      <a:r>
                        <a:rPr lang="pt-BR" sz="1000">
                          <a:effectLst/>
                        </a:rPr>
                        <a:t>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160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44</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728368416"/>
                  </a:ext>
                </a:extLst>
              </a:tr>
              <a:tr h="124957">
                <a:tc>
                  <a:txBody>
                    <a:bodyPr/>
                    <a:lstStyle/>
                    <a:p>
                      <a:pPr algn="ctr">
                        <a:lnSpc>
                          <a:spcPct val="107000"/>
                        </a:lnSpc>
                        <a:spcAft>
                          <a:spcPts val="0"/>
                        </a:spcAft>
                      </a:pPr>
                      <a:r>
                        <a:rPr lang="pt-BR" sz="1000">
                          <a:effectLst/>
                        </a:rPr>
                        <a:t>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45</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021093540"/>
                  </a:ext>
                </a:extLst>
              </a:tr>
              <a:tr h="124957">
                <a:tc>
                  <a:txBody>
                    <a:bodyPr/>
                    <a:lstStyle/>
                    <a:p>
                      <a:pPr algn="ctr">
                        <a:lnSpc>
                          <a:spcPct val="107000"/>
                        </a:lnSpc>
                        <a:spcAft>
                          <a:spcPts val="0"/>
                        </a:spcAft>
                      </a:pPr>
                      <a:r>
                        <a:rPr lang="pt-BR" sz="1000">
                          <a:effectLst/>
                        </a:rPr>
                        <a:t>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46</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250887830"/>
                  </a:ext>
                </a:extLst>
              </a:tr>
              <a:tr h="124957">
                <a:tc>
                  <a:txBody>
                    <a:bodyPr/>
                    <a:lstStyle/>
                    <a:p>
                      <a:pPr algn="ctr">
                        <a:lnSpc>
                          <a:spcPct val="107000"/>
                        </a:lnSpc>
                        <a:spcAft>
                          <a:spcPts val="0"/>
                        </a:spcAft>
                      </a:pPr>
                      <a:r>
                        <a:rPr lang="pt-BR" sz="1000">
                          <a:effectLst/>
                        </a:rPr>
                        <a:t>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47</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75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371436905"/>
                  </a:ext>
                </a:extLst>
              </a:tr>
              <a:tr h="124957">
                <a:tc>
                  <a:txBody>
                    <a:bodyPr/>
                    <a:lstStyle/>
                    <a:p>
                      <a:pPr algn="ctr">
                        <a:lnSpc>
                          <a:spcPct val="107000"/>
                        </a:lnSpc>
                        <a:spcAft>
                          <a:spcPts val="0"/>
                        </a:spcAft>
                      </a:pPr>
                      <a:r>
                        <a:rPr lang="pt-BR" sz="1000">
                          <a:effectLst/>
                        </a:rPr>
                        <a:t>10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48</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714953404"/>
                  </a:ext>
                </a:extLst>
              </a:tr>
              <a:tr h="124957">
                <a:tc>
                  <a:txBody>
                    <a:bodyPr/>
                    <a:lstStyle/>
                    <a:p>
                      <a:pPr algn="ctr">
                        <a:lnSpc>
                          <a:spcPct val="107000"/>
                        </a:lnSpc>
                        <a:spcAft>
                          <a:spcPts val="0"/>
                        </a:spcAft>
                      </a:pPr>
                      <a:r>
                        <a:rPr lang="pt-BR" sz="1000">
                          <a:effectLst/>
                        </a:rPr>
                        <a:t>11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49</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372740270"/>
                  </a:ext>
                </a:extLst>
              </a:tr>
              <a:tr h="124957">
                <a:tc>
                  <a:txBody>
                    <a:bodyPr/>
                    <a:lstStyle/>
                    <a:p>
                      <a:pPr algn="ctr">
                        <a:lnSpc>
                          <a:spcPct val="107000"/>
                        </a:lnSpc>
                        <a:spcAft>
                          <a:spcPts val="0"/>
                        </a:spcAft>
                      </a:pPr>
                      <a:r>
                        <a:rPr lang="pt-BR" sz="1000">
                          <a:effectLst/>
                        </a:rPr>
                        <a:t>12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50</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970953813"/>
                  </a:ext>
                </a:extLst>
              </a:tr>
              <a:tr h="124957">
                <a:tc>
                  <a:txBody>
                    <a:bodyPr/>
                    <a:lstStyle/>
                    <a:p>
                      <a:pPr algn="ctr">
                        <a:lnSpc>
                          <a:spcPct val="107000"/>
                        </a:lnSpc>
                        <a:spcAft>
                          <a:spcPts val="0"/>
                        </a:spcAft>
                      </a:pPr>
                      <a:r>
                        <a:rPr lang="pt-BR" sz="1000">
                          <a:effectLst/>
                        </a:rPr>
                        <a:t>13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51</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406947277"/>
                  </a:ext>
                </a:extLst>
              </a:tr>
              <a:tr h="124957">
                <a:tc>
                  <a:txBody>
                    <a:bodyPr/>
                    <a:lstStyle/>
                    <a:p>
                      <a:pPr algn="ctr">
                        <a:lnSpc>
                          <a:spcPct val="107000"/>
                        </a:lnSpc>
                        <a:spcAft>
                          <a:spcPts val="0"/>
                        </a:spcAft>
                      </a:pPr>
                      <a:r>
                        <a:rPr lang="pt-BR" sz="1000">
                          <a:effectLst/>
                        </a:rPr>
                        <a:t>14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134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52</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009460576"/>
                  </a:ext>
                </a:extLst>
              </a:tr>
              <a:tr h="124957">
                <a:tc>
                  <a:txBody>
                    <a:bodyPr/>
                    <a:lstStyle/>
                    <a:p>
                      <a:pPr algn="ctr">
                        <a:lnSpc>
                          <a:spcPct val="107000"/>
                        </a:lnSpc>
                        <a:spcAft>
                          <a:spcPts val="0"/>
                        </a:spcAft>
                      </a:pPr>
                      <a:r>
                        <a:rPr lang="pt-BR" sz="1000">
                          <a:effectLst/>
                        </a:rPr>
                        <a:t>15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53</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914834863"/>
                  </a:ext>
                </a:extLst>
              </a:tr>
              <a:tr h="124957">
                <a:tc>
                  <a:txBody>
                    <a:bodyPr/>
                    <a:lstStyle/>
                    <a:p>
                      <a:pPr algn="ctr">
                        <a:lnSpc>
                          <a:spcPct val="107000"/>
                        </a:lnSpc>
                        <a:spcAft>
                          <a:spcPts val="0"/>
                        </a:spcAft>
                      </a:pPr>
                      <a:r>
                        <a:rPr lang="pt-BR" sz="1000">
                          <a:effectLst/>
                        </a:rPr>
                        <a:t>16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54</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058017958"/>
                  </a:ext>
                </a:extLst>
              </a:tr>
              <a:tr h="124957">
                <a:tc>
                  <a:txBody>
                    <a:bodyPr/>
                    <a:lstStyle/>
                    <a:p>
                      <a:pPr algn="ctr">
                        <a:lnSpc>
                          <a:spcPct val="107000"/>
                        </a:lnSpc>
                        <a:spcAft>
                          <a:spcPts val="0"/>
                        </a:spcAft>
                      </a:pPr>
                      <a:r>
                        <a:rPr lang="pt-BR" sz="1000">
                          <a:effectLst/>
                        </a:rPr>
                        <a:t>17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55</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910287776"/>
                  </a:ext>
                </a:extLst>
              </a:tr>
              <a:tr h="124957">
                <a:tc>
                  <a:txBody>
                    <a:bodyPr/>
                    <a:lstStyle/>
                    <a:p>
                      <a:pPr algn="ctr">
                        <a:lnSpc>
                          <a:spcPct val="107000"/>
                        </a:lnSpc>
                        <a:spcAft>
                          <a:spcPts val="0"/>
                        </a:spcAft>
                      </a:pPr>
                      <a:r>
                        <a:rPr lang="pt-BR" sz="1000">
                          <a:effectLst/>
                        </a:rPr>
                        <a:t>18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56</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152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832170556"/>
                  </a:ext>
                </a:extLst>
              </a:tr>
              <a:tr h="124957">
                <a:tc>
                  <a:txBody>
                    <a:bodyPr/>
                    <a:lstStyle/>
                    <a:p>
                      <a:pPr algn="ctr">
                        <a:lnSpc>
                          <a:spcPct val="107000"/>
                        </a:lnSpc>
                        <a:spcAft>
                          <a:spcPts val="0"/>
                        </a:spcAft>
                      </a:pPr>
                      <a:r>
                        <a:rPr lang="pt-BR" sz="1000">
                          <a:effectLst/>
                        </a:rPr>
                        <a:t>19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147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57</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410944196"/>
                  </a:ext>
                </a:extLst>
              </a:tr>
              <a:tr h="124957">
                <a:tc>
                  <a:txBody>
                    <a:bodyPr/>
                    <a:lstStyle/>
                    <a:p>
                      <a:pPr algn="ctr">
                        <a:lnSpc>
                          <a:spcPct val="107000"/>
                        </a:lnSpc>
                        <a:spcAft>
                          <a:spcPts val="0"/>
                        </a:spcAft>
                      </a:pPr>
                      <a:r>
                        <a:rPr lang="pt-BR" sz="1000">
                          <a:effectLst/>
                        </a:rPr>
                        <a:t>20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132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58</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247068218"/>
                  </a:ext>
                </a:extLst>
              </a:tr>
              <a:tr h="124957">
                <a:tc>
                  <a:txBody>
                    <a:bodyPr/>
                    <a:lstStyle/>
                    <a:p>
                      <a:pPr algn="ctr">
                        <a:lnSpc>
                          <a:spcPct val="107000"/>
                        </a:lnSpc>
                        <a:spcAft>
                          <a:spcPts val="0"/>
                        </a:spcAft>
                      </a:pPr>
                      <a:r>
                        <a:rPr lang="pt-BR" sz="1000">
                          <a:effectLst/>
                        </a:rPr>
                        <a:t>21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148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59</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639854438"/>
                  </a:ext>
                </a:extLst>
              </a:tr>
              <a:tr h="124957">
                <a:tc>
                  <a:txBody>
                    <a:bodyPr/>
                    <a:lstStyle/>
                    <a:p>
                      <a:pPr algn="ctr">
                        <a:lnSpc>
                          <a:spcPct val="107000"/>
                        </a:lnSpc>
                        <a:spcAft>
                          <a:spcPts val="0"/>
                        </a:spcAft>
                      </a:pPr>
                      <a:r>
                        <a:rPr lang="pt-BR" sz="1000">
                          <a:effectLst/>
                        </a:rPr>
                        <a:t>22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60</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058812165"/>
                  </a:ext>
                </a:extLst>
              </a:tr>
              <a:tr h="124957">
                <a:tc>
                  <a:txBody>
                    <a:bodyPr/>
                    <a:lstStyle/>
                    <a:p>
                      <a:pPr algn="ctr">
                        <a:lnSpc>
                          <a:spcPct val="107000"/>
                        </a:lnSpc>
                        <a:spcAft>
                          <a:spcPts val="0"/>
                        </a:spcAft>
                      </a:pPr>
                      <a:r>
                        <a:rPr lang="pt-BR" sz="1000">
                          <a:effectLst/>
                        </a:rPr>
                        <a:t>23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61</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894933440"/>
                  </a:ext>
                </a:extLst>
              </a:tr>
              <a:tr h="124957">
                <a:tc>
                  <a:txBody>
                    <a:bodyPr/>
                    <a:lstStyle/>
                    <a:p>
                      <a:pPr algn="ctr">
                        <a:lnSpc>
                          <a:spcPct val="107000"/>
                        </a:lnSpc>
                        <a:spcAft>
                          <a:spcPts val="0"/>
                        </a:spcAft>
                      </a:pPr>
                      <a:r>
                        <a:rPr lang="pt-BR" sz="1000">
                          <a:effectLst/>
                        </a:rPr>
                        <a:t>24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62</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1110059444"/>
                  </a:ext>
                </a:extLst>
              </a:tr>
              <a:tr h="124957">
                <a:tc>
                  <a:txBody>
                    <a:bodyPr/>
                    <a:lstStyle/>
                    <a:p>
                      <a:pPr algn="ctr">
                        <a:lnSpc>
                          <a:spcPct val="107000"/>
                        </a:lnSpc>
                        <a:spcAft>
                          <a:spcPts val="0"/>
                        </a:spcAft>
                      </a:pPr>
                      <a:r>
                        <a:rPr lang="pt-BR" sz="1000">
                          <a:effectLst/>
                        </a:rPr>
                        <a:t>25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79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63</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347963490"/>
                  </a:ext>
                </a:extLst>
              </a:tr>
              <a:tr h="124957">
                <a:tc>
                  <a:txBody>
                    <a:bodyPr/>
                    <a:lstStyle/>
                    <a:p>
                      <a:pPr algn="ctr">
                        <a:lnSpc>
                          <a:spcPct val="107000"/>
                        </a:lnSpc>
                        <a:spcAft>
                          <a:spcPts val="0"/>
                        </a:spcAft>
                      </a:pPr>
                      <a:r>
                        <a:rPr lang="pt-BR" sz="1000">
                          <a:effectLst/>
                        </a:rPr>
                        <a:t>26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64</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476042782"/>
                  </a:ext>
                </a:extLst>
              </a:tr>
              <a:tr h="124957">
                <a:tc>
                  <a:txBody>
                    <a:bodyPr/>
                    <a:lstStyle/>
                    <a:p>
                      <a:pPr algn="ctr">
                        <a:lnSpc>
                          <a:spcPct val="107000"/>
                        </a:lnSpc>
                        <a:spcAft>
                          <a:spcPts val="0"/>
                        </a:spcAft>
                      </a:pPr>
                      <a:r>
                        <a:rPr lang="pt-BR" sz="1000">
                          <a:effectLst/>
                        </a:rPr>
                        <a:t>27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65</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65416649"/>
                  </a:ext>
                </a:extLst>
              </a:tr>
              <a:tr h="124957">
                <a:tc>
                  <a:txBody>
                    <a:bodyPr/>
                    <a:lstStyle/>
                    <a:p>
                      <a:pPr algn="ctr">
                        <a:lnSpc>
                          <a:spcPct val="107000"/>
                        </a:lnSpc>
                        <a:spcAft>
                          <a:spcPts val="0"/>
                        </a:spcAft>
                      </a:pPr>
                      <a:r>
                        <a:rPr lang="pt-BR" sz="1000">
                          <a:effectLst/>
                        </a:rPr>
                        <a:t>28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66</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4222310505"/>
                  </a:ext>
                </a:extLst>
              </a:tr>
              <a:tr h="124957">
                <a:tc>
                  <a:txBody>
                    <a:bodyPr/>
                    <a:lstStyle/>
                    <a:p>
                      <a:pPr algn="ctr">
                        <a:lnSpc>
                          <a:spcPct val="107000"/>
                        </a:lnSpc>
                        <a:spcAft>
                          <a:spcPts val="0"/>
                        </a:spcAft>
                      </a:pPr>
                      <a:r>
                        <a:rPr lang="pt-BR" sz="1000">
                          <a:effectLst/>
                        </a:rPr>
                        <a:t>29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a:effectLst/>
                        </a:rPr>
                        <a:t>67</a:t>
                      </a:r>
                      <a:endParaRPr lang="pt-BR" sz="1000" b="1">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358282676"/>
                  </a:ext>
                </a:extLst>
              </a:tr>
              <a:tr h="124957">
                <a:tc>
                  <a:txBody>
                    <a:bodyPr/>
                    <a:lstStyle/>
                    <a:p>
                      <a:pPr algn="ctr">
                        <a:lnSpc>
                          <a:spcPct val="107000"/>
                        </a:lnSpc>
                        <a:spcAft>
                          <a:spcPts val="0"/>
                        </a:spcAft>
                      </a:pPr>
                      <a:r>
                        <a:rPr lang="pt-BR" sz="1000">
                          <a:effectLst/>
                        </a:rPr>
                        <a:t>30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68</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204192339"/>
                  </a:ext>
                </a:extLst>
              </a:tr>
              <a:tr h="124957">
                <a:tc>
                  <a:txBody>
                    <a:bodyPr/>
                    <a:lstStyle/>
                    <a:p>
                      <a:pPr algn="ctr">
                        <a:lnSpc>
                          <a:spcPct val="107000"/>
                        </a:lnSpc>
                        <a:spcAft>
                          <a:spcPts val="0"/>
                        </a:spcAft>
                      </a:pPr>
                      <a:r>
                        <a:rPr lang="pt-BR" sz="1000">
                          <a:effectLst/>
                        </a:rPr>
                        <a:t>31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75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69</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539542324"/>
                  </a:ext>
                </a:extLst>
              </a:tr>
              <a:tr h="124957">
                <a:tc>
                  <a:txBody>
                    <a:bodyPr/>
                    <a:lstStyle/>
                    <a:p>
                      <a:pPr algn="ctr">
                        <a:lnSpc>
                          <a:spcPct val="107000"/>
                        </a:lnSpc>
                        <a:spcAft>
                          <a:spcPts val="0"/>
                        </a:spcAft>
                      </a:pPr>
                      <a:r>
                        <a:rPr lang="pt-BR" sz="1000">
                          <a:effectLst/>
                        </a:rPr>
                        <a:t>32</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75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70</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109</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016014639"/>
                  </a:ext>
                </a:extLst>
              </a:tr>
              <a:tr h="124957">
                <a:tc>
                  <a:txBody>
                    <a:bodyPr/>
                    <a:lstStyle/>
                    <a:p>
                      <a:pPr algn="ctr">
                        <a:lnSpc>
                          <a:spcPct val="107000"/>
                        </a:lnSpc>
                        <a:spcAft>
                          <a:spcPts val="0"/>
                        </a:spcAft>
                      </a:pPr>
                      <a:r>
                        <a:rPr lang="pt-BR" sz="1000">
                          <a:effectLst/>
                        </a:rPr>
                        <a:t>33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101</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71</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723675876"/>
                  </a:ext>
                </a:extLst>
              </a:tr>
              <a:tr h="124957">
                <a:tc>
                  <a:txBody>
                    <a:bodyPr/>
                    <a:lstStyle/>
                    <a:p>
                      <a:pPr algn="ctr">
                        <a:lnSpc>
                          <a:spcPct val="107000"/>
                        </a:lnSpc>
                        <a:spcAft>
                          <a:spcPts val="0"/>
                        </a:spcAft>
                      </a:pPr>
                      <a:r>
                        <a:rPr lang="pt-BR" sz="1000">
                          <a:effectLst/>
                        </a:rPr>
                        <a:t>34</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72</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738215303"/>
                  </a:ext>
                </a:extLst>
              </a:tr>
              <a:tr h="124957">
                <a:tc>
                  <a:txBody>
                    <a:bodyPr/>
                    <a:lstStyle/>
                    <a:p>
                      <a:pPr algn="ctr">
                        <a:lnSpc>
                          <a:spcPct val="107000"/>
                        </a:lnSpc>
                        <a:spcAft>
                          <a:spcPts val="0"/>
                        </a:spcAft>
                      </a:pPr>
                      <a:r>
                        <a:rPr lang="pt-BR" sz="1000">
                          <a:effectLst/>
                        </a:rPr>
                        <a:t>35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97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73</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3212051761"/>
                  </a:ext>
                </a:extLst>
              </a:tr>
              <a:tr h="124957">
                <a:tc>
                  <a:txBody>
                    <a:bodyPr/>
                    <a:lstStyle/>
                    <a:p>
                      <a:pPr algn="ctr">
                        <a:lnSpc>
                          <a:spcPct val="107000"/>
                        </a:lnSpc>
                        <a:spcAft>
                          <a:spcPts val="0"/>
                        </a:spcAft>
                      </a:pPr>
                      <a:r>
                        <a:rPr lang="pt-BR" sz="1000">
                          <a:effectLst/>
                        </a:rPr>
                        <a:t>36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100</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f</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74</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58,5</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646159919"/>
                  </a:ext>
                </a:extLst>
              </a:tr>
              <a:tr h="124957">
                <a:tc>
                  <a:txBody>
                    <a:bodyPr/>
                    <a:lstStyle/>
                    <a:p>
                      <a:pPr algn="ctr">
                        <a:lnSpc>
                          <a:spcPct val="107000"/>
                        </a:lnSpc>
                        <a:spcAft>
                          <a:spcPts val="0"/>
                        </a:spcAft>
                      </a:pPr>
                      <a:r>
                        <a:rPr lang="pt-BR" sz="1000">
                          <a:effectLst/>
                        </a:rPr>
                        <a:t>37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116</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75</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88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700061812"/>
                  </a:ext>
                </a:extLst>
              </a:tr>
              <a:tr h="124957">
                <a:tc>
                  <a:txBody>
                    <a:bodyPr/>
                    <a:lstStyle/>
                    <a:p>
                      <a:pPr algn="ctr">
                        <a:lnSpc>
                          <a:spcPct val="107000"/>
                        </a:lnSpc>
                        <a:spcAft>
                          <a:spcPts val="0"/>
                        </a:spcAft>
                      </a:pPr>
                      <a:r>
                        <a:rPr lang="pt-BR" sz="1000">
                          <a:effectLst/>
                        </a:rPr>
                        <a:t>38</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127</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m</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b="1" dirty="0">
                          <a:effectLst/>
                        </a:rPr>
                        <a:t>76</a:t>
                      </a:r>
                      <a:endParaRPr lang="pt-BR" sz="1000" b="1"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a:effectLst/>
                        </a:rPr>
                        <a:t>103</a:t>
                      </a:r>
                      <a:endParaRPr lang="pt-BR" sz="100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tc>
                  <a:txBody>
                    <a:bodyPr/>
                    <a:lstStyle/>
                    <a:p>
                      <a:pPr algn="ctr">
                        <a:lnSpc>
                          <a:spcPct val="107000"/>
                        </a:lnSpc>
                        <a:spcAft>
                          <a:spcPts val="0"/>
                        </a:spcAft>
                      </a:pPr>
                      <a:r>
                        <a:rPr lang="pt-BR" sz="1000" dirty="0">
                          <a:effectLst/>
                        </a:rPr>
                        <a:t>f</a:t>
                      </a:r>
                      <a:endParaRPr lang="pt-BR"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37133" marR="37133" marT="0" marB="0" anchor="ctr"/>
                </a:tc>
                <a:extLst>
                  <a:ext uri="{0D108BD9-81ED-4DB2-BD59-A6C34878D82A}">
                    <a16:rowId xmlns:a16="http://schemas.microsoft.com/office/drawing/2014/main" val="2876424117"/>
                  </a:ext>
                </a:extLst>
              </a:tr>
            </a:tbl>
          </a:graphicData>
        </a:graphic>
      </p:graphicFrame>
    </p:spTree>
    <p:extLst>
      <p:ext uri="{BB962C8B-B14F-4D97-AF65-F5344CB8AC3E}">
        <p14:creationId xmlns:p14="http://schemas.microsoft.com/office/powerpoint/2010/main" val="241449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6275416"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medidas resumo</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614878" y="1895913"/>
                <a:ext cx="6809379" cy="4185342"/>
              </a:xfrm>
            </p:spPr>
            <p:txBody>
              <a:bodyPr>
                <a:normAutofit lnSpcReduction="10000"/>
              </a:bodyPr>
              <a:lstStyle/>
              <a:p>
                <a:pPr marL="0" indent="0">
                  <a:buNone/>
                </a:pPr>
                <a:r>
                  <a:rPr lang="pt-BR" sz="3200" dirty="0">
                    <a:solidFill>
                      <a:schemeClr val="tx1"/>
                    </a:solidFill>
                    <a:latin typeface="+mj-lt"/>
                  </a:rPr>
                  <a:t>2. Dispersão</a:t>
                </a:r>
              </a:p>
              <a:p>
                <a:pPr marL="0" indent="0">
                  <a:buNone/>
                </a:pPr>
                <a:r>
                  <a:rPr lang="pt-BR" sz="2800" dirty="0">
                    <a:solidFill>
                      <a:schemeClr val="tx1"/>
                    </a:solidFill>
                    <a:latin typeface="+mj-lt"/>
                  </a:rPr>
                  <a:t>Amplitude total: diferença entre o maior e o menor valor entre um conjunto de dados</a:t>
                </a:r>
              </a:p>
              <a:p>
                <a:pPr marL="0" indent="0">
                  <a:buNone/>
                </a:pPr>
                <a:r>
                  <a:rPr lang="pt-BR" sz="2800" dirty="0">
                    <a:solidFill>
                      <a:schemeClr val="tx1"/>
                    </a:solidFill>
                    <a:latin typeface="+mj-lt"/>
                  </a:rPr>
                  <a:t>Variância: é a média dos desvios quadráticos: </a:t>
                </a:r>
                <a14:m>
                  <m:oMath xmlns:m="http://schemas.openxmlformats.org/officeDocument/2006/math">
                    <m:r>
                      <a:rPr lang="pt-BR" sz="2800" b="0" i="1" smtClean="0">
                        <a:solidFill>
                          <a:schemeClr val="tx1"/>
                        </a:solidFill>
                        <a:latin typeface="Cambria Math" panose="02040503050406030204" pitchFamily="18" charset="0"/>
                      </a:rPr>
                      <m:t>𝑣𝑎𝑟</m:t>
                    </m:r>
                    <m:r>
                      <a:rPr lang="pt-BR" sz="2800" b="0" i="1" smtClean="0">
                        <a:solidFill>
                          <a:schemeClr val="tx1"/>
                        </a:solidFill>
                        <a:latin typeface="Cambria Math" panose="02040503050406030204" pitchFamily="18" charset="0"/>
                      </a:rPr>
                      <m:t>=</m:t>
                    </m:r>
                    <m:nary>
                      <m:naryPr>
                        <m:chr m:val="∑"/>
                        <m:ctrlPr>
                          <a:rPr lang="pt-BR" sz="2800" b="0" i="1" smtClean="0">
                            <a:solidFill>
                              <a:schemeClr val="tx1"/>
                            </a:solidFill>
                            <a:latin typeface="Cambria Math" panose="02040503050406030204" pitchFamily="18" charset="0"/>
                          </a:rPr>
                        </m:ctrlPr>
                      </m:naryPr>
                      <m:sub>
                        <m:r>
                          <m:rPr>
                            <m:brk m:alnAt="23"/>
                          </m:rPr>
                          <a:rPr lang="pt-BR" sz="2800" b="0" i="1" smtClean="0">
                            <a:solidFill>
                              <a:schemeClr val="tx1"/>
                            </a:solidFill>
                            <a:latin typeface="Cambria Math" panose="02040503050406030204" pitchFamily="18" charset="0"/>
                          </a:rPr>
                          <m:t>𝑖</m:t>
                        </m:r>
                        <m:r>
                          <a:rPr lang="pt-BR" sz="2800" b="0" i="1" smtClean="0">
                            <a:solidFill>
                              <a:schemeClr val="tx1"/>
                            </a:solidFill>
                            <a:latin typeface="Cambria Math" panose="02040503050406030204" pitchFamily="18" charset="0"/>
                          </a:rPr>
                          <m:t>=1</m:t>
                        </m:r>
                      </m:sub>
                      <m:sup>
                        <m:r>
                          <a:rPr lang="pt-BR" sz="2800" b="0" i="1" smtClean="0">
                            <a:solidFill>
                              <a:schemeClr val="tx1"/>
                            </a:solidFill>
                            <a:latin typeface="Cambria Math" panose="02040503050406030204" pitchFamily="18" charset="0"/>
                          </a:rPr>
                          <m:t>𝑛</m:t>
                        </m:r>
                      </m:sup>
                      <m:e>
                        <m:f>
                          <m:fPr>
                            <m:ctrlPr>
                              <a:rPr lang="pt-BR" sz="2800" b="0" i="1" smtClean="0">
                                <a:solidFill>
                                  <a:schemeClr val="tx1"/>
                                </a:solidFill>
                                <a:latin typeface="Cambria Math" panose="02040503050406030204" pitchFamily="18" charset="0"/>
                              </a:rPr>
                            </m:ctrlPr>
                          </m:fPr>
                          <m:num>
                            <m:sSup>
                              <m:sSupPr>
                                <m:ctrlPr>
                                  <a:rPr lang="pt-BR" sz="2800" b="0" i="1" smtClean="0">
                                    <a:solidFill>
                                      <a:schemeClr val="tx1"/>
                                    </a:solidFill>
                                    <a:latin typeface="Cambria Math" panose="02040503050406030204" pitchFamily="18" charset="0"/>
                                  </a:rPr>
                                </m:ctrlPr>
                              </m:sSupPr>
                              <m:e>
                                <m:d>
                                  <m:dPr>
                                    <m:ctrlPr>
                                      <a:rPr lang="pt-BR" sz="2800" b="0" i="1" smtClean="0">
                                        <a:solidFill>
                                          <a:schemeClr val="tx1"/>
                                        </a:solidFill>
                                        <a:latin typeface="Cambria Math" panose="02040503050406030204" pitchFamily="18" charset="0"/>
                                      </a:rPr>
                                    </m:ctrlPr>
                                  </m:dPr>
                                  <m:e>
                                    <m:sSub>
                                      <m:sSubPr>
                                        <m:ctrlPr>
                                          <a:rPr lang="pt-BR" sz="2800" b="0" i="1" smtClean="0">
                                            <a:solidFill>
                                              <a:schemeClr val="tx1"/>
                                            </a:solidFill>
                                            <a:latin typeface="Cambria Math" panose="02040503050406030204" pitchFamily="18" charset="0"/>
                                          </a:rPr>
                                        </m:ctrlPr>
                                      </m:sSubPr>
                                      <m:e>
                                        <m:r>
                                          <a:rPr lang="pt-BR" sz="2800" b="0" i="1" smtClean="0">
                                            <a:solidFill>
                                              <a:schemeClr val="tx1"/>
                                            </a:solidFill>
                                            <a:latin typeface="Cambria Math" panose="02040503050406030204" pitchFamily="18" charset="0"/>
                                          </a:rPr>
                                          <m:t>𝑥</m:t>
                                        </m:r>
                                      </m:e>
                                      <m:sub>
                                        <m:r>
                                          <a:rPr lang="pt-BR" sz="2800" b="0" i="1" smtClean="0">
                                            <a:solidFill>
                                              <a:schemeClr val="tx1"/>
                                            </a:solidFill>
                                            <a:latin typeface="Cambria Math" panose="02040503050406030204" pitchFamily="18" charset="0"/>
                                          </a:rPr>
                                          <m:t>𝑖</m:t>
                                        </m:r>
                                      </m:sub>
                                    </m:sSub>
                                    <m:r>
                                      <a:rPr lang="pt-BR" sz="2800" b="0" i="1" smtClean="0">
                                        <a:solidFill>
                                          <a:schemeClr val="tx1"/>
                                        </a:solidFill>
                                        <a:latin typeface="Cambria Math" panose="02040503050406030204" pitchFamily="18" charset="0"/>
                                      </a:rPr>
                                      <m:t>−</m:t>
                                    </m:r>
                                    <m:acc>
                                      <m:accPr>
                                        <m:chr m:val="̅"/>
                                        <m:ctrlPr>
                                          <a:rPr lang="pt-BR" sz="2800" b="0" i="1" smtClean="0">
                                            <a:solidFill>
                                              <a:schemeClr val="tx1"/>
                                            </a:solidFill>
                                            <a:latin typeface="Cambria Math" panose="02040503050406030204" pitchFamily="18" charset="0"/>
                                          </a:rPr>
                                        </m:ctrlPr>
                                      </m:accPr>
                                      <m:e>
                                        <m:r>
                                          <a:rPr lang="pt-BR" sz="2800" b="0" i="1" smtClean="0">
                                            <a:solidFill>
                                              <a:schemeClr val="tx1"/>
                                            </a:solidFill>
                                            <a:latin typeface="Cambria Math" panose="02040503050406030204" pitchFamily="18" charset="0"/>
                                          </a:rPr>
                                          <m:t>𝑥</m:t>
                                        </m:r>
                                      </m:e>
                                    </m:acc>
                                  </m:e>
                                </m:d>
                              </m:e>
                              <m:sup>
                                <m:r>
                                  <a:rPr lang="pt-BR" sz="2800" b="0" i="1" smtClean="0">
                                    <a:solidFill>
                                      <a:schemeClr val="tx1"/>
                                    </a:solidFill>
                                    <a:latin typeface="Cambria Math" panose="02040503050406030204" pitchFamily="18" charset="0"/>
                                  </a:rPr>
                                  <m:t>2</m:t>
                                </m:r>
                              </m:sup>
                            </m:sSup>
                          </m:num>
                          <m:den>
                            <m:r>
                              <a:rPr lang="pt-BR" sz="2800" b="0" i="1" smtClean="0">
                                <a:solidFill>
                                  <a:schemeClr val="tx1"/>
                                </a:solidFill>
                                <a:latin typeface="Cambria Math" panose="02040503050406030204" pitchFamily="18" charset="0"/>
                              </a:rPr>
                              <m:t>𝑛</m:t>
                            </m:r>
                          </m:den>
                        </m:f>
                      </m:e>
                    </m:nary>
                  </m:oMath>
                </a14:m>
                <a:endParaRPr lang="pt-BR" sz="2800" dirty="0">
                  <a:solidFill>
                    <a:schemeClr val="tx1"/>
                  </a:solidFill>
                  <a:latin typeface="+mj-lt"/>
                </a:endParaRPr>
              </a:p>
              <a:p>
                <a:pPr marL="0" indent="0">
                  <a:buNone/>
                </a:pPr>
                <a:r>
                  <a:rPr lang="pt-BR" sz="2800" dirty="0">
                    <a:solidFill>
                      <a:schemeClr val="tx1"/>
                    </a:solidFill>
                    <a:latin typeface="+mj-lt"/>
                  </a:rPr>
                  <a:t>Desvio padrão: é a raiz quadrada da variância: </a:t>
                </a:r>
                <a14:m>
                  <m:oMath xmlns:m="http://schemas.openxmlformats.org/officeDocument/2006/math">
                    <m:r>
                      <a:rPr lang="pt-BR" sz="2800" b="0" i="1" smtClean="0">
                        <a:solidFill>
                          <a:schemeClr val="tx1"/>
                        </a:solidFill>
                        <a:latin typeface="Cambria Math" panose="02040503050406030204" pitchFamily="18" charset="0"/>
                      </a:rPr>
                      <m:t>𝜎</m:t>
                    </m:r>
                    <m:r>
                      <a:rPr lang="pt-BR" sz="2800" b="0" i="1" smtClean="0">
                        <a:solidFill>
                          <a:schemeClr val="tx1"/>
                        </a:solidFill>
                        <a:latin typeface="Cambria Math" panose="02040503050406030204" pitchFamily="18" charset="0"/>
                      </a:rPr>
                      <m:t>=</m:t>
                    </m:r>
                    <m:rad>
                      <m:radPr>
                        <m:degHide m:val="on"/>
                        <m:ctrlPr>
                          <a:rPr lang="pt-BR" sz="2800" b="0" i="1" smtClean="0">
                            <a:solidFill>
                              <a:schemeClr val="tx1"/>
                            </a:solidFill>
                            <a:latin typeface="Cambria Math" panose="02040503050406030204" pitchFamily="18" charset="0"/>
                          </a:rPr>
                        </m:ctrlPr>
                      </m:radPr>
                      <m:deg/>
                      <m:e>
                        <m:r>
                          <a:rPr lang="pt-BR" sz="2800" b="0" i="1" smtClean="0">
                            <a:solidFill>
                              <a:schemeClr val="tx1"/>
                            </a:solidFill>
                            <a:latin typeface="Cambria Math" panose="02040503050406030204" pitchFamily="18" charset="0"/>
                          </a:rPr>
                          <m:t>𝑣𝑎𝑟</m:t>
                        </m:r>
                      </m:e>
                    </m:rad>
                  </m:oMath>
                </a14:m>
                <a:endParaRPr lang="pt-BR" sz="2800" dirty="0">
                  <a:solidFill>
                    <a:schemeClr val="tx1"/>
                  </a:solidFill>
                  <a:latin typeface="+mj-lt"/>
                </a:endParaRPr>
              </a:p>
              <a:p>
                <a:pPr marL="0" indent="0">
                  <a:buNone/>
                </a:pPr>
                <a:r>
                  <a:rPr lang="pt-BR" sz="2800" dirty="0">
                    <a:solidFill>
                      <a:schemeClr val="tx1"/>
                    </a:solidFill>
                    <a:latin typeface="+mj-lt"/>
                  </a:rPr>
                  <a:t>Coeficiente de variação: </a:t>
                </a:r>
                <a14:m>
                  <m:oMath xmlns:m="http://schemas.openxmlformats.org/officeDocument/2006/math">
                    <m:r>
                      <a:rPr lang="pt-BR" sz="2800" b="0" i="1" smtClean="0">
                        <a:solidFill>
                          <a:schemeClr val="tx1"/>
                        </a:solidFill>
                        <a:latin typeface="Cambria Math" panose="02040503050406030204" pitchFamily="18" charset="0"/>
                      </a:rPr>
                      <m:t>𝑐𝑣</m:t>
                    </m:r>
                    <m:r>
                      <a:rPr lang="pt-BR" sz="2800" b="0" i="1" smtClean="0">
                        <a:solidFill>
                          <a:schemeClr val="tx1"/>
                        </a:solidFill>
                        <a:latin typeface="Cambria Math" panose="02040503050406030204" pitchFamily="18" charset="0"/>
                      </a:rPr>
                      <m:t>=</m:t>
                    </m:r>
                    <m:f>
                      <m:fPr>
                        <m:ctrlPr>
                          <a:rPr lang="pt-BR" sz="2800" b="0" i="1" smtClean="0">
                            <a:solidFill>
                              <a:schemeClr val="tx1"/>
                            </a:solidFill>
                            <a:latin typeface="Cambria Math" panose="02040503050406030204" pitchFamily="18" charset="0"/>
                          </a:rPr>
                        </m:ctrlPr>
                      </m:fPr>
                      <m:num>
                        <m:r>
                          <a:rPr lang="pt-BR" sz="2800" b="0" i="1" smtClean="0">
                            <a:solidFill>
                              <a:schemeClr val="tx1"/>
                            </a:solidFill>
                            <a:latin typeface="Cambria Math" panose="02040503050406030204" pitchFamily="18" charset="0"/>
                          </a:rPr>
                          <m:t>𝜎</m:t>
                        </m:r>
                      </m:num>
                      <m:den>
                        <m:acc>
                          <m:accPr>
                            <m:chr m:val="̅"/>
                            <m:ctrlPr>
                              <a:rPr lang="pt-BR" sz="2800" b="0" i="1" smtClean="0">
                                <a:solidFill>
                                  <a:schemeClr val="tx1"/>
                                </a:solidFill>
                                <a:latin typeface="Cambria Math" panose="02040503050406030204" pitchFamily="18" charset="0"/>
                              </a:rPr>
                            </m:ctrlPr>
                          </m:accPr>
                          <m:e>
                            <m:r>
                              <a:rPr lang="pt-BR" sz="2800" b="0" i="1" smtClean="0">
                                <a:solidFill>
                                  <a:schemeClr val="tx1"/>
                                </a:solidFill>
                                <a:latin typeface="Cambria Math" panose="02040503050406030204" pitchFamily="18" charset="0"/>
                              </a:rPr>
                              <m:t>𝑥</m:t>
                            </m:r>
                          </m:e>
                        </m:acc>
                      </m:den>
                    </m:f>
                  </m:oMath>
                </a14:m>
                <a:endParaRPr lang="pt-BR" sz="2800" dirty="0">
                  <a:solidFill>
                    <a:schemeClr val="tx1"/>
                  </a:solidFill>
                  <a:latin typeface="+mj-lt"/>
                </a:endParaRPr>
              </a:p>
              <a:p>
                <a:pPr marL="0" indent="0">
                  <a:buNone/>
                </a:pPr>
                <a:endParaRPr lang="pt-BR" sz="2800" dirty="0">
                  <a:solidFill>
                    <a:schemeClr val="tx1"/>
                  </a:solidFill>
                  <a:latin typeface="+mj-lt"/>
                </a:endParaRPr>
              </a:p>
              <a:p>
                <a:pPr marL="0" indent="0">
                  <a:buNone/>
                </a:pPr>
                <a:endParaRPr lang="pt-BR" sz="3200" dirty="0">
                  <a:solidFill>
                    <a:schemeClr val="tx1"/>
                  </a:solidFill>
                  <a:latin typeface="+mj-lt"/>
                </a:endParaRPr>
              </a:p>
              <a:p>
                <a:pPr marL="0" indent="0">
                  <a:buNone/>
                </a:pPr>
                <a:endParaRPr lang="pt-BR" sz="3200" dirty="0">
                  <a:solidFill>
                    <a:schemeClr val="tx1"/>
                  </a:solidFill>
                  <a:latin typeface="+mj-lt"/>
                </a:endParaRPr>
              </a:p>
              <a:p>
                <a:pPr marL="0" indent="0">
                  <a:buNone/>
                </a:pPr>
                <a:endParaRPr lang="pt-BR" sz="3200" dirty="0">
                  <a:solidFill>
                    <a:schemeClr val="tx1"/>
                  </a:solidFill>
                  <a:latin typeface="+mj-lt"/>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614878" y="1895913"/>
                <a:ext cx="6809379" cy="4185342"/>
              </a:xfrm>
              <a:blipFill>
                <a:blip r:embed="rId2"/>
                <a:stretch>
                  <a:fillRect l="-3671" t="-3930"/>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Tree>
    <p:extLst>
      <p:ext uri="{BB962C8B-B14F-4D97-AF65-F5344CB8AC3E}">
        <p14:creationId xmlns:p14="http://schemas.microsoft.com/office/powerpoint/2010/main" val="15249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5998579"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medidas resumo</a:t>
            </a:r>
          </a:p>
        </p:txBody>
      </p:sp>
      <p:sp>
        <p:nvSpPr>
          <p:cNvPr id="3" name="Espaço Reservado para Conteúdo 2"/>
          <p:cNvSpPr>
            <a:spLocks noGrp="1"/>
          </p:cNvSpPr>
          <p:nvPr>
            <p:ph idx="1"/>
          </p:nvPr>
        </p:nvSpPr>
        <p:spPr>
          <a:xfrm>
            <a:off x="656823" y="2009103"/>
            <a:ext cx="11127346" cy="4055373"/>
          </a:xfrm>
        </p:spPr>
        <p:txBody>
          <a:bodyPr>
            <a:normAutofit/>
          </a:bodyPr>
          <a:lstStyle/>
          <a:p>
            <a:pPr marL="0" indent="0">
              <a:buNone/>
            </a:pPr>
            <a:r>
              <a:rPr lang="pt-BR" sz="3200" dirty="0">
                <a:solidFill>
                  <a:schemeClr val="tx1"/>
                </a:solidFill>
                <a:latin typeface="+mj-lt"/>
              </a:rPr>
              <a:t>2. Dispersão – exemplos</a:t>
            </a:r>
          </a:p>
          <a:p>
            <a:pPr marL="0" indent="0">
              <a:buNone/>
            </a:pPr>
            <a:endParaRPr lang="pt-BR" sz="3200" dirty="0">
              <a:solidFill>
                <a:schemeClr val="tx1"/>
              </a:solidFill>
              <a:latin typeface="+mj-lt"/>
            </a:endParaRPr>
          </a:p>
          <a:p>
            <a:pPr marL="0" indent="0">
              <a:buNone/>
            </a:pPr>
            <a:endParaRPr lang="pt-BR" sz="2800" dirty="0">
              <a:solidFill>
                <a:schemeClr val="tx1"/>
              </a:solidFill>
              <a:latin typeface="+mj-lt"/>
            </a:endParaRPr>
          </a:p>
          <a:p>
            <a:pPr marL="0" indent="0">
              <a:buNone/>
            </a:pPr>
            <a:endParaRPr lang="pt-BR" sz="2800" dirty="0">
              <a:solidFill>
                <a:schemeClr val="tx1"/>
              </a:solidFill>
              <a:latin typeface="+mj-lt"/>
            </a:endParaRPr>
          </a:p>
          <a:p>
            <a:pPr marL="0" indent="0">
              <a:buNone/>
            </a:pPr>
            <a:endParaRPr lang="pt-BR" sz="3200" dirty="0">
              <a:solidFill>
                <a:schemeClr val="tx1"/>
              </a:solidFill>
              <a:latin typeface="+mj-lt"/>
            </a:endParaRPr>
          </a:p>
          <a:p>
            <a:pPr marL="0" indent="0">
              <a:buNone/>
            </a:pPr>
            <a:endParaRPr lang="pt-BR" sz="3200" dirty="0">
              <a:solidFill>
                <a:schemeClr val="tx1"/>
              </a:solidFill>
              <a:latin typeface="+mj-lt"/>
            </a:endParaRPr>
          </a:p>
          <a:p>
            <a:pPr marL="0" indent="0">
              <a:buNone/>
            </a:pPr>
            <a:endParaRPr lang="pt-BR" sz="3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pic>
        <p:nvPicPr>
          <p:cNvPr id="5" name="Imagem 4">
            <a:extLst>
              <a:ext uri="{FF2B5EF4-FFF2-40B4-BE49-F238E27FC236}">
                <a16:creationId xmlns:a16="http://schemas.microsoft.com/office/drawing/2014/main" id="{03ED689D-90B8-4B2E-8F8E-52202C48B35A}"/>
              </a:ext>
            </a:extLst>
          </p:cNvPr>
          <p:cNvPicPr>
            <a:picLocks noChangeAspect="1"/>
          </p:cNvPicPr>
          <p:nvPr/>
        </p:nvPicPr>
        <p:blipFill>
          <a:blip r:embed="rId2"/>
          <a:stretch>
            <a:fillRect/>
          </a:stretch>
        </p:blipFill>
        <p:spPr>
          <a:xfrm>
            <a:off x="5641155" y="4442855"/>
            <a:ext cx="6419850" cy="1819275"/>
          </a:xfrm>
          <a:prstGeom prst="rect">
            <a:avLst/>
          </a:prstGeom>
        </p:spPr>
      </p:pic>
      <p:pic>
        <p:nvPicPr>
          <p:cNvPr id="6" name="Imagem 5">
            <a:extLst>
              <a:ext uri="{FF2B5EF4-FFF2-40B4-BE49-F238E27FC236}">
                <a16:creationId xmlns:a16="http://schemas.microsoft.com/office/drawing/2014/main" id="{01A54D29-8502-43FD-836C-5445F8449E89}"/>
              </a:ext>
            </a:extLst>
          </p:cNvPr>
          <p:cNvPicPr>
            <a:picLocks noChangeAspect="1"/>
          </p:cNvPicPr>
          <p:nvPr/>
        </p:nvPicPr>
        <p:blipFill>
          <a:blip r:embed="rId3"/>
          <a:stretch>
            <a:fillRect/>
          </a:stretch>
        </p:blipFill>
        <p:spPr>
          <a:xfrm>
            <a:off x="789000" y="2816166"/>
            <a:ext cx="2647031" cy="1225668"/>
          </a:xfrm>
          <a:prstGeom prst="rect">
            <a:avLst/>
          </a:prstGeom>
        </p:spPr>
      </p:pic>
      <p:pic>
        <p:nvPicPr>
          <p:cNvPr id="7" name="Imagem 6">
            <a:extLst>
              <a:ext uri="{FF2B5EF4-FFF2-40B4-BE49-F238E27FC236}">
                <a16:creationId xmlns:a16="http://schemas.microsoft.com/office/drawing/2014/main" id="{DE53A485-92F2-43DC-9016-C60A53C7B33E}"/>
              </a:ext>
            </a:extLst>
          </p:cNvPr>
          <p:cNvPicPr>
            <a:picLocks noChangeAspect="1"/>
          </p:cNvPicPr>
          <p:nvPr/>
        </p:nvPicPr>
        <p:blipFill>
          <a:blip r:embed="rId4"/>
          <a:stretch>
            <a:fillRect/>
          </a:stretch>
        </p:blipFill>
        <p:spPr>
          <a:xfrm>
            <a:off x="736264" y="4575229"/>
            <a:ext cx="2752505" cy="1132236"/>
          </a:xfrm>
          <a:prstGeom prst="rect">
            <a:avLst/>
          </a:prstGeom>
        </p:spPr>
      </p:pic>
    </p:spTree>
    <p:extLst>
      <p:ext uri="{BB962C8B-B14F-4D97-AF65-F5344CB8AC3E}">
        <p14:creationId xmlns:p14="http://schemas.microsoft.com/office/powerpoint/2010/main" val="186864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5159680"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medidas resumo</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631656" y="1858101"/>
                <a:ext cx="11127346" cy="4055373"/>
              </a:xfrm>
            </p:spPr>
            <p:txBody>
              <a:bodyPr>
                <a:normAutofit/>
              </a:bodyPr>
              <a:lstStyle/>
              <a:p>
                <a:pPr marL="0" indent="0">
                  <a:buNone/>
                </a:pPr>
                <a:r>
                  <a:rPr lang="pt-BR" sz="2600" dirty="0">
                    <a:solidFill>
                      <a:schemeClr val="tx1"/>
                    </a:solidFill>
                    <a:latin typeface="+mj-lt"/>
                  </a:rPr>
                  <a:t>3. Separatrizes: valores de referência para um conjunto de dados. </a:t>
                </a:r>
              </a:p>
              <a:p>
                <a:r>
                  <a:rPr lang="pt-BR" sz="2600" dirty="0">
                    <a:solidFill>
                      <a:schemeClr val="tx1"/>
                    </a:solidFill>
                    <a:latin typeface="+mj-lt"/>
                  </a:rPr>
                  <a:t>1º quartil (</a:t>
                </a:r>
                <a14:m>
                  <m:oMath xmlns:m="http://schemas.openxmlformats.org/officeDocument/2006/math">
                    <m:sSub>
                      <m:sSubPr>
                        <m:ctrlPr>
                          <a:rPr lang="pt-BR" sz="2600" b="0" i="1" smtClean="0">
                            <a:solidFill>
                              <a:schemeClr val="tx1"/>
                            </a:solidFill>
                            <a:latin typeface="Cambria Math" panose="02040503050406030204" pitchFamily="18" charset="0"/>
                          </a:rPr>
                        </m:ctrlPr>
                      </m:sSubPr>
                      <m:e>
                        <m:r>
                          <a:rPr lang="pt-BR" sz="2600" b="0" i="1" smtClean="0">
                            <a:solidFill>
                              <a:schemeClr val="tx1"/>
                            </a:solidFill>
                            <a:latin typeface="Cambria Math" panose="02040503050406030204" pitchFamily="18" charset="0"/>
                          </a:rPr>
                          <m:t>𝑄</m:t>
                        </m:r>
                      </m:e>
                      <m:sub>
                        <m:r>
                          <a:rPr lang="pt-BR" sz="2600" b="0" i="1" smtClean="0">
                            <a:solidFill>
                              <a:schemeClr val="tx1"/>
                            </a:solidFill>
                            <a:latin typeface="Cambria Math" panose="02040503050406030204" pitchFamily="18" charset="0"/>
                          </a:rPr>
                          <m:t>1</m:t>
                        </m:r>
                      </m:sub>
                    </m:sSub>
                  </m:oMath>
                </a14:m>
                <a:r>
                  <a:rPr lang="pt-BR" sz="2600" dirty="0">
                    <a:solidFill>
                      <a:schemeClr val="tx1"/>
                    </a:solidFill>
                    <a:latin typeface="+mj-lt"/>
                  </a:rPr>
                  <a:t>): estabelece o limite entre as 25% menores observações e as 75% maiores. </a:t>
                </a:r>
              </a:p>
              <a:p>
                <a:r>
                  <a:rPr lang="pt-BR" sz="2600" dirty="0">
                    <a:solidFill>
                      <a:schemeClr val="tx1"/>
                    </a:solidFill>
                    <a:latin typeface="+mj-lt"/>
                  </a:rPr>
                  <a:t>2º quartil (</a:t>
                </a:r>
                <a14:m>
                  <m:oMath xmlns:m="http://schemas.openxmlformats.org/officeDocument/2006/math">
                    <m:sSub>
                      <m:sSubPr>
                        <m:ctrlPr>
                          <a:rPr lang="pt-BR" sz="2600" b="0" i="1" smtClean="0">
                            <a:solidFill>
                              <a:schemeClr val="tx1"/>
                            </a:solidFill>
                            <a:latin typeface="Cambria Math" panose="02040503050406030204" pitchFamily="18" charset="0"/>
                          </a:rPr>
                        </m:ctrlPr>
                      </m:sSubPr>
                      <m:e>
                        <m:r>
                          <a:rPr lang="pt-BR" sz="2600" b="0" i="1" smtClean="0">
                            <a:solidFill>
                              <a:schemeClr val="tx1"/>
                            </a:solidFill>
                            <a:latin typeface="Cambria Math" panose="02040503050406030204" pitchFamily="18" charset="0"/>
                          </a:rPr>
                          <m:t>𝑄</m:t>
                        </m:r>
                      </m:e>
                      <m:sub>
                        <m:r>
                          <a:rPr lang="pt-BR" sz="2600" b="0" i="1" smtClean="0">
                            <a:solidFill>
                              <a:schemeClr val="tx1"/>
                            </a:solidFill>
                            <a:latin typeface="Cambria Math" panose="02040503050406030204" pitchFamily="18" charset="0"/>
                          </a:rPr>
                          <m:t>2</m:t>
                        </m:r>
                      </m:sub>
                    </m:sSub>
                    <m:r>
                      <a:rPr lang="pt-BR" sz="2600" b="0" i="1" smtClean="0">
                        <a:solidFill>
                          <a:schemeClr val="tx1"/>
                        </a:solidFill>
                        <a:latin typeface="Cambria Math" panose="02040503050406030204" pitchFamily="18" charset="0"/>
                      </a:rPr>
                      <m:t>=</m:t>
                    </m:r>
                    <m:r>
                      <a:rPr lang="pt-BR" sz="2600" b="0" i="1" smtClean="0">
                        <a:solidFill>
                          <a:schemeClr val="tx1"/>
                        </a:solidFill>
                        <a:latin typeface="Cambria Math" panose="02040503050406030204" pitchFamily="18" charset="0"/>
                      </a:rPr>
                      <m:t>𝑚𝑒𝑑𝑖𝑎𝑛𝑎</m:t>
                    </m:r>
                  </m:oMath>
                </a14:m>
                <a:r>
                  <a:rPr lang="pt-BR" sz="2600" dirty="0">
                    <a:solidFill>
                      <a:schemeClr val="tx1"/>
                    </a:solidFill>
                    <a:latin typeface="+mj-lt"/>
                  </a:rPr>
                  <a:t>): separa 50% menores dos 50% maiores</a:t>
                </a:r>
              </a:p>
              <a:p>
                <a:r>
                  <a:rPr lang="pt-BR" sz="2600" dirty="0">
                    <a:solidFill>
                      <a:schemeClr val="tx1"/>
                    </a:solidFill>
                    <a:latin typeface="+mj-lt"/>
                  </a:rPr>
                  <a:t>3º quartil (</a:t>
                </a:r>
                <a14:m>
                  <m:oMath xmlns:m="http://schemas.openxmlformats.org/officeDocument/2006/math">
                    <m:sSub>
                      <m:sSubPr>
                        <m:ctrlPr>
                          <a:rPr lang="pt-BR" sz="2600" b="0" i="1" smtClean="0">
                            <a:solidFill>
                              <a:schemeClr val="tx1"/>
                            </a:solidFill>
                            <a:latin typeface="Cambria Math" panose="02040503050406030204" pitchFamily="18" charset="0"/>
                          </a:rPr>
                        </m:ctrlPr>
                      </m:sSubPr>
                      <m:e>
                        <m:r>
                          <a:rPr lang="pt-BR" sz="2600" b="0" i="1" smtClean="0">
                            <a:solidFill>
                              <a:schemeClr val="tx1"/>
                            </a:solidFill>
                            <a:latin typeface="Cambria Math" panose="02040503050406030204" pitchFamily="18" charset="0"/>
                          </a:rPr>
                          <m:t>𝑄</m:t>
                        </m:r>
                      </m:e>
                      <m:sub>
                        <m:r>
                          <a:rPr lang="pt-BR" sz="2600" b="0" i="1" smtClean="0">
                            <a:solidFill>
                              <a:schemeClr val="tx1"/>
                            </a:solidFill>
                            <a:latin typeface="Cambria Math" panose="02040503050406030204" pitchFamily="18" charset="0"/>
                          </a:rPr>
                          <m:t>3</m:t>
                        </m:r>
                      </m:sub>
                    </m:sSub>
                  </m:oMath>
                </a14:m>
                <a:r>
                  <a:rPr lang="pt-BR" sz="2600" dirty="0">
                    <a:solidFill>
                      <a:schemeClr val="tx1"/>
                    </a:solidFill>
                    <a:latin typeface="+mj-lt"/>
                  </a:rPr>
                  <a:t>): separa as 75% menores amostras das 25% maiores</a:t>
                </a:r>
              </a:p>
              <a:p>
                <a:pPr marL="0" indent="0">
                  <a:buNone/>
                </a:pPr>
                <a:r>
                  <a:rPr lang="pt-BR" sz="2600" dirty="0">
                    <a:solidFill>
                      <a:schemeClr val="tx1"/>
                    </a:solidFill>
                    <a:latin typeface="+mj-lt"/>
                  </a:rPr>
                  <a:t>Médias dos valores perto de 0,25 ou 0,75 de </a:t>
                </a:r>
                <a14:m>
                  <m:oMath xmlns:m="http://schemas.openxmlformats.org/officeDocument/2006/math">
                    <m:r>
                      <a:rPr lang="pt-BR" sz="2600" b="0" i="1" smtClean="0">
                        <a:solidFill>
                          <a:schemeClr val="tx1"/>
                        </a:solidFill>
                        <a:latin typeface="Cambria Math" panose="02040503050406030204" pitchFamily="18" charset="0"/>
                      </a:rPr>
                      <m:t>𝑛</m:t>
                    </m:r>
                  </m:oMath>
                </a14:m>
                <a:r>
                  <a:rPr lang="pt-BR" sz="2600" dirty="0">
                    <a:solidFill>
                      <a:schemeClr val="tx1"/>
                    </a:solidFill>
                    <a:latin typeface="+mj-lt"/>
                  </a:rPr>
                  <a:t> </a:t>
                </a:r>
                <a:r>
                  <a:rPr lang="pt-BR" sz="2600" dirty="0">
                    <a:solidFill>
                      <a:schemeClr val="tx1"/>
                    </a:solidFill>
                    <a:latin typeface="+mj-lt"/>
                    <a:sym typeface="Wingdings" panose="05000000000000000000" pitchFamily="2" charset="2"/>
                  </a:rPr>
                  <a:t></a:t>
                </a:r>
                <a:r>
                  <a:rPr lang="pt-BR" sz="2600" dirty="0">
                    <a:solidFill>
                      <a:schemeClr val="tx1"/>
                    </a:solidFill>
                    <a:latin typeface="+mj-lt"/>
                  </a:rPr>
                  <a:t> número de amostras</a:t>
                </a:r>
              </a:p>
              <a:p>
                <a:pPr marL="0" indent="0">
                  <a:buNone/>
                </a:pPr>
                <a:endParaRPr lang="pt-BR" sz="2600" dirty="0">
                  <a:solidFill>
                    <a:schemeClr val="tx1"/>
                  </a:solidFill>
                  <a:latin typeface="+mj-lt"/>
                </a:endParaRP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631656" y="1858101"/>
                <a:ext cx="11127346" cy="4055373"/>
              </a:xfrm>
              <a:blipFill>
                <a:blip r:embed="rId2"/>
                <a:stretch>
                  <a:fillRect l="-1808" t="-2256"/>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6" name="Espaço Reservado para Conteúdo 2">
            <a:extLst>
              <a:ext uri="{FF2B5EF4-FFF2-40B4-BE49-F238E27FC236}">
                <a16:creationId xmlns:a16="http://schemas.microsoft.com/office/drawing/2014/main" id="{BC9DD9C7-25DF-4475-BC61-B5352BFA761E}"/>
              </a:ext>
            </a:extLst>
          </p:cNvPr>
          <p:cNvSpPr txBox="1">
            <a:spLocks/>
          </p:cNvSpPr>
          <p:nvPr/>
        </p:nvSpPr>
        <p:spPr>
          <a:xfrm>
            <a:off x="695836" y="5301084"/>
            <a:ext cx="10377632" cy="59036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pt-BR" sz="3200" dirty="0">
                <a:solidFill>
                  <a:schemeClr val="tx1"/>
                </a:solidFill>
                <a:latin typeface="+mj-lt"/>
              </a:rPr>
              <a:t>Diâmetros de peças [mm]: 3 1,5 2,5 3,5 4 2 3,5 2 1,5</a:t>
            </a:r>
          </a:p>
          <a:p>
            <a:pPr marL="0" indent="0">
              <a:buFont typeface="Calibri" panose="020F0502020204030204" pitchFamily="34" charset="0"/>
              <a:buNone/>
            </a:pPr>
            <a:endParaRPr lang="pt-BR" sz="3200" dirty="0">
              <a:solidFill>
                <a:schemeClr val="tx1"/>
              </a:solidFill>
              <a:latin typeface="+mj-lt"/>
            </a:endParaRPr>
          </a:p>
          <a:p>
            <a:pPr marL="0" indent="0">
              <a:buFont typeface="Calibri" panose="020F0502020204030204" pitchFamily="34" charset="0"/>
              <a:buNone/>
            </a:pPr>
            <a:endParaRPr lang="pt-BR" sz="3200" dirty="0">
              <a:solidFill>
                <a:schemeClr val="tx1"/>
              </a:solidFill>
              <a:latin typeface="+mj-lt"/>
            </a:endParaRPr>
          </a:p>
        </p:txBody>
      </p:sp>
    </p:spTree>
    <p:extLst>
      <p:ext uri="{BB962C8B-B14F-4D97-AF65-F5344CB8AC3E}">
        <p14:creationId xmlns:p14="http://schemas.microsoft.com/office/powerpoint/2010/main" val="386447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6052" y="257073"/>
            <a:ext cx="9327000" cy="592033"/>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medidas resumo</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495184" y="1216180"/>
                <a:ext cx="11201632" cy="3942819"/>
              </a:xfrm>
            </p:spPr>
            <p:txBody>
              <a:bodyPr>
                <a:normAutofit/>
              </a:bodyPr>
              <a:lstStyle/>
              <a:p>
                <a:pPr marL="0" indent="0">
                  <a:buNone/>
                </a:pPr>
                <a:r>
                  <a:rPr lang="pt-BR" sz="2600" dirty="0">
                    <a:solidFill>
                      <a:schemeClr val="tx1"/>
                    </a:solidFill>
                    <a:latin typeface="+mj-lt"/>
                  </a:rPr>
                  <a:t>4. Simetria</a:t>
                </a:r>
              </a:p>
              <a:p>
                <a:pPr marL="0" indent="0">
                  <a:buNone/>
                </a:pPr>
                <a:r>
                  <a:rPr lang="pt-BR" sz="2600" dirty="0">
                    <a:solidFill>
                      <a:schemeClr val="tx1"/>
                    </a:solidFill>
                    <a:latin typeface="+mj-lt"/>
                  </a:rPr>
                  <a:t>Assimetria: avalia discrepâncias em torno da média. </a:t>
                </a:r>
                <a14:m>
                  <m:oMath xmlns:m="http://schemas.openxmlformats.org/officeDocument/2006/math">
                    <m:sSub>
                      <m:sSubPr>
                        <m:ctrlPr>
                          <a:rPr lang="pt-BR" sz="2600" b="0" i="1" smtClean="0">
                            <a:solidFill>
                              <a:schemeClr val="tx1"/>
                            </a:solidFill>
                            <a:latin typeface="Cambria Math" panose="02040503050406030204" pitchFamily="18" charset="0"/>
                          </a:rPr>
                        </m:ctrlPr>
                      </m:sSubPr>
                      <m:e>
                        <m:r>
                          <a:rPr lang="pt-BR" sz="2600" b="0" i="1" smtClean="0">
                            <a:solidFill>
                              <a:schemeClr val="tx1"/>
                            </a:solidFill>
                            <a:latin typeface="Cambria Math" panose="02040503050406030204" pitchFamily="18" charset="0"/>
                          </a:rPr>
                          <m:t>𝑏</m:t>
                        </m:r>
                      </m:e>
                      <m:sub>
                        <m:r>
                          <a:rPr lang="pt-BR" sz="2600" b="0" i="1" smtClean="0">
                            <a:solidFill>
                              <a:schemeClr val="tx1"/>
                            </a:solidFill>
                            <a:latin typeface="Cambria Math" panose="02040503050406030204" pitchFamily="18" charset="0"/>
                          </a:rPr>
                          <m:t>1</m:t>
                        </m:r>
                      </m:sub>
                    </m:sSub>
                    <m:r>
                      <a:rPr lang="pt-BR" sz="2600" b="0" i="1" smtClean="0">
                        <a:solidFill>
                          <a:schemeClr val="tx1"/>
                        </a:solidFill>
                        <a:latin typeface="Cambria Math" panose="02040503050406030204" pitchFamily="18" charset="0"/>
                      </a:rPr>
                      <m:t>=</m:t>
                    </m:r>
                    <m:f>
                      <m:fPr>
                        <m:ctrlPr>
                          <a:rPr lang="pt-BR" sz="2600" b="0" i="1" smtClean="0">
                            <a:solidFill>
                              <a:schemeClr val="tx1"/>
                            </a:solidFill>
                            <a:latin typeface="Cambria Math" panose="02040503050406030204" pitchFamily="18" charset="0"/>
                          </a:rPr>
                        </m:ctrlPr>
                      </m:fPr>
                      <m:num>
                        <m:r>
                          <a:rPr lang="pt-BR" sz="2600" b="0" i="1" smtClean="0">
                            <a:solidFill>
                              <a:schemeClr val="tx1"/>
                            </a:solidFill>
                            <a:latin typeface="Cambria Math" panose="02040503050406030204" pitchFamily="18" charset="0"/>
                          </a:rPr>
                          <m:t>𝑛</m:t>
                        </m:r>
                      </m:num>
                      <m:den>
                        <m:r>
                          <a:rPr lang="pt-BR" sz="2600" b="0" i="1" smtClean="0">
                            <a:solidFill>
                              <a:schemeClr val="tx1"/>
                            </a:solidFill>
                            <a:latin typeface="Cambria Math" panose="02040503050406030204" pitchFamily="18" charset="0"/>
                          </a:rPr>
                          <m:t>(</m:t>
                        </m:r>
                        <m:r>
                          <a:rPr lang="pt-BR" sz="2600" b="0" i="1" smtClean="0">
                            <a:solidFill>
                              <a:schemeClr val="tx1"/>
                            </a:solidFill>
                            <a:latin typeface="Cambria Math" panose="02040503050406030204" pitchFamily="18" charset="0"/>
                          </a:rPr>
                          <m:t>𝑛</m:t>
                        </m:r>
                        <m:r>
                          <a:rPr lang="pt-BR" sz="2600" b="0" i="1" smtClean="0">
                            <a:solidFill>
                              <a:schemeClr val="tx1"/>
                            </a:solidFill>
                            <a:latin typeface="Cambria Math" panose="02040503050406030204" pitchFamily="18" charset="0"/>
                          </a:rPr>
                          <m:t>−1)(</m:t>
                        </m:r>
                        <m:r>
                          <a:rPr lang="pt-BR" sz="2600" b="0" i="1" smtClean="0">
                            <a:solidFill>
                              <a:schemeClr val="tx1"/>
                            </a:solidFill>
                            <a:latin typeface="Cambria Math" panose="02040503050406030204" pitchFamily="18" charset="0"/>
                          </a:rPr>
                          <m:t>𝑛</m:t>
                        </m:r>
                        <m:r>
                          <a:rPr lang="pt-BR" sz="2600" b="0" i="1" smtClean="0">
                            <a:solidFill>
                              <a:schemeClr val="tx1"/>
                            </a:solidFill>
                            <a:latin typeface="Cambria Math" panose="02040503050406030204" pitchFamily="18" charset="0"/>
                          </a:rPr>
                          <m:t>−2)</m:t>
                        </m:r>
                      </m:den>
                    </m:f>
                    <m:r>
                      <a:rPr lang="pt-BR" sz="2600" b="0" i="1" smtClean="0">
                        <a:solidFill>
                          <a:schemeClr val="tx1"/>
                        </a:solidFill>
                        <a:latin typeface="Cambria Math" panose="02040503050406030204" pitchFamily="18" charset="0"/>
                      </a:rPr>
                      <m:t>∑</m:t>
                    </m:r>
                    <m:sSup>
                      <m:sSupPr>
                        <m:ctrlPr>
                          <a:rPr lang="pt-BR" sz="2600" b="0" i="1" smtClean="0">
                            <a:solidFill>
                              <a:schemeClr val="tx1"/>
                            </a:solidFill>
                            <a:latin typeface="Cambria Math" panose="02040503050406030204" pitchFamily="18" charset="0"/>
                          </a:rPr>
                        </m:ctrlPr>
                      </m:sSupPr>
                      <m:e>
                        <m:d>
                          <m:dPr>
                            <m:begChr m:val="["/>
                            <m:endChr m:val="]"/>
                            <m:ctrlPr>
                              <a:rPr lang="pt-BR" sz="2600" b="0" i="1" smtClean="0">
                                <a:solidFill>
                                  <a:schemeClr val="tx1"/>
                                </a:solidFill>
                                <a:latin typeface="Cambria Math" panose="02040503050406030204" pitchFamily="18" charset="0"/>
                              </a:rPr>
                            </m:ctrlPr>
                          </m:dPr>
                          <m:e>
                            <m:f>
                              <m:fPr>
                                <m:ctrlPr>
                                  <a:rPr lang="pt-BR" sz="2600" b="0" i="1" smtClean="0">
                                    <a:solidFill>
                                      <a:schemeClr val="tx1"/>
                                    </a:solidFill>
                                    <a:latin typeface="Cambria Math" panose="02040503050406030204" pitchFamily="18" charset="0"/>
                                  </a:rPr>
                                </m:ctrlPr>
                              </m:fPr>
                              <m:num>
                                <m:sSub>
                                  <m:sSubPr>
                                    <m:ctrlPr>
                                      <a:rPr lang="pt-BR" sz="2600" b="0" i="1" smtClean="0">
                                        <a:solidFill>
                                          <a:schemeClr val="tx1"/>
                                        </a:solidFill>
                                        <a:latin typeface="Cambria Math" panose="02040503050406030204" pitchFamily="18" charset="0"/>
                                      </a:rPr>
                                    </m:ctrlPr>
                                  </m:sSubPr>
                                  <m:e>
                                    <m:r>
                                      <a:rPr lang="pt-BR" sz="2600" b="0" i="1" smtClean="0">
                                        <a:solidFill>
                                          <a:schemeClr val="tx1"/>
                                        </a:solidFill>
                                        <a:latin typeface="Cambria Math" panose="02040503050406030204" pitchFamily="18" charset="0"/>
                                      </a:rPr>
                                      <m:t>𝑥</m:t>
                                    </m:r>
                                  </m:e>
                                  <m:sub>
                                    <m:r>
                                      <a:rPr lang="pt-BR" sz="2600" b="0" i="1" smtClean="0">
                                        <a:solidFill>
                                          <a:schemeClr val="tx1"/>
                                        </a:solidFill>
                                        <a:latin typeface="Cambria Math" panose="02040503050406030204" pitchFamily="18" charset="0"/>
                                      </a:rPr>
                                      <m:t>𝑖</m:t>
                                    </m:r>
                                  </m:sub>
                                </m:sSub>
                                <m:r>
                                  <a:rPr lang="pt-BR" sz="2600" b="0" i="1" smtClean="0">
                                    <a:solidFill>
                                      <a:schemeClr val="tx1"/>
                                    </a:solidFill>
                                    <a:latin typeface="Cambria Math" panose="02040503050406030204" pitchFamily="18" charset="0"/>
                                  </a:rPr>
                                  <m:t>−</m:t>
                                </m:r>
                                <m:acc>
                                  <m:accPr>
                                    <m:chr m:val="̅"/>
                                    <m:ctrlPr>
                                      <a:rPr lang="pt-BR" sz="2600" b="0" i="1" smtClean="0">
                                        <a:solidFill>
                                          <a:schemeClr val="tx1"/>
                                        </a:solidFill>
                                        <a:latin typeface="Cambria Math" panose="02040503050406030204" pitchFamily="18" charset="0"/>
                                      </a:rPr>
                                    </m:ctrlPr>
                                  </m:accPr>
                                  <m:e>
                                    <m:r>
                                      <a:rPr lang="pt-BR" sz="2600" b="0" i="1" smtClean="0">
                                        <a:solidFill>
                                          <a:schemeClr val="tx1"/>
                                        </a:solidFill>
                                        <a:latin typeface="Cambria Math" panose="02040503050406030204" pitchFamily="18" charset="0"/>
                                      </a:rPr>
                                      <m:t>𝑥</m:t>
                                    </m:r>
                                  </m:e>
                                </m:acc>
                              </m:num>
                              <m:den>
                                <m:r>
                                  <a:rPr lang="pt-BR" sz="2600" b="0" i="1" smtClean="0">
                                    <a:solidFill>
                                      <a:schemeClr val="tx1"/>
                                    </a:solidFill>
                                    <a:latin typeface="Cambria Math" panose="02040503050406030204" pitchFamily="18" charset="0"/>
                                  </a:rPr>
                                  <m:t>𝑠</m:t>
                                </m:r>
                              </m:den>
                            </m:f>
                          </m:e>
                        </m:d>
                      </m:e>
                      <m:sup>
                        <m:r>
                          <a:rPr lang="pt-BR" sz="2600" b="0" i="1" smtClean="0">
                            <a:solidFill>
                              <a:schemeClr val="tx1"/>
                            </a:solidFill>
                            <a:latin typeface="Cambria Math" panose="02040503050406030204" pitchFamily="18" charset="0"/>
                          </a:rPr>
                          <m:t>3</m:t>
                        </m:r>
                      </m:sup>
                    </m:sSup>
                  </m:oMath>
                </a14:m>
                <a:endParaRPr lang="pt-BR" sz="2600" dirty="0">
                  <a:solidFill>
                    <a:schemeClr val="tx1"/>
                  </a:solidFill>
                  <a:latin typeface="+mj-lt"/>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495184" y="1216180"/>
                <a:ext cx="11201632" cy="3942819"/>
              </a:xfrm>
              <a:blipFill>
                <a:blip r:embed="rId2"/>
                <a:stretch>
                  <a:fillRect l="-1795" t="-2477"/>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6" name="Espaço Reservado para Conteúdo 2">
            <a:extLst>
              <a:ext uri="{FF2B5EF4-FFF2-40B4-BE49-F238E27FC236}">
                <a16:creationId xmlns:a16="http://schemas.microsoft.com/office/drawing/2014/main" id="{BC9DD9C7-25DF-4475-BC61-B5352BFA761E}"/>
              </a:ext>
            </a:extLst>
          </p:cNvPr>
          <p:cNvSpPr txBox="1">
            <a:spLocks/>
          </p:cNvSpPr>
          <p:nvPr/>
        </p:nvSpPr>
        <p:spPr>
          <a:xfrm>
            <a:off x="704225" y="5641820"/>
            <a:ext cx="10377632" cy="590364"/>
          </a:xfrm>
          <a:prstGeom prst="rect">
            <a:avLst/>
          </a:prstGeom>
        </p:spPr>
        <p:txBody>
          <a:bodyPr vert="horz" lIns="0" tIns="45720" rIns="0" bIns="45720" rtlCol="0">
            <a:normAutofit fontScale="700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36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32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pt-BR" sz="3200" dirty="0">
                <a:solidFill>
                  <a:schemeClr val="tx1"/>
                </a:solidFill>
                <a:latin typeface="+mj-lt"/>
              </a:rPr>
              <a:t>Suponha que uma amostra dos comprimentos de 11 rolos de fio de aço cujos possuam os seguintes valores, em metros 72, 70, 77, 60, 67, 69, 68, 66, 65, 71, 69.</a:t>
            </a:r>
          </a:p>
          <a:p>
            <a:pPr marL="0" indent="0">
              <a:buFont typeface="Calibri" panose="020F0502020204030204" pitchFamily="34" charset="0"/>
              <a:buNone/>
            </a:pPr>
            <a:endParaRPr lang="pt-BR" sz="3200" dirty="0">
              <a:solidFill>
                <a:schemeClr val="tx1"/>
              </a:solidFill>
              <a:latin typeface="+mj-lt"/>
            </a:endParaRPr>
          </a:p>
        </p:txBody>
      </p:sp>
      <p:pic>
        <p:nvPicPr>
          <p:cNvPr id="2050" name="Picture 2" descr="Resultado de imagem para asymmetric coefficient">
            <a:extLst>
              <a:ext uri="{FF2B5EF4-FFF2-40B4-BE49-F238E27FC236}">
                <a16:creationId xmlns:a16="http://schemas.microsoft.com/office/drawing/2014/main" id="{C5EC3F51-CADC-4249-9C15-BE04218732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3453" y="2889360"/>
            <a:ext cx="6645093" cy="2511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1552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96620" y="257073"/>
            <a:ext cx="6686476" cy="959331"/>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medidas resumo</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495184" y="1283292"/>
                <a:ext cx="11201632" cy="3942819"/>
              </a:xfrm>
            </p:spPr>
            <p:txBody>
              <a:bodyPr>
                <a:normAutofit/>
              </a:bodyPr>
              <a:lstStyle/>
              <a:p>
                <a:pPr marL="0" indent="0">
                  <a:buNone/>
                </a:pPr>
                <a:r>
                  <a:rPr lang="pt-BR" sz="2400" dirty="0">
                    <a:solidFill>
                      <a:schemeClr val="tx1"/>
                    </a:solidFill>
                    <a:latin typeface="+mj-lt"/>
                  </a:rPr>
                  <a:t>4. Simetria</a:t>
                </a:r>
              </a:p>
              <a:p>
                <a:pPr marL="0" indent="0">
                  <a:buNone/>
                </a:pPr>
                <a:r>
                  <a:rPr lang="pt-BR" sz="2400" dirty="0">
                    <a:solidFill>
                      <a:schemeClr val="tx1"/>
                    </a:solidFill>
                    <a:latin typeface="+mj-lt"/>
                  </a:rPr>
                  <a:t>Curtose: avalia o achatamento do conjunto de dados:</a:t>
                </a:r>
              </a:p>
              <a:p>
                <a:pPr marL="0" indent="0">
                  <a:buNone/>
                </a:pPr>
                <a:r>
                  <a:rPr lang="pt-BR" sz="2400" dirty="0">
                    <a:solidFill>
                      <a:schemeClr val="tx1"/>
                    </a:solidFill>
                    <a:latin typeface="+mj-lt"/>
                  </a:rPr>
                  <a:t> </a:t>
                </a:r>
                <a14:m>
                  <m:oMath xmlns:m="http://schemas.openxmlformats.org/officeDocument/2006/math">
                    <m:sSub>
                      <m:sSubPr>
                        <m:ctrlPr>
                          <a:rPr lang="pt-BR" sz="2400" i="1">
                            <a:solidFill>
                              <a:schemeClr val="tx1"/>
                            </a:solidFill>
                            <a:latin typeface="Cambria Math" panose="02040503050406030204" pitchFamily="18" charset="0"/>
                          </a:rPr>
                        </m:ctrlPr>
                      </m:sSubPr>
                      <m:e>
                        <m:r>
                          <a:rPr lang="pt-BR" sz="2400" i="1">
                            <a:solidFill>
                              <a:schemeClr val="tx1"/>
                            </a:solidFill>
                            <a:latin typeface="Cambria Math" panose="02040503050406030204" pitchFamily="18" charset="0"/>
                          </a:rPr>
                          <m:t>𝑏</m:t>
                        </m:r>
                      </m:e>
                      <m:sub>
                        <m:r>
                          <a:rPr lang="pt-BR" sz="2400" b="0" i="1" smtClean="0">
                            <a:solidFill>
                              <a:schemeClr val="tx1"/>
                            </a:solidFill>
                            <a:latin typeface="Cambria Math" panose="02040503050406030204" pitchFamily="18" charset="0"/>
                          </a:rPr>
                          <m:t>2</m:t>
                        </m:r>
                      </m:sub>
                    </m:sSub>
                    <m:r>
                      <a:rPr lang="pt-BR" sz="2400" i="1">
                        <a:solidFill>
                          <a:schemeClr val="tx1"/>
                        </a:solidFill>
                        <a:latin typeface="Cambria Math" panose="02040503050406030204" pitchFamily="18" charset="0"/>
                      </a:rPr>
                      <m:t>=</m:t>
                    </m:r>
                    <m:f>
                      <m:fPr>
                        <m:ctrlPr>
                          <a:rPr lang="pt-BR" sz="2400" i="1">
                            <a:solidFill>
                              <a:schemeClr val="tx1"/>
                            </a:solidFill>
                            <a:latin typeface="Cambria Math" panose="02040503050406030204" pitchFamily="18" charset="0"/>
                          </a:rPr>
                        </m:ctrlPr>
                      </m:fPr>
                      <m:num>
                        <m:r>
                          <a:rPr lang="pt-BR" sz="2400" b="0" i="1" smtClean="0">
                            <a:solidFill>
                              <a:schemeClr val="tx1"/>
                            </a:solidFill>
                            <a:latin typeface="Cambria Math" panose="02040503050406030204" pitchFamily="18" charset="0"/>
                          </a:rPr>
                          <m:t>𝑛</m:t>
                        </m:r>
                        <m:d>
                          <m:dPr>
                            <m:ctrlPr>
                              <a:rPr lang="pt-BR" sz="2400" b="0" i="1" smtClean="0">
                                <a:solidFill>
                                  <a:schemeClr val="tx1"/>
                                </a:solidFill>
                                <a:latin typeface="Cambria Math" panose="02040503050406030204" pitchFamily="18" charset="0"/>
                              </a:rPr>
                            </m:ctrlPr>
                          </m:dPr>
                          <m:e>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+1</m:t>
                            </m:r>
                          </m:e>
                        </m:d>
                      </m:num>
                      <m:den>
                        <m:r>
                          <a:rPr lang="pt-BR" sz="2400" b="0" i="1" smtClean="0">
                            <a:solidFill>
                              <a:schemeClr val="tx1"/>
                            </a:solidFill>
                            <a:latin typeface="Cambria Math" panose="02040503050406030204" pitchFamily="18" charset="0"/>
                          </a:rPr>
                          <m:t>(</m:t>
                        </m:r>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−1)(</m:t>
                        </m:r>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−2)(</m:t>
                        </m:r>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−3)</m:t>
                        </m:r>
                      </m:den>
                    </m:f>
                    <m:r>
                      <a:rPr lang="pt-BR" sz="2400" i="1">
                        <a:solidFill>
                          <a:schemeClr val="tx1"/>
                        </a:solidFill>
                        <a:latin typeface="Cambria Math" panose="02040503050406030204" pitchFamily="18" charset="0"/>
                      </a:rPr>
                      <m:t>∑</m:t>
                    </m:r>
                    <m:sSup>
                      <m:sSupPr>
                        <m:ctrlPr>
                          <a:rPr lang="pt-BR" sz="2400" i="1">
                            <a:solidFill>
                              <a:schemeClr val="tx1"/>
                            </a:solidFill>
                            <a:latin typeface="Cambria Math" panose="02040503050406030204" pitchFamily="18" charset="0"/>
                          </a:rPr>
                        </m:ctrlPr>
                      </m:sSupPr>
                      <m:e>
                        <m:d>
                          <m:dPr>
                            <m:begChr m:val="["/>
                            <m:endChr m:val="]"/>
                            <m:ctrlPr>
                              <a:rPr lang="pt-BR" sz="2400" i="1">
                                <a:solidFill>
                                  <a:schemeClr val="tx1"/>
                                </a:solidFill>
                                <a:latin typeface="Cambria Math" panose="02040503050406030204" pitchFamily="18" charset="0"/>
                              </a:rPr>
                            </m:ctrlPr>
                          </m:dPr>
                          <m:e>
                            <m:f>
                              <m:fPr>
                                <m:ctrlPr>
                                  <a:rPr lang="pt-BR" sz="2400" i="1">
                                    <a:solidFill>
                                      <a:schemeClr val="tx1"/>
                                    </a:solidFill>
                                    <a:latin typeface="Cambria Math" panose="02040503050406030204" pitchFamily="18" charset="0"/>
                                  </a:rPr>
                                </m:ctrlPr>
                              </m:fPr>
                              <m:num>
                                <m:sSub>
                                  <m:sSubPr>
                                    <m:ctrlPr>
                                      <a:rPr lang="pt-BR" sz="2400" i="1">
                                        <a:solidFill>
                                          <a:schemeClr val="tx1"/>
                                        </a:solidFill>
                                        <a:latin typeface="Cambria Math" panose="02040503050406030204" pitchFamily="18" charset="0"/>
                                      </a:rPr>
                                    </m:ctrlPr>
                                  </m:sSubPr>
                                  <m:e>
                                    <m:r>
                                      <a:rPr lang="pt-BR" sz="2400" i="1">
                                        <a:solidFill>
                                          <a:schemeClr val="tx1"/>
                                        </a:solidFill>
                                        <a:latin typeface="Cambria Math" panose="02040503050406030204" pitchFamily="18" charset="0"/>
                                      </a:rPr>
                                      <m:t>𝑥</m:t>
                                    </m:r>
                                  </m:e>
                                  <m:sub>
                                    <m:r>
                                      <a:rPr lang="pt-BR" sz="2400" i="1">
                                        <a:solidFill>
                                          <a:schemeClr val="tx1"/>
                                        </a:solidFill>
                                        <a:latin typeface="Cambria Math" panose="02040503050406030204" pitchFamily="18" charset="0"/>
                                      </a:rPr>
                                      <m:t>𝑖</m:t>
                                    </m:r>
                                  </m:sub>
                                </m:sSub>
                                <m:r>
                                  <a:rPr lang="pt-BR" sz="2400" i="1">
                                    <a:solidFill>
                                      <a:schemeClr val="tx1"/>
                                    </a:solidFill>
                                    <a:latin typeface="Cambria Math" panose="02040503050406030204" pitchFamily="18" charset="0"/>
                                  </a:rPr>
                                  <m:t>−</m:t>
                                </m:r>
                                <m:acc>
                                  <m:accPr>
                                    <m:chr m:val="̅"/>
                                    <m:ctrlPr>
                                      <a:rPr lang="pt-BR" sz="2400" i="1">
                                        <a:solidFill>
                                          <a:schemeClr val="tx1"/>
                                        </a:solidFill>
                                        <a:latin typeface="Cambria Math" panose="02040503050406030204" pitchFamily="18" charset="0"/>
                                      </a:rPr>
                                    </m:ctrlPr>
                                  </m:accPr>
                                  <m:e>
                                    <m:r>
                                      <a:rPr lang="pt-BR" sz="2400" i="1">
                                        <a:solidFill>
                                          <a:schemeClr val="tx1"/>
                                        </a:solidFill>
                                        <a:latin typeface="Cambria Math" panose="02040503050406030204" pitchFamily="18" charset="0"/>
                                      </a:rPr>
                                      <m:t>𝑥</m:t>
                                    </m:r>
                                  </m:e>
                                </m:acc>
                              </m:num>
                              <m:den>
                                <m:r>
                                  <a:rPr lang="pt-BR" sz="2400" b="0" i="1" smtClean="0">
                                    <a:solidFill>
                                      <a:schemeClr val="tx1"/>
                                    </a:solidFill>
                                    <a:latin typeface="Cambria Math" panose="02040503050406030204" pitchFamily="18" charset="0"/>
                                  </a:rPr>
                                  <m:t>𝑠</m:t>
                                </m:r>
                              </m:den>
                            </m:f>
                          </m:e>
                        </m:d>
                      </m:e>
                      <m:sup>
                        <m:r>
                          <a:rPr lang="pt-BR" sz="2400" b="0" i="1" smtClean="0">
                            <a:solidFill>
                              <a:schemeClr val="tx1"/>
                            </a:solidFill>
                            <a:latin typeface="Cambria Math" panose="02040503050406030204" pitchFamily="18" charset="0"/>
                          </a:rPr>
                          <m:t>4</m:t>
                        </m:r>
                      </m:sup>
                    </m:sSup>
                    <m:r>
                      <a:rPr lang="pt-BR" sz="2400" b="0" i="1" smtClean="0">
                        <a:solidFill>
                          <a:schemeClr val="tx1"/>
                        </a:solidFill>
                        <a:latin typeface="Cambria Math" panose="02040503050406030204" pitchFamily="18" charset="0"/>
                      </a:rPr>
                      <m:t>−</m:t>
                    </m:r>
                    <m:f>
                      <m:fPr>
                        <m:ctrlPr>
                          <a:rPr lang="pt-BR" sz="2400" b="0" i="1" smtClean="0">
                            <a:solidFill>
                              <a:schemeClr val="tx1"/>
                            </a:solidFill>
                            <a:latin typeface="Cambria Math" panose="02040503050406030204" pitchFamily="18" charset="0"/>
                          </a:rPr>
                        </m:ctrlPr>
                      </m:fPr>
                      <m:num>
                        <m:r>
                          <a:rPr lang="pt-BR" sz="2400" b="0" i="1" smtClean="0">
                            <a:solidFill>
                              <a:schemeClr val="tx1"/>
                            </a:solidFill>
                            <a:latin typeface="Cambria Math" panose="02040503050406030204" pitchFamily="18" charset="0"/>
                          </a:rPr>
                          <m:t>3</m:t>
                        </m:r>
                        <m:sSup>
                          <m:sSupPr>
                            <m:ctrlPr>
                              <a:rPr lang="pt-BR" sz="2400" b="0" i="1" smtClean="0">
                                <a:solidFill>
                                  <a:schemeClr val="tx1"/>
                                </a:solidFill>
                                <a:latin typeface="Cambria Math" panose="02040503050406030204" pitchFamily="18" charset="0"/>
                              </a:rPr>
                            </m:ctrlPr>
                          </m:sSupPr>
                          <m:e>
                            <m:d>
                              <m:dPr>
                                <m:ctrlPr>
                                  <a:rPr lang="pt-BR" sz="2400" b="0" i="1" smtClean="0">
                                    <a:solidFill>
                                      <a:schemeClr val="tx1"/>
                                    </a:solidFill>
                                    <a:latin typeface="Cambria Math" panose="02040503050406030204" pitchFamily="18" charset="0"/>
                                  </a:rPr>
                                </m:ctrlPr>
                              </m:dPr>
                              <m:e>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−1</m:t>
                                </m:r>
                              </m:e>
                            </m:d>
                          </m:e>
                          <m:sup>
                            <m:r>
                              <a:rPr lang="pt-BR" sz="2400" b="0" i="1" smtClean="0">
                                <a:solidFill>
                                  <a:schemeClr val="tx1"/>
                                </a:solidFill>
                                <a:latin typeface="Cambria Math" panose="02040503050406030204" pitchFamily="18" charset="0"/>
                              </a:rPr>
                              <m:t>2</m:t>
                            </m:r>
                          </m:sup>
                        </m:sSup>
                      </m:num>
                      <m:den>
                        <m:r>
                          <a:rPr lang="pt-BR" sz="2400" b="0" i="1" smtClean="0">
                            <a:solidFill>
                              <a:schemeClr val="tx1"/>
                            </a:solidFill>
                            <a:latin typeface="Cambria Math" panose="02040503050406030204" pitchFamily="18" charset="0"/>
                          </a:rPr>
                          <m:t>(</m:t>
                        </m:r>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−2)(</m:t>
                        </m:r>
                        <m:r>
                          <a:rPr lang="pt-BR" sz="2400" b="0" i="1" smtClean="0">
                            <a:solidFill>
                              <a:schemeClr val="tx1"/>
                            </a:solidFill>
                            <a:latin typeface="Cambria Math" panose="02040503050406030204" pitchFamily="18" charset="0"/>
                          </a:rPr>
                          <m:t>𝑛</m:t>
                        </m:r>
                        <m:r>
                          <a:rPr lang="pt-BR" sz="2400" b="0" i="1" smtClean="0">
                            <a:solidFill>
                              <a:schemeClr val="tx1"/>
                            </a:solidFill>
                            <a:latin typeface="Cambria Math" panose="02040503050406030204" pitchFamily="18" charset="0"/>
                          </a:rPr>
                          <m:t>−3)</m:t>
                        </m:r>
                      </m:den>
                    </m:f>
                  </m:oMath>
                </a14:m>
                <a:endParaRPr lang="pt-BR" sz="2400" dirty="0">
                  <a:solidFill>
                    <a:schemeClr val="tx1"/>
                  </a:solidFill>
                  <a:latin typeface="+mj-lt"/>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495184" y="1283292"/>
                <a:ext cx="11201632" cy="3942819"/>
              </a:xfrm>
              <a:blipFill>
                <a:blip r:embed="rId2"/>
                <a:stretch>
                  <a:fillRect l="-1632" t="-2167"/>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pic>
        <p:nvPicPr>
          <p:cNvPr id="1028" name="Picture 4">
            <a:extLst>
              <a:ext uri="{FF2B5EF4-FFF2-40B4-BE49-F238E27FC236}">
                <a16:creationId xmlns:a16="http://schemas.microsoft.com/office/drawing/2014/main" id="{C28152B7-8A2E-491E-8B9C-5BC83E8B0B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0475" y="2306109"/>
            <a:ext cx="5226341" cy="37318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7311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5218403" cy="948526"/>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gráficos</a:t>
            </a:r>
          </a:p>
        </p:txBody>
      </p:sp>
      <p:sp>
        <p:nvSpPr>
          <p:cNvPr id="3" name="Espaço Reservado para Conteúdo 2"/>
          <p:cNvSpPr>
            <a:spLocks noGrp="1"/>
          </p:cNvSpPr>
          <p:nvPr>
            <p:ph idx="1"/>
          </p:nvPr>
        </p:nvSpPr>
        <p:spPr>
          <a:xfrm>
            <a:off x="460944" y="1954279"/>
            <a:ext cx="11127346" cy="4055373"/>
          </a:xfrm>
        </p:spPr>
        <p:txBody>
          <a:bodyPr>
            <a:normAutofit/>
          </a:bodyPr>
          <a:lstStyle/>
          <a:p>
            <a:pPr marL="0" indent="0">
              <a:buNone/>
            </a:pPr>
            <a:r>
              <a:rPr lang="pt-BR" sz="3200" dirty="0">
                <a:solidFill>
                  <a:schemeClr val="tx1"/>
                </a:solidFill>
                <a:latin typeface="+mj-lt"/>
              </a:rPr>
              <a:t>“uma imagem vale mais do que mil palavras”</a:t>
            </a:r>
          </a:p>
          <a:p>
            <a:pPr marL="0" indent="0">
              <a:buNone/>
            </a:pPr>
            <a:r>
              <a:rPr lang="pt-BR" sz="3200" dirty="0">
                <a:solidFill>
                  <a:schemeClr val="tx1"/>
                </a:solidFill>
                <a:latin typeface="+mj-lt"/>
              </a:rPr>
              <a:t>Gráfico de pizza</a:t>
            </a:r>
          </a:p>
          <a:p>
            <a:pPr marL="0" indent="0">
              <a:buNone/>
            </a:pPr>
            <a:r>
              <a:rPr lang="pt-BR" sz="3200" dirty="0">
                <a:solidFill>
                  <a:schemeClr val="tx1"/>
                </a:solidFill>
                <a:latin typeface="+mj-lt"/>
              </a:rPr>
              <a:t>Gráfico de barras</a:t>
            </a:r>
          </a:p>
          <a:p>
            <a:pPr marL="0" indent="0">
              <a:buNone/>
            </a:pPr>
            <a:r>
              <a:rPr lang="pt-BR" sz="3200" b="1" dirty="0">
                <a:solidFill>
                  <a:schemeClr val="tx1"/>
                </a:solidFill>
                <a:latin typeface="+mj-lt"/>
              </a:rPr>
              <a:t>Histograma</a:t>
            </a:r>
          </a:p>
          <a:p>
            <a:pPr marL="0" indent="0">
              <a:buNone/>
            </a:pPr>
            <a:r>
              <a:rPr lang="pt-BR" sz="3200" b="1" dirty="0">
                <a:solidFill>
                  <a:schemeClr val="tx1"/>
                </a:solidFill>
                <a:latin typeface="+mj-lt"/>
              </a:rPr>
              <a:t>Box-</a:t>
            </a:r>
            <a:r>
              <a:rPr lang="pt-BR" sz="3200" b="1" dirty="0" err="1">
                <a:solidFill>
                  <a:schemeClr val="tx1"/>
                </a:solidFill>
                <a:latin typeface="+mj-lt"/>
              </a:rPr>
              <a:t>plot</a:t>
            </a:r>
            <a:endParaRPr lang="pt-BR" sz="3200" b="1" dirty="0">
              <a:solidFill>
                <a:schemeClr val="tx1"/>
              </a:solidFill>
              <a:latin typeface="+mj-lt"/>
            </a:endParaRPr>
          </a:p>
          <a:p>
            <a:pPr marL="0" indent="0">
              <a:buNone/>
            </a:pPr>
            <a:endParaRPr lang="pt-BR" sz="3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graphicFrame>
        <p:nvGraphicFramePr>
          <p:cNvPr id="9" name="Tabela 9">
            <a:extLst>
              <a:ext uri="{FF2B5EF4-FFF2-40B4-BE49-F238E27FC236}">
                <a16:creationId xmlns:a16="http://schemas.microsoft.com/office/drawing/2014/main" id="{EED664F1-01CE-47C2-B541-54D7C7B7BD45}"/>
              </a:ext>
            </a:extLst>
          </p:cNvPr>
          <p:cNvGraphicFramePr>
            <a:graphicFrameLocks noGrp="1"/>
          </p:cNvGraphicFramePr>
          <p:nvPr>
            <p:extLst>
              <p:ext uri="{D42A27DB-BD31-4B8C-83A1-F6EECF244321}">
                <p14:modId xmlns:p14="http://schemas.microsoft.com/office/powerpoint/2010/main" val="1221925177"/>
              </p:ext>
            </p:extLst>
          </p:nvPr>
        </p:nvGraphicFramePr>
        <p:xfrm>
          <a:off x="7515306" y="3689369"/>
          <a:ext cx="3628394" cy="2123440"/>
        </p:xfrm>
        <a:graphic>
          <a:graphicData uri="http://schemas.openxmlformats.org/drawingml/2006/table">
            <a:tbl>
              <a:tblPr firstRow="1" bandRow="1">
                <a:tableStyleId>{5C22544A-7EE6-4342-B048-85BDC9FD1C3A}</a:tableStyleId>
              </a:tblPr>
              <a:tblGrid>
                <a:gridCol w="1814197">
                  <a:extLst>
                    <a:ext uri="{9D8B030D-6E8A-4147-A177-3AD203B41FA5}">
                      <a16:colId xmlns:a16="http://schemas.microsoft.com/office/drawing/2014/main" val="2944874212"/>
                    </a:ext>
                  </a:extLst>
                </a:gridCol>
                <a:gridCol w="1814197">
                  <a:extLst>
                    <a:ext uri="{9D8B030D-6E8A-4147-A177-3AD203B41FA5}">
                      <a16:colId xmlns:a16="http://schemas.microsoft.com/office/drawing/2014/main" val="444756440"/>
                    </a:ext>
                  </a:extLst>
                </a:gridCol>
              </a:tblGrid>
              <a:tr h="370840">
                <a:tc>
                  <a:txBody>
                    <a:bodyPr/>
                    <a:lstStyle/>
                    <a:p>
                      <a:pPr algn="ctr"/>
                      <a:r>
                        <a:rPr lang="pt-BR" dirty="0"/>
                        <a:t>Candidato</a:t>
                      </a:r>
                    </a:p>
                  </a:txBody>
                  <a:tcPr anchor="ctr"/>
                </a:tc>
                <a:tc>
                  <a:txBody>
                    <a:bodyPr/>
                    <a:lstStyle/>
                    <a:p>
                      <a:pPr algn="ctr"/>
                      <a:r>
                        <a:rPr lang="pt-BR" dirty="0"/>
                        <a:t>Frequência absoluta</a:t>
                      </a:r>
                    </a:p>
                  </a:txBody>
                  <a:tcPr anchor="ctr"/>
                </a:tc>
                <a:extLst>
                  <a:ext uri="{0D108BD9-81ED-4DB2-BD59-A6C34878D82A}">
                    <a16:rowId xmlns:a16="http://schemas.microsoft.com/office/drawing/2014/main" val="386036120"/>
                  </a:ext>
                </a:extLst>
              </a:tr>
              <a:tr h="370840">
                <a:tc>
                  <a:txBody>
                    <a:bodyPr/>
                    <a:lstStyle/>
                    <a:p>
                      <a:pPr algn="ctr"/>
                      <a:r>
                        <a:rPr lang="pt-BR" dirty="0"/>
                        <a:t>Fulano</a:t>
                      </a:r>
                    </a:p>
                  </a:txBody>
                  <a:tcPr anchor="ctr"/>
                </a:tc>
                <a:tc>
                  <a:txBody>
                    <a:bodyPr/>
                    <a:lstStyle/>
                    <a:p>
                      <a:pPr algn="ctr" fontAlgn="b"/>
                      <a:r>
                        <a:rPr lang="pt-BR" sz="1800" kern="1200" dirty="0">
                          <a:solidFill>
                            <a:schemeClr val="dk1"/>
                          </a:solidFill>
                          <a:latin typeface="+mn-lt"/>
                          <a:ea typeface="+mn-ea"/>
                          <a:cs typeface="+mn-cs"/>
                        </a:rPr>
                        <a:t>217</a:t>
                      </a:r>
                    </a:p>
                  </a:txBody>
                  <a:tcPr marL="9525" marR="9525" marT="9525" marB="0" anchor="ctr"/>
                </a:tc>
                <a:extLst>
                  <a:ext uri="{0D108BD9-81ED-4DB2-BD59-A6C34878D82A}">
                    <a16:rowId xmlns:a16="http://schemas.microsoft.com/office/drawing/2014/main" val="1080557581"/>
                  </a:ext>
                </a:extLst>
              </a:tr>
              <a:tr h="370840">
                <a:tc>
                  <a:txBody>
                    <a:bodyPr/>
                    <a:lstStyle/>
                    <a:p>
                      <a:pPr algn="ctr"/>
                      <a:r>
                        <a:rPr lang="pt-BR" dirty="0"/>
                        <a:t>Beltrana</a:t>
                      </a:r>
                    </a:p>
                  </a:txBody>
                  <a:tcPr anchor="ctr"/>
                </a:tc>
                <a:tc>
                  <a:txBody>
                    <a:bodyPr/>
                    <a:lstStyle/>
                    <a:p>
                      <a:pPr algn="ctr" fontAlgn="b"/>
                      <a:r>
                        <a:rPr lang="pt-BR" sz="1800" kern="1200" dirty="0">
                          <a:solidFill>
                            <a:schemeClr val="dk1"/>
                          </a:solidFill>
                          <a:latin typeface="+mn-lt"/>
                          <a:ea typeface="+mn-ea"/>
                          <a:cs typeface="+mn-cs"/>
                        </a:rPr>
                        <a:t>172</a:t>
                      </a:r>
                    </a:p>
                  </a:txBody>
                  <a:tcPr marL="9525" marR="9525" marT="9525" marB="0" anchor="ctr"/>
                </a:tc>
                <a:extLst>
                  <a:ext uri="{0D108BD9-81ED-4DB2-BD59-A6C34878D82A}">
                    <a16:rowId xmlns:a16="http://schemas.microsoft.com/office/drawing/2014/main" val="4195020730"/>
                  </a:ext>
                </a:extLst>
              </a:tr>
              <a:tr h="370840">
                <a:tc>
                  <a:txBody>
                    <a:bodyPr/>
                    <a:lstStyle/>
                    <a:p>
                      <a:pPr algn="ctr"/>
                      <a:r>
                        <a:rPr lang="pt-BR" dirty="0"/>
                        <a:t>Cicrano</a:t>
                      </a:r>
                    </a:p>
                  </a:txBody>
                  <a:tcPr anchor="ctr"/>
                </a:tc>
                <a:tc>
                  <a:txBody>
                    <a:bodyPr/>
                    <a:lstStyle/>
                    <a:p>
                      <a:pPr algn="ctr" fontAlgn="b"/>
                      <a:r>
                        <a:rPr lang="pt-BR" sz="1800" kern="1200" dirty="0">
                          <a:solidFill>
                            <a:schemeClr val="dk1"/>
                          </a:solidFill>
                          <a:latin typeface="+mn-lt"/>
                          <a:ea typeface="+mn-ea"/>
                          <a:cs typeface="+mn-cs"/>
                        </a:rPr>
                        <a:t>90</a:t>
                      </a:r>
                    </a:p>
                  </a:txBody>
                  <a:tcPr marL="9525" marR="9525" marT="9525" marB="0" anchor="ctr"/>
                </a:tc>
                <a:extLst>
                  <a:ext uri="{0D108BD9-81ED-4DB2-BD59-A6C34878D82A}">
                    <a16:rowId xmlns:a16="http://schemas.microsoft.com/office/drawing/2014/main" val="452510284"/>
                  </a:ext>
                </a:extLst>
              </a:tr>
              <a:tr h="370840">
                <a:tc>
                  <a:txBody>
                    <a:bodyPr/>
                    <a:lstStyle/>
                    <a:p>
                      <a:pPr algn="ctr"/>
                      <a:r>
                        <a:rPr lang="pt-BR" dirty="0"/>
                        <a:t>Fulana</a:t>
                      </a:r>
                    </a:p>
                  </a:txBody>
                  <a:tcPr anchor="ctr"/>
                </a:tc>
                <a:tc>
                  <a:txBody>
                    <a:bodyPr/>
                    <a:lstStyle/>
                    <a:p>
                      <a:pPr algn="ctr" fontAlgn="b"/>
                      <a:r>
                        <a:rPr lang="pt-BR" sz="1800" kern="1200" dirty="0">
                          <a:solidFill>
                            <a:schemeClr val="dk1"/>
                          </a:solidFill>
                          <a:latin typeface="+mn-lt"/>
                          <a:ea typeface="+mn-ea"/>
                          <a:cs typeface="+mn-cs"/>
                        </a:rPr>
                        <a:t>73</a:t>
                      </a:r>
                    </a:p>
                  </a:txBody>
                  <a:tcPr marL="9525" marR="9525" marT="9525" marB="0" anchor="ctr"/>
                </a:tc>
                <a:extLst>
                  <a:ext uri="{0D108BD9-81ED-4DB2-BD59-A6C34878D82A}">
                    <a16:rowId xmlns:a16="http://schemas.microsoft.com/office/drawing/2014/main" val="187300214"/>
                  </a:ext>
                </a:extLst>
              </a:tr>
            </a:tbl>
          </a:graphicData>
        </a:graphic>
      </p:graphicFrame>
    </p:spTree>
    <p:extLst>
      <p:ext uri="{BB962C8B-B14F-4D97-AF65-F5344CB8AC3E}">
        <p14:creationId xmlns:p14="http://schemas.microsoft.com/office/powerpoint/2010/main" val="34900518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2" y="173183"/>
            <a:ext cx="5635057" cy="1010920"/>
          </a:xfrm>
        </p:spPr>
        <p:txBody>
          <a:bodyPr>
            <a:normAutofit fontScale="90000"/>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gráficos</a:t>
            </a:r>
          </a:p>
        </p:txBody>
      </p:sp>
      <p:sp>
        <p:nvSpPr>
          <p:cNvPr id="3" name="Espaço Reservado para Conteúdo 2"/>
          <p:cNvSpPr>
            <a:spLocks noGrp="1"/>
          </p:cNvSpPr>
          <p:nvPr>
            <p:ph idx="1"/>
          </p:nvPr>
        </p:nvSpPr>
        <p:spPr>
          <a:xfrm>
            <a:off x="607881" y="1253346"/>
            <a:ext cx="11304486" cy="4055373"/>
          </a:xfrm>
        </p:spPr>
        <p:txBody>
          <a:bodyPr>
            <a:normAutofit/>
          </a:bodyPr>
          <a:lstStyle/>
          <a:p>
            <a:pPr marL="0" indent="0">
              <a:buNone/>
            </a:pPr>
            <a:r>
              <a:rPr lang="pt-BR" sz="3200" dirty="0">
                <a:solidFill>
                  <a:schemeClr val="tx1"/>
                </a:solidFill>
                <a:latin typeface="+mj-lt"/>
              </a:rPr>
              <a:t>Gráfico sequencial: utilizado para séries históricas de dados</a:t>
            </a:r>
          </a:p>
          <a:p>
            <a:pPr marL="0" indent="0">
              <a:buNone/>
            </a:pPr>
            <a:endParaRPr lang="pt-BR" sz="3200" dirty="0">
              <a:solidFill>
                <a:schemeClr val="tx1"/>
              </a:solidFill>
              <a:latin typeface="+mj-lt"/>
            </a:endParaRPr>
          </a:p>
        </p:txBody>
      </p:sp>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pic>
        <p:nvPicPr>
          <p:cNvPr id="2050" name="Picture 2" descr="Resultado de imagem para série histórica petr4">
            <a:extLst>
              <a:ext uri="{FF2B5EF4-FFF2-40B4-BE49-F238E27FC236}">
                <a16:creationId xmlns:a16="http://schemas.microsoft.com/office/drawing/2014/main" id="{53E6E76F-2CC2-4E3E-852C-28AF68E238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01" y="1824217"/>
            <a:ext cx="5776939" cy="348450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ela 6">
            <a:extLst>
              <a:ext uri="{FF2B5EF4-FFF2-40B4-BE49-F238E27FC236}">
                <a16:creationId xmlns:a16="http://schemas.microsoft.com/office/drawing/2014/main" id="{E554C213-5024-4F12-A34D-61347F16DD40}"/>
              </a:ext>
            </a:extLst>
          </p:cNvPr>
          <p:cNvGraphicFramePr>
            <a:graphicFrameLocks noGrp="1"/>
          </p:cNvGraphicFramePr>
          <p:nvPr>
            <p:extLst>
              <p:ext uri="{D42A27DB-BD31-4B8C-83A1-F6EECF244321}">
                <p14:modId xmlns:p14="http://schemas.microsoft.com/office/powerpoint/2010/main" val="4100759981"/>
              </p:ext>
            </p:extLst>
          </p:nvPr>
        </p:nvGraphicFramePr>
        <p:xfrm>
          <a:off x="460943" y="5496534"/>
          <a:ext cx="11207070" cy="1010920"/>
        </p:xfrm>
        <a:graphic>
          <a:graphicData uri="http://schemas.openxmlformats.org/drawingml/2006/table">
            <a:tbl>
              <a:tblPr firstRow="1" bandRow="1">
                <a:tableStyleId>{5C22544A-7EE6-4342-B048-85BDC9FD1C3A}</a:tableStyleId>
              </a:tblPr>
              <a:tblGrid>
                <a:gridCol w="1120707">
                  <a:extLst>
                    <a:ext uri="{9D8B030D-6E8A-4147-A177-3AD203B41FA5}">
                      <a16:colId xmlns:a16="http://schemas.microsoft.com/office/drawing/2014/main" val="2433897897"/>
                    </a:ext>
                  </a:extLst>
                </a:gridCol>
                <a:gridCol w="1120707">
                  <a:extLst>
                    <a:ext uri="{9D8B030D-6E8A-4147-A177-3AD203B41FA5}">
                      <a16:colId xmlns:a16="http://schemas.microsoft.com/office/drawing/2014/main" val="157856193"/>
                    </a:ext>
                  </a:extLst>
                </a:gridCol>
                <a:gridCol w="1120707">
                  <a:extLst>
                    <a:ext uri="{9D8B030D-6E8A-4147-A177-3AD203B41FA5}">
                      <a16:colId xmlns:a16="http://schemas.microsoft.com/office/drawing/2014/main" val="2523533401"/>
                    </a:ext>
                  </a:extLst>
                </a:gridCol>
                <a:gridCol w="1120707">
                  <a:extLst>
                    <a:ext uri="{9D8B030D-6E8A-4147-A177-3AD203B41FA5}">
                      <a16:colId xmlns:a16="http://schemas.microsoft.com/office/drawing/2014/main" val="1332899279"/>
                    </a:ext>
                  </a:extLst>
                </a:gridCol>
                <a:gridCol w="1120707">
                  <a:extLst>
                    <a:ext uri="{9D8B030D-6E8A-4147-A177-3AD203B41FA5}">
                      <a16:colId xmlns:a16="http://schemas.microsoft.com/office/drawing/2014/main" val="4044302001"/>
                    </a:ext>
                  </a:extLst>
                </a:gridCol>
                <a:gridCol w="1120707">
                  <a:extLst>
                    <a:ext uri="{9D8B030D-6E8A-4147-A177-3AD203B41FA5}">
                      <a16:colId xmlns:a16="http://schemas.microsoft.com/office/drawing/2014/main" val="2958403221"/>
                    </a:ext>
                  </a:extLst>
                </a:gridCol>
                <a:gridCol w="1120707">
                  <a:extLst>
                    <a:ext uri="{9D8B030D-6E8A-4147-A177-3AD203B41FA5}">
                      <a16:colId xmlns:a16="http://schemas.microsoft.com/office/drawing/2014/main" val="3705171805"/>
                    </a:ext>
                  </a:extLst>
                </a:gridCol>
                <a:gridCol w="1120707">
                  <a:extLst>
                    <a:ext uri="{9D8B030D-6E8A-4147-A177-3AD203B41FA5}">
                      <a16:colId xmlns:a16="http://schemas.microsoft.com/office/drawing/2014/main" val="1712942015"/>
                    </a:ext>
                  </a:extLst>
                </a:gridCol>
                <a:gridCol w="1120707">
                  <a:extLst>
                    <a:ext uri="{9D8B030D-6E8A-4147-A177-3AD203B41FA5}">
                      <a16:colId xmlns:a16="http://schemas.microsoft.com/office/drawing/2014/main" val="2944014947"/>
                    </a:ext>
                  </a:extLst>
                </a:gridCol>
                <a:gridCol w="1120707">
                  <a:extLst>
                    <a:ext uri="{9D8B030D-6E8A-4147-A177-3AD203B41FA5}">
                      <a16:colId xmlns:a16="http://schemas.microsoft.com/office/drawing/2014/main" val="1785593930"/>
                    </a:ext>
                  </a:extLst>
                </a:gridCol>
              </a:tblGrid>
              <a:tr h="370840">
                <a:tc>
                  <a:txBody>
                    <a:bodyPr/>
                    <a:lstStyle/>
                    <a:p>
                      <a:pPr algn="ctr"/>
                      <a:r>
                        <a:rPr lang="pt-BR" dirty="0"/>
                        <a:t>MÊS</a:t>
                      </a:r>
                    </a:p>
                  </a:txBody>
                  <a:tcPr anchor="ctr"/>
                </a:tc>
                <a:tc>
                  <a:txBody>
                    <a:bodyPr/>
                    <a:lstStyle/>
                    <a:p>
                      <a:pPr algn="ctr"/>
                      <a:r>
                        <a:rPr lang="pt-BR" dirty="0" err="1"/>
                        <a:t>jan</a:t>
                      </a:r>
                      <a:endParaRPr lang="pt-BR" dirty="0"/>
                    </a:p>
                  </a:txBody>
                  <a:tcPr anchor="ctr"/>
                </a:tc>
                <a:tc>
                  <a:txBody>
                    <a:bodyPr/>
                    <a:lstStyle/>
                    <a:p>
                      <a:pPr algn="ctr"/>
                      <a:r>
                        <a:rPr lang="pt-BR" dirty="0" err="1"/>
                        <a:t>fev</a:t>
                      </a:r>
                      <a:endParaRPr lang="pt-BR" dirty="0"/>
                    </a:p>
                  </a:txBody>
                  <a:tcPr anchor="ctr"/>
                </a:tc>
                <a:tc>
                  <a:txBody>
                    <a:bodyPr/>
                    <a:lstStyle/>
                    <a:p>
                      <a:pPr algn="ctr"/>
                      <a:r>
                        <a:rPr lang="pt-BR" dirty="0"/>
                        <a:t>março</a:t>
                      </a:r>
                    </a:p>
                  </a:txBody>
                  <a:tcPr anchor="ctr"/>
                </a:tc>
                <a:tc>
                  <a:txBody>
                    <a:bodyPr/>
                    <a:lstStyle/>
                    <a:p>
                      <a:pPr algn="ctr"/>
                      <a:r>
                        <a:rPr lang="pt-BR" dirty="0"/>
                        <a:t>abril</a:t>
                      </a:r>
                    </a:p>
                  </a:txBody>
                  <a:tcPr anchor="ctr"/>
                </a:tc>
                <a:tc>
                  <a:txBody>
                    <a:bodyPr/>
                    <a:lstStyle/>
                    <a:p>
                      <a:pPr algn="ctr"/>
                      <a:r>
                        <a:rPr lang="pt-BR" dirty="0"/>
                        <a:t>maio</a:t>
                      </a:r>
                    </a:p>
                  </a:txBody>
                  <a:tcPr anchor="ctr"/>
                </a:tc>
                <a:tc>
                  <a:txBody>
                    <a:bodyPr/>
                    <a:lstStyle/>
                    <a:p>
                      <a:pPr algn="ctr"/>
                      <a:r>
                        <a:rPr lang="pt-BR" dirty="0"/>
                        <a:t>junho</a:t>
                      </a:r>
                    </a:p>
                  </a:txBody>
                  <a:tcPr anchor="ctr"/>
                </a:tc>
                <a:tc>
                  <a:txBody>
                    <a:bodyPr/>
                    <a:lstStyle/>
                    <a:p>
                      <a:pPr algn="ctr"/>
                      <a:r>
                        <a:rPr lang="pt-BR" dirty="0"/>
                        <a:t>julho</a:t>
                      </a:r>
                    </a:p>
                  </a:txBody>
                  <a:tcPr anchor="ctr"/>
                </a:tc>
                <a:tc>
                  <a:txBody>
                    <a:bodyPr/>
                    <a:lstStyle/>
                    <a:p>
                      <a:pPr algn="ctr"/>
                      <a:r>
                        <a:rPr lang="pt-BR" dirty="0" err="1"/>
                        <a:t>ago</a:t>
                      </a:r>
                      <a:endParaRPr lang="pt-BR" dirty="0"/>
                    </a:p>
                  </a:txBody>
                  <a:tcPr anchor="ctr"/>
                </a:tc>
                <a:tc>
                  <a:txBody>
                    <a:bodyPr/>
                    <a:lstStyle/>
                    <a:p>
                      <a:pPr algn="ctr"/>
                      <a:r>
                        <a:rPr lang="pt-BR" dirty="0"/>
                        <a:t>set</a:t>
                      </a:r>
                    </a:p>
                  </a:txBody>
                  <a:tcPr anchor="ctr"/>
                </a:tc>
                <a:extLst>
                  <a:ext uri="{0D108BD9-81ED-4DB2-BD59-A6C34878D82A}">
                    <a16:rowId xmlns:a16="http://schemas.microsoft.com/office/drawing/2014/main" val="743376724"/>
                  </a:ext>
                </a:extLst>
              </a:tr>
              <a:tr h="370840">
                <a:tc>
                  <a:txBody>
                    <a:bodyPr/>
                    <a:lstStyle/>
                    <a:p>
                      <a:pPr algn="ctr"/>
                      <a:r>
                        <a:rPr lang="pt-BR" dirty="0"/>
                        <a:t>VENDAS (milhões)</a:t>
                      </a:r>
                    </a:p>
                  </a:txBody>
                  <a:tcPr anchor="ctr"/>
                </a:tc>
                <a:tc>
                  <a:txBody>
                    <a:bodyPr/>
                    <a:lstStyle/>
                    <a:p>
                      <a:pPr algn="ctr"/>
                      <a:r>
                        <a:rPr lang="pt-BR" dirty="0"/>
                        <a:t>25</a:t>
                      </a:r>
                    </a:p>
                  </a:txBody>
                  <a:tcPr anchor="ctr"/>
                </a:tc>
                <a:tc>
                  <a:txBody>
                    <a:bodyPr/>
                    <a:lstStyle/>
                    <a:p>
                      <a:pPr algn="ctr"/>
                      <a:r>
                        <a:rPr lang="pt-BR" dirty="0"/>
                        <a:t>23</a:t>
                      </a:r>
                    </a:p>
                  </a:txBody>
                  <a:tcPr anchor="ctr"/>
                </a:tc>
                <a:tc>
                  <a:txBody>
                    <a:bodyPr/>
                    <a:lstStyle/>
                    <a:p>
                      <a:pPr algn="ctr"/>
                      <a:r>
                        <a:rPr lang="pt-BR" dirty="0"/>
                        <a:t>17</a:t>
                      </a:r>
                    </a:p>
                  </a:txBody>
                  <a:tcPr anchor="ctr"/>
                </a:tc>
                <a:tc>
                  <a:txBody>
                    <a:bodyPr/>
                    <a:lstStyle/>
                    <a:p>
                      <a:pPr algn="ctr"/>
                      <a:r>
                        <a:rPr lang="pt-BR" dirty="0"/>
                        <a:t>14</a:t>
                      </a:r>
                    </a:p>
                  </a:txBody>
                  <a:tcPr anchor="ctr"/>
                </a:tc>
                <a:tc>
                  <a:txBody>
                    <a:bodyPr/>
                    <a:lstStyle/>
                    <a:p>
                      <a:pPr algn="ctr"/>
                      <a:r>
                        <a:rPr lang="pt-BR" dirty="0"/>
                        <a:t>11</a:t>
                      </a:r>
                    </a:p>
                  </a:txBody>
                  <a:tcPr anchor="ctr"/>
                </a:tc>
                <a:tc>
                  <a:txBody>
                    <a:bodyPr/>
                    <a:lstStyle/>
                    <a:p>
                      <a:pPr algn="ctr"/>
                      <a:r>
                        <a:rPr lang="pt-BR" dirty="0"/>
                        <a:t>13</a:t>
                      </a:r>
                    </a:p>
                  </a:txBody>
                  <a:tcPr anchor="ctr"/>
                </a:tc>
                <a:tc>
                  <a:txBody>
                    <a:bodyPr/>
                    <a:lstStyle/>
                    <a:p>
                      <a:pPr algn="ctr"/>
                      <a:r>
                        <a:rPr lang="pt-BR" dirty="0"/>
                        <a:t>9</a:t>
                      </a:r>
                    </a:p>
                  </a:txBody>
                  <a:tcPr anchor="ctr"/>
                </a:tc>
                <a:tc>
                  <a:txBody>
                    <a:bodyPr/>
                    <a:lstStyle/>
                    <a:p>
                      <a:pPr algn="ctr"/>
                      <a:r>
                        <a:rPr lang="pt-BR" dirty="0"/>
                        <a:t>10</a:t>
                      </a:r>
                    </a:p>
                  </a:txBody>
                  <a:tcPr anchor="ctr"/>
                </a:tc>
                <a:tc>
                  <a:txBody>
                    <a:bodyPr/>
                    <a:lstStyle/>
                    <a:p>
                      <a:pPr algn="ctr"/>
                      <a:r>
                        <a:rPr lang="pt-BR" dirty="0"/>
                        <a:t>11</a:t>
                      </a:r>
                    </a:p>
                  </a:txBody>
                  <a:tcPr anchor="ctr"/>
                </a:tc>
                <a:extLst>
                  <a:ext uri="{0D108BD9-81ED-4DB2-BD59-A6C34878D82A}">
                    <a16:rowId xmlns:a16="http://schemas.microsoft.com/office/drawing/2014/main" val="241713964"/>
                  </a:ext>
                </a:extLst>
              </a:tr>
            </a:tbl>
          </a:graphicData>
        </a:graphic>
      </p:graphicFrame>
    </p:spTree>
    <p:extLst>
      <p:ext uri="{BB962C8B-B14F-4D97-AF65-F5344CB8AC3E}">
        <p14:creationId xmlns:p14="http://schemas.microsoft.com/office/powerpoint/2010/main" val="3339570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60944" y="374519"/>
            <a:ext cx="9327000" cy="948526"/>
          </a:xfrm>
        </p:spPr>
        <p:txBody>
          <a:bodyPr>
            <a:normAutofit/>
          </a:bodyPr>
          <a:lstStyle/>
          <a:p>
            <a:r>
              <a:rPr lang="pt-BR" sz="4000" b="1" dirty="0">
                <a:solidFill>
                  <a:srgbClr val="F7941E"/>
                </a:solidFill>
                <a:effectLst>
                  <a:outerShdw blurRad="38100" dist="38100" dir="2700000" algn="tl">
                    <a:srgbClr val="000000">
                      <a:alpha val="43137"/>
                    </a:srgbClr>
                  </a:outerShdw>
                </a:effectLst>
                <a:ea typeface="+mn-ea"/>
                <a:cs typeface="Arial" pitchFamily="34" charset="0"/>
              </a:rPr>
              <a:t>Técnicas de estatística descritiva – gráficos</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758882" y="1996224"/>
                <a:ext cx="10348141" cy="4055373"/>
              </a:xfrm>
            </p:spPr>
            <p:txBody>
              <a:bodyPr>
                <a:normAutofit/>
              </a:bodyPr>
              <a:lstStyle/>
              <a:p>
                <a:pPr marL="0" indent="0">
                  <a:buNone/>
                </a:pPr>
                <a:r>
                  <a:rPr lang="pt-BR" sz="3200" dirty="0">
                    <a:solidFill>
                      <a:schemeClr val="tx1"/>
                    </a:solidFill>
                    <a:latin typeface="+mj-lt"/>
                  </a:rPr>
                  <a:t>Box-</a:t>
                </a:r>
                <a:r>
                  <a:rPr lang="pt-BR" sz="3200" dirty="0" err="1">
                    <a:solidFill>
                      <a:schemeClr val="tx1"/>
                    </a:solidFill>
                    <a:latin typeface="+mj-lt"/>
                  </a:rPr>
                  <a:t>plot</a:t>
                </a:r>
                <a:r>
                  <a:rPr lang="pt-BR" sz="3200" dirty="0">
                    <a:solidFill>
                      <a:schemeClr val="tx1"/>
                    </a:solidFill>
                    <a:latin typeface="+mj-lt"/>
                  </a:rPr>
                  <a:t>: permite avaliar, principalmente, variabilidade e simetria dos dados</a:t>
                </a:r>
              </a:p>
              <a:p>
                <a:pPr marL="0" indent="0">
                  <a:buNone/>
                </a:pPr>
                <a:r>
                  <a:rPr lang="pt-BR" sz="3200" dirty="0">
                    <a:solidFill>
                      <a:schemeClr val="tx1"/>
                    </a:solidFill>
                    <a:latin typeface="+mj-lt"/>
                  </a:rPr>
                  <a:t>Outlier: valor maior do que </a:t>
                </a:r>
                <a14:m>
                  <m:oMath xmlns:m="http://schemas.openxmlformats.org/officeDocument/2006/math">
                    <m:sSub>
                      <m:sSubPr>
                        <m:ctrlPr>
                          <a:rPr lang="pt-BR" sz="3200" b="0" i="1" smtClean="0">
                            <a:solidFill>
                              <a:schemeClr val="tx1"/>
                            </a:solidFill>
                            <a:latin typeface="Cambria Math" panose="02040503050406030204" pitchFamily="18" charset="0"/>
                          </a:rPr>
                        </m:ctrlPr>
                      </m:sSubPr>
                      <m:e>
                        <m:r>
                          <a:rPr lang="pt-BR" sz="3200" b="0" i="1" smtClean="0">
                            <a:solidFill>
                              <a:schemeClr val="tx1"/>
                            </a:solidFill>
                            <a:latin typeface="Cambria Math" panose="02040503050406030204" pitchFamily="18" charset="0"/>
                          </a:rPr>
                          <m:t>𝑄</m:t>
                        </m:r>
                      </m:e>
                      <m:sub>
                        <m:r>
                          <a:rPr lang="pt-BR" sz="3200" b="0" i="1" smtClean="0">
                            <a:solidFill>
                              <a:schemeClr val="tx1"/>
                            </a:solidFill>
                            <a:latin typeface="Cambria Math" panose="02040503050406030204" pitchFamily="18" charset="0"/>
                          </a:rPr>
                          <m:t>3</m:t>
                        </m:r>
                      </m:sub>
                    </m:sSub>
                    <m:r>
                      <a:rPr lang="pt-BR" sz="3200" b="0" i="1" smtClean="0">
                        <a:solidFill>
                          <a:schemeClr val="tx1"/>
                        </a:solidFill>
                        <a:latin typeface="Cambria Math" panose="02040503050406030204" pitchFamily="18" charset="0"/>
                      </a:rPr>
                      <m:t>+1,5(</m:t>
                    </m:r>
                    <m:sSub>
                      <m:sSubPr>
                        <m:ctrlPr>
                          <a:rPr lang="pt-BR" sz="3200" b="0" i="1" smtClean="0">
                            <a:solidFill>
                              <a:schemeClr val="tx1"/>
                            </a:solidFill>
                            <a:latin typeface="Cambria Math" panose="02040503050406030204" pitchFamily="18" charset="0"/>
                          </a:rPr>
                        </m:ctrlPr>
                      </m:sSubPr>
                      <m:e>
                        <m:r>
                          <a:rPr lang="pt-BR" sz="3200" b="0" i="1" smtClean="0">
                            <a:solidFill>
                              <a:schemeClr val="tx1"/>
                            </a:solidFill>
                            <a:latin typeface="Cambria Math" panose="02040503050406030204" pitchFamily="18" charset="0"/>
                          </a:rPr>
                          <m:t>𝑄</m:t>
                        </m:r>
                      </m:e>
                      <m:sub>
                        <m:r>
                          <a:rPr lang="pt-BR" sz="3200" b="0" i="1" smtClean="0">
                            <a:solidFill>
                              <a:schemeClr val="tx1"/>
                            </a:solidFill>
                            <a:latin typeface="Cambria Math" panose="02040503050406030204" pitchFamily="18" charset="0"/>
                          </a:rPr>
                          <m:t>3</m:t>
                        </m:r>
                      </m:sub>
                    </m:sSub>
                    <m:r>
                      <a:rPr lang="pt-BR" sz="3200" b="0" i="1" smtClean="0">
                        <a:solidFill>
                          <a:schemeClr val="tx1"/>
                        </a:solidFill>
                        <a:latin typeface="Cambria Math" panose="02040503050406030204" pitchFamily="18" charset="0"/>
                      </a:rPr>
                      <m:t>−</m:t>
                    </m:r>
                    <m:sSub>
                      <m:sSubPr>
                        <m:ctrlPr>
                          <a:rPr lang="pt-BR" sz="3200" b="0" i="1" smtClean="0">
                            <a:solidFill>
                              <a:schemeClr val="tx1"/>
                            </a:solidFill>
                            <a:latin typeface="Cambria Math" panose="02040503050406030204" pitchFamily="18" charset="0"/>
                          </a:rPr>
                        </m:ctrlPr>
                      </m:sSubPr>
                      <m:e>
                        <m:r>
                          <a:rPr lang="pt-BR" sz="3200" b="0" i="1" smtClean="0">
                            <a:solidFill>
                              <a:schemeClr val="tx1"/>
                            </a:solidFill>
                            <a:latin typeface="Cambria Math" panose="02040503050406030204" pitchFamily="18" charset="0"/>
                          </a:rPr>
                          <m:t>𝑄</m:t>
                        </m:r>
                      </m:e>
                      <m:sub>
                        <m:r>
                          <a:rPr lang="pt-BR" sz="3200" b="0" i="1" smtClean="0">
                            <a:solidFill>
                              <a:schemeClr val="tx1"/>
                            </a:solidFill>
                            <a:latin typeface="Cambria Math" panose="02040503050406030204" pitchFamily="18" charset="0"/>
                          </a:rPr>
                          <m:t>1</m:t>
                        </m:r>
                      </m:sub>
                    </m:sSub>
                    <m:r>
                      <a:rPr lang="pt-BR" sz="3200" b="0" i="1" smtClean="0">
                        <a:solidFill>
                          <a:schemeClr val="tx1"/>
                        </a:solidFill>
                        <a:latin typeface="Cambria Math" panose="02040503050406030204" pitchFamily="18" charset="0"/>
                      </a:rPr>
                      <m:t>)</m:t>
                    </m:r>
                  </m:oMath>
                </a14:m>
                <a:r>
                  <a:rPr lang="pt-BR" sz="3200" dirty="0">
                    <a:solidFill>
                      <a:schemeClr val="tx1"/>
                    </a:solidFill>
                    <a:latin typeface="+mj-lt"/>
                  </a:rPr>
                  <a:t> ou menor do que </a:t>
                </a:r>
                <a14:m>
                  <m:oMath xmlns:m="http://schemas.openxmlformats.org/officeDocument/2006/math">
                    <m:sSub>
                      <m:sSubPr>
                        <m:ctrlPr>
                          <a:rPr lang="pt-BR" sz="3200" i="1">
                            <a:solidFill>
                              <a:schemeClr val="tx1"/>
                            </a:solidFill>
                            <a:latin typeface="Cambria Math" panose="02040503050406030204" pitchFamily="18" charset="0"/>
                          </a:rPr>
                        </m:ctrlPr>
                      </m:sSubPr>
                      <m:e>
                        <m:r>
                          <a:rPr lang="pt-BR" sz="3200" i="1">
                            <a:solidFill>
                              <a:schemeClr val="tx1"/>
                            </a:solidFill>
                            <a:latin typeface="Cambria Math" panose="02040503050406030204" pitchFamily="18" charset="0"/>
                          </a:rPr>
                          <m:t>𝑄</m:t>
                        </m:r>
                      </m:e>
                      <m:sub>
                        <m:r>
                          <a:rPr lang="pt-BR" sz="3200" b="0" i="1" smtClean="0">
                            <a:solidFill>
                              <a:schemeClr val="tx1"/>
                            </a:solidFill>
                            <a:latin typeface="Cambria Math" panose="02040503050406030204" pitchFamily="18" charset="0"/>
                          </a:rPr>
                          <m:t>1</m:t>
                        </m:r>
                      </m:sub>
                    </m:sSub>
                    <m:r>
                      <a:rPr lang="pt-BR" sz="3200" b="0" i="1" smtClean="0">
                        <a:solidFill>
                          <a:schemeClr val="tx1"/>
                        </a:solidFill>
                        <a:latin typeface="Cambria Math" panose="02040503050406030204" pitchFamily="18" charset="0"/>
                      </a:rPr>
                      <m:t>−</m:t>
                    </m:r>
                    <m:r>
                      <a:rPr lang="pt-BR" sz="3200" i="1">
                        <a:solidFill>
                          <a:schemeClr val="tx1"/>
                        </a:solidFill>
                        <a:latin typeface="Cambria Math" panose="02040503050406030204" pitchFamily="18" charset="0"/>
                      </a:rPr>
                      <m:t>1,5(</m:t>
                    </m:r>
                    <m:sSub>
                      <m:sSubPr>
                        <m:ctrlPr>
                          <a:rPr lang="pt-BR" sz="3200" i="1">
                            <a:solidFill>
                              <a:schemeClr val="tx1"/>
                            </a:solidFill>
                            <a:latin typeface="Cambria Math" panose="02040503050406030204" pitchFamily="18" charset="0"/>
                          </a:rPr>
                        </m:ctrlPr>
                      </m:sSubPr>
                      <m:e>
                        <m:r>
                          <a:rPr lang="pt-BR" sz="3200" i="1">
                            <a:solidFill>
                              <a:schemeClr val="tx1"/>
                            </a:solidFill>
                            <a:latin typeface="Cambria Math" panose="02040503050406030204" pitchFamily="18" charset="0"/>
                          </a:rPr>
                          <m:t>𝑄</m:t>
                        </m:r>
                      </m:e>
                      <m:sub>
                        <m:r>
                          <a:rPr lang="pt-BR" sz="3200" b="0" i="1" smtClean="0">
                            <a:solidFill>
                              <a:schemeClr val="tx1"/>
                            </a:solidFill>
                            <a:latin typeface="Cambria Math" panose="02040503050406030204" pitchFamily="18" charset="0"/>
                          </a:rPr>
                          <m:t>3</m:t>
                        </m:r>
                      </m:sub>
                    </m:sSub>
                    <m:r>
                      <a:rPr lang="pt-BR" sz="3200" i="1">
                        <a:solidFill>
                          <a:schemeClr val="tx1"/>
                        </a:solidFill>
                        <a:latin typeface="Cambria Math" panose="02040503050406030204" pitchFamily="18" charset="0"/>
                      </a:rPr>
                      <m:t>−</m:t>
                    </m:r>
                    <m:sSub>
                      <m:sSubPr>
                        <m:ctrlPr>
                          <a:rPr lang="pt-BR" sz="3200" i="1">
                            <a:solidFill>
                              <a:schemeClr val="tx1"/>
                            </a:solidFill>
                            <a:latin typeface="Cambria Math" panose="02040503050406030204" pitchFamily="18" charset="0"/>
                          </a:rPr>
                        </m:ctrlPr>
                      </m:sSubPr>
                      <m:e>
                        <m:r>
                          <a:rPr lang="pt-BR" sz="3200" i="1">
                            <a:solidFill>
                              <a:schemeClr val="tx1"/>
                            </a:solidFill>
                            <a:latin typeface="Cambria Math" panose="02040503050406030204" pitchFamily="18" charset="0"/>
                          </a:rPr>
                          <m:t>𝑄</m:t>
                        </m:r>
                      </m:e>
                      <m:sub>
                        <m:r>
                          <a:rPr lang="pt-BR" sz="3200" i="1">
                            <a:solidFill>
                              <a:schemeClr val="tx1"/>
                            </a:solidFill>
                            <a:latin typeface="Cambria Math" panose="02040503050406030204" pitchFamily="18" charset="0"/>
                          </a:rPr>
                          <m:t>1</m:t>
                        </m:r>
                      </m:sub>
                    </m:sSub>
                    <m:r>
                      <a:rPr lang="pt-BR" sz="3200" i="1">
                        <a:solidFill>
                          <a:schemeClr val="tx1"/>
                        </a:solidFill>
                        <a:latin typeface="Cambria Math" panose="02040503050406030204" pitchFamily="18" charset="0"/>
                      </a:rPr>
                      <m:t>)</m:t>
                    </m:r>
                  </m:oMath>
                </a14:m>
                <a:endParaRPr lang="pt-BR" sz="3200" dirty="0">
                  <a:solidFill>
                    <a:schemeClr val="tx1"/>
                  </a:solidFill>
                  <a:latin typeface="+mj-lt"/>
                </a:endParaRPr>
              </a:p>
              <a:p>
                <a:pPr marL="0" indent="0">
                  <a:buNone/>
                </a:pPr>
                <a:endParaRPr lang="pt-BR" sz="3200" dirty="0">
                  <a:solidFill>
                    <a:schemeClr val="tx1"/>
                  </a:solidFill>
                  <a:latin typeface="+mj-lt"/>
                </a:endParaRPr>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758882" y="1996224"/>
                <a:ext cx="10348141" cy="4055373"/>
              </a:xfrm>
              <a:blipFill>
                <a:blip r:embed="rId2"/>
                <a:stretch>
                  <a:fillRect l="-2356" t="-3153"/>
                </a:stretch>
              </a:blipFill>
            </p:spPr>
            <p:txBody>
              <a:bodyPr/>
              <a:lstStyle/>
              <a:p>
                <a:r>
                  <a:rPr lang="pt-BR">
                    <a:noFill/>
                  </a:rPr>
                  <a:t> </a:t>
                </a:r>
              </a:p>
            </p:txBody>
          </p:sp>
        </mc:Fallback>
      </mc:AlternateContent>
      <p:sp>
        <p:nvSpPr>
          <p:cNvPr id="4" name="Espaço Reservado para Número de Slide 3">
            <a:extLst>
              <a:ext uri="{FF2B5EF4-FFF2-40B4-BE49-F238E27FC236}">
                <a16:creationId xmlns:a16="http://schemas.microsoft.com/office/drawing/2014/main" id="{A59ACA74-1CEA-4FAC-87B5-1A977176D8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124EE89-397A-4661-813E-7CEDC410EA5D}" type="slidenum">
              <a:rPr kumimoji="0" lang="pt-BR" sz="1100" b="0" i="0" u="none" strike="noStrike" kern="1200" cap="none" spc="0" normalizeH="0" baseline="0" noProof="0" smtClean="0">
                <a:ln>
                  <a:noFill/>
                </a:ln>
                <a:solidFill>
                  <a:srgbClr val="000000"/>
                </a:solidFill>
                <a:effectLst/>
                <a:uLnTx/>
                <a:uFillTx/>
                <a:latin typeface="Calibri Light" panose="020F03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pt-BR" sz="1100" b="0" i="0" u="none" strike="noStrike" kern="1200" cap="none" spc="0" normalizeH="0" baseline="0" noProof="0">
              <a:ln>
                <a:noFill/>
              </a:ln>
              <a:solidFill>
                <a:srgbClr val="000000"/>
              </a:solidFill>
              <a:effectLst/>
              <a:uLnTx/>
              <a:uFillTx/>
              <a:latin typeface="Calibri Light" panose="020F0302020204030204"/>
              <a:ea typeface="+mn-ea"/>
              <a:cs typeface="+mn-cs"/>
            </a:endParaRPr>
          </a:p>
        </p:txBody>
      </p:sp>
      <p:sp>
        <p:nvSpPr>
          <p:cNvPr id="5" name="Retângulo 4">
            <a:extLst>
              <a:ext uri="{FF2B5EF4-FFF2-40B4-BE49-F238E27FC236}">
                <a16:creationId xmlns:a16="http://schemas.microsoft.com/office/drawing/2014/main" id="{41A76F67-2FBB-43E5-864B-D88A81C49B2E}"/>
              </a:ext>
            </a:extLst>
          </p:cNvPr>
          <p:cNvSpPr/>
          <p:nvPr/>
        </p:nvSpPr>
        <p:spPr>
          <a:xfrm>
            <a:off x="7287560" y="4415040"/>
            <a:ext cx="3478635" cy="1569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pt-BR" sz="2400" dirty="0"/>
              <a:t>LARANJAS EM CAIXAS</a:t>
            </a:r>
          </a:p>
          <a:p>
            <a:r>
              <a:rPr lang="pt-BR" sz="2400" dirty="0"/>
              <a:t>22 29 33 35 35 37 38 43 43 44 48 48 52 53 55 57 61 62 67 69</a:t>
            </a:r>
          </a:p>
        </p:txBody>
      </p:sp>
    </p:spTree>
    <p:extLst>
      <p:ext uri="{BB962C8B-B14F-4D97-AF65-F5344CB8AC3E}">
        <p14:creationId xmlns:p14="http://schemas.microsoft.com/office/powerpoint/2010/main" val="1217336055"/>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6C13040FAA726409C5DCCF0638EF834" ma:contentTypeVersion="7" ma:contentTypeDescription="Crie um novo documento." ma:contentTypeScope="" ma:versionID="443ff65968bfdc9251181cc4bbe8dbc9">
  <xsd:schema xmlns:xsd="http://www.w3.org/2001/XMLSchema" xmlns:xs="http://www.w3.org/2001/XMLSchema" xmlns:p="http://schemas.microsoft.com/office/2006/metadata/properties" xmlns:ns3="0a699d1c-f9ef-44fa-b308-fb0d83e13562" targetNamespace="http://schemas.microsoft.com/office/2006/metadata/properties" ma:root="true" ma:fieldsID="f753c97620ea30d526cd78c9f5a05804" ns3:_="">
    <xsd:import namespace="0a699d1c-f9ef-44fa-b308-fb0d83e13562"/>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699d1c-f9ef-44fa-b308-fb0d83e135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F5910A1-7AB1-429A-81D2-4612AFD86C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699d1c-f9ef-44fa-b308-fb0d83e1356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4C26D3-5866-4985-8557-D01F6BB14A83}">
  <ds:schemaRefs>
    <ds:schemaRef ds:uri="http://schemas.microsoft.com/sharepoint/v3/contenttype/forms"/>
  </ds:schemaRefs>
</ds:datastoreItem>
</file>

<file path=customXml/itemProps3.xml><?xml version="1.0" encoding="utf-8"?>
<ds:datastoreItem xmlns:ds="http://schemas.openxmlformats.org/officeDocument/2006/customXml" ds:itemID="{10B946B8-B7A8-4026-80E6-74A987FE64B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199</TotalTime>
  <Words>874</Words>
  <Application>Microsoft Office PowerPoint</Application>
  <PresentationFormat>Widescreen</PresentationFormat>
  <Paragraphs>354</Paragraphs>
  <Slides>12</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12</vt:i4>
      </vt:variant>
    </vt:vector>
  </HeadingPairs>
  <TitlesOfParts>
    <vt:vector size="18" baseType="lpstr">
      <vt:lpstr>Arial</vt:lpstr>
      <vt:lpstr>Calibri</vt:lpstr>
      <vt:lpstr>Calibri Light</vt:lpstr>
      <vt:lpstr>Cambria Math</vt:lpstr>
      <vt:lpstr>CMR12</vt:lpstr>
      <vt:lpstr>Retrospectiva</vt:lpstr>
      <vt:lpstr>Estatística para análise de dados usando Excel – 2 estatística descritiva </vt:lpstr>
      <vt:lpstr>Técnicas de estatística descritiva – medidas resumo</vt:lpstr>
      <vt:lpstr>Técnicas de estatística descritiva – medidas resumo</vt:lpstr>
      <vt:lpstr>Técnicas de estatística descritiva – medidas resumo</vt:lpstr>
      <vt:lpstr>Técnicas de estatística descritiva – medidas resumo</vt:lpstr>
      <vt:lpstr>Técnicas de estatística descritiva – medidas resumo</vt:lpstr>
      <vt:lpstr>Técnicas de estatística descritiva – gráficos</vt:lpstr>
      <vt:lpstr>Técnicas de estatística descritiva – gráficos</vt:lpstr>
      <vt:lpstr>Técnicas de estatística descritiva – gráficos</vt:lpstr>
      <vt:lpstr>Técnicas de estatística descritiva – gráficos</vt:lpstr>
      <vt:lpstr>Técnicas de estatística descritiva – gráficos</vt:lpstr>
      <vt:lpstr>Atividades da aula 2 – Problem Based Learning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Probabilidade e estatística 102 – estatística descritiva 2</dc:title>
  <dc:creator>Guilherme Schünemann</dc:creator>
  <cp:lastModifiedBy>Guilherme Schünemann</cp:lastModifiedBy>
  <cp:revision>11</cp:revision>
  <dcterms:created xsi:type="dcterms:W3CDTF">2020-02-27T13:07:27Z</dcterms:created>
  <dcterms:modified xsi:type="dcterms:W3CDTF">2020-03-17T01:07:31Z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0x010100B6C13040FAA726409C5DCCF0638EF834</vt:lpwstr>
  </property>
</Properties>
</file>