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74" r:id="rId4"/>
    <p:sldId id="275" r:id="rId5"/>
    <p:sldId id="276" r:id="rId6"/>
    <p:sldId id="278" r:id="rId7"/>
    <p:sldId id="267" r:id="rId8"/>
    <p:sldId id="269" r:id="rId9"/>
    <p:sldId id="268" r:id="rId10"/>
    <p:sldId id="257" r:id="rId11"/>
    <p:sldId id="280" r:id="rId12"/>
    <p:sldId id="259" r:id="rId13"/>
    <p:sldId id="260" r:id="rId14"/>
    <p:sldId id="261" r:id="rId15"/>
    <p:sldId id="262" r:id="rId16"/>
    <p:sldId id="263" r:id="rId17"/>
    <p:sldId id="271" r:id="rId18"/>
    <p:sldId id="258" r:id="rId19"/>
    <p:sldId id="264" r:id="rId20"/>
    <p:sldId id="265" r:id="rId21"/>
    <p:sldId id="266" r:id="rId22"/>
    <p:sldId id="272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7D37"/>
    <a:srgbClr val="052F61"/>
    <a:srgbClr val="14967C"/>
    <a:srgbClr val="A50E82"/>
    <a:srgbClr val="C623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75B7A3-B20A-40E8-9671-7B8635D5B5AA}" type="doc">
      <dgm:prSet loTypeId="urn:microsoft.com/office/officeart/2008/layout/IncreasingCircleProces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08559E4-DB9E-4877-960F-7ACE9F658E57}">
      <dgm:prSet phldrT="[文本]"/>
      <dgm:spPr/>
      <dgm:t>
        <a:bodyPr/>
        <a:lstStyle/>
        <a:p>
          <a:r>
            <a:rPr lang="en-US" altLang="zh-CN" dirty="0"/>
            <a:t>Main</a:t>
          </a:r>
          <a:endParaRPr lang="zh-CN" altLang="en-US" dirty="0"/>
        </a:p>
      </dgm:t>
    </dgm:pt>
    <dgm:pt modelId="{B281E34E-A2D8-4E58-B32F-A96CA19E9CB3}" type="parTrans" cxnId="{ADEB5AD8-6301-4B66-B95A-98134BFF9254}">
      <dgm:prSet/>
      <dgm:spPr/>
      <dgm:t>
        <a:bodyPr/>
        <a:lstStyle/>
        <a:p>
          <a:endParaRPr lang="zh-CN" altLang="en-US"/>
        </a:p>
      </dgm:t>
    </dgm:pt>
    <dgm:pt modelId="{AE8782B5-744F-4D1F-8D13-A02AD3DDDA74}" type="sibTrans" cxnId="{ADEB5AD8-6301-4B66-B95A-98134BFF9254}">
      <dgm:prSet/>
      <dgm:spPr/>
      <dgm:t>
        <a:bodyPr/>
        <a:lstStyle/>
        <a:p>
          <a:endParaRPr lang="zh-CN" altLang="en-US"/>
        </a:p>
      </dgm:t>
    </dgm:pt>
    <dgm:pt modelId="{BB83714A-C3C3-4313-818B-BA7F80984CF1}">
      <dgm:prSet phldrT="[文本]"/>
      <dgm:spPr/>
      <dgm:t>
        <a:bodyPr/>
        <a:lstStyle/>
        <a:p>
          <a:r>
            <a:rPr lang="en-US" altLang="zh-CN" dirty="0"/>
            <a:t>In main frame, we use </a:t>
          </a:r>
          <a:r>
            <a:rPr lang="en-US" altLang="zh-CN" dirty="0" err="1"/>
            <a:t>raddiobutton</a:t>
          </a:r>
          <a:r>
            <a:rPr lang="en-US" altLang="zh-CN" dirty="0"/>
            <a:t> and entries to input the basis data.</a:t>
          </a:r>
          <a:endParaRPr lang="zh-CN" altLang="en-US" dirty="0"/>
        </a:p>
      </dgm:t>
    </dgm:pt>
    <dgm:pt modelId="{0FFDD76F-90EB-4BD0-8F28-A9B6C780F61F}" type="parTrans" cxnId="{F9F26A18-4218-424B-B5EA-D78737552DEE}">
      <dgm:prSet/>
      <dgm:spPr/>
      <dgm:t>
        <a:bodyPr/>
        <a:lstStyle/>
        <a:p>
          <a:endParaRPr lang="zh-CN" altLang="en-US"/>
        </a:p>
      </dgm:t>
    </dgm:pt>
    <dgm:pt modelId="{067F8279-812E-4AF3-BF31-4EC670156DCF}" type="sibTrans" cxnId="{F9F26A18-4218-424B-B5EA-D78737552DEE}">
      <dgm:prSet/>
      <dgm:spPr/>
      <dgm:t>
        <a:bodyPr/>
        <a:lstStyle/>
        <a:p>
          <a:endParaRPr lang="zh-CN" altLang="en-US"/>
        </a:p>
      </dgm:t>
    </dgm:pt>
    <dgm:pt modelId="{99E0F074-F939-4850-9D83-D7D154D01522}">
      <dgm:prSet phldrT="[文本]"/>
      <dgm:spPr/>
      <dgm:t>
        <a:bodyPr/>
        <a:lstStyle/>
        <a:p>
          <a:r>
            <a:rPr lang="en-US" altLang="zh-CN" dirty="0"/>
            <a:t>Result</a:t>
          </a:r>
          <a:endParaRPr lang="zh-CN" altLang="en-US" dirty="0"/>
        </a:p>
      </dgm:t>
    </dgm:pt>
    <dgm:pt modelId="{6F691601-6278-4742-93A8-E91427BD6EB0}" type="parTrans" cxnId="{62EA89C1-8329-44F7-938C-17C7C77A5C64}">
      <dgm:prSet/>
      <dgm:spPr/>
      <dgm:t>
        <a:bodyPr/>
        <a:lstStyle/>
        <a:p>
          <a:endParaRPr lang="zh-CN" altLang="en-US"/>
        </a:p>
      </dgm:t>
    </dgm:pt>
    <dgm:pt modelId="{B5592583-99C8-4809-9F7A-78F931605DE7}" type="sibTrans" cxnId="{62EA89C1-8329-44F7-938C-17C7C77A5C64}">
      <dgm:prSet/>
      <dgm:spPr/>
      <dgm:t>
        <a:bodyPr/>
        <a:lstStyle/>
        <a:p>
          <a:endParaRPr lang="zh-CN" altLang="en-US"/>
        </a:p>
      </dgm:t>
    </dgm:pt>
    <dgm:pt modelId="{199C9A5A-6169-4DFE-9A00-9F84305834E0}">
      <dgm:prSet phldrT="[文本]"/>
      <dgm:spPr/>
      <dgm:t>
        <a:bodyPr/>
        <a:lstStyle/>
        <a:p>
          <a:r>
            <a:rPr lang="en-US" altLang="zh-CN" dirty="0"/>
            <a:t>We use canvas to show the figures and the output data. </a:t>
          </a:r>
          <a:endParaRPr lang="zh-CN" altLang="en-US" dirty="0"/>
        </a:p>
      </dgm:t>
    </dgm:pt>
    <dgm:pt modelId="{2C4898B5-057A-421F-924E-E41360D91EF4}" type="parTrans" cxnId="{36BD48EC-18E5-4E30-9773-EA49F2A3461D}">
      <dgm:prSet/>
      <dgm:spPr/>
      <dgm:t>
        <a:bodyPr/>
        <a:lstStyle/>
        <a:p>
          <a:endParaRPr lang="zh-CN" altLang="en-US"/>
        </a:p>
      </dgm:t>
    </dgm:pt>
    <dgm:pt modelId="{E3D90C57-64CD-4465-BC6E-594C0B914944}" type="sibTrans" cxnId="{36BD48EC-18E5-4E30-9773-EA49F2A3461D}">
      <dgm:prSet/>
      <dgm:spPr/>
      <dgm:t>
        <a:bodyPr/>
        <a:lstStyle/>
        <a:p>
          <a:endParaRPr lang="zh-CN" altLang="en-US"/>
        </a:p>
      </dgm:t>
    </dgm:pt>
    <dgm:pt modelId="{E3F0C39A-A8EB-4CFB-B199-D22D7D3B2767}">
      <dgm:prSet phldrT="[文本]"/>
      <dgm:spPr/>
      <dgm:t>
        <a:bodyPr/>
        <a:lstStyle/>
        <a:p>
          <a:r>
            <a:rPr lang="en-US" altLang="zh-CN" dirty="0"/>
            <a:t>Menu</a:t>
          </a:r>
          <a:endParaRPr lang="zh-CN" altLang="en-US" dirty="0"/>
        </a:p>
      </dgm:t>
    </dgm:pt>
    <dgm:pt modelId="{45949447-9A4F-4252-8CB5-3757C15A5B5D}" type="parTrans" cxnId="{D2BA5024-8CE6-45EF-BBC5-4272511FF222}">
      <dgm:prSet/>
      <dgm:spPr/>
      <dgm:t>
        <a:bodyPr/>
        <a:lstStyle/>
        <a:p>
          <a:endParaRPr lang="zh-CN" altLang="en-US"/>
        </a:p>
      </dgm:t>
    </dgm:pt>
    <dgm:pt modelId="{5064FA20-2493-4BA7-AFD8-E925BCBF01C9}" type="sibTrans" cxnId="{D2BA5024-8CE6-45EF-BBC5-4272511FF222}">
      <dgm:prSet/>
      <dgm:spPr/>
      <dgm:t>
        <a:bodyPr/>
        <a:lstStyle/>
        <a:p>
          <a:endParaRPr lang="zh-CN" altLang="en-US"/>
        </a:p>
      </dgm:t>
    </dgm:pt>
    <dgm:pt modelId="{C6005395-1B39-45EC-BD7A-D0FA007FD1BC}">
      <dgm:prSet phldrT="[文本]"/>
      <dgm:spPr/>
      <dgm:t>
        <a:bodyPr/>
        <a:lstStyle/>
        <a:p>
          <a:r>
            <a:rPr lang="en-US" altLang="zh-CN" dirty="0"/>
            <a:t>We add menu to control this program and give information about it.</a:t>
          </a:r>
          <a:endParaRPr lang="zh-CN" altLang="en-US" dirty="0"/>
        </a:p>
      </dgm:t>
    </dgm:pt>
    <dgm:pt modelId="{CBEE11DF-28A1-455E-9807-3533FCEC1B20}" type="parTrans" cxnId="{87BC02D6-319C-4C65-BF5C-304060DD0CF0}">
      <dgm:prSet/>
      <dgm:spPr/>
      <dgm:t>
        <a:bodyPr/>
        <a:lstStyle/>
        <a:p>
          <a:endParaRPr lang="zh-CN" altLang="en-US"/>
        </a:p>
      </dgm:t>
    </dgm:pt>
    <dgm:pt modelId="{71F7AA6A-4C8F-4052-834C-0F750B729ADB}" type="sibTrans" cxnId="{87BC02D6-319C-4C65-BF5C-304060DD0CF0}">
      <dgm:prSet/>
      <dgm:spPr/>
      <dgm:t>
        <a:bodyPr/>
        <a:lstStyle/>
        <a:p>
          <a:endParaRPr lang="zh-CN" altLang="en-US"/>
        </a:p>
      </dgm:t>
    </dgm:pt>
    <dgm:pt modelId="{8B045F8B-C235-41CE-A6BF-17B619DDC081}" type="pres">
      <dgm:prSet presAssocID="{B275B7A3-B20A-40E8-9671-7B8635D5B5AA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DBE4C4EC-5380-4D9A-8FA9-D46D794E55C0}" type="pres">
      <dgm:prSet presAssocID="{A08559E4-DB9E-4877-960F-7ACE9F658E57}" presName="composite" presStyleCnt="0"/>
      <dgm:spPr/>
    </dgm:pt>
    <dgm:pt modelId="{73313065-393C-4ED3-9726-0AA90C723984}" type="pres">
      <dgm:prSet presAssocID="{A08559E4-DB9E-4877-960F-7ACE9F658E57}" presName="BackAccent" presStyleLbl="bgShp" presStyleIdx="0" presStyleCnt="3"/>
      <dgm:spPr/>
    </dgm:pt>
    <dgm:pt modelId="{29607AA5-5E1D-4998-8C97-4CA4505DE39F}" type="pres">
      <dgm:prSet presAssocID="{A08559E4-DB9E-4877-960F-7ACE9F658E57}" presName="Accent" presStyleLbl="alignNode1" presStyleIdx="0" presStyleCnt="3"/>
      <dgm:spPr/>
    </dgm:pt>
    <dgm:pt modelId="{E4970ADC-EE3E-4F2C-9EA3-AC7CE85809D5}" type="pres">
      <dgm:prSet presAssocID="{A08559E4-DB9E-4877-960F-7ACE9F658E57}" presName="Child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F5845D42-D842-4312-A4A7-E8536FB4020D}" type="pres">
      <dgm:prSet presAssocID="{A08559E4-DB9E-4877-960F-7ACE9F658E57}" presName="Parent" presStyleLbl="revTx" presStyleIdx="1" presStyleCnt="6">
        <dgm:presLayoutVars>
          <dgm:chMax val="1"/>
          <dgm:chPref val="1"/>
          <dgm:bulletEnabled val="1"/>
        </dgm:presLayoutVars>
      </dgm:prSet>
      <dgm:spPr/>
    </dgm:pt>
    <dgm:pt modelId="{EB2FE155-24BC-4263-8759-8C16FA833FFC}" type="pres">
      <dgm:prSet presAssocID="{AE8782B5-744F-4D1F-8D13-A02AD3DDDA74}" presName="sibTrans" presStyleCnt="0"/>
      <dgm:spPr/>
    </dgm:pt>
    <dgm:pt modelId="{D27A445A-3517-466C-A51F-EB8A87E8BB5F}" type="pres">
      <dgm:prSet presAssocID="{99E0F074-F939-4850-9D83-D7D154D01522}" presName="composite" presStyleCnt="0"/>
      <dgm:spPr/>
    </dgm:pt>
    <dgm:pt modelId="{1D2557B5-4619-4668-B3BD-E601F9B1AEAA}" type="pres">
      <dgm:prSet presAssocID="{99E0F074-F939-4850-9D83-D7D154D01522}" presName="BackAccent" presStyleLbl="bgShp" presStyleIdx="1" presStyleCnt="3"/>
      <dgm:spPr/>
    </dgm:pt>
    <dgm:pt modelId="{844D1D59-1FE2-4C64-A3B6-7415CABED3F9}" type="pres">
      <dgm:prSet presAssocID="{99E0F074-F939-4850-9D83-D7D154D01522}" presName="Accent" presStyleLbl="alignNode1" presStyleIdx="1" presStyleCnt="3"/>
      <dgm:spPr/>
    </dgm:pt>
    <dgm:pt modelId="{DB46F397-2BEF-4E05-A8AE-3759892BE46E}" type="pres">
      <dgm:prSet presAssocID="{99E0F074-F939-4850-9D83-D7D154D01522}" presName="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BB3152A1-F8FF-4424-BA90-2286A026EB10}" type="pres">
      <dgm:prSet presAssocID="{99E0F074-F939-4850-9D83-D7D154D01522}" presName="Parent" presStyleLbl="revTx" presStyleIdx="3" presStyleCnt="6">
        <dgm:presLayoutVars>
          <dgm:chMax val="1"/>
          <dgm:chPref val="1"/>
          <dgm:bulletEnabled val="1"/>
        </dgm:presLayoutVars>
      </dgm:prSet>
      <dgm:spPr/>
    </dgm:pt>
    <dgm:pt modelId="{D3661DA3-11B8-4FB8-BB54-2B2DAB7F8BFF}" type="pres">
      <dgm:prSet presAssocID="{B5592583-99C8-4809-9F7A-78F931605DE7}" presName="sibTrans" presStyleCnt="0"/>
      <dgm:spPr/>
    </dgm:pt>
    <dgm:pt modelId="{2AEE0D6D-962E-4E14-A75E-0D8D9586578C}" type="pres">
      <dgm:prSet presAssocID="{E3F0C39A-A8EB-4CFB-B199-D22D7D3B2767}" presName="composite" presStyleCnt="0"/>
      <dgm:spPr/>
    </dgm:pt>
    <dgm:pt modelId="{22AB99CD-7319-4377-B9FE-46195DD78AE2}" type="pres">
      <dgm:prSet presAssocID="{E3F0C39A-A8EB-4CFB-B199-D22D7D3B2767}" presName="BackAccent" presStyleLbl="bgShp" presStyleIdx="2" presStyleCnt="3"/>
      <dgm:spPr/>
    </dgm:pt>
    <dgm:pt modelId="{A03B3AA3-E571-49C1-A1B0-D573AFC2A43C}" type="pres">
      <dgm:prSet presAssocID="{E3F0C39A-A8EB-4CFB-B199-D22D7D3B2767}" presName="Accent" presStyleLbl="alignNode1" presStyleIdx="2" presStyleCnt="3"/>
      <dgm:spPr/>
    </dgm:pt>
    <dgm:pt modelId="{8FE3FE69-01E0-47E4-9603-F3166CD74A15}" type="pres">
      <dgm:prSet presAssocID="{E3F0C39A-A8EB-4CFB-B199-D22D7D3B2767}" presName="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897FA1F4-DC4F-4905-BFA6-18940F3A3D53}" type="pres">
      <dgm:prSet presAssocID="{E3F0C39A-A8EB-4CFB-B199-D22D7D3B2767}" presName="Parent" presStyleLbl="revTx" presStyleIdx="5" presStyleCnt="6">
        <dgm:presLayoutVars>
          <dgm:chMax val="1"/>
          <dgm:chPref val="1"/>
          <dgm:bulletEnabled val="1"/>
        </dgm:presLayoutVars>
      </dgm:prSet>
      <dgm:spPr/>
    </dgm:pt>
  </dgm:ptLst>
  <dgm:cxnLst>
    <dgm:cxn modelId="{34639A9D-6905-4159-B394-219E4975E88F}" type="presOf" srcId="{99E0F074-F939-4850-9D83-D7D154D01522}" destId="{BB3152A1-F8FF-4424-BA90-2286A026EB10}" srcOrd="0" destOrd="0" presId="urn:microsoft.com/office/officeart/2008/layout/IncreasingCircleProcess"/>
    <dgm:cxn modelId="{B8E41258-9C13-4209-BC7B-BC99ABA1BDBC}" type="presOf" srcId="{B275B7A3-B20A-40E8-9671-7B8635D5B5AA}" destId="{8B045F8B-C235-41CE-A6BF-17B619DDC081}" srcOrd="0" destOrd="0" presId="urn:microsoft.com/office/officeart/2008/layout/IncreasingCircleProcess"/>
    <dgm:cxn modelId="{87BC02D6-319C-4C65-BF5C-304060DD0CF0}" srcId="{E3F0C39A-A8EB-4CFB-B199-D22D7D3B2767}" destId="{C6005395-1B39-45EC-BD7A-D0FA007FD1BC}" srcOrd="0" destOrd="0" parTransId="{CBEE11DF-28A1-455E-9807-3533FCEC1B20}" sibTransId="{71F7AA6A-4C8F-4052-834C-0F750B729ADB}"/>
    <dgm:cxn modelId="{66D35397-7F9A-4919-B61A-66CB9F6F5160}" type="presOf" srcId="{E3F0C39A-A8EB-4CFB-B199-D22D7D3B2767}" destId="{897FA1F4-DC4F-4905-BFA6-18940F3A3D53}" srcOrd="0" destOrd="0" presId="urn:microsoft.com/office/officeart/2008/layout/IncreasingCircleProcess"/>
    <dgm:cxn modelId="{D2BA5024-8CE6-45EF-BBC5-4272511FF222}" srcId="{B275B7A3-B20A-40E8-9671-7B8635D5B5AA}" destId="{E3F0C39A-A8EB-4CFB-B199-D22D7D3B2767}" srcOrd="2" destOrd="0" parTransId="{45949447-9A4F-4252-8CB5-3757C15A5B5D}" sibTransId="{5064FA20-2493-4BA7-AFD8-E925BCBF01C9}"/>
    <dgm:cxn modelId="{236C15D0-B5C9-417F-B94D-A3EF481728AF}" type="presOf" srcId="{A08559E4-DB9E-4877-960F-7ACE9F658E57}" destId="{F5845D42-D842-4312-A4A7-E8536FB4020D}" srcOrd="0" destOrd="0" presId="urn:microsoft.com/office/officeart/2008/layout/IncreasingCircleProcess"/>
    <dgm:cxn modelId="{ADEB5AD8-6301-4B66-B95A-98134BFF9254}" srcId="{B275B7A3-B20A-40E8-9671-7B8635D5B5AA}" destId="{A08559E4-DB9E-4877-960F-7ACE9F658E57}" srcOrd="0" destOrd="0" parTransId="{B281E34E-A2D8-4E58-B32F-A96CA19E9CB3}" sibTransId="{AE8782B5-744F-4D1F-8D13-A02AD3DDDA74}"/>
    <dgm:cxn modelId="{62EA89C1-8329-44F7-938C-17C7C77A5C64}" srcId="{B275B7A3-B20A-40E8-9671-7B8635D5B5AA}" destId="{99E0F074-F939-4850-9D83-D7D154D01522}" srcOrd="1" destOrd="0" parTransId="{6F691601-6278-4742-93A8-E91427BD6EB0}" sibTransId="{B5592583-99C8-4809-9F7A-78F931605DE7}"/>
    <dgm:cxn modelId="{76EB02D1-B788-4088-A1E8-90E949976549}" type="presOf" srcId="{BB83714A-C3C3-4313-818B-BA7F80984CF1}" destId="{E4970ADC-EE3E-4F2C-9EA3-AC7CE85809D5}" srcOrd="0" destOrd="0" presId="urn:microsoft.com/office/officeart/2008/layout/IncreasingCircleProcess"/>
    <dgm:cxn modelId="{36BD48EC-18E5-4E30-9773-EA49F2A3461D}" srcId="{99E0F074-F939-4850-9D83-D7D154D01522}" destId="{199C9A5A-6169-4DFE-9A00-9F84305834E0}" srcOrd="0" destOrd="0" parTransId="{2C4898B5-057A-421F-924E-E41360D91EF4}" sibTransId="{E3D90C57-64CD-4465-BC6E-594C0B914944}"/>
    <dgm:cxn modelId="{FE1EB7CC-D710-4032-8A72-C40469B81C1A}" type="presOf" srcId="{199C9A5A-6169-4DFE-9A00-9F84305834E0}" destId="{DB46F397-2BEF-4E05-A8AE-3759892BE46E}" srcOrd="0" destOrd="0" presId="urn:microsoft.com/office/officeart/2008/layout/IncreasingCircleProcess"/>
    <dgm:cxn modelId="{F9F26A18-4218-424B-B5EA-D78737552DEE}" srcId="{A08559E4-DB9E-4877-960F-7ACE9F658E57}" destId="{BB83714A-C3C3-4313-818B-BA7F80984CF1}" srcOrd="0" destOrd="0" parTransId="{0FFDD76F-90EB-4BD0-8F28-A9B6C780F61F}" sibTransId="{067F8279-812E-4AF3-BF31-4EC670156DCF}"/>
    <dgm:cxn modelId="{46E137C4-5586-454A-A9FE-1878B1686FD8}" type="presOf" srcId="{C6005395-1B39-45EC-BD7A-D0FA007FD1BC}" destId="{8FE3FE69-01E0-47E4-9603-F3166CD74A15}" srcOrd="0" destOrd="0" presId="urn:microsoft.com/office/officeart/2008/layout/IncreasingCircleProcess"/>
    <dgm:cxn modelId="{09331509-27D3-461A-8D34-F47A37B3DAD4}" type="presParOf" srcId="{8B045F8B-C235-41CE-A6BF-17B619DDC081}" destId="{DBE4C4EC-5380-4D9A-8FA9-D46D794E55C0}" srcOrd="0" destOrd="0" presId="urn:microsoft.com/office/officeart/2008/layout/IncreasingCircleProcess"/>
    <dgm:cxn modelId="{E183A405-3A7D-43A2-8E54-9D7905BA8A4E}" type="presParOf" srcId="{DBE4C4EC-5380-4D9A-8FA9-D46D794E55C0}" destId="{73313065-393C-4ED3-9726-0AA90C723984}" srcOrd="0" destOrd="0" presId="urn:microsoft.com/office/officeart/2008/layout/IncreasingCircleProcess"/>
    <dgm:cxn modelId="{1A4A4D3A-0E15-40C6-9722-CED1DC555B55}" type="presParOf" srcId="{DBE4C4EC-5380-4D9A-8FA9-D46D794E55C0}" destId="{29607AA5-5E1D-4998-8C97-4CA4505DE39F}" srcOrd="1" destOrd="0" presId="urn:microsoft.com/office/officeart/2008/layout/IncreasingCircleProcess"/>
    <dgm:cxn modelId="{E40BD4F0-12A1-424B-A9C4-0D5C4C1920CC}" type="presParOf" srcId="{DBE4C4EC-5380-4D9A-8FA9-D46D794E55C0}" destId="{E4970ADC-EE3E-4F2C-9EA3-AC7CE85809D5}" srcOrd="2" destOrd="0" presId="urn:microsoft.com/office/officeart/2008/layout/IncreasingCircleProcess"/>
    <dgm:cxn modelId="{D6D125F3-2390-4601-A848-5476E6783359}" type="presParOf" srcId="{DBE4C4EC-5380-4D9A-8FA9-D46D794E55C0}" destId="{F5845D42-D842-4312-A4A7-E8536FB4020D}" srcOrd="3" destOrd="0" presId="urn:microsoft.com/office/officeart/2008/layout/IncreasingCircleProcess"/>
    <dgm:cxn modelId="{A9BE125E-1588-4FBE-81CD-9E08FBB6393D}" type="presParOf" srcId="{8B045F8B-C235-41CE-A6BF-17B619DDC081}" destId="{EB2FE155-24BC-4263-8759-8C16FA833FFC}" srcOrd="1" destOrd="0" presId="urn:microsoft.com/office/officeart/2008/layout/IncreasingCircleProcess"/>
    <dgm:cxn modelId="{794C0E50-3E2B-4523-9FB0-7EF3D121431A}" type="presParOf" srcId="{8B045F8B-C235-41CE-A6BF-17B619DDC081}" destId="{D27A445A-3517-466C-A51F-EB8A87E8BB5F}" srcOrd="2" destOrd="0" presId="urn:microsoft.com/office/officeart/2008/layout/IncreasingCircleProcess"/>
    <dgm:cxn modelId="{34055D67-C5D4-47FD-A5BD-F19F9CB67538}" type="presParOf" srcId="{D27A445A-3517-466C-A51F-EB8A87E8BB5F}" destId="{1D2557B5-4619-4668-B3BD-E601F9B1AEAA}" srcOrd="0" destOrd="0" presId="urn:microsoft.com/office/officeart/2008/layout/IncreasingCircleProcess"/>
    <dgm:cxn modelId="{E7FD8D54-8AEA-4DFE-AE3A-9769FEAE4268}" type="presParOf" srcId="{D27A445A-3517-466C-A51F-EB8A87E8BB5F}" destId="{844D1D59-1FE2-4C64-A3B6-7415CABED3F9}" srcOrd="1" destOrd="0" presId="urn:microsoft.com/office/officeart/2008/layout/IncreasingCircleProcess"/>
    <dgm:cxn modelId="{BDA6A87C-5EAC-42A0-837E-3A13DDDF7D32}" type="presParOf" srcId="{D27A445A-3517-466C-A51F-EB8A87E8BB5F}" destId="{DB46F397-2BEF-4E05-A8AE-3759892BE46E}" srcOrd="2" destOrd="0" presId="urn:microsoft.com/office/officeart/2008/layout/IncreasingCircleProcess"/>
    <dgm:cxn modelId="{8EDF815A-D909-425F-9626-60225C56276B}" type="presParOf" srcId="{D27A445A-3517-466C-A51F-EB8A87E8BB5F}" destId="{BB3152A1-F8FF-4424-BA90-2286A026EB10}" srcOrd="3" destOrd="0" presId="urn:microsoft.com/office/officeart/2008/layout/IncreasingCircleProcess"/>
    <dgm:cxn modelId="{C50BEA37-7F02-4523-B5D6-160D745E1E79}" type="presParOf" srcId="{8B045F8B-C235-41CE-A6BF-17B619DDC081}" destId="{D3661DA3-11B8-4FB8-BB54-2B2DAB7F8BFF}" srcOrd="3" destOrd="0" presId="urn:microsoft.com/office/officeart/2008/layout/IncreasingCircleProcess"/>
    <dgm:cxn modelId="{5C602E85-08DA-4B49-8D53-C7EB631756B1}" type="presParOf" srcId="{8B045F8B-C235-41CE-A6BF-17B619DDC081}" destId="{2AEE0D6D-962E-4E14-A75E-0D8D9586578C}" srcOrd="4" destOrd="0" presId="urn:microsoft.com/office/officeart/2008/layout/IncreasingCircleProcess"/>
    <dgm:cxn modelId="{BA4EBB3A-EB87-460D-A8BE-F73CCB1182B5}" type="presParOf" srcId="{2AEE0D6D-962E-4E14-A75E-0D8D9586578C}" destId="{22AB99CD-7319-4377-B9FE-46195DD78AE2}" srcOrd="0" destOrd="0" presId="urn:microsoft.com/office/officeart/2008/layout/IncreasingCircleProcess"/>
    <dgm:cxn modelId="{A70701FF-653E-48D3-B90C-3A2AC8822DC1}" type="presParOf" srcId="{2AEE0D6D-962E-4E14-A75E-0D8D9586578C}" destId="{A03B3AA3-E571-49C1-A1B0-D573AFC2A43C}" srcOrd="1" destOrd="0" presId="urn:microsoft.com/office/officeart/2008/layout/IncreasingCircleProcess"/>
    <dgm:cxn modelId="{EB75CAD0-514B-4946-995B-BCBD21CB2730}" type="presParOf" srcId="{2AEE0D6D-962E-4E14-A75E-0D8D9586578C}" destId="{8FE3FE69-01E0-47E4-9603-F3166CD74A15}" srcOrd="2" destOrd="0" presId="urn:microsoft.com/office/officeart/2008/layout/IncreasingCircleProcess"/>
    <dgm:cxn modelId="{F8CD3DB6-EA97-4D45-A065-967D324ECF01}" type="presParOf" srcId="{2AEE0D6D-962E-4E14-A75E-0D8D9586578C}" destId="{897FA1F4-DC4F-4905-BFA6-18940F3A3D53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3007C2-0D01-4503-BF11-4E28E897F333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6D836693-447F-4C89-96F2-EADFC7FE6929}">
      <dgm:prSet phldrT="[文本]" custT="1"/>
      <dgm:spPr/>
      <dgm:t>
        <a:bodyPr/>
        <a:lstStyle/>
        <a:p>
          <a:r>
            <a:rPr lang="en-US" altLang="zh-CN" sz="1400" dirty="0"/>
            <a:t> critical point</a:t>
          </a:r>
          <a:endParaRPr lang="zh-CN" altLang="en-US" sz="1400" dirty="0"/>
        </a:p>
      </dgm:t>
    </dgm:pt>
    <dgm:pt modelId="{62E53B8D-EFAA-4C19-8F89-337818CD3F94}" type="parTrans" cxnId="{5B9A45BC-2944-48A0-8D24-58D8006DCF9E}">
      <dgm:prSet/>
      <dgm:spPr/>
      <dgm:t>
        <a:bodyPr/>
        <a:lstStyle/>
        <a:p>
          <a:endParaRPr lang="zh-CN" altLang="en-US"/>
        </a:p>
      </dgm:t>
    </dgm:pt>
    <dgm:pt modelId="{71DDF279-5DFD-4421-8A3D-F5F9B2448F5E}" type="sibTrans" cxnId="{5B9A45BC-2944-48A0-8D24-58D8006DCF9E}">
      <dgm:prSet/>
      <dgm:spPr/>
      <dgm:t>
        <a:bodyPr/>
        <a:lstStyle/>
        <a:p>
          <a:endParaRPr lang="zh-CN" altLang="en-US"/>
        </a:p>
      </dgm:t>
    </dgm:pt>
    <dgm:pt modelId="{E73530F6-717F-439C-8D4B-C32DC76BEAEF}">
      <dgm:prSet phldrT="[文本]"/>
      <dgm:spPr/>
      <dgm:t>
        <a:bodyPr/>
        <a:lstStyle/>
        <a:p>
          <a:r>
            <a:rPr lang="en-US" altLang="zh-CN" dirty="0"/>
            <a:t> N</a:t>
          </a:r>
          <a:endParaRPr lang="zh-CN" altLang="en-US" dirty="0"/>
        </a:p>
      </dgm:t>
    </dgm:pt>
    <dgm:pt modelId="{DCE20880-6DE6-4B83-B539-38DA86FCE1CA}" type="parTrans" cxnId="{36827B8C-CF20-4644-A417-6C96B90DBE41}">
      <dgm:prSet/>
      <dgm:spPr/>
      <dgm:t>
        <a:bodyPr/>
        <a:lstStyle/>
        <a:p>
          <a:endParaRPr lang="zh-CN" altLang="en-US"/>
        </a:p>
      </dgm:t>
    </dgm:pt>
    <dgm:pt modelId="{771CC66C-ABA2-41DC-86A3-43B1BF78DC73}" type="sibTrans" cxnId="{36827B8C-CF20-4644-A417-6C96B90DBE41}">
      <dgm:prSet/>
      <dgm:spPr/>
      <dgm:t>
        <a:bodyPr/>
        <a:lstStyle/>
        <a:p>
          <a:endParaRPr lang="zh-CN" altLang="en-US"/>
        </a:p>
      </dgm:t>
    </dgm:pt>
    <dgm:pt modelId="{A59831FA-D0AB-4790-8F55-CB3D8F0DA7A0}">
      <dgm:prSet/>
      <dgm:spPr/>
      <dgm:t>
        <a:bodyPr/>
        <a:lstStyle/>
        <a:p>
          <a:r>
            <a:rPr lang="en-US" altLang="zh-CN" dirty="0"/>
            <a:t>N</a:t>
          </a:r>
          <a:endParaRPr lang="zh-CN" altLang="en-US" dirty="0"/>
        </a:p>
      </dgm:t>
    </dgm:pt>
    <dgm:pt modelId="{95E17255-E1B4-4745-9115-32943E689040}" type="parTrans" cxnId="{720DAB9D-D5AB-4589-87D5-F0B170D99DEF}">
      <dgm:prSet/>
      <dgm:spPr/>
      <dgm:t>
        <a:bodyPr/>
        <a:lstStyle/>
        <a:p>
          <a:endParaRPr lang="zh-CN" altLang="en-US"/>
        </a:p>
      </dgm:t>
    </dgm:pt>
    <dgm:pt modelId="{5C58A7DE-CDF1-473F-9211-DF3C0E4FC878}" type="sibTrans" cxnId="{720DAB9D-D5AB-4589-87D5-F0B170D99DEF}">
      <dgm:prSet/>
      <dgm:spPr/>
      <dgm:t>
        <a:bodyPr/>
        <a:lstStyle/>
        <a:p>
          <a:endParaRPr lang="zh-CN" altLang="en-US"/>
        </a:p>
      </dgm:t>
    </dgm:pt>
    <dgm:pt modelId="{C4D42B13-DA8A-4E61-BF15-68A37553D578}">
      <dgm:prSet/>
      <dgm:spPr/>
      <dgm:t>
        <a:bodyPr/>
        <a:lstStyle/>
        <a:p>
          <a:r>
            <a:rPr lang="en-US" altLang="zh-CN" dirty="0"/>
            <a:t>Critical point </a:t>
          </a:r>
          <a:endParaRPr lang="zh-CN" altLang="en-US" dirty="0"/>
        </a:p>
      </dgm:t>
    </dgm:pt>
    <dgm:pt modelId="{7D64CCD8-B90B-4848-A924-CDE9FEE03AAC}" type="parTrans" cxnId="{D1D66E8A-9501-4341-AF7A-9FCC738A5122}">
      <dgm:prSet/>
      <dgm:spPr/>
      <dgm:t>
        <a:bodyPr/>
        <a:lstStyle/>
        <a:p>
          <a:endParaRPr lang="zh-CN" altLang="en-US"/>
        </a:p>
      </dgm:t>
    </dgm:pt>
    <dgm:pt modelId="{2F7F08BF-6474-4853-B09B-0D67BE020859}" type="sibTrans" cxnId="{D1D66E8A-9501-4341-AF7A-9FCC738A5122}">
      <dgm:prSet/>
      <dgm:spPr/>
      <dgm:t>
        <a:bodyPr/>
        <a:lstStyle/>
        <a:p>
          <a:endParaRPr lang="zh-CN" altLang="en-US"/>
        </a:p>
      </dgm:t>
    </dgm:pt>
    <dgm:pt modelId="{263A4E60-A4FE-4A2B-8BE2-C142F0594B9E}">
      <dgm:prSet/>
      <dgm:spPr/>
      <dgm:t>
        <a:bodyPr/>
        <a:lstStyle/>
        <a:p>
          <a:r>
            <a:rPr lang="en-US" altLang="zh-CN" dirty="0"/>
            <a:t>N</a:t>
          </a:r>
          <a:endParaRPr lang="zh-CN" altLang="en-US" dirty="0"/>
        </a:p>
      </dgm:t>
    </dgm:pt>
    <dgm:pt modelId="{5B02163C-D7DA-4BCD-A111-F7F715CDF58B}" type="parTrans" cxnId="{DD857658-8969-4010-B7A8-917CF73ECF9F}">
      <dgm:prSet/>
      <dgm:spPr/>
      <dgm:t>
        <a:bodyPr/>
        <a:lstStyle/>
        <a:p>
          <a:endParaRPr lang="zh-CN" altLang="en-US"/>
        </a:p>
      </dgm:t>
    </dgm:pt>
    <dgm:pt modelId="{2578FAE2-9006-41DE-87F0-0650F922213C}" type="sibTrans" cxnId="{DD857658-8969-4010-B7A8-917CF73ECF9F}">
      <dgm:prSet/>
      <dgm:spPr/>
      <dgm:t>
        <a:bodyPr/>
        <a:lstStyle/>
        <a:p>
          <a:endParaRPr lang="zh-CN" altLang="en-US"/>
        </a:p>
      </dgm:t>
    </dgm:pt>
    <dgm:pt modelId="{46429B5D-91F5-4A33-8D75-58B5B2E1E8E8}">
      <dgm:prSet/>
      <dgm:spPr/>
      <dgm:t>
        <a:bodyPr/>
        <a:lstStyle/>
        <a:p>
          <a:r>
            <a:rPr lang="en-US" altLang="zh-CN" dirty="0"/>
            <a:t>N</a:t>
          </a:r>
          <a:endParaRPr lang="zh-CN" altLang="en-US" dirty="0"/>
        </a:p>
      </dgm:t>
    </dgm:pt>
    <dgm:pt modelId="{7632B862-89C1-4D2D-BE50-1127E0BAFA19}" type="parTrans" cxnId="{84D214F6-A4BE-46F6-A0E0-370E96848443}">
      <dgm:prSet/>
      <dgm:spPr/>
      <dgm:t>
        <a:bodyPr/>
        <a:lstStyle/>
        <a:p>
          <a:endParaRPr lang="zh-CN" altLang="en-US"/>
        </a:p>
      </dgm:t>
    </dgm:pt>
    <dgm:pt modelId="{469EE6CC-44D5-497D-B8BA-C380E4D83D0D}" type="sibTrans" cxnId="{84D214F6-A4BE-46F6-A0E0-370E96848443}">
      <dgm:prSet/>
      <dgm:spPr/>
      <dgm:t>
        <a:bodyPr/>
        <a:lstStyle/>
        <a:p>
          <a:endParaRPr lang="zh-CN" altLang="en-US"/>
        </a:p>
      </dgm:t>
    </dgm:pt>
    <dgm:pt modelId="{FA14996C-064A-4BCB-A9F3-63ED7651F663}">
      <dgm:prSet/>
      <dgm:spPr/>
      <dgm:t>
        <a:bodyPr/>
        <a:lstStyle/>
        <a:p>
          <a:r>
            <a:rPr lang="en-US" altLang="zh-CN" dirty="0"/>
            <a:t>N</a:t>
          </a:r>
          <a:endParaRPr lang="zh-CN" altLang="en-US" dirty="0"/>
        </a:p>
      </dgm:t>
    </dgm:pt>
    <dgm:pt modelId="{72A929EB-8B58-4B0A-99BA-1997A127C1B4}" type="parTrans" cxnId="{761034A6-1413-49F2-9D01-C1B15D46C886}">
      <dgm:prSet/>
      <dgm:spPr/>
      <dgm:t>
        <a:bodyPr/>
        <a:lstStyle/>
        <a:p>
          <a:endParaRPr lang="zh-CN" altLang="en-US"/>
        </a:p>
      </dgm:t>
    </dgm:pt>
    <dgm:pt modelId="{6DF6EE2E-F6BD-47D9-A146-200A32867C8F}" type="sibTrans" cxnId="{761034A6-1413-49F2-9D01-C1B15D46C886}">
      <dgm:prSet/>
      <dgm:spPr/>
      <dgm:t>
        <a:bodyPr/>
        <a:lstStyle/>
        <a:p>
          <a:endParaRPr lang="zh-CN" altLang="en-US"/>
        </a:p>
      </dgm:t>
    </dgm:pt>
    <dgm:pt modelId="{7B7A3D8D-530F-4A14-A10C-587742E7D447}">
      <dgm:prSet phldrT="[文本]"/>
      <dgm:spPr/>
      <dgm:t>
        <a:bodyPr/>
        <a:lstStyle/>
        <a:p>
          <a:r>
            <a:rPr lang="en-US" altLang="zh-CN" dirty="0"/>
            <a:t>Frame N</a:t>
          </a:r>
          <a:endParaRPr lang="zh-CN" altLang="en-US" dirty="0"/>
        </a:p>
      </dgm:t>
    </dgm:pt>
    <dgm:pt modelId="{1FA936D6-5F6B-4825-8524-5E6D78BA4F54}" type="parTrans" cxnId="{72B45721-FAB2-49B2-9EA1-14DBA51ED2DF}">
      <dgm:prSet/>
      <dgm:spPr/>
      <dgm:t>
        <a:bodyPr/>
        <a:lstStyle/>
        <a:p>
          <a:endParaRPr lang="zh-CN" altLang="en-US"/>
        </a:p>
      </dgm:t>
    </dgm:pt>
    <dgm:pt modelId="{06191D50-B1FC-47E6-B90D-C86054D7E21C}" type="sibTrans" cxnId="{72B45721-FAB2-49B2-9EA1-14DBA51ED2DF}">
      <dgm:prSet/>
      <dgm:spPr/>
      <dgm:t>
        <a:bodyPr/>
        <a:lstStyle/>
        <a:p>
          <a:endParaRPr lang="zh-CN" altLang="en-US"/>
        </a:p>
      </dgm:t>
    </dgm:pt>
    <dgm:pt modelId="{1D49ADF7-4245-4F7C-8AFD-4992376E2002}" type="pres">
      <dgm:prSet presAssocID="{3E3007C2-0D01-4503-BF11-4E28E897F333}" presName="Name0" presStyleCnt="0">
        <dgm:presLayoutVars>
          <dgm:dir/>
          <dgm:resizeHandles val="exact"/>
        </dgm:presLayoutVars>
      </dgm:prSet>
      <dgm:spPr/>
    </dgm:pt>
    <dgm:pt modelId="{20C2EDEF-68A8-4751-81D2-4F561D998E8B}" type="pres">
      <dgm:prSet presAssocID="{3E3007C2-0D01-4503-BF11-4E28E897F333}" presName="arrow" presStyleLbl="bgShp" presStyleIdx="0" presStyleCnt="1"/>
      <dgm:spPr>
        <a:effectLst>
          <a:outerShdw blurRad="12700" dist="50800" dir="5400000" algn="ctr" rotWithShape="0">
            <a:srgbClr val="000000">
              <a:alpha val="43137"/>
            </a:srgbClr>
          </a:outerShdw>
          <a:softEdge rad="0"/>
        </a:effectLst>
      </dgm:spPr>
    </dgm:pt>
    <dgm:pt modelId="{3E8F8BD7-31CF-4A0E-B948-AF6535678FF7}" type="pres">
      <dgm:prSet presAssocID="{3E3007C2-0D01-4503-BF11-4E28E897F333}" presName="points" presStyleCnt="0"/>
      <dgm:spPr/>
    </dgm:pt>
    <dgm:pt modelId="{B205E8B0-3604-49A4-A9C1-CA8BC09AD633}" type="pres">
      <dgm:prSet presAssocID="{6D836693-447F-4C89-96F2-EADFC7FE6929}" presName="compositeA" presStyleCnt="0"/>
      <dgm:spPr/>
    </dgm:pt>
    <dgm:pt modelId="{F1D4C425-E816-4ECE-A563-18F9B4094DD1}" type="pres">
      <dgm:prSet presAssocID="{6D836693-447F-4C89-96F2-EADFC7FE6929}" presName="textA" presStyleLbl="revTx" presStyleIdx="0" presStyleCnt="8">
        <dgm:presLayoutVars>
          <dgm:bulletEnabled val="1"/>
        </dgm:presLayoutVars>
      </dgm:prSet>
      <dgm:spPr/>
    </dgm:pt>
    <dgm:pt modelId="{4A694BC5-0DD5-454B-8891-CF1FB5656D49}" type="pres">
      <dgm:prSet presAssocID="{6D836693-447F-4C89-96F2-EADFC7FE6929}" presName="circleA" presStyleLbl="node1" presStyleIdx="0" presStyleCnt="8" custScaleX="199185" custScaleY="199185"/>
      <dgm:spPr>
        <a:solidFill>
          <a:schemeClr val="accent5"/>
        </a:solidFill>
      </dgm:spPr>
    </dgm:pt>
    <dgm:pt modelId="{6688ED45-1694-4C5F-911C-A6A391F50FCE}" type="pres">
      <dgm:prSet presAssocID="{6D836693-447F-4C89-96F2-EADFC7FE6929}" presName="spaceA" presStyleCnt="0"/>
      <dgm:spPr/>
    </dgm:pt>
    <dgm:pt modelId="{4FD55571-0C44-4808-9AB9-06B36DE4DD4A}" type="pres">
      <dgm:prSet presAssocID="{71DDF279-5DFD-4421-8A3D-F5F9B2448F5E}" presName="space" presStyleCnt="0"/>
      <dgm:spPr/>
    </dgm:pt>
    <dgm:pt modelId="{6132A062-CD51-472D-A79F-8A154460B705}" type="pres">
      <dgm:prSet presAssocID="{7B7A3D8D-530F-4A14-A10C-587742E7D447}" presName="compositeB" presStyleCnt="0"/>
      <dgm:spPr/>
    </dgm:pt>
    <dgm:pt modelId="{B9EE144F-1141-47CE-867C-CF2CC08F742D}" type="pres">
      <dgm:prSet presAssocID="{7B7A3D8D-530F-4A14-A10C-587742E7D447}" presName="textB" presStyleLbl="revTx" presStyleIdx="1" presStyleCnt="8">
        <dgm:presLayoutVars>
          <dgm:bulletEnabled val="1"/>
        </dgm:presLayoutVars>
      </dgm:prSet>
      <dgm:spPr/>
    </dgm:pt>
    <dgm:pt modelId="{6725C532-D000-4DE8-ADD5-9C2997761077}" type="pres">
      <dgm:prSet presAssocID="{7B7A3D8D-530F-4A14-A10C-587742E7D447}" presName="circleB" presStyleLbl="node1" presStyleIdx="1" presStyleCnt="8"/>
      <dgm:spPr/>
    </dgm:pt>
    <dgm:pt modelId="{716E303E-112F-4F92-8B54-2067DC2EC536}" type="pres">
      <dgm:prSet presAssocID="{7B7A3D8D-530F-4A14-A10C-587742E7D447}" presName="spaceB" presStyleCnt="0"/>
      <dgm:spPr/>
    </dgm:pt>
    <dgm:pt modelId="{76688F59-B96F-45BF-B65C-4695FCF44287}" type="pres">
      <dgm:prSet presAssocID="{06191D50-B1FC-47E6-B90D-C86054D7E21C}" presName="space" presStyleCnt="0"/>
      <dgm:spPr/>
    </dgm:pt>
    <dgm:pt modelId="{C524E594-CEB5-499E-9883-43C71DB10676}" type="pres">
      <dgm:prSet presAssocID="{A59831FA-D0AB-4790-8F55-CB3D8F0DA7A0}" presName="compositeA" presStyleCnt="0"/>
      <dgm:spPr/>
    </dgm:pt>
    <dgm:pt modelId="{5B4CD7BF-B090-41B1-9479-B66788804E84}" type="pres">
      <dgm:prSet presAssocID="{A59831FA-D0AB-4790-8F55-CB3D8F0DA7A0}" presName="textA" presStyleLbl="revTx" presStyleIdx="2" presStyleCnt="8">
        <dgm:presLayoutVars>
          <dgm:bulletEnabled val="1"/>
        </dgm:presLayoutVars>
      </dgm:prSet>
      <dgm:spPr/>
    </dgm:pt>
    <dgm:pt modelId="{DA3095C2-544D-43AE-AFD6-EB7C0CE97C2E}" type="pres">
      <dgm:prSet presAssocID="{A59831FA-D0AB-4790-8F55-CB3D8F0DA7A0}" presName="circleA" presStyleLbl="node1" presStyleIdx="2" presStyleCnt="8"/>
      <dgm:spPr/>
    </dgm:pt>
    <dgm:pt modelId="{F20EA1C2-BC8E-44CE-9E73-CC529700C500}" type="pres">
      <dgm:prSet presAssocID="{A59831FA-D0AB-4790-8F55-CB3D8F0DA7A0}" presName="spaceA" presStyleCnt="0"/>
      <dgm:spPr/>
    </dgm:pt>
    <dgm:pt modelId="{73028974-456E-41FE-8BFC-4D8311DE63F7}" type="pres">
      <dgm:prSet presAssocID="{5C58A7DE-CDF1-473F-9211-DF3C0E4FC878}" presName="space" presStyleCnt="0"/>
      <dgm:spPr/>
    </dgm:pt>
    <dgm:pt modelId="{61458B22-242F-4610-B481-45900DFB44E3}" type="pres">
      <dgm:prSet presAssocID="{46429B5D-91F5-4A33-8D75-58B5B2E1E8E8}" presName="compositeB" presStyleCnt="0"/>
      <dgm:spPr/>
    </dgm:pt>
    <dgm:pt modelId="{CA7AA51C-B6B4-47F2-A128-C87EA173E565}" type="pres">
      <dgm:prSet presAssocID="{46429B5D-91F5-4A33-8D75-58B5B2E1E8E8}" presName="textB" presStyleLbl="revTx" presStyleIdx="3" presStyleCnt="8">
        <dgm:presLayoutVars>
          <dgm:bulletEnabled val="1"/>
        </dgm:presLayoutVars>
      </dgm:prSet>
      <dgm:spPr/>
    </dgm:pt>
    <dgm:pt modelId="{82887036-1A5E-4F03-ADF0-AB6B39C2E90E}" type="pres">
      <dgm:prSet presAssocID="{46429B5D-91F5-4A33-8D75-58B5B2E1E8E8}" presName="circleB" presStyleLbl="node1" presStyleIdx="3" presStyleCnt="8"/>
      <dgm:spPr/>
    </dgm:pt>
    <dgm:pt modelId="{777C6A4D-F6DE-4DA5-BC94-70E691352633}" type="pres">
      <dgm:prSet presAssocID="{46429B5D-91F5-4A33-8D75-58B5B2E1E8E8}" presName="spaceB" presStyleCnt="0"/>
      <dgm:spPr/>
    </dgm:pt>
    <dgm:pt modelId="{60BBF849-DC7A-4C3B-8152-41234DE59F29}" type="pres">
      <dgm:prSet presAssocID="{469EE6CC-44D5-497D-B8BA-C380E4D83D0D}" presName="space" presStyleCnt="0"/>
      <dgm:spPr/>
    </dgm:pt>
    <dgm:pt modelId="{1F9D9B94-1EB7-4A99-A8E6-4018462C27AD}" type="pres">
      <dgm:prSet presAssocID="{FA14996C-064A-4BCB-A9F3-63ED7651F663}" presName="compositeA" presStyleCnt="0"/>
      <dgm:spPr/>
    </dgm:pt>
    <dgm:pt modelId="{602D7838-7CB1-414B-A2A3-AD550EF2B43F}" type="pres">
      <dgm:prSet presAssocID="{FA14996C-064A-4BCB-A9F3-63ED7651F663}" presName="textA" presStyleLbl="revTx" presStyleIdx="4" presStyleCnt="8">
        <dgm:presLayoutVars>
          <dgm:bulletEnabled val="1"/>
        </dgm:presLayoutVars>
      </dgm:prSet>
      <dgm:spPr/>
    </dgm:pt>
    <dgm:pt modelId="{7F996566-2B6B-487E-891C-6E3583BBD2AA}" type="pres">
      <dgm:prSet presAssocID="{FA14996C-064A-4BCB-A9F3-63ED7651F663}" presName="circleA" presStyleLbl="node1" presStyleIdx="4" presStyleCnt="8"/>
      <dgm:spPr/>
    </dgm:pt>
    <dgm:pt modelId="{0ECC21C1-2EC1-467F-A6E3-DDACB1AAFF0B}" type="pres">
      <dgm:prSet presAssocID="{FA14996C-064A-4BCB-A9F3-63ED7651F663}" presName="spaceA" presStyleCnt="0"/>
      <dgm:spPr/>
    </dgm:pt>
    <dgm:pt modelId="{6E8EBDD1-D7CD-4744-A7CC-0D052CC9A8F4}" type="pres">
      <dgm:prSet presAssocID="{6DF6EE2E-F6BD-47D9-A146-200A32867C8F}" presName="space" presStyleCnt="0"/>
      <dgm:spPr/>
    </dgm:pt>
    <dgm:pt modelId="{82A96023-B896-4601-8CAD-4A5EE4ED7828}" type="pres">
      <dgm:prSet presAssocID="{C4D42B13-DA8A-4E61-BF15-68A37553D578}" presName="compositeB" presStyleCnt="0"/>
      <dgm:spPr/>
    </dgm:pt>
    <dgm:pt modelId="{29F6393B-1FC7-4FBD-A4C0-246AD1371898}" type="pres">
      <dgm:prSet presAssocID="{C4D42B13-DA8A-4E61-BF15-68A37553D578}" presName="textB" presStyleLbl="revTx" presStyleIdx="5" presStyleCnt="8">
        <dgm:presLayoutVars>
          <dgm:bulletEnabled val="1"/>
        </dgm:presLayoutVars>
      </dgm:prSet>
      <dgm:spPr/>
    </dgm:pt>
    <dgm:pt modelId="{3C2C1055-F1C2-4B92-A45F-440C02EF38D1}" type="pres">
      <dgm:prSet presAssocID="{C4D42B13-DA8A-4E61-BF15-68A37553D578}" presName="circleB" presStyleLbl="node1" presStyleIdx="5" presStyleCnt="8" custScaleX="199185" custScaleY="199185"/>
      <dgm:spPr>
        <a:solidFill>
          <a:schemeClr val="accent5"/>
        </a:solidFill>
      </dgm:spPr>
    </dgm:pt>
    <dgm:pt modelId="{CF01FF1D-B60A-4A40-B8A5-CBA406844632}" type="pres">
      <dgm:prSet presAssocID="{C4D42B13-DA8A-4E61-BF15-68A37553D578}" presName="spaceB" presStyleCnt="0"/>
      <dgm:spPr/>
    </dgm:pt>
    <dgm:pt modelId="{D1DBA3B0-772F-4680-9948-C7154131BB95}" type="pres">
      <dgm:prSet presAssocID="{2F7F08BF-6474-4853-B09B-0D67BE020859}" presName="space" presStyleCnt="0"/>
      <dgm:spPr/>
    </dgm:pt>
    <dgm:pt modelId="{606892FE-54FC-4CC6-AA21-F227A2825219}" type="pres">
      <dgm:prSet presAssocID="{263A4E60-A4FE-4A2B-8BE2-C142F0594B9E}" presName="compositeA" presStyleCnt="0"/>
      <dgm:spPr/>
    </dgm:pt>
    <dgm:pt modelId="{2351673C-3F29-438C-8089-797063134A63}" type="pres">
      <dgm:prSet presAssocID="{263A4E60-A4FE-4A2B-8BE2-C142F0594B9E}" presName="textA" presStyleLbl="revTx" presStyleIdx="6" presStyleCnt="8">
        <dgm:presLayoutVars>
          <dgm:bulletEnabled val="1"/>
        </dgm:presLayoutVars>
      </dgm:prSet>
      <dgm:spPr/>
    </dgm:pt>
    <dgm:pt modelId="{25EC41DC-F15C-4F1C-BFCC-3D573BF02AC9}" type="pres">
      <dgm:prSet presAssocID="{263A4E60-A4FE-4A2B-8BE2-C142F0594B9E}" presName="circleA" presStyleLbl="node1" presStyleIdx="6" presStyleCnt="8"/>
      <dgm:spPr/>
    </dgm:pt>
    <dgm:pt modelId="{DBFC7298-9C5E-494C-8756-6CC647AAF950}" type="pres">
      <dgm:prSet presAssocID="{263A4E60-A4FE-4A2B-8BE2-C142F0594B9E}" presName="spaceA" presStyleCnt="0"/>
      <dgm:spPr/>
    </dgm:pt>
    <dgm:pt modelId="{56EEFABA-8099-4551-A9AF-5F9B53BB9E3A}" type="pres">
      <dgm:prSet presAssocID="{2578FAE2-9006-41DE-87F0-0650F922213C}" presName="space" presStyleCnt="0"/>
      <dgm:spPr/>
    </dgm:pt>
    <dgm:pt modelId="{60D11CE8-ECCC-4D44-B097-02957CF71651}" type="pres">
      <dgm:prSet presAssocID="{E73530F6-717F-439C-8D4B-C32DC76BEAEF}" presName="compositeB" presStyleCnt="0"/>
      <dgm:spPr/>
    </dgm:pt>
    <dgm:pt modelId="{7C9F14BE-E01A-48A3-9234-869F43F8F732}" type="pres">
      <dgm:prSet presAssocID="{E73530F6-717F-439C-8D4B-C32DC76BEAEF}" presName="textB" presStyleLbl="revTx" presStyleIdx="7" presStyleCnt="8">
        <dgm:presLayoutVars>
          <dgm:bulletEnabled val="1"/>
        </dgm:presLayoutVars>
      </dgm:prSet>
      <dgm:spPr/>
    </dgm:pt>
    <dgm:pt modelId="{722548D4-455A-44C5-BCC8-E7B451D86167}" type="pres">
      <dgm:prSet presAssocID="{E73530F6-717F-439C-8D4B-C32DC76BEAEF}" presName="circleB" presStyleLbl="node1" presStyleIdx="7" presStyleCnt="8"/>
      <dgm:spPr/>
    </dgm:pt>
    <dgm:pt modelId="{597730DF-C2FB-401F-9652-6F9E58400F19}" type="pres">
      <dgm:prSet presAssocID="{E73530F6-717F-439C-8D4B-C32DC76BEAEF}" presName="spaceB" presStyleCnt="0"/>
      <dgm:spPr/>
    </dgm:pt>
  </dgm:ptLst>
  <dgm:cxnLst>
    <dgm:cxn modelId="{4D519D2B-4F1A-421E-A1BC-AAB990956A3D}" type="presOf" srcId="{E73530F6-717F-439C-8D4B-C32DC76BEAEF}" destId="{7C9F14BE-E01A-48A3-9234-869F43F8F732}" srcOrd="0" destOrd="0" presId="urn:microsoft.com/office/officeart/2005/8/layout/hProcess11"/>
    <dgm:cxn modelId="{36827B8C-CF20-4644-A417-6C96B90DBE41}" srcId="{3E3007C2-0D01-4503-BF11-4E28E897F333}" destId="{E73530F6-717F-439C-8D4B-C32DC76BEAEF}" srcOrd="7" destOrd="0" parTransId="{DCE20880-6DE6-4B83-B539-38DA86FCE1CA}" sibTransId="{771CC66C-ABA2-41DC-86A3-43B1BF78DC73}"/>
    <dgm:cxn modelId="{6F75CEC0-E44A-434C-AD4D-69844559AB9D}" type="presOf" srcId="{A59831FA-D0AB-4790-8F55-CB3D8F0DA7A0}" destId="{5B4CD7BF-B090-41B1-9479-B66788804E84}" srcOrd="0" destOrd="0" presId="urn:microsoft.com/office/officeart/2005/8/layout/hProcess11"/>
    <dgm:cxn modelId="{6D413E7F-2B55-47E3-B167-D68C32A98B0E}" type="presOf" srcId="{263A4E60-A4FE-4A2B-8BE2-C142F0594B9E}" destId="{2351673C-3F29-438C-8089-797063134A63}" srcOrd="0" destOrd="0" presId="urn:microsoft.com/office/officeart/2005/8/layout/hProcess11"/>
    <dgm:cxn modelId="{E3E648F4-ABFB-4154-BBDC-47682C9CD461}" type="presOf" srcId="{6D836693-447F-4C89-96F2-EADFC7FE6929}" destId="{F1D4C425-E816-4ECE-A563-18F9B4094DD1}" srcOrd="0" destOrd="0" presId="urn:microsoft.com/office/officeart/2005/8/layout/hProcess11"/>
    <dgm:cxn modelId="{0D14135A-7363-4FA3-98F1-646E50DC4C0F}" type="presOf" srcId="{FA14996C-064A-4BCB-A9F3-63ED7651F663}" destId="{602D7838-7CB1-414B-A2A3-AD550EF2B43F}" srcOrd="0" destOrd="0" presId="urn:microsoft.com/office/officeart/2005/8/layout/hProcess11"/>
    <dgm:cxn modelId="{5B9A45BC-2944-48A0-8D24-58D8006DCF9E}" srcId="{3E3007C2-0D01-4503-BF11-4E28E897F333}" destId="{6D836693-447F-4C89-96F2-EADFC7FE6929}" srcOrd="0" destOrd="0" parTransId="{62E53B8D-EFAA-4C19-8F89-337818CD3F94}" sibTransId="{71DDF279-5DFD-4421-8A3D-F5F9B2448F5E}"/>
    <dgm:cxn modelId="{84D214F6-A4BE-46F6-A0E0-370E96848443}" srcId="{3E3007C2-0D01-4503-BF11-4E28E897F333}" destId="{46429B5D-91F5-4A33-8D75-58B5B2E1E8E8}" srcOrd="3" destOrd="0" parTransId="{7632B862-89C1-4D2D-BE50-1127E0BAFA19}" sibTransId="{469EE6CC-44D5-497D-B8BA-C380E4D83D0D}"/>
    <dgm:cxn modelId="{AEF087E8-1D9D-4D47-9DE9-7AC8C6B4D688}" type="presOf" srcId="{7B7A3D8D-530F-4A14-A10C-587742E7D447}" destId="{B9EE144F-1141-47CE-867C-CF2CC08F742D}" srcOrd="0" destOrd="0" presId="urn:microsoft.com/office/officeart/2005/8/layout/hProcess11"/>
    <dgm:cxn modelId="{D1D66E8A-9501-4341-AF7A-9FCC738A5122}" srcId="{3E3007C2-0D01-4503-BF11-4E28E897F333}" destId="{C4D42B13-DA8A-4E61-BF15-68A37553D578}" srcOrd="5" destOrd="0" parTransId="{7D64CCD8-B90B-4848-A924-CDE9FEE03AAC}" sibTransId="{2F7F08BF-6474-4853-B09B-0D67BE020859}"/>
    <dgm:cxn modelId="{720DAB9D-D5AB-4589-87D5-F0B170D99DEF}" srcId="{3E3007C2-0D01-4503-BF11-4E28E897F333}" destId="{A59831FA-D0AB-4790-8F55-CB3D8F0DA7A0}" srcOrd="2" destOrd="0" parTransId="{95E17255-E1B4-4745-9115-32943E689040}" sibTransId="{5C58A7DE-CDF1-473F-9211-DF3C0E4FC878}"/>
    <dgm:cxn modelId="{5EC6E4E9-AB0C-4033-8BA2-10EAF915AB12}" type="presOf" srcId="{3E3007C2-0D01-4503-BF11-4E28E897F333}" destId="{1D49ADF7-4245-4F7C-8AFD-4992376E2002}" srcOrd="0" destOrd="0" presId="urn:microsoft.com/office/officeart/2005/8/layout/hProcess11"/>
    <dgm:cxn modelId="{3B8473E6-A7E5-44A8-A57D-82D5BAD46D3E}" type="presOf" srcId="{C4D42B13-DA8A-4E61-BF15-68A37553D578}" destId="{29F6393B-1FC7-4FBD-A4C0-246AD1371898}" srcOrd="0" destOrd="0" presId="urn:microsoft.com/office/officeart/2005/8/layout/hProcess11"/>
    <dgm:cxn modelId="{B60B7ABE-55F6-4E27-AE3C-4CECC2FEA7BE}" type="presOf" srcId="{46429B5D-91F5-4A33-8D75-58B5B2E1E8E8}" destId="{CA7AA51C-B6B4-47F2-A128-C87EA173E565}" srcOrd="0" destOrd="0" presId="urn:microsoft.com/office/officeart/2005/8/layout/hProcess11"/>
    <dgm:cxn modelId="{DD857658-8969-4010-B7A8-917CF73ECF9F}" srcId="{3E3007C2-0D01-4503-BF11-4E28E897F333}" destId="{263A4E60-A4FE-4A2B-8BE2-C142F0594B9E}" srcOrd="6" destOrd="0" parTransId="{5B02163C-D7DA-4BCD-A111-F7F715CDF58B}" sibTransId="{2578FAE2-9006-41DE-87F0-0650F922213C}"/>
    <dgm:cxn modelId="{72B45721-FAB2-49B2-9EA1-14DBA51ED2DF}" srcId="{3E3007C2-0D01-4503-BF11-4E28E897F333}" destId="{7B7A3D8D-530F-4A14-A10C-587742E7D447}" srcOrd="1" destOrd="0" parTransId="{1FA936D6-5F6B-4825-8524-5E6D78BA4F54}" sibTransId="{06191D50-B1FC-47E6-B90D-C86054D7E21C}"/>
    <dgm:cxn modelId="{761034A6-1413-49F2-9D01-C1B15D46C886}" srcId="{3E3007C2-0D01-4503-BF11-4E28E897F333}" destId="{FA14996C-064A-4BCB-A9F3-63ED7651F663}" srcOrd="4" destOrd="0" parTransId="{72A929EB-8B58-4B0A-99BA-1997A127C1B4}" sibTransId="{6DF6EE2E-F6BD-47D9-A146-200A32867C8F}"/>
    <dgm:cxn modelId="{E23A35A1-729B-47F3-843C-C21F21ACD4A9}" type="presParOf" srcId="{1D49ADF7-4245-4F7C-8AFD-4992376E2002}" destId="{20C2EDEF-68A8-4751-81D2-4F561D998E8B}" srcOrd="0" destOrd="0" presId="urn:microsoft.com/office/officeart/2005/8/layout/hProcess11"/>
    <dgm:cxn modelId="{D467E625-7ECF-48F7-84E0-996BC491C268}" type="presParOf" srcId="{1D49ADF7-4245-4F7C-8AFD-4992376E2002}" destId="{3E8F8BD7-31CF-4A0E-B948-AF6535678FF7}" srcOrd="1" destOrd="0" presId="urn:microsoft.com/office/officeart/2005/8/layout/hProcess11"/>
    <dgm:cxn modelId="{54B75FED-159C-4709-A3B8-A7BCFF2EBC33}" type="presParOf" srcId="{3E8F8BD7-31CF-4A0E-B948-AF6535678FF7}" destId="{B205E8B0-3604-49A4-A9C1-CA8BC09AD633}" srcOrd="0" destOrd="0" presId="urn:microsoft.com/office/officeart/2005/8/layout/hProcess11"/>
    <dgm:cxn modelId="{23B19203-D67C-45B9-A6C8-898352FC4584}" type="presParOf" srcId="{B205E8B0-3604-49A4-A9C1-CA8BC09AD633}" destId="{F1D4C425-E816-4ECE-A563-18F9B4094DD1}" srcOrd="0" destOrd="0" presId="urn:microsoft.com/office/officeart/2005/8/layout/hProcess11"/>
    <dgm:cxn modelId="{CC738BD0-2E6B-4FD0-B566-9825D81F2E9B}" type="presParOf" srcId="{B205E8B0-3604-49A4-A9C1-CA8BC09AD633}" destId="{4A694BC5-0DD5-454B-8891-CF1FB5656D49}" srcOrd="1" destOrd="0" presId="urn:microsoft.com/office/officeart/2005/8/layout/hProcess11"/>
    <dgm:cxn modelId="{F6BD2652-5FA4-43D4-A33B-E58758DD9A36}" type="presParOf" srcId="{B205E8B0-3604-49A4-A9C1-CA8BC09AD633}" destId="{6688ED45-1694-4C5F-911C-A6A391F50FCE}" srcOrd="2" destOrd="0" presId="urn:microsoft.com/office/officeart/2005/8/layout/hProcess11"/>
    <dgm:cxn modelId="{527B6030-950D-4D46-910B-F54A62BDBEB7}" type="presParOf" srcId="{3E8F8BD7-31CF-4A0E-B948-AF6535678FF7}" destId="{4FD55571-0C44-4808-9AB9-06B36DE4DD4A}" srcOrd="1" destOrd="0" presId="urn:microsoft.com/office/officeart/2005/8/layout/hProcess11"/>
    <dgm:cxn modelId="{C03351D6-0D8C-4FB3-A41E-91A3A1621EEC}" type="presParOf" srcId="{3E8F8BD7-31CF-4A0E-B948-AF6535678FF7}" destId="{6132A062-CD51-472D-A79F-8A154460B705}" srcOrd="2" destOrd="0" presId="urn:microsoft.com/office/officeart/2005/8/layout/hProcess11"/>
    <dgm:cxn modelId="{92A50569-17AD-4BBD-9531-A2F26E01CF98}" type="presParOf" srcId="{6132A062-CD51-472D-A79F-8A154460B705}" destId="{B9EE144F-1141-47CE-867C-CF2CC08F742D}" srcOrd="0" destOrd="0" presId="urn:microsoft.com/office/officeart/2005/8/layout/hProcess11"/>
    <dgm:cxn modelId="{BA2CC9E3-F250-4D71-98FE-4F8EE9633BC9}" type="presParOf" srcId="{6132A062-CD51-472D-A79F-8A154460B705}" destId="{6725C532-D000-4DE8-ADD5-9C2997761077}" srcOrd="1" destOrd="0" presId="urn:microsoft.com/office/officeart/2005/8/layout/hProcess11"/>
    <dgm:cxn modelId="{4216FD8D-D632-4B9E-ACDD-8CE0AA9FDEA5}" type="presParOf" srcId="{6132A062-CD51-472D-A79F-8A154460B705}" destId="{716E303E-112F-4F92-8B54-2067DC2EC536}" srcOrd="2" destOrd="0" presId="urn:microsoft.com/office/officeart/2005/8/layout/hProcess11"/>
    <dgm:cxn modelId="{88A3A3DA-DF78-498A-B5BB-B366BDD94670}" type="presParOf" srcId="{3E8F8BD7-31CF-4A0E-B948-AF6535678FF7}" destId="{76688F59-B96F-45BF-B65C-4695FCF44287}" srcOrd="3" destOrd="0" presId="urn:microsoft.com/office/officeart/2005/8/layout/hProcess11"/>
    <dgm:cxn modelId="{825679F0-F144-49B0-A5F8-A2D853892A8A}" type="presParOf" srcId="{3E8F8BD7-31CF-4A0E-B948-AF6535678FF7}" destId="{C524E594-CEB5-499E-9883-43C71DB10676}" srcOrd="4" destOrd="0" presId="urn:microsoft.com/office/officeart/2005/8/layout/hProcess11"/>
    <dgm:cxn modelId="{EB8720F5-AAD8-4A19-80EB-4E2C3EEC3CEF}" type="presParOf" srcId="{C524E594-CEB5-499E-9883-43C71DB10676}" destId="{5B4CD7BF-B090-41B1-9479-B66788804E84}" srcOrd="0" destOrd="0" presId="urn:microsoft.com/office/officeart/2005/8/layout/hProcess11"/>
    <dgm:cxn modelId="{BBFC191C-CBE0-49C1-A215-74D59875AA97}" type="presParOf" srcId="{C524E594-CEB5-499E-9883-43C71DB10676}" destId="{DA3095C2-544D-43AE-AFD6-EB7C0CE97C2E}" srcOrd="1" destOrd="0" presId="urn:microsoft.com/office/officeart/2005/8/layout/hProcess11"/>
    <dgm:cxn modelId="{3F106336-AD26-40E5-88E3-E912AF384BC8}" type="presParOf" srcId="{C524E594-CEB5-499E-9883-43C71DB10676}" destId="{F20EA1C2-BC8E-44CE-9E73-CC529700C500}" srcOrd="2" destOrd="0" presId="urn:microsoft.com/office/officeart/2005/8/layout/hProcess11"/>
    <dgm:cxn modelId="{0A9E4CBB-477C-4DFE-950C-74E35C5CBB92}" type="presParOf" srcId="{3E8F8BD7-31CF-4A0E-B948-AF6535678FF7}" destId="{73028974-456E-41FE-8BFC-4D8311DE63F7}" srcOrd="5" destOrd="0" presId="urn:microsoft.com/office/officeart/2005/8/layout/hProcess11"/>
    <dgm:cxn modelId="{70012D12-8E1F-4759-BA12-E67A21A6AA7A}" type="presParOf" srcId="{3E8F8BD7-31CF-4A0E-B948-AF6535678FF7}" destId="{61458B22-242F-4610-B481-45900DFB44E3}" srcOrd="6" destOrd="0" presId="urn:microsoft.com/office/officeart/2005/8/layout/hProcess11"/>
    <dgm:cxn modelId="{A1B638AF-2CC7-4971-BCE7-183AC7939A21}" type="presParOf" srcId="{61458B22-242F-4610-B481-45900DFB44E3}" destId="{CA7AA51C-B6B4-47F2-A128-C87EA173E565}" srcOrd="0" destOrd="0" presId="urn:microsoft.com/office/officeart/2005/8/layout/hProcess11"/>
    <dgm:cxn modelId="{CFA349A7-DFBA-436B-BA1B-63C2F524E6B0}" type="presParOf" srcId="{61458B22-242F-4610-B481-45900DFB44E3}" destId="{82887036-1A5E-4F03-ADF0-AB6B39C2E90E}" srcOrd="1" destOrd="0" presId="urn:microsoft.com/office/officeart/2005/8/layout/hProcess11"/>
    <dgm:cxn modelId="{DB096FFF-26B2-4AD3-8EF8-1E681CEFDC4F}" type="presParOf" srcId="{61458B22-242F-4610-B481-45900DFB44E3}" destId="{777C6A4D-F6DE-4DA5-BC94-70E691352633}" srcOrd="2" destOrd="0" presId="urn:microsoft.com/office/officeart/2005/8/layout/hProcess11"/>
    <dgm:cxn modelId="{FC6601A0-7A1E-4D9A-ADDA-E65A26D07887}" type="presParOf" srcId="{3E8F8BD7-31CF-4A0E-B948-AF6535678FF7}" destId="{60BBF849-DC7A-4C3B-8152-41234DE59F29}" srcOrd="7" destOrd="0" presId="urn:microsoft.com/office/officeart/2005/8/layout/hProcess11"/>
    <dgm:cxn modelId="{89A1649F-841F-4FA3-8C1B-72A724A40C5F}" type="presParOf" srcId="{3E8F8BD7-31CF-4A0E-B948-AF6535678FF7}" destId="{1F9D9B94-1EB7-4A99-A8E6-4018462C27AD}" srcOrd="8" destOrd="0" presId="urn:microsoft.com/office/officeart/2005/8/layout/hProcess11"/>
    <dgm:cxn modelId="{68D1B07D-E64A-4524-8F01-56AB1F53D12E}" type="presParOf" srcId="{1F9D9B94-1EB7-4A99-A8E6-4018462C27AD}" destId="{602D7838-7CB1-414B-A2A3-AD550EF2B43F}" srcOrd="0" destOrd="0" presId="urn:microsoft.com/office/officeart/2005/8/layout/hProcess11"/>
    <dgm:cxn modelId="{21840878-04F7-4B54-B324-CC14D16C472F}" type="presParOf" srcId="{1F9D9B94-1EB7-4A99-A8E6-4018462C27AD}" destId="{7F996566-2B6B-487E-891C-6E3583BBD2AA}" srcOrd="1" destOrd="0" presId="urn:microsoft.com/office/officeart/2005/8/layout/hProcess11"/>
    <dgm:cxn modelId="{912C0EF6-C2A3-4048-959F-FD463A3F47F7}" type="presParOf" srcId="{1F9D9B94-1EB7-4A99-A8E6-4018462C27AD}" destId="{0ECC21C1-2EC1-467F-A6E3-DDACB1AAFF0B}" srcOrd="2" destOrd="0" presId="urn:microsoft.com/office/officeart/2005/8/layout/hProcess11"/>
    <dgm:cxn modelId="{07F09FBB-18BE-42F1-BD97-FED6DF6E9099}" type="presParOf" srcId="{3E8F8BD7-31CF-4A0E-B948-AF6535678FF7}" destId="{6E8EBDD1-D7CD-4744-A7CC-0D052CC9A8F4}" srcOrd="9" destOrd="0" presId="urn:microsoft.com/office/officeart/2005/8/layout/hProcess11"/>
    <dgm:cxn modelId="{B6A94398-BD4A-4D71-9C59-4DB97578E495}" type="presParOf" srcId="{3E8F8BD7-31CF-4A0E-B948-AF6535678FF7}" destId="{82A96023-B896-4601-8CAD-4A5EE4ED7828}" srcOrd="10" destOrd="0" presId="urn:microsoft.com/office/officeart/2005/8/layout/hProcess11"/>
    <dgm:cxn modelId="{B8B47A90-CC61-40CF-954A-76DD1608FA44}" type="presParOf" srcId="{82A96023-B896-4601-8CAD-4A5EE4ED7828}" destId="{29F6393B-1FC7-4FBD-A4C0-246AD1371898}" srcOrd="0" destOrd="0" presId="urn:microsoft.com/office/officeart/2005/8/layout/hProcess11"/>
    <dgm:cxn modelId="{D3C639FC-A6E1-4F50-A2AA-663F853D38C5}" type="presParOf" srcId="{82A96023-B896-4601-8CAD-4A5EE4ED7828}" destId="{3C2C1055-F1C2-4B92-A45F-440C02EF38D1}" srcOrd="1" destOrd="0" presId="urn:microsoft.com/office/officeart/2005/8/layout/hProcess11"/>
    <dgm:cxn modelId="{85E4B586-873C-4DED-8341-20CDC3495EB5}" type="presParOf" srcId="{82A96023-B896-4601-8CAD-4A5EE4ED7828}" destId="{CF01FF1D-B60A-4A40-B8A5-CBA406844632}" srcOrd="2" destOrd="0" presId="urn:microsoft.com/office/officeart/2005/8/layout/hProcess11"/>
    <dgm:cxn modelId="{B7CDD3F1-73B6-47DF-8989-DB4B2F013AFE}" type="presParOf" srcId="{3E8F8BD7-31CF-4A0E-B948-AF6535678FF7}" destId="{D1DBA3B0-772F-4680-9948-C7154131BB95}" srcOrd="11" destOrd="0" presId="urn:microsoft.com/office/officeart/2005/8/layout/hProcess11"/>
    <dgm:cxn modelId="{40037213-A9A1-4281-BD44-C4848A23B979}" type="presParOf" srcId="{3E8F8BD7-31CF-4A0E-B948-AF6535678FF7}" destId="{606892FE-54FC-4CC6-AA21-F227A2825219}" srcOrd="12" destOrd="0" presId="urn:microsoft.com/office/officeart/2005/8/layout/hProcess11"/>
    <dgm:cxn modelId="{DD09235F-EB82-47E6-9CB7-DD3FCFDFF193}" type="presParOf" srcId="{606892FE-54FC-4CC6-AA21-F227A2825219}" destId="{2351673C-3F29-438C-8089-797063134A63}" srcOrd="0" destOrd="0" presId="urn:microsoft.com/office/officeart/2005/8/layout/hProcess11"/>
    <dgm:cxn modelId="{1C1918A9-2CD1-41B9-A542-024C78349BB3}" type="presParOf" srcId="{606892FE-54FC-4CC6-AA21-F227A2825219}" destId="{25EC41DC-F15C-4F1C-BFCC-3D573BF02AC9}" srcOrd="1" destOrd="0" presId="urn:microsoft.com/office/officeart/2005/8/layout/hProcess11"/>
    <dgm:cxn modelId="{AA6D4AA3-AADF-46B6-80EA-7924742772A1}" type="presParOf" srcId="{606892FE-54FC-4CC6-AA21-F227A2825219}" destId="{DBFC7298-9C5E-494C-8756-6CC647AAF950}" srcOrd="2" destOrd="0" presId="urn:microsoft.com/office/officeart/2005/8/layout/hProcess11"/>
    <dgm:cxn modelId="{3326A5E3-41E0-47FE-B24B-2C1920C1A6E6}" type="presParOf" srcId="{3E8F8BD7-31CF-4A0E-B948-AF6535678FF7}" destId="{56EEFABA-8099-4551-A9AF-5F9B53BB9E3A}" srcOrd="13" destOrd="0" presId="urn:microsoft.com/office/officeart/2005/8/layout/hProcess11"/>
    <dgm:cxn modelId="{3869FCD8-6A15-4BEB-A6BC-3ECDB52FE805}" type="presParOf" srcId="{3E8F8BD7-31CF-4A0E-B948-AF6535678FF7}" destId="{60D11CE8-ECCC-4D44-B097-02957CF71651}" srcOrd="14" destOrd="0" presId="urn:microsoft.com/office/officeart/2005/8/layout/hProcess11"/>
    <dgm:cxn modelId="{C24D30DF-35CC-4A0C-9115-2E5D138700B8}" type="presParOf" srcId="{60D11CE8-ECCC-4D44-B097-02957CF71651}" destId="{7C9F14BE-E01A-48A3-9234-869F43F8F732}" srcOrd="0" destOrd="0" presId="urn:microsoft.com/office/officeart/2005/8/layout/hProcess11"/>
    <dgm:cxn modelId="{58F25B39-3853-425D-9052-DE5B4EEDC3F9}" type="presParOf" srcId="{60D11CE8-ECCC-4D44-B097-02957CF71651}" destId="{722548D4-455A-44C5-BCC8-E7B451D86167}" srcOrd="1" destOrd="0" presId="urn:microsoft.com/office/officeart/2005/8/layout/hProcess11"/>
    <dgm:cxn modelId="{2BF30C83-74CB-4652-AA52-2C0848F626EF}" type="presParOf" srcId="{60D11CE8-ECCC-4D44-B097-02957CF71651}" destId="{597730DF-C2FB-401F-9652-6F9E58400F19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493EE8A-A7AB-4090-8573-499AA0CA0EE2}" type="doc">
      <dgm:prSet loTypeId="urn:microsoft.com/office/officeart/2005/8/layout/cycle3" loCatId="cycle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D91ACBB1-2B03-493D-890D-5B1CDB6A25E6}">
      <dgm:prSet phldrT="[文本]"/>
      <dgm:spPr/>
      <dgm:t>
        <a:bodyPr/>
        <a:lstStyle/>
        <a:p>
          <a:r>
            <a:rPr lang="en-US" altLang="zh-CN" dirty="0"/>
            <a:t>Change time</a:t>
          </a:r>
          <a:endParaRPr lang="zh-CN" altLang="en-US" dirty="0"/>
        </a:p>
      </dgm:t>
    </dgm:pt>
    <dgm:pt modelId="{247E1C0D-AFE1-4E78-9B12-154AB0FAB4E6}" type="parTrans" cxnId="{64212A82-1CAA-41CA-87D3-6829790BF6ED}">
      <dgm:prSet/>
      <dgm:spPr/>
      <dgm:t>
        <a:bodyPr/>
        <a:lstStyle/>
        <a:p>
          <a:endParaRPr lang="zh-CN" altLang="en-US"/>
        </a:p>
      </dgm:t>
    </dgm:pt>
    <dgm:pt modelId="{A513DDA7-4B76-43DF-A359-6ACB293291D9}" type="sibTrans" cxnId="{64212A82-1CAA-41CA-87D3-6829790BF6ED}">
      <dgm:prSet/>
      <dgm:spPr/>
      <dgm:t>
        <a:bodyPr/>
        <a:lstStyle/>
        <a:p>
          <a:endParaRPr lang="zh-CN" altLang="en-US"/>
        </a:p>
      </dgm:t>
    </dgm:pt>
    <dgm:pt modelId="{E56D41A3-9022-4892-BB51-840B4601CDCC}">
      <dgm:prSet phldrT="[文本]"/>
      <dgm:spPr/>
      <dgm:t>
        <a:bodyPr/>
        <a:lstStyle/>
        <a:p>
          <a:r>
            <a:rPr lang="en-US" altLang="zh-CN" dirty="0"/>
            <a:t>Refresh location</a:t>
          </a:r>
          <a:endParaRPr lang="zh-CN" altLang="en-US" dirty="0"/>
        </a:p>
      </dgm:t>
    </dgm:pt>
    <dgm:pt modelId="{371925F5-C397-4177-B5BA-58E8F3F45C7E}" type="parTrans" cxnId="{DE892D61-15FA-4520-8E44-D9B1C1E789D5}">
      <dgm:prSet/>
      <dgm:spPr/>
      <dgm:t>
        <a:bodyPr/>
        <a:lstStyle/>
        <a:p>
          <a:endParaRPr lang="zh-CN" altLang="en-US"/>
        </a:p>
      </dgm:t>
    </dgm:pt>
    <dgm:pt modelId="{43495E6F-438E-4B2A-AB1D-B228E6FF5627}" type="sibTrans" cxnId="{DE892D61-15FA-4520-8E44-D9B1C1E789D5}">
      <dgm:prSet/>
      <dgm:spPr/>
      <dgm:t>
        <a:bodyPr/>
        <a:lstStyle/>
        <a:p>
          <a:endParaRPr lang="zh-CN" altLang="en-US"/>
        </a:p>
      </dgm:t>
    </dgm:pt>
    <dgm:pt modelId="{B5A24889-3958-4734-AEC8-78C0F125EAE8}">
      <dgm:prSet phldrT="[文本]"/>
      <dgm:spPr/>
      <dgm:t>
        <a:bodyPr/>
        <a:lstStyle/>
        <a:p>
          <a:r>
            <a:rPr lang="en-US" altLang="zh-CN" dirty="0"/>
            <a:t>Check collision</a:t>
          </a:r>
          <a:endParaRPr lang="zh-CN" altLang="en-US" dirty="0"/>
        </a:p>
      </dgm:t>
    </dgm:pt>
    <dgm:pt modelId="{53246414-BD26-44AC-81B3-AF78A51CAC5A}" type="parTrans" cxnId="{05A7050E-551B-4C96-8B7C-D45C836593B8}">
      <dgm:prSet/>
      <dgm:spPr/>
      <dgm:t>
        <a:bodyPr/>
        <a:lstStyle/>
        <a:p>
          <a:endParaRPr lang="zh-CN" altLang="en-US"/>
        </a:p>
      </dgm:t>
    </dgm:pt>
    <dgm:pt modelId="{0B050454-016F-4581-B0E5-1A9C540E6627}" type="sibTrans" cxnId="{05A7050E-551B-4C96-8B7C-D45C836593B8}">
      <dgm:prSet/>
      <dgm:spPr/>
      <dgm:t>
        <a:bodyPr/>
        <a:lstStyle/>
        <a:p>
          <a:endParaRPr lang="zh-CN" altLang="en-US"/>
        </a:p>
      </dgm:t>
    </dgm:pt>
    <dgm:pt modelId="{055744F7-4849-48CC-80A7-9D3F932F21C1}">
      <dgm:prSet phldrT="[文本]"/>
      <dgm:spPr/>
      <dgm:t>
        <a:bodyPr/>
        <a:lstStyle/>
        <a:p>
          <a:r>
            <a:rPr lang="en-US" altLang="zh-CN" dirty="0"/>
            <a:t>Calculate velocity</a:t>
          </a:r>
          <a:endParaRPr lang="zh-CN" altLang="en-US" dirty="0"/>
        </a:p>
      </dgm:t>
    </dgm:pt>
    <dgm:pt modelId="{E64ADCA7-9878-408A-BBBA-51D63CA84BB3}" type="parTrans" cxnId="{9C73BFCE-4285-4A54-A942-C9CCB2D1609E}">
      <dgm:prSet/>
      <dgm:spPr/>
      <dgm:t>
        <a:bodyPr/>
        <a:lstStyle/>
        <a:p>
          <a:endParaRPr lang="zh-CN" altLang="en-US"/>
        </a:p>
      </dgm:t>
    </dgm:pt>
    <dgm:pt modelId="{9BB40803-461E-45C7-817A-117C274C5888}" type="sibTrans" cxnId="{9C73BFCE-4285-4A54-A942-C9CCB2D1609E}">
      <dgm:prSet/>
      <dgm:spPr/>
      <dgm:t>
        <a:bodyPr/>
        <a:lstStyle/>
        <a:p>
          <a:endParaRPr lang="zh-CN" altLang="en-US"/>
        </a:p>
      </dgm:t>
    </dgm:pt>
    <dgm:pt modelId="{FA2867A1-C550-49C6-85AE-2106B679DF04}">
      <dgm:prSet phldrT="[文本]"/>
      <dgm:spPr/>
      <dgm:t>
        <a:bodyPr/>
        <a:lstStyle/>
        <a:p>
          <a:r>
            <a:rPr lang="en-US" altLang="zh-CN" dirty="0"/>
            <a:t>Save data</a:t>
          </a:r>
          <a:endParaRPr lang="zh-CN" altLang="en-US" dirty="0"/>
        </a:p>
      </dgm:t>
    </dgm:pt>
    <dgm:pt modelId="{3E17F1B4-858D-425C-8D14-63EFBAA75E21}" type="parTrans" cxnId="{3CED305E-B338-49D0-87C4-BE2082A7CA09}">
      <dgm:prSet/>
      <dgm:spPr/>
      <dgm:t>
        <a:bodyPr/>
        <a:lstStyle/>
        <a:p>
          <a:endParaRPr lang="zh-CN" altLang="en-US"/>
        </a:p>
      </dgm:t>
    </dgm:pt>
    <dgm:pt modelId="{E9585DF2-FA20-4827-96FF-3A40E228EA36}" type="sibTrans" cxnId="{3CED305E-B338-49D0-87C4-BE2082A7CA09}">
      <dgm:prSet/>
      <dgm:spPr/>
      <dgm:t>
        <a:bodyPr/>
        <a:lstStyle/>
        <a:p>
          <a:endParaRPr lang="zh-CN" altLang="en-US"/>
        </a:p>
      </dgm:t>
    </dgm:pt>
    <dgm:pt modelId="{693F067F-1D67-4E6D-9472-B47AB195416B}" type="pres">
      <dgm:prSet presAssocID="{F493EE8A-A7AB-4090-8573-499AA0CA0EE2}" presName="Name0" presStyleCnt="0">
        <dgm:presLayoutVars>
          <dgm:dir/>
          <dgm:resizeHandles val="exact"/>
        </dgm:presLayoutVars>
      </dgm:prSet>
      <dgm:spPr/>
    </dgm:pt>
    <dgm:pt modelId="{0A74A93E-E6A5-42E6-A8FB-AC52F2440797}" type="pres">
      <dgm:prSet presAssocID="{F493EE8A-A7AB-4090-8573-499AA0CA0EE2}" presName="cycle" presStyleCnt="0"/>
      <dgm:spPr/>
    </dgm:pt>
    <dgm:pt modelId="{82AD1DAE-D65A-4E26-988B-CCDB615A7012}" type="pres">
      <dgm:prSet presAssocID="{E56D41A3-9022-4892-BB51-840B4601CDCC}" presName="nodeFirstNode" presStyleLbl="node1" presStyleIdx="0" presStyleCnt="5">
        <dgm:presLayoutVars>
          <dgm:bulletEnabled val="1"/>
        </dgm:presLayoutVars>
      </dgm:prSet>
      <dgm:spPr/>
    </dgm:pt>
    <dgm:pt modelId="{A1EA97B3-A38F-45B8-80BC-BF42FC5E8124}" type="pres">
      <dgm:prSet presAssocID="{43495E6F-438E-4B2A-AB1D-B228E6FF5627}" presName="sibTransFirstNode" presStyleLbl="bgShp" presStyleIdx="0" presStyleCnt="1"/>
      <dgm:spPr/>
    </dgm:pt>
    <dgm:pt modelId="{A84C9241-A0C1-4CAE-8D29-628FD48F0B4F}" type="pres">
      <dgm:prSet presAssocID="{FA2867A1-C550-49C6-85AE-2106B679DF04}" presName="nodeFollowingNodes" presStyleLbl="node1" presStyleIdx="1" presStyleCnt="5">
        <dgm:presLayoutVars>
          <dgm:bulletEnabled val="1"/>
        </dgm:presLayoutVars>
      </dgm:prSet>
      <dgm:spPr/>
    </dgm:pt>
    <dgm:pt modelId="{3932B9A2-912C-4A34-A9E5-981F7CEB58D2}" type="pres">
      <dgm:prSet presAssocID="{B5A24889-3958-4734-AEC8-78C0F125EAE8}" presName="nodeFollowingNodes" presStyleLbl="node1" presStyleIdx="2" presStyleCnt="5">
        <dgm:presLayoutVars>
          <dgm:bulletEnabled val="1"/>
        </dgm:presLayoutVars>
      </dgm:prSet>
      <dgm:spPr/>
    </dgm:pt>
    <dgm:pt modelId="{8AEDB0C6-8323-4698-9C76-44B5DCACEFFA}" type="pres">
      <dgm:prSet presAssocID="{055744F7-4849-48CC-80A7-9D3F932F21C1}" presName="nodeFollowingNodes" presStyleLbl="node1" presStyleIdx="3" presStyleCnt="5">
        <dgm:presLayoutVars>
          <dgm:bulletEnabled val="1"/>
        </dgm:presLayoutVars>
      </dgm:prSet>
      <dgm:spPr/>
    </dgm:pt>
    <dgm:pt modelId="{2A63A5BA-D4A7-4FAF-AC2F-8C1BBCC50F08}" type="pres">
      <dgm:prSet presAssocID="{D91ACBB1-2B03-493D-890D-5B1CDB6A25E6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194C13F5-B76B-4E75-A141-6740EA47F2A1}" type="presOf" srcId="{D91ACBB1-2B03-493D-890D-5B1CDB6A25E6}" destId="{2A63A5BA-D4A7-4FAF-AC2F-8C1BBCC50F08}" srcOrd="0" destOrd="0" presId="urn:microsoft.com/office/officeart/2005/8/layout/cycle3"/>
    <dgm:cxn modelId="{86E983D1-11C6-418F-9758-19E91E07C511}" type="presOf" srcId="{055744F7-4849-48CC-80A7-9D3F932F21C1}" destId="{8AEDB0C6-8323-4698-9C76-44B5DCACEFFA}" srcOrd="0" destOrd="0" presId="urn:microsoft.com/office/officeart/2005/8/layout/cycle3"/>
    <dgm:cxn modelId="{64212A82-1CAA-41CA-87D3-6829790BF6ED}" srcId="{F493EE8A-A7AB-4090-8573-499AA0CA0EE2}" destId="{D91ACBB1-2B03-493D-890D-5B1CDB6A25E6}" srcOrd="4" destOrd="0" parTransId="{247E1C0D-AFE1-4E78-9B12-154AB0FAB4E6}" sibTransId="{A513DDA7-4B76-43DF-A359-6ACB293291D9}"/>
    <dgm:cxn modelId="{9C73BFCE-4285-4A54-A942-C9CCB2D1609E}" srcId="{F493EE8A-A7AB-4090-8573-499AA0CA0EE2}" destId="{055744F7-4849-48CC-80A7-9D3F932F21C1}" srcOrd="3" destOrd="0" parTransId="{E64ADCA7-9878-408A-BBBA-51D63CA84BB3}" sibTransId="{9BB40803-461E-45C7-817A-117C274C5888}"/>
    <dgm:cxn modelId="{DE892D61-15FA-4520-8E44-D9B1C1E789D5}" srcId="{F493EE8A-A7AB-4090-8573-499AA0CA0EE2}" destId="{E56D41A3-9022-4892-BB51-840B4601CDCC}" srcOrd="0" destOrd="0" parTransId="{371925F5-C397-4177-B5BA-58E8F3F45C7E}" sibTransId="{43495E6F-438E-4B2A-AB1D-B228E6FF5627}"/>
    <dgm:cxn modelId="{D4C7398B-1025-4CA4-94A9-A5CC29590399}" type="presOf" srcId="{43495E6F-438E-4B2A-AB1D-B228E6FF5627}" destId="{A1EA97B3-A38F-45B8-80BC-BF42FC5E8124}" srcOrd="0" destOrd="0" presId="urn:microsoft.com/office/officeart/2005/8/layout/cycle3"/>
    <dgm:cxn modelId="{05A7050E-551B-4C96-8B7C-D45C836593B8}" srcId="{F493EE8A-A7AB-4090-8573-499AA0CA0EE2}" destId="{B5A24889-3958-4734-AEC8-78C0F125EAE8}" srcOrd="2" destOrd="0" parTransId="{53246414-BD26-44AC-81B3-AF78A51CAC5A}" sibTransId="{0B050454-016F-4581-B0E5-1A9C540E6627}"/>
    <dgm:cxn modelId="{37A22E2E-7D2E-46BB-AC8B-70E274CBFCEF}" type="presOf" srcId="{FA2867A1-C550-49C6-85AE-2106B679DF04}" destId="{A84C9241-A0C1-4CAE-8D29-628FD48F0B4F}" srcOrd="0" destOrd="0" presId="urn:microsoft.com/office/officeart/2005/8/layout/cycle3"/>
    <dgm:cxn modelId="{3CED305E-B338-49D0-87C4-BE2082A7CA09}" srcId="{F493EE8A-A7AB-4090-8573-499AA0CA0EE2}" destId="{FA2867A1-C550-49C6-85AE-2106B679DF04}" srcOrd="1" destOrd="0" parTransId="{3E17F1B4-858D-425C-8D14-63EFBAA75E21}" sibTransId="{E9585DF2-FA20-4827-96FF-3A40E228EA36}"/>
    <dgm:cxn modelId="{7498A580-80BA-4A70-A966-F6CEE3955525}" type="presOf" srcId="{E56D41A3-9022-4892-BB51-840B4601CDCC}" destId="{82AD1DAE-D65A-4E26-988B-CCDB615A7012}" srcOrd="0" destOrd="0" presId="urn:microsoft.com/office/officeart/2005/8/layout/cycle3"/>
    <dgm:cxn modelId="{5BAC4B3B-133E-4BCD-9638-56BA96B552EE}" type="presOf" srcId="{B5A24889-3958-4734-AEC8-78C0F125EAE8}" destId="{3932B9A2-912C-4A34-A9E5-981F7CEB58D2}" srcOrd="0" destOrd="0" presId="urn:microsoft.com/office/officeart/2005/8/layout/cycle3"/>
    <dgm:cxn modelId="{6FE662F8-E989-4FA1-81AA-A4756A34AFDF}" type="presOf" srcId="{F493EE8A-A7AB-4090-8573-499AA0CA0EE2}" destId="{693F067F-1D67-4E6D-9472-B47AB195416B}" srcOrd="0" destOrd="0" presId="urn:microsoft.com/office/officeart/2005/8/layout/cycle3"/>
    <dgm:cxn modelId="{5464D65D-5F6A-4BFF-B67F-A3C1A8EFCCB7}" type="presParOf" srcId="{693F067F-1D67-4E6D-9472-B47AB195416B}" destId="{0A74A93E-E6A5-42E6-A8FB-AC52F2440797}" srcOrd="0" destOrd="0" presId="urn:microsoft.com/office/officeart/2005/8/layout/cycle3"/>
    <dgm:cxn modelId="{8545889E-DF96-4886-94DB-29E0B2B0547B}" type="presParOf" srcId="{0A74A93E-E6A5-42E6-A8FB-AC52F2440797}" destId="{82AD1DAE-D65A-4E26-988B-CCDB615A7012}" srcOrd="0" destOrd="0" presId="urn:microsoft.com/office/officeart/2005/8/layout/cycle3"/>
    <dgm:cxn modelId="{BD322289-E7F6-4F16-977E-FFEBF8C3A8B2}" type="presParOf" srcId="{0A74A93E-E6A5-42E6-A8FB-AC52F2440797}" destId="{A1EA97B3-A38F-45B8-80BC-BF42FC5E8124}" srcOrd="1" destOrd="0" presId="urn:microsoft.com/office/officeart/2005/8/layout/cycle3"/>
    <dgm:cxn modelId="{27B76EC0-1D0F-481E-884C-1433A81E57FD}" type="presParOf" srcId="{0A74A93E-E6A5-42E6-A8FB-AC52F2440797}" destId="{A84C9241-A0C1-4CAE-8D29-628FD48F0B4F}" srcOrd="2" destOrd="0" presId="urn:microsoft.com/office/officeart/2005/8/layout/cycle3"/>
    <dgm:cxn modelId="{3709C040-EFD3-4437-AF10-651CF67BF10A}" type="presParOf" srcId="{0A74A93E-E6A5-42E6-A8FB-AC52F2440797}" destId="{3932B9A2-912C-4A34-A9E5-981F7CEB58D2}" srcOrd="3" destOrd="0" presId="urn:microsoft.com/office/officeart/2005/8/layout/cycle3"/>
    <dgm:cxn modelId="{A0B43CED-F408-4F2E-8916-93933A19DE99}" type="presParOf" srcId="{0A74A93E-E6A5-42E6-A8FB-AC52F2440797}" destId="{8AEDB0C6-8323-4698-9C76-44B5DCACEFFA}" srcOrd="4" destOrd="0" presId="urn:microsoft.com/office/officeart/2005/8/layout/cycle3"/>
    <dgm:cxn modelId="{931E883B-9F9B-425C-9AFB-DBECD95390B7}" type="presParOf" srcId="{0A74A93E-E6A5-42E6-A8FB-AC52F2440797}" destId="{2A63A5BA-D4A7-4FAF-AC2F-8C1BBCC50F08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2539A1A-8F34-4178-A488-45547980B4AE}" type="doc">
      <dgm:prSet loTypeId="urn:microsoft.com/office/officeart/2005/8/layout/cycle3" loCatId="cycle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69EF5F7F-D45E-4465-9875-44CCE7F40F8D}">
      <dgm:prSet phldrT="[文本]"/>
      <dgm:spPr/>
      <dgm:t>
        <a:bodyPr/>
        <a:lstStyle/>
        <a:p>
          <a:r>
            <a:rPr lang="en-US" altLang="zh-CN" dirty="0"/>
            <a:t>Calculate current position</a:t>
          </a:r>
          <a:endParaRPr lang="zh-CN" altLang="en-US" dirty="0"/>
        </a:p>
      </dgm:t>
    </dgm:pt>
    <dgm:pt modelId="{9AD30046-1E6C-4864-85F0-1720D0A4D868}" type="parTrans" cxnId="{73813DAB-8C71-410A-B4FC-A71D727F03CC}">
      <dgm:prSet/>
      <dgm:spPr/>
      <dgm:t>
        <a:bodyPr/>
        <a:lstStyle/>
        <a:p>
          <a:endParaRPr lang="zh-CN" altLang="en-US"/>
        </a:p>
      </dgm:t>
    </dgm:pt>
    <dgm:pt modelId="{FA0D98A4-F563-43F6-9E01-D0CD0B712A6F}" type="sibTrans" cxnId="{73813DAB-8C71-410A-B4FC-A71D727F03CC}">
      <dgm:prSet/>
      <dgm:spPr/>
      <dgm:t>
        <a:bodyPr/>
        <a:lstStyle/>
        <a:p>
          <a:endParaRPr lang="zh-CN" altLang="en-US"/>
        </a:p>
      </dgm:t>
    </dgm:pt>
    <dgm:pt modelId="{988B7D2F-D0CF-45C9-A924-490BB6E8E6F6}">
      <dgm:prSet phldrT="[文本]"/>
      <dgm:spPr/>
      <dgm:t>
        <a:bodyPr/>
        <a:lstStyle/>
        <a:p>
          <a:r>
            <a:rPr lang="en-US" altLang="zh-CN" dirty="0"/>
            <a:t>Draw </a:t>
          </a:r>
          <a:endParaRPr lang="zh-CN" altLang="en-US" dirty="0"/>
        </a:p>
      </dgm:t>
    </dgm:pt>
    <dgm:pt modelId="{78633EAA-16B8-4B08-A2D5-DFFF925DB71F}" type="parTrans" cxnId="{B947C82C-ABBE-4F14-A62B-1B64C10EEBEE}">
      <dgm:prSet/>
      <dgm:spPr/>
      <dgm:t>
        <a:bodyPr/>
        <a:lstStyle/>
        <a:p>
          <a:endParaRPr lang="zh-CN" altLang="en-US"/>
        </a:p>
      </dgm:t>
    </dgm:pt>
    <dgm:pt modelId="{0C2A1A68-6272-45F2-A58B-77654D6381B0}" type="sibTrans" cxnId="{B947C82C-ABBE-4F14-A62B-1B64C10EEBEE}">
      <dgm:prSet/>
      <dgm:spPr/>
      <dgm:t>
        <a:bodyPr/>
        <a:lstStyle/>
        <a:p>
          <a:endParaRPr lang="zh-CN" altLang="en-US"/>
        </a:p>
      </dgm:t>
    </dgm:pt>
    <dgm:pt modelId="{D7F744CA-967E-4EE9-B2B5-832951B1A4F5}">
      <dgm:prSet phldrT="[文本]"/>
      <dgm:spPr/>
      <dgm:t>
        <a:bodyPr/>
        <a:lstStyle/>
        <a:p>
          <a:r>
            <a:rPr lang="en-US" altLang="zh-CN" dirty="0"/>
            <a:t>Get data</a:t>
          </a:r>
          <a:endParaRPr lang="zh-CN" altLang="en-US" dirty="0"/>
        </a:p>
      </dgm:t>
    </dgm:pt>
    <dgm:pt modelId="{E4D818A9-CCFA-4B1D-8321-BB0186C1803E}" type="parTrans" cxnId="{558B6933-28E3-4172-8617-3CE00582517C}">
      <dgm:prSet/>
      <dgm:spPr/>
      <dgm:t>
        <a:bodyPr/>
        <a:lstStyle/>
        <a:p>
          <a:endParaRPr lang="zh-CN" altLang="en-US"/>
        </a:p>
      </dgm:t>
    </dgm:pt>
    <dgm:pt modelId="{C9D2CB0D-9A24-40D8-8159-2F5F195FBC84}" type="sibTrans" cxnId="{558B6933-28E3-4172-8617-3CE00582517C}">
      <dgm:prSet/>
      <dgm:spPr/>
      <dgm:t>
        <a:bodyPr/>
        <a:lstStyle/>
        <a:p>
          <a:endParaRPr lang="zh-CN" altLang="en-US"/>
        </a:p>
      </dgm:t>
    </dgm:pt>
    <dgm:pt modelId="{D1B4D1E8-E203-4262-948F-38B182F29921}" type="pres">
      <dgm:prSet presAssocID="{E2539A1A-8F34-4178-A488-45547980B4AE}" presName="Name0" presStyleCnt="0">
        <dgm:presLayoutVars>
          <dgm:dir/>
          <dgm:resizeHandles val="exact"/>
        </dgm:presLayoutVars>
      </dgm:prSet>
      <dgm:spPr/>
    </dgm:pt>
    <dgm:pt modelId="{09A241F3-B8E7-4E2F-9251-6C88ADBD54B5}" type="pres">
      <dgm:prSet presAssocID="{E2539A1A-8F34-4178-A488-45547980B4AE}" presName="cycle" presStyleCnt="0"/>
      <dgm:spPr/>
    </dgm:pt>
    <dgm:pt modelId="{247CF12D-D5C8-4391-9289-47BC7D5068A1}" type="pres">
      <dgm:prSet presAssocID="{69EF5F7F-D45E-4465-9875-44CCE7F40F8D}" presName="nodeFirstNode" presStyleLbl="node1" presStyleIdx="0" presStyleCnt="3" custRadScaleRad="114888" custRadScaleInc="46517">
        <dgm:presLayoutVars>
          <dgm:bulletEnabled val="1"/>
        </dgm:presLayoutVars>
      </dgm:prSet>
      <dgm:spPr/>
    </dgm:pt>
    <dgm:pt modelId="{8DE8345A-C1F9-4F33-AEE6-5DE6836C852B}" type="pres">
      <dgm:prSet presAssocID="{FA0D98A4-F563-43F6-9E01-D0CD0B712A6F}" presName="sibTransFirstNode" presStyleLbl="bgShp" presStyleIdx="0" presStyleCnt="1" custAng="3114645" custLinFactNeighborX="-37203" custLinFactNeighborY="40"/>
      <dgm:spPr/>
    </dgm:pt>
    <dgm:pt modelId="{F3689033-2828-4BF7-8F32-B104FC656346}" type="pres">
      <dgm:prSet presAssocID="{988B7D2F-D0CF-45C9-A924-490BB6E8E6F6}" presName="nodeFollowingNodes" presStyleLbl="node1" presStyleIdx="1" presStyleCnt="3" custRadScaleRad="88087" custRadScaleInc="25326">
        <dgm:presLayoutVars>
          <dgm:bulletEnabled val="1"/>
        </dgm:presLayoutVars>
      </dgm:prSet>
      <dgm:spPr/>
    </dgm:pt>
    <dgm:pt modelId="{C8CEFB07-4F4A-4457-A793-135FE6F3602A}" type="pres">
      <dgm:prSet presAssocID="{D7F744CA-967E-4EE9-B2B5-832951B1A4F5}" presName="nodeFollowingNodes" presStyleLbl="node1" presStyleIdx="2" presStyleCnt="3" custRadScaleRad="93728" custRadScaleInc="50522">
        <dgm:presLayoutVars>
          <dgm:bulletEnabled val="1"/>
        </dgm:presLayoutVars>
      </dgm:prSet>
      <dgm:spPr/>
    </dgm:pt>
  </dgm:ptLst>
  <dgm:cxnLst>
    <dgm:cxn modelId="{FCD343AB-CEF9-4C05-AA25-FBC3DE18AF24}" type="presOf" srcId="{988B7D2F-D0CF-45C9-A924-490BB6E8E6F6}" destId="{F3689033-2828-4BF7-8F32-B104FC656346}" srcOrd="0" destOrd="0" presId="urn:microsoft.com/office/officeart/2005/8/layout/cycle3"/>
    <dgm:cxn modelId="{C26D63B8-FF83-4415-B7EB-5F4255E4FDE8}" type="presOf" srcId="{69EF5F7F-D45E-4465-9875-44CCE7F40F8D}" destId="{247CF12D-D5C8-4391-9289-47BC7D5068A1}" srcOrd="0" destOrd="0" presId="urn:microsoft.com/office/officeart/2005/8/layout/cycle3"/>
    <dgm:cxn modelId="{558B6933-28E3-4172-8617-3CE00582517C}" srcId="{E2539A1A-8F34-4178-A488-45547980B4AE}" destId="{D7F744CA-967E-4EE9-B2B5-832951B1A4F5}" srcOrd="2" destOrd="0" parTransId="{E4D818A9-CCFA-4B1D-8321-BB0186C1803E}" sibTransId="{C9D2CB0D-9A24-40D8-8159-2F5F195FBC84}"/>
    <dgm:cxn modelId="{035F79BA-2183-4B9C-A1E5-990155623FC6}" type="presOf" srcId="{E2539A1A-8F34-4178-A488-45547980B4AE}" destId="{D1B4D1E8-E203-4262-948F-38B182F29921}" srcOrd="0" destOrd="0" presId="urn:microsoft.com/office/officeart/2005/8/layout/cycle3"/>
    <dgm:cxn modelId="{044AC0EC-EC53-4490-9582-443DDA5FA0B6}" type="presOf" srcId="{FA0D98A4-F563-43F6-9E01-D0CD0B712A6F}" destId="{8DE8345A-C1F9-4F33-AEE6-5DE6836C852B}" srcOrd="0" destOrd="0" presId="urn:microsoft.com/office/officeart/2005/8/layout/cycle3"/>
    <dgm:cxn modelId="{FEB82D69-590F-4496-ACC8-C5DA23CC0AB3}" type="presOf" srcId="{D7F744CA-967E-4EE9-B2B5-832951B1A4F5}" destId="{C8CEFB07-4F4A-4457-A793-135FE6F3602A}" srcOrd="0" destOrd="0" presId="urn:microsoft.com/office/officeart/2005/8/layout/cycle3"/>
    <dgm:cxn modelId="{B947C82C-ABBE-4F14-A62B-1B64C10EEBEE}" srcId="{E2539A1A-8F34-4178-A488-45547980B4AE}" destId="{988B7D2F-D0CF-45C9-A924-490BB6E8E6F6}" srcOrd="1" destOrd="0" parTransId="{78633EAA-16B8-4B08-A2D5-DFFF925DB71F}" sibTransId="{0C2A1A68-6272-45F2-A58B-77654D6381B0}"/>
    <dgm:cxn modelId="{73813DAB-8C71-410A-B4FC-A71D727F03CC}" srcId="{E2539A1A-8F34-4178-A488-45547980B4AE}" destId="{69EF5F7F-D45E-4465-9875-44CCE7F40F8D}" srcOrd="0" destOrd="0" parTransId="{9AD30046-1E6C-4864-85F0-1720D0A4D868}" sibTransId="{FA0D98A4-F563-43F6-9E01-D0CD0B712A6F}"/>
    <dgm:cxn modelId="{B7672531-F86D-4B83-8BFB-AD537E487001}" type="presParOf" srcId="{D1B4D1E8-E203-4262-948F-38B182F29921}" destId="{09A241F3-B8E7-4E2F-9251-6C88ADBD54B5}" srcOrd="0" destOrd="0" presId="urn:microsoft.com/office/officeart/2005/8/layout/cycle3"/>
    <dgm:cxn modelId="{EC0BE5D6-A60E-414A-A631-9A5F39065042}" type="presParOf" srcId="{09A241F3-B8E7-4E2F-9251-6C88ADBD54B5}" destId="{247CF12D-D5C8-4391-9289-47BC7D5068A1}" srcOrd="0" destOrd="0" presId="urn:microsoft.com/office/officeart/2005/8/layout/cycle3"/>
    <dgm:cxn modelId="{55D7D55D-E5E3-46EC-8398-AB85883FB52E}" type="presParOf" srcId="{09A241F3-B8E7-4E2F-9251-6C88ADBD54B5}" destId="{8DE8345A-C1F9-4F33-AEE6-5DE6836C852B}" srcOrd="1" destOrd="0" presId="urn:microsoft.com/office/officeart/2005/8/layout/cycle3"/>
    <dgm:cxn modelId="{EF26DAAC-BE00-451D-A560-70A299C4A635}" type="presParOf" srcId="{09A241F3-B8E7-4E2F-9251-6C88ADBD54B5}" destId="{F3689033-2828-4BF7-8F32-B104FC656346}" srcOrd="2" destOrd="0" presId="urn:microsoft.com/office/officeart/2005/8/layout/cycle3"/>
    <dgm:cxn modelId="{E24F9A66-4316-4777-9F55-A50DD5E7A938}" type="presParOf" srcId="{09A241F3-B8E7-4E2F-9251-6C88ADBD54B5}" destId="{C8CEFB07-4F4A-4457-A793-135FE6F3602A}" srcOrd="3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9438C5F-88AE-47D1-AABF-D5BE7511E818}" type="doc">
      <dgm:prSet loTypeId="urn:microsoft.com/office/officeart/2005/8/layout/gear1" loCatId="cycle" qsTypeId="urn:microsoft.com/office/officeart/2005/8/quickstyle/simple5" qsCatId="simple" csTypeId="urn:microsoft.com/office/officeart/2005/8/colors/accent1_2" csCatId="accent1" phldr="1"/>
      <dgm:spPr/>
    </dgm:pt>
    <dgm:pt modelId="{D2212239-B8BB-4C5B-8AB7-D7BFD7E762DC}">
      <dgm:prSet phldrT="[文本]"/>
      <dgm:spPr/>
      <dgm:t>
        <a:bodyPr/>
        <a:lstStyle/>
        <a:p>
          <a:r>
            <a:rPr lang="en-US" altLang="zh-CN" dirty="0"/>
            <a:t>Data base</a:t>
          </a:r>
          <a:endParaRPr lang="zh-CN" altLang="en-US" dirty="0"/>
        </a:p>
      </dgm:t>
    </dgm:pt>
    <dgm:pt modelId="{BDF8D3C2-34E1-420A-9F7F-0FD12803F440}" type="sibTrans" cxnId="{B0D1840E-A8FF-4CDB-A375-EF4190E8F619}">
      <dgm:prSet/>
      <dgm:spPr>
        <a:solidFill>
          <a:schemeClr val="accent1">
            <a:hueOff val="0"/>
            <a:satOff val="0"/>
            <a:lumOff val="0"/>
            <a:alpha val="0"/>
          </a:schemeClr>
        </a:solidFill>
      </dgm:spPr>
      <dgm:t>
        <a:bodyPr/>
        <a:lstStyle/>
        <a:p>
          <a:endParaRPr lang="zh-CN" altLang="en-US"/>
        </a:p>
      </dgm:t>
    </dgm:pt>
    <dgm:pt modelId="{649DB971-20EC-4F5D-8C33-67893BD9C9FD}" type="parTrans" cxnId="{B0D1840E-A8FF-4CDB-A375-EF4190E8F619}">
      <dgm:prSet/>
      <dgm:spPr/>
      <dgm:t>
        <a:bodyPr/>
        <a:lstStyle/>
        <a:p>
          <a:endParaRPr lang="zh-CN" altLang="en-US"/>
        </a:p>
      </dgm:t>
    </dgm:pt>
    <dgm:pt modelId="{F446B3A0-B3DB-4C2E-9504-8FF2FA48F3F2}" type="pres">
      <dgm:prSet presAssocID="{E9438C5F-88AE-47D1-AABF-D5BE7511E81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4D1B9A1E-8158-4149-84B6-FA58F6AF0F71}" type="pres">
      <dgm:prSet presAssocID="{D2212239-B8BB-4C5B-8AB7-D7BFD7E762DC}" presName="gear1" presStyleLbl="node1" presStyleIdx="0" presStyleCnt="1" custScaleX="159046" custScaleY="158246" custLinFactNeighborX="-12173" custLinFactNeighborY="-31716">
        <dgm:presLayoutVars>
          <dgm:chMax val="1"/>
          <dgm:bulletEnabled val="1"/>
        </dgm:presLayoutVars>
      </dgm:prSet>
      <dgm:spPr/>
    </dgm:pt>
    <dgm:pt modelId="{C9B625C5-8219-4C37-8E8A-2CAE2399B3BE}" type="pres">
      <dgm:prSet presAssocID="{D2212239-B8BB-4C5B-8AB7-D7BFD7E762DC}" presName="gear1srcNode" presStyleLbl="node1" presStyleIdx="0" presStyleCnt="1"/>
      <dgm:spPr/>
    </dgm:pt>
    <dgm:pt modelId="{DBCC9D25-E9F7-4A15-B187-6589CE108E87}" type="pres">
      <dgm:prSet presAssocID="{D2212239-B8BB-4C5B-8AB7-D7BFD7E762DC}" presName="gear1dstNode" presStyleLbl="node1" presStyleIdx="0" presStyleCnt="1"/>
      <dgm:spPr/>
    </dgm:pt>
    <dgm:pt modelId="{3655E1F6-8D09-40A1-8DE7-9955BD4FA316}" type="pres">
      <dgm:prSet presAssocID="{BDF8D3C2-34E1-420A-9F7F-0FD12803F440}" presName="connector1" presStyleLbl="sibTrans2D1" presStyleIdx="0" presStyleCnt="1"/>
      <dgm:spPr/>
    </dgm:pt>
  </dgm:ptLst>
  <dgm:cxnLst>
    <dgm:cxn modelId="{1923DA0D-94B1-4FC6-AFDA-2D8891056FDD}" type="presOf" srcId="{D2212239-B8BB-4C5B-8AB7-D7BFD7E762DC}" destId="{DBCC9D25-E9F7-4A15-B187-6589CE108E87}" srcOrd="2" destOrd="0" presId="urn:microsoft.com/office/officeart/2005/8/layout/gear1"/>
    <dgm:cxn modelId="{B0D1840E-A8FF-4CDB-A375-EF4190E8F619}" srcId="{E9438C5F-88AE-47D1-AABF-D5BE7511E818}" destId="{D2212239-B8BB-4C5B-8AB7-D7BFD7E762DC}" srcOrd="0" destOrd="0" parTransId="{649DB971-20EC-4F5D-8C33-67893BD9C9FD}" sibTransId="{BDF8D3C2-34E1-420A-9F7F-0FD12803F440}"/>
    <dgm:cxn modelId="{C400566B-3B13-445D-9DA2-CD084D3364DD}" type="presOf" srcId="{D2212239-B8BB-4C5B-8AB7-D7BFD7E762DC}" destId="{C9B625C5-8219-4C37-8E8A-2CAE2399B3BE}" srcOrd="1" destOrd="0" presId="urn:microsoft.com/office/officeart/2005/8/layout/gear1"/>
    <dgm:cxn modelId="{92B68083-895E-4325-9C53-C0E89FC27735}" type="presOf" srcId="{BDF8D3C2-34E1-420A-9F7F-0FD12803F440}" destId="{3655E1F6-8D09-40A1-8DE7-9955BD4FA316}" srcOrd="0" destOrd="0" presId="urn:microsoft.com/office/officeart/2005/8/layout/gear1"/>
    <dgm:cxn modelId="{EB8F7773-9649-4834-9C06-EB306D6B9C57}" type="presOf" srcId="{E9438C5F-88AE-47D1-AABF-D5BE7511E818}" destId="{F446B3A0-B3DB-4C2E-9504-8FF2FA48F3F2}" srcOrd="0" destOrd="0" presId="urn:microsoft.com/office/officeart/2005/8/layout/gear1"/>
    <dgm:cxn modelId="{EE7EBFB4-DCED-4F78-8BDE-D440564F47F8}" type="presOf" srcId="{D2212239-B8BB-4C5B-8AB7-D7BFD7E762DC}" destId="{4D1B9A1E-8158-4149-84B6-FA58F6AF0F71}" srcOrd="0" destOrd="0" presId="urn:microsoft.com/office/officeart/2005/8/layout/gear1"/>
    <dgm:cxn modelId="{277D88A2-102C-4AD9-9C69-2D7171B7E772}" type="presParOf" srcId="{F446B3A0-B3DB-4C2E-9504-8FF2FA48F3F2}" destId="{4D1B9A1E-8158-4149-84B6-FA58F6AF0F71}" srcOrd="0" destOrd="0" presId="urn:microsoft.com/office/officeart/2005/8/layout/gear1"/>
    <dgm:cxn modelId="{219C8711-D56A-4E40-B6E5-AA6AA6AE16CB}" type="presParOf" srcId="{F446B3A0-B3DB-4C2E-9504-8FF2FA48F3F2}" destId="{C9B625C5-8219-4C37-8E8A-2CAE2399B3BE}" srcOrd="1" destOrd="0" presId="urn:microsoft.com/office/officeart/2005/8/layout/gear1"/>
    <dgm:cxn modelId="{DEE2733A-ECA7-4F9A-BD69-1D359A153E77}" type="presParOf" srcId="{F446B3A0-B3DB-4C2E-9504-8FF2FA48F3F2}" destId="{DBCC9D25-E9F7-4A15-B187-6589CE108E87}" srcOrd="2" destOrd="0" presId="urn:microsoft.com/office/officeart/2005/8/layout/gear1"/>
    <dgm:cxn modelId="{F0723042-D70E-450C-99B6-37918A66B7F1}" type="presParOf" srcId="{F446B3A0-B3DB-4C2E-9504-8FF2FA48F3F2}" destId="{3655E1F6-8D09-40A1-8DE7-9955BD4FA316}" srcOrd="3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49B1D54-E040-496B-AE21-452C1EC7B608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D496FAE-C568-430C-BB53-2E2F3F87A4A3}">
      <dgm:prSet phldrT="[文本]"/>
      <dgm:spPr/>
      <dgm:t>
        <a:bodyPr/>
        <a:lstStyle/>
        <a:p>
          <a:r>
            <a:rPr lang="en-US" altLang="zh-CN" dirty="0"/>
            <a:t>3D</a:t>
          </a:r>
          <a:endParaRPr lang="zh-CN" altLang="en-US" dirty="0"/>
        </a:p>
      </dgm:t>
    </dgm:pt>
    <dgm:pt modelId="{76F46365-0A7D-433F-B936-E761735EF105}" type="parTrans" cxnId="{D8A77C6B-1265-4F2E-B92E-3028030689ED}">
      <dgm:prSet/>
      <dgm:spPr/>
      <dgm:t>
        <a:bodyPr/>
        <a:lstStyle/>
        <a:p>
          <a:endParaRPr lang="zh-CN" altLang="en-US"/>
        </a:p>
      </dgm:t>
    </dgm:pt>
    <dgm:pt modelId="{3D085593-22BD-46A9-8CBD-9DAEC30732FB}" type="sibTrans" cxnId="{D8A77C6B-1265-4F2E-B92E-3028030689ED}">
      <dgm:prSet/>
      <dgm:spPr/>
      <dgm:t>
        <a:bodyPr/>
        <a:lstStyle/>
        <a:p>
          <a:endParaRPr lang="zh-CN" altLang="en-US"/>
        </a:p>
      </dgm:t>
    </dgm:pt>
    <dgm:pt modelId="{6944AD17-CFC9-406B-846A-F1C9BA893087}">
      <dgm:prSet phldrT="[文本]"/>
      <dgm:spPr/>
      <dgm:t>
        <a:bodyPr/>
        <a:lstStyle/>
        <a:p>
          <a:r>
            <a:rPr lang="en-US" altLang="zh-CN" dirty="0"/>
            <a:t>Divide</a:t>
          </a:r>
          <a:endParaRPr lang="zh-CN" altLang="en-US" dirty="0"/>
        </a:p>
      </dgm:t>
    </dgm:pt>
    <dgm:pt modelId="{EE558EA7-265A-4883-8283-0F4E87A00562}" type="parTrans" cxnId="{0E2713D4-ADA2-448D-862B-97D43B855145}">
      <dgm:prSet/>
      <dgm:spPr/>
      <dgm:t>
        <a:bodyPr/>
        <a:lstStyle/>
        <a:p>
          <a:endParaRPr lang="zh-CN" altLang="en-US"/>
        </a:p>
      </dgm:t>
    </dgm:pt>
    <dgm:pt modelId="{811E1CBB-2E91-44BB-937A-1135B4E9FBEC}" type="sibTrans" cxnId="{0E2713D4-ADA2-448D-862B-97D43B855145}">
      <dgm:prSet/>
      <dgm:spPr/>
      <dgm:t>
        <a:bodyPr/>
        <a:lstStyle/>
        <a:p>
          <a:endParaRPr lang="zh-CN" altLang="en-US"/>
        </a:p>
      </dgm:t>
    </dgm:pt>
    <dgm:pt modelId="{0A3B8144-18B8-4239-96AD-6295840155D2}">
      <dgm:prSet phldrT="[文本]"/>
      <dgm:spPr/>
      <dgm:t>
        <a:bodyPr/>
        <a:lstStyle/>
        <a:p>
          <a:r>
            <a:rPr lang="en-US" altLang="zh-CN" dirty="0"/>
            <a:t>collision</a:t>
          </a:r>
          <a:endParaRPr lang="zh-CN" altLang="en-US" dirty="0"/>
        </a:p>
      </dgm:t>
    </dgm:pt>
    <dgm:pt modelId="{990B283D-EC28-4C01-A3C5-4560D6627FBA}" type="parTrans" cxnId="{EC62156B-903A-4071-B825-5CB69F637170}">
      <dgm:prSet/>
      <dgm:spPr/>
      <dgm:t>
        <a:bodyPr/>
        <a:lstStyle/>
        <a:p>
          <a:endParaRPr lang="zh-CN" altLang="en-US"/>
        </a:p>
      </dgm:t>
    </dgm:pt>
    <dgm:pt modelId="{0DE86564-7CA7-4296-B39D-629657DFF512}" type="sibTrans" cxnId="{EC62156B-903A-4071-B825-5CB69F637170}">
      <dgm:prSet/>
      <dgm:spPr/>
      <dgm:t>
        <a:bodyPr/>
        <a:lstStyle/>
        <a:p>
          <a:endParaRPr lang="zh-CN" altLang="en-US"/>
        </a:p>
      </dgm:t>
    </dgm:pt>
    <dgm:pt modelId="{6149F727-5347-4F22-865C-00AD3D953B31}">
      <dgm:prSet phldrT="[文本]"/>
      <dgm:spPr/>
      <dgm:t>
        <a:bodyPr/>
        <a:lstStyle/>
        <a:p>
          <a:r>
            <a:rPr lang="en-US" altLang="zh-CN" dirty="0"/>
            <a:t>Run</a:t>
          </a:r>
          <a:endParaRPr lang="zh-CN" altLang="en-US" dirty="0"/>
        </a:p>
      </dgm:t>
    </dgm:pt>
    <dgm:pt modelId="{1DA65F0D-BA2B-4688-BA5D-A99D50895F80}" type="parTrans" cxnId="{A02A8924-5D9E-4905-B95B-A575C2F72631}">
      <dgm:prSet/>
      <dgm:spPr/>
      <dgm:t>
        <a:bodyPr/>
        <a:lstStyle/>
        <a:p>
          <a:endParaRPr lang="zh-CN" altLang="en-US"/>
        </a:p>
      </dgm:t>
    </dgm:pt>
    <dgm:pt modelId="{CFF7D6CA-CA09-4DE2-9688-8A563DB75CE4}" type="sibTrans" cxnId="{A02A8924-5D9E-4905-B95B-A575C2F72631}">
      <dgm:prSet/>
      <dgm:spPr/>
      <dgm:t>
        <a:bodyPr/>
        <a:lstStyle/>
        <a:p>
          <a:endParaRPr lang="zh-CN" altLang="en-US"/>
        </a:p>
      </dgm:t>
    </dgm:pt>
    <dgm:pt modelId="{AEEB09FB-5B05-41EF-ADEA-75A1A79B0B23}">
      <dgm:prSet phldrT="[文本]"/>
      <dgm:spPr/>
      <dgm:t>
        <a:bodyPr/>
        <a:lstStyle/>
        <a:p>
          <a:endParaRPr lang="zh-CN" altLang="en-US" dirty="0"/>
        </a:p>
      </dgm:t>
    </dgm:pt>
    <dgm:pt modelId="{C3E6A992-AEEF-495F-ADE7-6A567FC95446}" type="parTrans" cxnId="{B1D6A8D0-D746-464B-B552-7D97A57365B4}">
      <dgm:prSet/>
      <dgm:spPr/>
      <dgm:t>
        <a:bodyPr/>
        <a:lstStyle/>
        <a:p>
          <a:endParaRPr lang="zh-CN" altLang="en-US"/>
        </a:p>
      </dgm:t>
    </dgm:pt>
    <dgm:pt modelId="{B37D90B2-C36D-46E6-9EB9-7FF219D43226}" type="sibTrans" cxnId="{B1D6A8D0-D746-464B-B552-7D97A57365B4}">
      <dgm:prSet/>
      <dgm:spPr/>
      <dgm:t>
        <a:bodyPr/>
        <a:lstStyle/>
        <a:p>
          <a:endParaRPr lang="zh-CN" altLang="en-US"/>
        </a:p>
      </dgm:t>
    </dgm:pt>
    <dgm:pt modelId="{0137F6A9-C907-4945-8E39-2C72FF15B3AA}" type="pres">
      <dgm:prSet presAssocID="{949B1D54-E040-496B-AE21-452C1EC7B608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09D9B2B-19AA-48A4-9FA5-4B80FED10A33}" type="pres">
      <dgm:prSet presAssocID="{7D496FAE-C568-430C-BB53-2E2F3F87A4A3}" presName="centerShape" presStyleLbl="node0" presStyleIdx="0" presStyleCnt="1"/>
      <dgm:spPr/>
    </dgm:pt>
    <dgm:pt modelId="{7BC21CCD-5A86-4C1E-A4EB-524DC2C45CAB}" type="pres">
      <dgm:prSet presAssocID="{6944AD17-CFC9-406B-846A-F1C9BA893087}" presName="node" presStyleLbl="node1" presStyleIdx="0" presStyleCnt="3">
        <dgm:presLayoutVars>
          <dgm:bulletEnabled val="1"/>
        </dgm:presLayoutVars>
      </dgm:prSet>
      <dgm:spPr/>
    </dgm:pt>
    <dgm:pt modelId="{A94921E4-CD3C-4174-B441-D9343DE879F4}" type="pres">
      <dgm:prSet presAssocID="{6944AD17-CFC9-406B-846A-F1C9BA893087}" presName="dummy" presStyleCnt="0"/>
      <dgm:spPr/>
    </dgm:pt>
    <dgm:pt modelId="{EF44C194-7EC1-4F89-8352-296759A9569D}" type="pres">
      <dgm:prSet presAssocID="{811E1CBB-2E91-44BB-937A-1135B4E9FBEC}" presName="sibTrans" presStyleLbl="sibTrans2D1" presStyleIdx="0" presStyleCnt="3"/>
      <dgm:spPr/>
    </dgm:pt>
    <dgm:pt modelId="{30180ED9-3709-4786-85CB-5A6A1925507E}" type="pres">
      <dgm:prSet presAssocID="{0A3B8144-18B8-4239-96AD-6295840155D2}" presName="node" presStyleLbl="node1" presStyleIdx="1" presStyleCnt="3">
        <dgm:presLayoutVars>
          <dgm:bulletEnabled val="1"/>
        </dgm:presLayoutVars>
      </dgm:prSet>
      <dgm:spPr/>
    </dgm:pt>
    <dgm:pt modelId="{42240A27-1FA4-4585-BF80-14EE1B3072F9}" type="pres">
      <dgm:prSet presAssocID="{0A3B8144-18B8-4239-96AD-6295840155D2}" presName="dummy" presStyleCnt="0"/>
      <dgm:spPr/>
    </dgm:pt>
    <dgm:pt modelId="{B675E2F6-3DB4-4D0F-ACD8-79CBE444C050}" type="pres">
      <dgm:prSet presAssocID="{0DE86564-7CA7-4296-B39D-629657DFF512}" presName="sibTrans" presStyleLbl="sibTrans2D1" presStyleIdx="1" presStyleCnt="3"/>
      <dgm:spPr/>
    </dgm:pt>
    <dgm:pt modelId="{9BDF86AD-BA1B-44FC-94B7-BC62E2D57925}" type="pres">
      <dgm:prSet presAssocID="{6149F727-5347-4F22-865C-00AD3D953B31}" presName="node" presStyleLbl="node1" presStyleIdx="2" presStyleCnt="3">
        <dgm:presLayoutVars>
          <dgm:bulletEnabled val="1"/>
        </dgm:presLayoutVars>
      </dgm:prSet>
      <dgm:spPr/>
    </dgm:pt>
    <dgm:pt modelId="{F0A4DDAE-3837-440D-B096-95C2B31844C5}" type="pres">
      <dgm:prSet presAssocID="{6149F727-5347-4F22-865C-00AD3D953B31}" presName="dummy" presStyleCnt="0"/>
      <dgm:spPr/>
    </dgm:pt>
    <dgm:pt modelId="{3FF7A62B-B426-44C4-B616-70A4B26F69BF}" type="pres">
      <dgm:prSet presAssocID="{CFF7D6CA-CA09-4DE2-9688-8A563DB75CE4}" presName="sibTrans" presStyleLbl="sibTrans2D1" presStyleIdx="2" presStyleCnt="3"/>
      <dgm:spPr/>
    </dgm:pt>
  </dgm:ptLst>
  <dgm:cxnLst>
    <dgm:cxn modelId="{DB037F26-B9F0-4394-B6B7-69098B560D3E}" type="presOf" srcId="{0A3B8144-18B8-4239-96AD-6295840155D2}" destId="{30180ED9-3709-4786-85CB-5A6A1925507E}" srcOrd="0" destOrd="0" presId="urn:microsoft.com/office/officeart/2005/8/layout/radial6"/>
    <dgm:cxn modelId="{5AE3FDE6-F76F-4970-B8C8-F92A9B09070E}" type="presOf" srcId="{CFF7D6CA-CA09-4DE2-9688-8A563DB75CE4}" destId="{3FF7A62B-B426-44C4-B616-70A4B26F69BF}" srcOrd="0" destOrd="0" presId="urn:microsoft.com/office/officeart/2005/8/layout/radial6"/>
    <dgm:cxn modelId="{1B39D144-AE97-4CA0-992B-78B6AF822DE1}" type="presOf" srcId="{0DE86564-7CA7-4296-B39D-629657DFF512}" destId="{B675E2F6-3DB4-4D0F-ACD8-79CBE444C050}" srcOrd="0" destOrd="0" presId="urn:microsoft.com/office/officeart/2005/8/layout/radial6"/>
    <dgm:cxn modelId="{A02A8924-5D9E-4905-B95B-A575C2F72631}" srcId="{7D496FAE-C568-430C-BB53-2E2F3F87A4A3}" destId="{6149F727-5347-4F22-865C-00AD3D953B31}" srcOrd="2" destOrd="0" parTransId="{1DA65F0D-BA2B-4688-BA5D-A99D50895F80}" sibTransId="{CFF7D6CA-CA09-4DE2-9688-8A563DB75CE4}"/>
    <dgm:cxn modelId="{D8A77C6B-1265-4F2E-B92E-3028030689ED}" srcId="{949B1D54-E040-496B-AE21-452C1EC7B608}" destId="{7D496FAE-C568-430C-BB53-2E2F3F87A4A3}" srcOrd="0" destOrd="0" parTransId="{76F46365-0A7D-433F-B936-E761735EF105}" sibTransId="{3D085593-22BD-46A9-8CBD-9DAEC30732FB}"/>
    <dgm:cxn modelId="{EC62156B-903A-4071-B825-5CB69F637170}" srcId="{7D496FAE-C568-430C-BB53-2E2F3F87A4A3}" destId="{0A3B8144-18B8-4239-96AD-6295840155D2}" srcOrd="1" destOrd="0" parTransId="{990B283D-EC28-4C01-A3C5-4560D6627FBA}" sibTransId="{0DE86564-7CA7-4296-B39D-629657DFF512}"/>
    <dgm:cxn modelId="{0E2713D4-ADA2-448D-862B-97D43B855145}" srcId="{7D496FAE-C568-430C-BB53-2E2F3F87A4A3}" destId="{6944AD17-CFC9-406B-846A-F1C9BA893087}" srcOrd="0" destOrd="0" parTransId="{EE558EA7-265A-4883-8283-0F4E87A00562}" sibTransId="{811E1CBB-2E91-44BB-937A-1135B4E9FBEC}"/>
    <dgm:cxn modelId="{98CCBEDC-D514-4764-A7D0-3319884FDBBA}" type="presOf" srcId="{811E1CBB-2E91-44BB-937A-1135B4E9FBEC}" destId="{EF44C194-7EC1-4F89-8352-296759A9569D}" srcOrd="0" destOrd="0" presId="urn:microsoft.com/office/officeart/2005/8/layout/radial6"/>
    <dgm:cxn modelId="{F84C0E9C-6252-43B9-A6BC-18E84677B82A}" type="presOf" srcId="{949B1D54-E040-496B-AE21-452C1EC7B608}" destId="{0137F6A9-C907-4945-8E39-2C72FF15B3AA}" srcOrd="0" destOrd="0" presId="urn:microsoft.com/office/officeart/2005/8/layout/radial6"/>
    <dgm:cxn modelId="{770B631F-68E2-45BD-9580-CE5C226103EA}" type="presOf" srcId="{6149F727-5347-4F22-865C-00AD3D953B31}" destId="{9BDF86AD-BA1B-44FC-94B7-BC62E2D57925}" srcOrd="0" destOrd="0" presId="urn:microsoft.com/office/officeart/2005/8/layout/radial6"/>
    <dgm:cxn modelId="{B1D6A8D0-D746-464B-B552-7D97A57365B4}" srcId="{949B1D54-E040-496B-AE21-452C1EC7B608}" destId="{AEEB09FB-5B05-41EF-ADEA-75A1A79B0B23}" srcOrd="1" destOrd="0" parTransId="{C3E6A992-AEEF-495F-ADE7-6A567FC95446}" sibTransId="{B37D90B2-C36D-46E6-9EB9-7FF219D43226}"/>
    <dgm:cxn modelId="{A202FCAA-33C4-4426-8DBC-F81782CE137E}" type="presOf" srcId="{6944AD17-CFC9-406B-846A-F1C9BA893087}" destId="{7BC21CCD-5A86-4C1E-A4EB-524DC2C45CAB}" srcOrd="0" destOrd="0" presId="urn:microsoft.com/office/officeart/2005/8/layout/radial6"/>
    <dgm:cxn modelId="{29E9CD3C-99C3-4A56-B59C-6F2FEC66573B}" type="presOf" srcId="{7D496FAE-C568-430C-BB53-2E2F3F87A4A3}" destId="{E09D9B2B-19AA-48A4-9FA5-4B80FED10A33}" srcOrd="0" destOrd="0" presId="urn:microsoft.com/office/officeart/2005/8/layout/radial6"/>
    <dgm:cxn modelId="{6356D97F-A308-4218-BA85-64EB1921274C}" type="presParOf" srcId="{0137F6A9-C907-4945-8E39-2C72FF15B3AA}" destId="{E09D9B2B-19AA-48A4-9FA5-4B80FED10A33}" srcOrd="0" destOrd="0" presId="urn:microsoft.com/office/officeart/2005/8/layout/radial6"/>
    <dgm:cxn modelId="{E88B2D99-40BC-4019-B251-9E0ADF8B2639}" type="presParOf" srcId="{0137F6A9-C907-4945-8E39-2C72FF15B3AA}" destId="{7BC21CCD-5A86-4C1E-A4EB-524DC2C45CAB}" srcOrd="1" destOrd="0" presId="urn:microsoft.com/office/officeart/2005/8/layout/radial6"/>
    <dgm:cxn modelId="{256AADE5-2D54-4269-9F13-503138563B22}" type="presParOf" srcId="{0137F6A9-C907-4945-8E39-2C72FF15B3AA}" destId="{A94921E4-CD3C-4174-B441-D9343DE879F4}" srcOrd="2" destOrd="0" presId="urn:microsoft.com/office/officeart/2005/8/layout/radial6"/>
    <dgm:cxn modelId="{4BEC9449-35AA-4761-9A2C-FBFEFC90AEAB}" type="presParOf" srcId="{0137F6A9-C907-4945-8E39-2C72FF15B3AA}" destId="{EF44C194-7EC1-4F89-8352-296759A9569D}" srcOrd="3" destOrd="0" presId="urn:microsoft.com/office/officeart/2005/8/layout/radial6"/>
    <dgm:cxn modelId="{A9B7C7B1-82CE-4CDE-BEBB-C2CAD2D93D7A}" type="presParOf" srcId="{0137F6A9-C907-4945-8E39-2C72FF15B3AA}" destId="{30180ED9-3709-4786-85CB-5A6A1925507E}" srcOrd="4" destOrd="0" presId="urn:microsoft.com/office/officeart/2005/8/layout/radial6"/>
    <dgm:cxn modelId="{B4201C28-E86B-46EE-9663-6773D3CE1CAA}" type="presParOf" srcId="{0137F6A9-C907-4945-8E39-2C72FF15B3AA}" destId="{42240A27-1FA4-4585-BF80-14EE1B3072F9}" srcOrd="5" destOrd="0" presId="urn:microsoft.com/office/officeart/2005/8/layout/radial6"/>
    <dgm:cxn modelId="{E11C41A7-17E9-4A13-B220-5A46167521A0}" type="presParOf" srcId="{0137F6A9-C907-4945-8E39-2C72FF15B3AA}" destId="{B675E2F6-3DB4-4D0F-ACD8-79CBE444C050}" srcOrd="6" destOrd="0" presId="urn:microsoft.com/office/officeart/2005/8/layout/radial6"/>
    <dgm:cxn modelId="{08195089-E4D5-4F01-85B4-8780F4262EAA}" type="presParOf" srcId="{0137F6A9-C907-4945-8E39-2C72FF15B3AA}" destId="{9BDF86AD-BA1B-44FC-94B7-BC62E2D57925}" srcOrd="7" destOrd="0" presId="urn:microsoft.com/office/officeart/2005/8/layout/radial6"/>
    <dgm:cxn modelId="{EF878AFD-A74C-4234-B9BC-F497CB7CBF5E}" type="presParOf" srcId="{0137F6A9-C907-4945-8E39-2C72FF15B3AA}" destId="{F0A4DDAE-3837-440D-B096-95C2B31844C5}" srcOrd="8" destOrd="0" presId="urn:microsoft.com/office/officeart/2005/8/layout/radial6"/>
    <dgm:cxn modelId="{5D0850E0-4001-4A41-96E3-7FD45726A233}" type="presParOf" srcId="{0137F6A9-C907-4945-8E39-2C72FF15B3AA}" destId="{3FF7A62B-B426-44C4-B616-70A4B26F69BF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632CB90-F986-491D-AE16-0245F59B9596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6991D28B-DDA1-4A9E-82D4-6D68C1C12F45}">
      <dgm:prSet phldrT="[文本]"/>
      <dgm:spPr/>
      <dgm:t>
        <a:bodyPr/>
        <a:lstStyle/>
        <a:p>
          <a:r>
            <a:rPr lang="en-US" altLang="zh-CN" dirty="0"/>
            <a:t> N²</a:t>
          </a:r>
          <a:endParaRPr lang="zh-CN" altLang="en-US" dirty="0"/>
        </a:p>
      </dgm:t>
    </dgm:pt>
    <dgm:pt modelId="{AF998E89-E8BA-4A05-9866-793E73AE9AA3}" type="parTrans" cxnId="{B36C5AF8-2E1B-4781-B9CB-70E1D5A738C9}">
      <dgm:prSet/>
      <dgm:spPr/>
      <dgm:t>
        <a:bodyPr/>
        <a:lstStyle/>
        <a:p>
          <a:endParaRPr lang="zh-CN" altLang="en-US"/>
        </a:p>
      </dgm:t>
    </dgm:pt>
    <dgm:pt modelId="{078CA016-42EC-499E-BE3E-8350E1A3685E}" type="sibTrans" cxnId="{B36C5AF8-2E1B-4781-B9CB-70E1D5A738C9}">
      <dgm:prSet/>
      <dgm:spPr/>
      <dgm:t>
        <a:bodyPr/>
        <a:lstStyle/>
        <a:p>
          <a:endParaRPr lang="zh-CN" altLang="en-US"/>
        </a:p>
      </dgm:t>
    </dgm:pt>
    <dgm:pt modelId="{19DA22B4-4B28-44CD-AC79-B71155C5040D}">
      <dgm:prSet phldrT="[文本]"/>
      <dgm:spPr/>
      <dgm:t>
        <a:bodyPr/>
        <a:lstStyle/>
        <a:p>
          <a:r>
            <a:rPr lang="en-US" altLang="zh-CN" dirty="0"/>
            <a:t> N²</a:t>
          </a:r>
          <a:endParaRPr lang="zh-CN" altLang="en-US" dirty="0"/>
        </a:p>
      </dgm:t>
    </dgm:pt>
    <dgm:pt modelId="{116F8B11-EB17-4AC6-BC4B-0BEDECCCABAD}" type="parTrans" cxnId="{FFFAD8E0-A324-4A00-A64D-A03FD35332A2}">
      <dgm:prSet/>
      <dgm:spPr/>
      <dgm:t>
        <a:bodyPr/>
        <a:lstStyle/>
        <a:p>
          <a:endParaRPr lang="zh-CN" altLang="en-US"/>
        </a:p>
      </dgm:t>
    </dgm:pt>
    <dgm:pt modelId="{4170CDB0-626B-4E3A-AEE4-CA1EEE7097A1}" type="sibTrans" cxnId="{FFFAD8E0-A324-4A00-A64D-A03FD35332A2}">
      <dgm:prSet/>
      <dgm:spPr/>
      <dgm:t>
        <a:bodyPr/>
        <a:lstStyle/>
        <a:p>
          <a:endParaRPr lang="zh-CN" altLang="en-US"/>
        </a:p>
      </dgm:t>
    </dgm:pt>
    <dgm:pt modelId="{B43559BB-4337-47DA-8545-4388BB2899AD}">
      <dgm:prSet phldrT="[文本]"/>
      <dgm:spPr/>
      <dgm:t>
        <a:bodyPr/>
        <a:lstStyle/>
        <a:p>
          <a:r>
            <a:rPr lang="en-US" altLang="zh-CN" dirty="0"/>
            <a:t> N²</a:t>
          </a:r>
          <a:endParaRPr lang="zh-CN" altLang="en-US" dirty="0"/>
        </a:p>
      </dgm:t>
    </dgm:pt>
    <dgm:pt modelId="{66ED66C5-D656-4CD0-9CFB-F039E2B91B35}" type="parTrans" cxnId="{C2C4AC25-1115-4709-BAB1-F8325E8695D9}">
      <dgm:prSet/>
      <dgm:spPr/>
      <dgm:t>
        <a:bodyPr/>
        <a:lstStyle/>
        <a:p>
          <a:endParaRPr lang="zh-CN" altLang="en-US"/>
        </a:p>
      </dgm:t>
    </dgm:pt>
    <dgm:pt modelId="{2E6AE146-3CC4-4574-9B10-8CC265AF9B66}" type="sibTrans" cxnId="{C2C4AC25-1115-4709-BAB1-F8325E8695D9}">
      <dgm:prSet/>
      <dgm:spPr/>
      <dgm:t>
        <a:bodyPr/>
        <a:lstStyle/>
        <a:p>
          <a:endParaRPr lang="zh-CN" altLang="en-US"/>
        </a:p>
      </dgm:t>
    </dgm:pt>
    <dgm:pt modelId="{FA32E400-D752-425C-94C4-F96D769F61C8}">
      <dgm:prSet phldrT="[文本]"/>
      <dgm:spPr/>
      <dgm:t>
        <a:bodyPr/>
        <a:lstStyle/>
        <a:p>
          <a:r>
            <a:rPr lang="en-US" altLang="zh-CN" dirty="0"/>
            <a:t>N²</a:t>
          </a:r>
          <a:endParaRPr lang="zh-CN" altLang="en-US" dirty="0"/>
        </a:p>
      </dgm:t>
    </dgm:pt>
    <dgm:pt modelId="{5C27F9E1-45E2-4B85-B54E-E0190862093D}" type="parTrans" cxnId="{E4C09610-7938-4C9C-9A17-7B5AF47CFDB5}">
      <dgm:prSet/>
      <dgm:spPr/>
      <dgm:t>
        <a:bodyPr/>
        <a:lstStyle/>
        <a:p>
          <a:endParaRPr lang="zh-CN" altLang="en-US"/>
        </a:p>
      </dgm:t>
    </dgm:pt>
    <dgm:pt modelId="{F16E99A4-8091-4A86-AC0D-573589D9C6DF}" type="sibTrans" cxnId="{E4C09610-7938-4C9C-9A17-7B5AF47CFDB5}">
      <dgm:prSet/>
      <dgm:spPr/>
      <dgm:t>
        <a:bodyPr/>
        <a:lstStyle/>
        <a:p>
          <a:endParaRPr lang="zh-CN" altLang="en-US"/>
        </a:p>
      </dgm:t>
    </dgm:pt>
    <dgm:pt modelId="{1DC95960-56D4-4E28-B1F1-25AF1E61F3EA}">
      <dgm:prSet phldrT="[文本]"/>
      <dgm:spPr/>
      <dgm:t>
        <a:bodyPr/>
        <a:lstStyle/>
        <a:p>
          <a:r>
            <a:rPr lang="en-US" altLang="zh-CN" dirty="0"/>
            <a:t>N²</a:t>
          </a:r>
          <a:endParaRPr lang="zh-CN" altLang="en-US" dirty="0"/>
        </a:p>
      </dgm:t>
    </dgm:pt>
    <dgm:pt modelId="{10DD871F-3A16-460C-A819-E8D2F0C507D0}" type="parTrans" cxnId="{9854F285-107F-4184-825D-8311CB85D10B}">
      <dgm:prSet/>
      <dgm:spPr/>
      <dgm:t>
        <a:bodyPr/>
        <a:lstStyle/>
        <a:p>
          <a:endParaRPr lang="zh-CN" altLang="en-US"/>
        </a:p>
      </dgm:t>
    </dgm:pt>
    <dgm:pt modelId="{10BEB3DA-B221-43A5-898D-38E457943384}" type="sibTrans" cxnId="{9854F285-107F-4184-825D-8311CB85D10B}">
      <dgm:prSet/>
      <dgm:spPr/>
      <dgm:t>
        <a:bodyPr/>
        <a:lstStyle/>
        <a:p>
          <a:endParaRPr lang="zh-CN" altLang="en-US"/>
        </a:p>
      </dgm:t>
    </dgm:pt>
    <dgm:pt modelId="{6E8A268C-1D80-431A-9577-ABEF9ABBCD15}">
      <dgm:prSet phldrT="[文本]"/>
      <dgm:spPr/>
      <dgm:t>
        <a:bodyPr/>
        <a:lstStyle/>
        <a:p>
          <a:r>
            <a:rPr lang="en-US" altLang="zh-CN" dirty="0"/>
            <a:t>N²</a:t>
          </a:r>
          <a:endParaRPr lang="zh-CN" altLang="en-US" dirty="0"/>
        </a:p>
      </dgm:t>
    </dgm:pt>
    <dgm:pt modelId="{CC2B9C72-4E0C-4458-BE4B-A5C3C0250669}" type="parTrans" cxnId="{8324FE56-5E17-469F-84C4-75903695B6CB}">
      <dgm:prSet/>
      <dgm:spPr/>
      <dgm:t>
        <a:bodyPr/>
        <a:lstStyle/>
        <a:p>
          <a:endParaRPr lang="zh-CN" altLang="en-US"/>
        </a:p>
      </dgm:t>
    </dgm:pt>
    <dgm:pt modelId="{D0A52DD6-AB7B-4E1A-B8A7-9E2A205A9D6B}" type="sibTrans" cxnId="{8324FE56-5E17-469F-84C4-75903695B6CB}">
      <dgm:prSet/>
      <dgm:spPr/>
      <dgm:t>
        <a:bodyPr/>
        <a:lstStyle/>
        <a:p>
          <a:endParaRPr lang="zh-CN" altLang="en-US"/>
        </a:p>
      </dgm:t>
    </dgm:pt>
    <dgm:pt modelId="{7CC2B938-10F2-4A4F-ACE0-B80E4AAE7B8B}">
      <dgm:prSet phldrT="[文本]"/>
      <dgm:spPr/>
      <dgm:t>
        <a:bodyPr/>
        <a:lstStyle/>
        <a:p>
          <a:r>
            <a:rPr lang="en-US" altLang="zh-CN" dirty="0"/>
            <a:t>N²</a:t>
          </a:r>
          <a:endParaRPr lang="zh-CN" altLang="en-US" dirty="0"/>
        </a:p>
      </dgm:t>
    </dgm:pt>
    <dgm:pt modelId="{624FE1E1-D41E-49FB-9D90-80CD1B0CD7E6}" type="parTrans" cxnId="{13AC2C9A-A2A5-4C53-9F08-31CBBD8CDD29}">
      <dgm:prSet/>
      <dgm:spPr/>
      <dgm:t>
        <a:bodyPr/>
        <a:lstStyle/>
        <a:p>
          <a:endParaRPr lang="zh-CN" altLang="en-US"/>
        </a:p>
      </dgm:t>
    </dgm:pt>
    <dgm:pt modelId="{8FB3FD04-2234-43AE-B012-EC60EAA65C9C}" type="sibTrans" cxnId="{13AC2C9A-A2A5-4C53-9F08-31CBBD8CDD29}">
      <dgm:prSet/>
      <dgm:spPr/>
      <dgm:t>
        <a:bodyPr/>
        <a:lstStyle/>
        <a:p>
          <a:endParaRPr lang="zh-CN" altLang="en-US"/>
        </a:p>
      </dgm:t>
    </dgm:pt>
    <dgm:pt modelId="{3F6B610C-13F4-46F8-993F-B249CC475656}" type="pres">
      <dgm:prSet presAssocID="{9632CB90-F986-491D-AE16-0245F59B9596}" presName="Name0" presStyleCnt="0">
        <dgm:presLayoutVars>
          <dgm:dir/>
          <dgm:resizeHandles val="exact"/>
        </dgm:presLayoutVars>
      </dgm:prSet>
      <dgm:spPr/>
    </dgm:pt>
    <dgm:pt modelId="{2B6D2006-49CC-4AF1-987D-5F04371F2907}" type="pres">
      <dgm:prSet presAssocID="{9632CB90-F986-491D-AE16-0245F59B9596}" presName="arrow" presStyleLbl="bgShp" presStyleIdx="0" presStyleCnt="1"/>
      <dgm:spPr>
        <a:effectLst>
          <a:outerShdw blurRad="50800" dist="50800" dir="5400000" sx="101000" sy="101000" algn="ctr" rotWithShape="0">
            <a:srgbClr val="000000">
              <a:alpha val="43137"/>
            </a:srgbClr>
          </a:outerShdw>
        </a:effectLst>
      </dgm:spPr>
    </dgm:pt>
    <dgm:pt modelId="{12ED5576-7A28-4D09-87AC-F926CA2C2411}" type="pres">
      <dgm:prSet presAssocID="{9632CB90-F986-491D-AE16-0245F59B9596}" presName="points" presStyleCnt="0"/>
      <dgm:spPr/>
    </dgm:pt>
    <dgm:pt modelId="{2E8B42BC-CA57-4F66-AE50-082530BA5EB0}" type="pres">
      <dgm:prSet presAssocID="{6991D28B-DDA1-4A9E-82D4-6D68C1C12F45}" presName="compositeA" presStyleCnt="0"/>
      <dgm:spPr/>
    </dgm:pt>
    <dgm:pt modelId="{72F5A441-24BC-43BF-8001-24B9C01B2FB9}" type="pres">
      <dgm:prSet presAssocID="{6991D28B-DDA1-4A9E-82D4-6D68C1C12F45}" presName="textA" presStyleLbl="revTx" presStyleIdx="0" presStyleCnt="7">
        <dgm:presLayoutVars>
          <dgm:bulletEnabled val="1"/>
        </dgm:presLayoutVars>
      </dgm:prSet>
      <dgm:spPr/>
    </dgm:pt>
    <dgm:pt modelId="{320A14D7-2F8C-456F-BE8E-95B9D0738378}" type="pres">
      <dgm:prSet presAssocID="{6991D28B-DDA1-4A9E-82D4-6D68C1C12F45}" presName="circleA" presStyleLbl="node1" presStyleIdx="0" presStyleCnt="7" custScaleX="149389" custScaleY="149389"/>
      <dgm:spPr>
        <a:solidFill>
          <a:schemeClr val="accent1"/>
        </a:solidFill>
      </dgm:spPr>
    </dgm:pt>
    <dgm:pt modelId="{90DAB9B7-C16D-470F-8556-62D6AC4FBAF5}" type="pres">
      <dgm:prSet presAssocID="{6991D28B-DDA1-4A9E-82D4-6D68C1C12F45}" presName="spaceA" presStyleCnt="0"/>
      <dgm:spPr/>
    </dgm:pt>
    <dgm:pt modelId="{345C08DA-FC7F-4510-B2DD-E1139181F6AA}" type="pres">
      <dgm:prSet presAssocID="{078CA016-42EC-499E-BE3E-8350E1A3685E}" presName="space" presStyleCnt="0"/>
      <dgm:spPr/>
    </dgm:pt>
    <dgm:pt modelId="{0F311590-F337-4205-8D84-4DCF80912167}" type="pres">
      <dgm:prSet presAssocID="{FA32E400-D752-425C-94C4-F96D769F61C8}" presName="compositeB" presStyleCnt="0"/>
      <dgm:spPr/>
    </dgm:pt>
    <dgm:pt modelId="{8016AC57-1033-4387-842E-EEC7D3CB29A6}" type="pres">
      <dgm:prSet presAssocID="{FA32E400-D752-425C-94C4-F96D769F61C8}" presName="textB" presStyleLbl="revTx" presStyleIdx="1" presStyleCnt="7">
        <dgm:presLayoutVars>
          <dgm:bulletEnabled val="1"/>
        </dgm:presLayoutVars>
      </dgm:prSet>
      <dgm:spPr/>
    </dgm:pt>
    <dgm:pt modelId="{0C78B9AA-06AA-4A56-AFA5-8E33C81A9DCD}" type="pres">
      <dgm:prSet presAssocID="{FA32E400-D752-425C-94C4-F96D769F61C8}" presName="circleB" presStyleLbl="node1" presStyleIdx="1" presStyleCnt="7" custScaleX="149389" custScaleY="149389"/>
      <dgm:spPr>
        <a:solidFill>
          <a:schemeClr val="accent1"/>
        </a:solidFill>
      </dgm:spPr>
    </dgm:pt>
    <dgm:pt modelId="{FCE2F1FB-5EE6-42FE-9700-7C5E895831A4}" type="pres">
      <dgm:prSet presAssocID="{FA32E400-D752-425C-94C4-F96D769F61C8}" presName="spaceB" presStyleCnt="0"/>
      <dgm:spPr/>
    </dgm:pt>
    <dgm:pt modelId="{6AFC4B88-13BD-4B9D-A007-BC4D2872E925}" type="pres">
      <dgm:prSet presAssocID="{F16E99A4-8091-4A86-AC0D-573589D9C6DF}" presName="space" presStyleCnt="0"/>
      <dgm:spPr/>
    </dgm:pt>
    <dgm:pt modelId="{CC672BE6-038B-4B61-849F-68C7D83D7CDF}" type="pres">
      <dgm:prSet presAssocID="{19DA22B4-4B28-44CD-AC79-B71155C5040D}" presName="compositeA" presStyleCnt="0"/>
      <dgm:spPr/>
    </dgm:pt>
    <dgm:pt modelId="{E7777C7D-3EF1-481C-9871-8DD3D40E16E6}" type="pres">
      <dgm:prSet presAssocID="{19DA22B4-4B28-44CD-AC79-B71155C5040D}" presName="textA" presStyleLbl="revTx" presStyleIdx="2" presStyleCnt="7">
        <dgm:presLayoutVars>
          <dgm:bulletEnabled val="1"/>
        </dgm:presLayoutVars>
      </dgm:prSet>
      <dgm:spPr/>
    </dgm:pt>
    <dgm:pt modelId="{A61E20BE-D84E-492E-A6C7-948C2AA28F94}" type="pres">
      <dgm:prSet presAssocID="{19DA22B4-4B28-44CD-AC79-B71155C5040D}" presName="circleA" presStyleLbl="node1" presStyleIdx="2" presStyleCnt="7" custScaleX="149389" custScaleY="149389"/>
      <dgm:spPr>
        <a:solidFill>
          <a:schemeClr val="accent1"/>
        </a:solidFill>
      </dgm:spPr>
    </dgm:pt>
    <dgm:pt modelId="{3FE66AF4-66B3-4B48-BE02-4E1209885C3A}" type="pres">
      <dgm:prSet presAssocID="{19DA22B4-4B28-44CD-AC79-B71155C5040D}" presName="spaceA" presStyleCnt="0"/>
      <dgm:spPr/>
    </dgm:pt>
    <dgm:pt modelId="{8D1FA821-4973-46DB-9ED4-11AD17BDDD41}" type="pres">
      <dgm:prSet presAssocID="{4170CDB0-626B-4E3A-AEE4-CA1EEE7097A1}" presName="space" presStyleCnt="0"/>
      <dgm:spPr/>
    </dgm:pt>
    <dgm:pt modelId="{0161D0BF-17A1-44CA-9AE5-F36B676B497B}" type="pres">
      <dgm:prSet presAssocID="{1DC95960-56D4-4E28-B1F1-25AF1E61F3EA}" presName="compositeB" presStyleCnt="0"/>
      <dgm:spPr/>
    </dgm:pt>
    <dgm:pt modelId="{8F4381DE-9B5D-4DB2-B341-7FD655C2A7B3}" type="pres">
      <dgm:prSet presAssocID="{1DC95960-56D4-4E28-B1F1-25AF1E61F3EA}" presName="textB" presStyleLbl="revTx" presStyleIdx="3" presStyleCnt="7">
        <dgm:presLayoutVars>
          <dgm:bulletEnabled val="1"/>
        </dgm:presLayoutVars>
      </dgm:prSet>
      <dgm:spPr/>
    </dgm:pt>
    <dgm:pt modelId="{3235F752-706A-4D08-96D5-73D85CE5593F}" type="pres">
      <dgm:prSet presAssocID="{1DC95960-56D4-4E28-B1F1-25AF1E61F3EA}" presName="circleB" presStyleLbl="node1" presStyleIdx="3" presStyleCnt="7" custScaleX="149389" custScaleY="149389"/>
      <dgm:spPr>
        <a:solidFill>
          <a:schemeClr val="accent1"/>
        </a:solidFill>
      </dgm:spPr>
    </dgm:pt>
    <dgm:pt modelId="{00232519-E26E-49DF-9C7C-1C354405E745}" type="pres">
      <dgm:prSet presAssocID="{1DC95960-56D4-4E28-B1F1-25AF1E61F3EA}" presName="spaceB" presStyleCnt="0"/>
      <dgm:spPr/>
    </dgm:pt>
    <dgm:pt modelId="{FB976928-BF6A-42B9-BAD9-FC1F7B509825}" type="pres">
      <dgm:prSet presAssocID="{10BEB3DA-B221-43A5-898D-38E457943384}" presName="space" presStyleCnt="0"/>
      <dgm:spPr/>
    </dgm:pt>
    <dgm:pt modelId="{EBE2DB64-AB6B-4E69-A9A7-4CD3BCE1FEDC}" type="pres">
      <dgm:prSet presAssocID="{6E8A268C-1D80-431A-9577-ABEF9ABBCD15}" presName="compositeA" presStyleCnt="0"/>
      <dgm:spPr/>
    </dgm:pt>
    <dgm:pt modelId="{F8B55914-E55E-45CC-A50F-235EDFAFA37B}" type="pres">
      <dgm:prSet presAssocID="{6E8A268C-1D80-431A-9577-ABEF9ABBCD15}" presName="textA" presStyleLbl="revTx" presStyleIdx="4" presStyleCnt="7">
        <dgm:presLayoutVars>
          <dgm:bulletEnabled val="1"/>
        </dgm:presLayoutVars>
      </dgm:prSet>
      <dgm:spPr/>
    </dgm:pt>
    <dgm:pt modelId="{4FB7EB55-3211-4E7B-9BE4-ACF4B5BDA815}" type="pres">
      <dgm:prSet presAssocID="{6E8A268C-1D80-431A-9577-ABEF9ABBCD15}" presName="circleA" presStyleLbl="node1" presStyleIdx="4" presStyleCnt="7" custScaleX="149389" custScaleY="149389"/>
      <dgm:spPr>
        <a:solidFill>
          <a:schemeClr val="accent1"/>
        </a:solidFill>
      </dgm:spPr>
    </dgm:pt>
    <dgm:pt modelId="{D0D6AFFA-A094-486F-BC44-8B06334903B9}" type="pres">
      <dgm:prSet presAssocID="{6E8A268C-1D80-431A-9577-ABEF9ABBCD15}" presName="spaceA" presStyleCnt="0"/>
      <dgm:spPr/>
    </dgm:pt>
    <dgm:pt modelId="{74738B17-D551-4DB6-B666-29152257907F}" type="pres">
      <dgm:prSet presAssocID="{D0A52DD6-AB7B-4E1A-B8A7-9E2A205A9D6B}" presName="space" presStyleCnt="0"/>
      <dgm:spPr/>
    </dgm:pt>
    <dgm:pt modelId="{65624C0A-7C90-419F-86F8-7F266607C03B}" type="pres">
      <dgm:prSet presAssocID="{7CC2B938-10F2-4A4F-ACE0-B80E4AAE7B8B}" presName="compositeB" presStyleCnt="0"/>
      <dgm:spPr/>
    </dgm:pt>
    <dgm:pt modelId="{5D6F333A-066D-45E2-AD17-0519CC6613BB}" type="pres">
      <dgm:prSet presAssocID="{7CC2B938-10F2-4A4F-ACE0-B80E4AAE7B8B}" presName="textB" presStyleLbl="revTx" presStyleIdx="5" presStyleCnt="7">
        <dgm:presLayoutVars>
          <dgm:bulletEnabled val="1"/>
        </dgm:presLayoutVars>
      </dgm:prSet>
      <dgm:spPr/>
    </dgm:pt>
    <dgm:pt modelId="{DD1893D4-7F3A-4748-87B1-3D7DC63D9CBE}" type="pres">
      <dgm:prSet presAssocID="{7CC2B938-10F2-4A4F-ACE0-B80E4AAE7B8B}" presName="circleB" presStyleLbl="node1" presStyleIdx="5" presStyleCnt="7" custScaleX="149389" custScaleY="149389"/>
      <dgm:spPr>
        <a:solidFill>
          <a:schemeClr val="accent1"/>
        </a:solidFill>
      </dgm:spPr>
    </dgm:pt>
    <dgm:pt modelId="{1BF7005E-D95B-42B2-8644-F539D92D1841}" type="pres">
      <dgm:prSet presAssocID="{7CC2B938-10F2-4A4F-ACE0-B80E4AAE7B8B}" presName="spaceB" presStyleCnt="0"/>
      <dgm:spPr/>
    </dgm:pt>
    <dgm:pt modelId="{2CB2F893-2DB0-4EEC-924D-15DDB5587B83}" type="pres">
      <dgm:prSet presAssocID="{8FB3FD04-2234-43AE-B012-EC60EAA65C9C}" presName="space" presStyleCnt="0"/>
      <dgm:spPr/>
    </dgm:pt>
    <dgm:pt modelId="{241173DF-7B7A-4FA6-82A6-F931FE2ECDD3}" type="pres">
      <dgm:prSet presAssocID="{B43559BB-4337-47DA-8545-4388BB2899AD}" presName="compositeA" presStyleCnt="0"/>
      <dgm:spPr/>
    </dgm:pt>
    <dgm:pt modelId="{F682C344-EABF-40FE-9734-CAAE77E66A31}" type="pres">
      <dgm:prSet presAssocID="{B43559BB-4337-47DA-8545-4388BB2899AD}" presName="textA" presStyleLbl="revTx" presStyleIdx="6" presStyleCnt="7">
        <dgm:presLayoutVars>
          <dgm:bulletEnabled val="1"/>
        </dgm:presLayoutVars>
      </dgm:prSet>
      <dgm:spPr/>
    </dgm:pt>
    <dgm:pt modelId="{5BDEBA25-9452-47FB-8250-DEA2A26D3F2A}" type="pres">
      <dgm:prSet presAssocID="{B43559BB-4337-47DA-8545-4388BB2899AD}" presName="circleA" presStyleLbl="node1" presStyleIdx="6" presStyleCnt="7" custScaleX="149389" custScaleY="149389"/>
      <dgm:spPr>
        <a:solidFill>
          <a:schemeClr val="accent1"/>
        </a:solidFill>
      </dgm:spPr>
    </dgm:pt>
    <dgm:pt modelId="{34A33A6A-EDB4-4C2D-B874-A7E80774C6FE}" type="pres">
      <dgm:prSet presAssocID="{B43559BB-4337-47DA-8545-4388BB2899AD}" presName="spaceA" presStyleCnt="0"/>
      <dgm:spPr/>
    </dgm:pt>
  </dgm:ptLst>
  <dgm:cxnLst>
    <dgm:cxn modelId="{1C2D515D-A653-4AD1-9702-6728734B9EA1}" type="presOf" srcId="{7CC2B938-10F2-4A4F-ACE0-B80E4AAE7B8B}" destId="{5D6F333A-066D-45E2-AD17-0519CC6613BB}" srcOrd="0" destOrd="0" presId="urn:microsoft.com/office/officeart/2005/8/layout/hProcess11"/>
    <dgm:cxn modelId="{9854F285-107F-4184-825D-8311CB85D10B}" srcId="{9632CB90-F986-491D-AE16-0245F59B9596}" destId="{1DC95960-56D4-4E28-B1F1-25AF1E61F3EA}" srcOrd="3" destOrd="0" parTransId="{10DD871F-3A16-460C-A819-E8D2F0C507D0}" sibTransId="{10BEB3DA-B221-43A5-898D-38E457943384}"/>
    <dgm:cxn modelId="{D4E11306-F36E-475E-8605-E68F230CDCAE}" type="presOf" srcId="{9632CB90-F986-491D-AE16-0245F59B9596}" destId="{3F6B610C-13F4-46F8-993F-B249CC475656}" srcOrd="0" destOrd="0" presId="urn:microsoft.com/office/officeart/2005/8/layout/hProcess11"/>
    <dgm:cxn modelId="{08212A8E-A724-4D15-8A9B-C02A1FA0A13B}" type="presOf" srcId="{FA32E400-D752-425C-94C4-F96D769F61C8}" destId="{8016AC57-1033-4387-842E-EEC7D3CB29A6}" srcOrd="0" destOrd="0" presId="urn:microsoft.com/office/officeart/2005/8/layout/hProcess11"/>
    <dgm:cxn modelId="{E4C09610-7938-4C9C-9A17-7B5AF47CFDB5}" srcId="{9632CB90-F986-491D-AE16-0245F59B9596}" destId="{FA32E400-D752-425C-94C4-F96D769F61C8}" srcOrd="1" destOrd="0" parTransId="{5C27F9E1-45E2-4B85-B54E-E0190862093D}" sibTransId="{F16E99A4-8091-4A86-AC0D-573589D9C6DF}"/>
    <dgm:cxn modelId="{90130D50-0017-494A-A39A-B779C8EE4B41}" type="presOf" srcId="{6991D28B-DDA1-4A9E-82D4-6D68C1C12F45}" destId="{72F5A441-24BC-43BF-8001-24B9C01B2FB9}" srcOrd="0" destOrd="0" presId="urn:microsoft.com/office/officeart/2005/8/layout/hProcess11"/>
    <dgm:cxn modelId="{C2C4AC25-1115-4709-BAB1-F8325E8695D9}" srcId="{9632CB90-F986-491D-AE16-0245F59B9596}" destId="{B43559BB-4337-47DA-8545-4388BB2899AD}" srcOrd="6" destOrd="0" parTransId="{66ED66C5-D656-4CD0-9CFB-F039E2B91B35}" sibTransId="{2E6AE146-3CC4-4574-9B10-8CC265AF9B66}"/>
    <dgm:cxn modelId="{AFA5F364-7987-4443-8357-12A11F1355E2}" type="presOf" srcId="{6E8A268C-1D80-431A-9577-ABEF9ABBCD15}" destId="{F8B55914-E55E-45CC-A50F-235EDFAFA37B}" srcOrd="0" destOrd="0" presId="urn:microsoft.com/office/officeart/2005/8/layout/hProcess11"/>
    <dgm:cxn modelId="{8324FE56-5E17-469F-84C4-75903695B6CB}" srcId="{9632CB90-F986-491D-AE16-0245F59B9596}" destId="{6E8A268C-1D80-431A-9577-ABEF9ABBCD15}" srcOrd="4" destOrd="0" parTransId="{CC2B9C72-4E0C-4458-BE4B-A5C3C0250669}" sibTransId="{D0A52DD6-AB7B-4E1A-B8A7-9E2A205A9D6B}"/>
    <dgm:cxn modelId="{13AC2C9A-A2A5-4C53-9F08-31CBBD8CDD29}" srcId="{9632CB90-F986-491D-AE16-0245F59B9596}" destId="{7CC2B938-10F2-4A4F-ACE0-B80E4AAE7B8B}" srcOrd="5" destOrd="0" parTransId="{624FE1E1-D41E-49FB-9D90-80CD1B0CD7E6}" sibTransId="{8FB3FD04-2234-43AE-B012-EC60EAA65C9C}"/>
    <dgm:cxn modelId="{EFEF78BA-7F74-4AA4-8B7E-D2F284621BD2}" type="presOf" srcId="{1DC95960-56D4-4E28-B1F1-25AF1E61F3EA}" destId="{8F4381DE-9B5D-4DB2-B341-7FD655C2A7B3}" srcOrd="0" destOrd="0" presId="urn:microsoft.com/office/officeart/2005/8/layout/hProcess11"/>
    <dgm:cxn modelId="{B36C5AF8-2E1B-4781-B9CB-70E1D5A738C9}" srcId="{9632CB90-F986-491D-AE16-0245F59B9596}" destId="{6991D28B-DDA1-4A9E-82D4-6D68C1C12F45}" srcOrd="0" destOrd="0" parTransId="{AF998E89-E8BA-4A05-9866-793E73AE9AA3}" sibTransId="{078CA016-42EC-499E-BE3E-8350E1A3685E}"/>
    <dgm:cxn modelId="{FFFAD8E0-A324-4A00-A64D-A03FD35332A2}" srcId="{9632CB90-F986-491D-AE16-0245F59B9596}" destId="{19DA22B4-4B28-44CD-AC79-B71155C5040D}" srcOrd="2" destOrd="0" parTransId="{116F8B11-EB17-4AC6-BC4B-0BEDECCCABAD}" sibTransId="{4170CDB0-626B-4E3A-AEE4-CA1EEE7097A1}"/>
    <dgm:cxn modelId="{9DE27324-2706-4685-B497-36675765A784}" type="presOf" srcId="{B43559BB-4337-47DA-8545-4388BB2899AD}" destId="{F682C344-EABF-40FE-9734-CAAE77E66A31}" srcOrd="0" destOrd="0" presId="urn:microsoft.com/office/officeart/2005/8/layout/hProcess11"/>
    <dgm:cxn modelId="{E2D27E0B-E509-43D7-885D-9B1C75717C65}" type="presOf" srcId="{19DA22B4-4B28-44CD-AC79-B71155C5040D}" destId="{E7777C7D-3EF1-481C-9871-8DD3D40E16E6}" srcOrd="0" destOrd="0" presId="urn:microsoft.com/office/officeart/2005/8/layout/hProcess11"/>
    <dgm:cxn modelId="{4917B2F7-CE6F-4885-BD44-A49E7F7DCE44}" type="presParOf" srcId="{3F6B610C-13F4-46F8-993F-B249CC475656}" destId="{2B6D2006-49CC-4AF1-987D-5F04371F2907}" srcOrd="0" destOrd="0" presId="urn:microsoft.com/office/officeart/2005/8/layout/hProcess11"/>
    <dgm:cxn modelId="{9D425989-8174-4367-94B8-01532EC567DF}" type="presParOf" srcId="{3F6B610C-13F4-46F8-993F-B249CC475656}" destId="{12ED5576-7A28-4D09-87AC-F926CA2C2411}" srcOrd="1" destOrd="0" presId="urn:microsoft.com/office/officeart/2005/8/layout/hProcess11"/>
    <dgm:cxn modelId="{24FCE3D5-F7CF-407A-896F-4CB1E059F9A5}" type="presParOf" srcId="{12ED5576-7A28-4D09-87AC-F926CA2C2411}" destId="{2E8B42BC-CA57-4F66-AE50-082530BA5EB0}" srcOrd="0" destOrd="0" presId="urn:microsoft.com/office/officeart/2005/8/layout/hProcess11"/>
    <dgm:cxn modelId="{40B214E8-5C2C-442F-ADB7-294B7E7B3711}" type="presParOf" srcId="{2E8B42BC-CA57-4F66-AE50-082530BA5EB0}" destId="{72F5A441-24BC-43BF-8001-24B9C01B2FB9}" srcOrd="0" destOrd="0" presId="urn:microsoft.com/office/officeart/2005/8/layout/hProcess11"/>
    <dgm:cxn modelId="{D0ECF807-B8DF-49FD-9171-6310D183C061}" type="presParOf" srcId="{2E8B42BC-CA57-4F66-AE50-082530BA5EB0}" destId="{320A14D7-2F8C-456F-BE8E-95B9D0738378}" srcOrd="1" destOrd="0" presId="urn:microsoft.com/office/officeart/2005/8/layout/hProcess11"/>
    <dgm:cxn modelId="{3E3E203D-C447-4423-843B-C8BA4B7C879D}" type="presParOf" srcId="{2E8B42BC-CA57-4F66-AE50-082530BA5EB0}" destId="{90DAB9B7-C16D-470F-8556-62D6AC4FBAF5}" srcOrd="2" destOrd="0" presId="urn:microsoft.com/office/officeart/2005/8/layout/hProcess11"/>
    <dgm:cxn modelId="{A3514EB7-4363-47BE-A4EE-5C2C6057B3F5}" type="presParOf" srcId="{12ED5576-7A28-4D09-87AC-F926CA2C2411}" destId="{345C08DA-FC7F-4510-B2DD-E1139181F6AA}" srcOrd="1" destOrd="0" presId="urn:microsoft.com/office/officeart/2005/8/layout/hProcess11"/>
    <dgm:cxn modelId="{3B4FE959-7511-40AD-BE0E-A9D25611D531}" type="presParOf" srcId="{12ED5576-7A28-4D09-87AC-F926CA2C2411}" destId="{0F311590-F337-4205-8D84-4DCF80912167}" srcOrd="2" destOrd="0" presId="urn:microsoft.com/office/officeart/2005/8/layout/hProcess11"/>
    <dgm:cxn modelId="{1CDFF706-CD4C-4775-97BC-F40D9338810C}" type="presParOf" srcId="{0F311590-F337-4205-8D84-4DCF80912167}" destId="{8016AC57-1033-4387-842E-EEC7D3CB29A6}" srcOrd="0" destOrd="0" presId="urn:microsoft.com/office/officeart/2005/8/layout/hProcess11"/>
    <dgm:cxn modelId="{7171C864-5952-4A74-8FF0-C1D01F84EE30}" type="presParOf" srcId="{0F311590-F337-4205-8D84-4DCF80912167}" destId="{0C78B9AA-06AA-4A56-AFA5-8E33C81A9DCD}" srcOrd="1" destOrd="0" presId="urn:microsoft.com/office/officeart/2005/8/layout/hProcess11"/>
    <dgm:cxn modelId="{F74B6194-4012-4E19-B26F-18887C37B2C5}" type="presParOf" srcId="{0F311590-F337-4205-8D84-4DCF80912167}" destId="{FCE2F1FB-5EE6-42FE-9700-7C5E895831A4}" srcOrd="2" destOrd="0" presId="urn:microsoft.com/office/officeart/2005/8/layout/hProcess11"/>
    <dgm:cxn modelId="{72CD2610-DF07-45C3-86BE-507F1C0F1123}" type="presParOf" srcId="{12ED5576-7A28-4D09-87AC-F926CA2C2411}" destId="{6AFC4B88-13BD-4B9D-A007-BC4D2872E925}" srcOrd="3" destOrd="0" presId="urn:microsoft.com/office/officeart/2005/8/layout/hProcess11"/>
    <dgm:cxn modelId="{F7A7E776-7C47-41E8-A5EC-0E04E7ED187A}" type="presParOf" srcId="{12ED5576-7A28-4D09-87AC-F926CA2C2411}" destId="{CC672BE6-038B-4B61-849F-68C7D83D7CDF}" srcOrd="4" destOrd="0" presId="urn:microsoft.com/office/officeart/2005/8/layout/hProcess11"/>
    <dgm:cxn modelId="{9544F1FE-5A68-4572-9D88-8106DEFB61E5}" type="presParOf" srcId="{CC672BE6-038B-4B61-849F-68C7D83D7CDF}" destId="{E7777C7D-3EF1-481C-9871-8DD3D40E16E6}" srcOrd="0" destOrd="0" presId="urn:microsoft.com/office/officeart/2005/8/layout/hProcess11"/>
    <dgm:cxn modelId="{7EADC4E1-6514-4C05-A8B0-733FD751F315}" type="presParOf" srcId="{CC672BE6-038B-4B61-849F-68C7D83D7CDF}" destId="{A61E20BE-D84E-492E-A6C7-948C2AA28F94}" srcOrd="1" destOrd="0" presId="urn:microsoft.com/office/officeart/2005/8/layout/hProcess11"/>
    <dgm:cxn modelId="{D7CCF1E5-4D37-4951-8737-E9884A1D67A7}" type="presParOf" srcId="{CC672BE6-038B-4B61-849F-68C7D83D7CDF}" destId="{3FE66AF4-66B3-4B48-BE02-4E1209885C3A}" srcOrd="2" destOrd="0" presId="urn:microsoft.com/office/officeart/2005/8/layout/hProcess11"/>
    <dgm:cxn modelId="{B0E42C8A-43CC-42E7-8DF9-C5BEBEFF654A}" type="presParOf" srcId="{12ED5576-7A28-4D09-87AC-F926CA2C2411}" destId="{8D1FA821-4973-46DB-9ED4-11AD17BDDD41}" srcOrd="5" destOrd="0" presId="urn:microsoft.com/office/officeart/2005/8/layout/hProcess11"/>
    <dgm:cxn modelId="{568B87C7-EBCF-41F3-B20B-D4FEC4332869}" type="presParOf" srcId="{12ED5576-7A28-4D09-87AC-F926CA2C2411}" destId="{0161D0BF-17A1-44CA-9AE5-F36B676B497B}" srcOrd="6" destOrd="0" presId="urn:microsoft.com/office/officeart/2005/8/layout/hProcess11"/>
    <dgm:cxn modelId="{A8DF4D5C-9273-4825-92DC-D906FE96932D}" type="presParOf" srcId="{0161D0BF-17A1-44CA-9AE5-F36B676B497B}" destId="{8F4381DE-9B5D-4DB2-B341-7FD655C2A7B3}" srcOrd="0" destOrd="0" presId="urn:microsoft.com/office/officeart/2005/8/layout/hProcess11"/>
    <dgm:cxn modelId="{729EEC12-C578-4C50-BF39-FC3B53C0CA0A}" type="presParOf" srcId="{0161D0BF-17A1-44CA-9AE5-F36B676B497B}" destId="{3235F752-706A-4D08-96D5-73D85CE5593F}" srcOrd="1" destOrd="0" presId="urn:microsoft.com/office/officeart/2005/8/layout/hProcess11"/>
    <dgm:cxn modelId="{8A1F4433-BBDC-4C33-8A88-078728FDC4B7}" type="presParOf" srcId="{0161D0BF-17A1-44CA-9AE5-F36B676B497B}" destId="{00232519-E26E-49DF-9C7C-1C354405E745}" srcOrd="2" destOrd="0" presId="urn:microsoft.com/office/officeart/2005/8/layout/hProcess11"/>
    <dgm:cxn modelId="{B630D561-2D98-4900-BF91-A4B621596CE9}" type="presParOf" srcId="{12ED5576-7A28-4D09-87AC-F926CA2C2411}" destId="{FB976928-BF6A-42B9-BAD9-FC1F7B509825}" srcOrd="7" destOrd="0" presId="urn:microsoft.com/office/officeart/2005/8/layout/hProcess11"/>
    <dgm:cxn modelId="{C57A949A-C43B-4233-99C4-CFF048F49E6E}" type="presParOf" srcId="{12ED5576-7A28-4D09-87AC-F926CA2C2411}" destId="{EBE2DB64-AB6B-4E69-A9A7-4CD3BCE1FEDC}" srcOrd="8" destOrd="0" presId="urn:microsoft.com/office/officeart/2005/8/layout/hProcess11"/>
    <dgm:cxn modelId="{DCCB4654-5EF7-4C44-9427-2C4E838802B5}" type="presParOf" srcId="{EBE2DB64-AB6B-4E69-A9A7-4CD3BCE1FEDC}" destId="{F8B55914-E55E-45CC-A50F-235EDFAFA37B}" srcOrd="0" destOrd="0" presId="urn:microsoft.com/office/officeart/2005/8/layout/hProcess11"/>
    <dgm:cxn modelId="{473E1EF2-1793-4C9B-BE81-780484511E62}" type="presParOf" srcId="{EBE2DB64-AB6B-4E69-A9A7-4CD3BCE1FEDC}" destId="{4FB7EB55-3211-4E7B-9BE4-ACF4B5BDA815}" srcOrd="1" destOrd="0" presId="urn:microsoft.com/office/officeart/2005/8/layout/hProcess11"/>
    <dgm:cxn modelId="{674A4B13-012E-4267-9B19-0C5F43132973}" type="presParOf" srcId="{EBE2DB64-AB6B-4E69-A9A7-4CD3BCE1FEDC}" destId="{D0D6AFFA-A094-486F-BC44-8B06334903B9}" srcOrd="2" destOrd="0" presId="urn:microsoft.com/office/officeart/2005/8/layout/hProcess11"/>
    <dgm:cxn modelId="{213ABF3F-07FD-42E8-A987-34E47A9045CA}" type="presParOf" srcId="{12ED5576-7A28-4D09-87AC-F926CA2C2411}" destId="{74738B17-D551-4DB6-B666-29152257907F}" srcOrd="9" destOrd="0" presId="urn:microsoft.com/office/officeart/2005/8/layout/hProcess11"/>
    <dgm:cxn modelId="{0FD735E3-E1C0-46C7-83F5-14143F4B7E22}" type="presParOf" srcId="{12ED5576-7A28-4D09-87AC-F926CA2C2411}" destId="{65624C0A-7C90-419F-86F8-7F266607C03B}" srcOrd="10" destOrd="0" presId="urn:microsoft.com/office/officeart/2005/8/layout/hProcess11"/>
    <dgm:cxn modelId="{E81B0DC5-64D6-4E22-A8EB-8BBF5BAB9A4E}" type="presParOf" srcId="{65624C0A-7C90-419F-86F8-7F266607C03B}" destId="{5D6F333A-066D-45E2-AD17-0519CC6613BB}" srcOrd="0" destOrd="0" presId="urn:microsoft.com/office/officeart/2005/8/layout/hProcess11"/>
    <dgm:cxn modelId="{229A2672-CBF6-43FE-B77B-2F341051F3EF}" type="presParOf" srcId="{65624C0A-7C90-419F-86F8-7F266607C03B}" destId="{DD1893D4-7F3A-4748-87B1-3D7DC63D9CBE}" srcOrd="1" destOrd="0" presId="urn:microsoft.com/office/officeart/2005/8/layout/hProcess11"/>
    <dgm:cxn modelId="{28000B83-206C-4A26-88EF-04FD212B00D1}" type="presParOf" srcId="{65624C0A-7C90-419F-86F8-7F266607C03B}" destId="{1BF7005E-D95B-42B2-8644-F539D92D1841}" srcOrd="2" destOrd="0" presId="urn:microsoft.com/office/officeart/2005/8/layout/hProcess11"/>
    <dgm:cxn modelId="{0C20EBB8-586D-40B1-B392-60F3CCDDB830}" type="presParOf" srcId="{12ED5576-7A28-4D09-87AC-F926CA2C2411}" destId="{2CB2F893-2DB0-4EEC-924D-15DDB5587B83}" srcOrd="11" destOrd="0" presId="urn:microsoft.com/office/officeart/2005/8/layout/hProcess11"/>
    <dgm:cxn modelId="{B48977F3-7DE8-4180-AA19-8175327B8112}" type="presParOf" srcId="{12ED5576-7A28-4D09-87AC-F926CA2C2411}" destId="{241173DF-7B7A-4FA6-82A6-F931FE2ECDD3}" srcOrd="12" destOrd="0" presId="urn:microsoft.com/office/officeart/2005/8/layout/hProcess11"/>
    <dgm:cxn modelId="{87757715-BF0E-49A7-B1D8-D64D3DA72AFF}" type="presParOf" srcId="{241173DF-7B7A-4FA6-82A6-F931FE2ECDD3}" destId="{F682C344-EABF-40FE-9734-CAAE77E66A31}" srcOrd="0" destOrd="0" presId="urn:microsoft.com/office/officeart/2005/8/layout/hProcess11"/>
    <dgm:cxn modelId="{63EF08F3-D6B5-47E0-8944-36531AD22543}" type="presParOf" srcId="{241173DF-7B7A-4FA6-82A6-F931FE2ECDD3}" destId="{5BDEBA25-9452-47FB-8250-DEA2A26D3F2A}" srcOrd="1" destOrd="0" presId="urn:microsoft.com/office/officeart/2005/8/layout/hProcess11"/>
    <dgm:cxn modelId="{531089CE-89D6-4076-8A6E-9257C66689D3}" type="presParOf" srcId="{241173DF-7B7A-4FA6-82A6-F931FE2ECDD3}" destId="{34A33A6A-EDB4-4C2D-B874-A7E80774C6F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313065-393C-4ED3-9726-0AA90C723984}">
      <dsp:nvSpPr>
        <dsp:cNvPr id="0" name=""/>
        <dsp:cNvSpPr/>
      </dsp:nvSpPr>
      <dsp:spPr>
        <a:xfrm>
          <a:off x="3785" y="0"/>
          <a:ext cx="660141" cy="66014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607AA5-5E1D-4998-8C97-4CA4505DE39F}">
      <dsp:nvSpPr>
        <dsp:cNvPr id="0" name=""/>
        <dsp:cNvSpPr/>
      </dsp:nvSpPr>
      <dsp:spPr>
        <a:xfrm>
          <a:off x="69800" y="66014"/>
          <a:ext cx="528113" cy="528113"/>
        </a:xfrm>
        <a:prstGeom prst="chord">
          <a:avLst>
            <a:gd name="adj1" fmla="val 1168272"/>
            <a:gd name="adj2" fmla="val 963172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970ADC-EE3E-4F2C-9EA3-AC7CE85809D5}">
      <dsp:nvSpPr>
        <dsp:cNvPr id="0" name=""/>
        <dsp:cNvSpPr/>
      </dsp:nvSpPr>
      <dsp:spPr>
        <a:xfrm>
          <a:off x="801456" y="660141"/>
          <a:ext cx="1952918" cy="2778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In main frame, we use </a:t>
          </a:r>
          <a:r>
            <a:rPr lang="en-US" altLang="zh-CN" sz="2200" kern="1200" dirty="0" err="1"/>
            <a:t>raddiobutton</a:t>
          </a:r>
          <a:r>
            <a:rPr lang="en-US" altLang="zh-CN" sz="2200" kern="1200" dirty="0"/>
            <a:t> and entries to input the basis data.</a:t>
          </a:r>
          <a:endParaRPr lang="zh-CN" altLang="en-US" sz="2200" kern="1200" dirty="0"/>
        </a:p>
      </dsp:txBody>
      <dsp:txXfrm>
        <a:off x="801456" y="660141"/>
        <a:ext cx="1952918" cy="2778095"/>
      </dsp:txXfrm>
    </dsp:sp>
    <dsp:sp modelId="{F5845D42-D842-4312-A4A7-E8536FB4020D}">
      <dsp:nvSpPr>
        <dsp:cNvPr id="0" name=""/>
        <dsp:cNvSpPr/>
      </dsp:nvSpPr>
      <dsp:spPr>
        <a:xfrm>
          <a:off x="801456" y="0"/>
          <a:ext cx="1952918" cy="660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360" tIns="86360" rIns="86360" bIns="86360" numCol="1" spcCol="1270" anchor="b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400" kern="1200" dirty="0"/>
            <a:t>Main</a:t>
          </a:r>
          <a:endParaRPr lang="zh-CN" altLang="en-US" sz="3400" kern="1200" dirty="0"/>
        </a:p>
      </dsp:txBody>
      <dsp:txXfrm>
        <a:off x="801456" y="0"/>
        <a:ext cx="1952918" cy="660141"/>
      </dsp:txXfrm>
    </dsp:sp>
    <dsp:sp modelId="{1D2557B5-4619-4668-B3BD-E601F9B1AEAA}">
      <dsp:nvSpPr>
        <dsp:cNvPr id="0" name=""/>
        <dsp:cNvSpPr/>
      </dsp:nvSpPr>
      <dsp:spPr>
        <a:xfrm>
          <a:off x="2891905" y="0"/>
          <a:ext cx="660141" cy="66014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4D1D59-1FE2-4C64-A3B6-7415CABED3F9}">
      <dsp:nvSpPr>
        <dsp:cNvPr id="0" name=""/>
        <dsp:cNvSpPr/>
      </dsp:nvSpPr>
      <dsp:spPr>
        <a:xfrm>
          <a:off x="2957919" y="66014"/>
          <a:ext cx="528113" cy="528113"/>
        </a:xfrm>
        <a:prstGeom prst="chord">
          <a:avLst>
            <a:gd name="adj1" fmla="val 20431728"/>
            <a:gd name="adj2" fmla="val 1196827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46F397-2BEF-4E05-A8AE-3759892BE46E}">
      <dsp:nvSpPr>
        <dsp:cNvPr id="0" name=""/>
        <dsp:cNvSpPr/>
      </dsp:nvSpPr>
      <dsp:spPr>
        <a:xfrm>
          <a:off x="3689576" y="660141"/>
          <a:ext cx="1952918" cy="2778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We use canvas to show the figures and the output data. </a:t>
          </a:r>
          <a:endParaRPr lang="zh-CN" altLang="en-US" sz="2200" kern="1200" dirty="0"/>
        </a:p>
      </dsp:txBody>
      <dsp:txXfrm>
        <a:off x="3689576" y="660141"/>
        <a:ext cx="1952918" cy="2778095"/>
      </dsp:txXfrm>
    </dsp:sp>
    <dsp:sp modelId="{BB3152A1-F8FF-4424-BA90-2286A026EB10}">
      <dsp:nvSpPr>
        <dsp:cNvPr id="0" name=""/>
        <dsp:cNvSpPr/>
      </dsp:nvSpPr>
      <dsp:spPr>
        <a:xfrm>
          <a:off x="3689576" y="0"/>
          <a:ext cx="1952918" cy="660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360" tIns="86360" rIns="86360" bIns="86360" numCol="1" spcCol="1270" anchor="b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400" kern="1200" dirty="0"/>
            <a:t>Result</a:t>
          </a:r>
          <a:endParaRPr lang="zh-CN" altLang="en-US" sz="3400" kern="1200" dirty="0"/>
        </a:p>
      </dsp:txBody>
      <dsp:txXfrm>
        <a:off x="3689576" y="0"/>
        <a:ext cx="1952918" cy="660141"/>
      </dsp:txXfrm>
    </dsp:sp>
    <dsp:sp modelId="{22AB99CD-7319-4377-B9FE-46195DD78AE2}">
      <dsp:nvSpPr>
        <dsp:cNvPr id="0" name=""/>
        <dsp:cNvSpPr/>
      </dsp:nvSpPr>
      <dsp:spPr>
        <a:xfrm>
          <a:off x="5780024" y="0"/>
          <a:ext cx="660141" cy="66014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3B3AA3-E571-49C1-A1B0-D573AFC2A43C}">
      <dsp:nvSpPr>
        <dsp:cNvPr id="0" name=""/>
        <dsp:cNvSpPr/>
      </dsp:nvSpPr>
      <dsp:spPr>
        <a:xfrm>
          <a:off x="5846038" y="66014"/>
          <a:ext cx="528113" cy="528113"/>
        </a:xfrm>
        <a:prstGeom prst="chord">
          <a:avLst>
            <a:gd name="adj1" fmla="val 162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E3FE69-01E0-47E4-9603-F3166CD74A15}">
      <dsp:nvSpPr>
        <dsp:cNvPr id="0" name=""/>
        <dsp:cNvSpPr/>
      </dsp:nvSpPr>
      <dsp:spPr>
        <a:xfrm>
          <a:off x="6577695" y="660141"/>
          <a:ext cx="1952918" cy="2778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We add menu to control this program and give information about it.</a:t>
          </a:r>
          <a:endParaRPr lang="zh-CN" altLang="en-US" sz="2200" kern="1200" dirty="0"/>
        </a:p>
      </dsp:txBody>
      <dsp:txXfrm>
        <a:off x="6577695" y="660141"/>
        <a:ext cx="1952918" cy="2778095"/>
      </dsp:txXfrm>
    </dsp:sp>
    <dsp:sp modelId="{897FA1F4-DC4F-4905-BFA6-18940F3A3D53}">
      <dsp:nvSpPr>
        <dsp:cNvPr id="0" name=""/>
        <dsp:cNvSpPr/>
      </dsp:nvSpPr>
      <dsp:spPr>
        <a:xfrm>
          <a:off x="6577695" y="0"/>
          <a:ext cx="1952918" cy="660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360" tIns="86360" rIns="86360" bIns="86360" numCol="1" spcCol="1270" anchor="b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400" kern="1200" dirty="0"/>
            <a:t>Menu</a:t>
          </a:r>
          <a:endParaRPr lang="zh-CN" altLang="en-US" sz="3400" kern="1200" dirty="0"/>
        </a:p>
      </dsp:txBody>
      <dsp:txXfrm>
        <a:off x="6577695" y="0"/>
        <a:ext cx="1952918" cy="6601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C2EDEF-68A8-4751-81D2-4F561D998E8B}">
      <dsp:nvSpPr>
        <dsp:cNvPr id="0" name=""/>
        <dsp:cNvSpPr/>
      </dsp:nvSpPr>
      <dsp:spPr>
        <a:xfrm>
          <a:off x="0" y="1084421"/>
          <a:ext cx="8534400" cy="1445895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2700" dist="50800" dir="5400000" algn="ctr" rotWithShape="0">
            <a:srgbClr val="000000">
              <a:alpha val="43137"/>
            </a:srgbClr>
          </a:outerShdw>
          <a:softEdge rad="0"/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D4C425-E816-4ECE-A563-18F9B4094DD1}">
      <dsp:nvSpPr>
        <dsp:cNvPr id="0" name=""/>
        <dsp:cNvSpPr/>
      </dsp:nvSpPr>
      <dsp:spPr>
        <a:xfrm>
          <a:off x="304" y="0"/>
          <a:ext cx="919802" cy="1445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 critical point</a:t>
          </a:r>
          <a:endParaRPr lang="zh-CN" altLang="en-US" sz="1400" kern="1200" dirty="0"/>
        </a:p>
      </dsp:txBody>
      <dsp:txXfrm>
        <a:off x="304" y="0"/>
        <a:ext cx="919802" cy="1445895"/>
      </dsp:txXfrm>
    </dsp:sp>
    <dsp:sp modelId="{4A694BC5-0DD5-454B-8891-CF1FB5656D49}">
      <dsp:nvSpPr>
        <dsp:cNvPr id="0" name=""/>
        <dsp:cNvSpPr/>
      </dsp:nvSpPr>
      <dsp:spPr>
        <a:xfrm>
          <a:off x="100205" y="1447368"/>
          <a:ext cx="720001" cy="720001"/>
        </a:xfrm>
        <a:prstGeom prst="ellipse">
          <a:avLst/>
        </a:prstGeom>
        <a:solidFill>
          <a:schemeClr val="accent5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EE144F-1141-47CE-867C-CF2CC08F742D}">
      <dsp:nvSpPr>
        <dsp:cNvPr id="0" name=""/>
        <dsp:cNvSpPr/>
      </dsp:nvSpPr>
      <dsp:spPr>
        <a:xfrm>
          <a:off x="966097" y="2168842"/>
          <a:ext cx="919802" cy="1445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Frame N</a:t>
          </a:r>
          <a:endParaRPr lang="zh-CN" altLang="en-US" sz="1600" kern="1200" dirty="0"/>
        </a:p>
      </dsp:txBody>
      <dsp:txXfrm>
        <a:off x="966097" y="2168842"/>
        <a:ext cx="919802" cy="1445895"/>
      </dsp:txXfrm>
    </dsp:sp>
    <dsp:sp modelId="{6725C532-D000-4DE8-ADD5-9C2997761077}">
      <dsp:nvSpPr>
        <dsp:cNvPr id="0" name=""/>
        <dsp:cNvSpPr/>
      </dsp:nvSpPr>
      <dsp:spPr>
        <a:xfrm>
          <a:off x="1245261" y="1626632"/>
          <a:ext cx="361473" cy="36147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4CD7BF-B090-41B1-9479-B66788804E84}">
      <dsp:nvSpPr>
        <dsp:cNvPr id="0" name=""/>
        <dsp:cNvSpPr/>
      </dsp:nvSpPr>
      <dsp:spPr>
        <a:xfrm>
          <a:off x="1931889" y="0"/>
          <a:ext cx="919802" cy="1445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N</a:t>
          </a:r>
          <a:endParaRPr lang="zh-CN" altLang="en-US" sz="1600" kern="1200" dirty="0"/>
        </a:p>
      </dsp:txBody>
      <dsp:txXfrm>
        <a:off x="1931889" y="0"/>
        <a:ext cx="919802" cy="1445895"/>
      </dsp:txXfrm>
    </dsp:sp>
    <dsp:sp modelId="{DA3095C2-544D-43AE-AFD6-EB7C0CE97C2E}">
      <dsp:nvSpPr>
        <dsp:cNvPr id="0" name=""/>
        <dsp:cNvSpPr/>
      </dsp:nvSpPr>
      <dsp:spPr>
        <a:xfrm>
          <a:off x="2211054" y="1626632"/>
          <a:ext cx="361473" cy="36147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7AA51C-B6B4-47F2-A128-C87EA173E565}">
      <dsp:nvSpPr>
        <dsp:cNvPr id="0" name=""/>
        <dsp:cNvSpPr/>
      </dsp:nvSpPr>
      <dsp:spPr>
        <a:xfrm>
          <a:off x="2897682" y="2168842"/>
          <a:ext cx="919802" cy="1445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N</a:t>
          </a:r>
          <a:endParaRPr lang="zh-CN" altLang="en-US" sz="1600" kern="1200" dirty="0"/>
        </a:p>
      </dsp:txBody>
      <dsp:txXfrm>
        <a:off x="2897682" y="2168842"/>
        <a:ext cx="919802" cy="1445895"/>
      </dsp:txXfrm>
    </dsp:sp>
    <dsp:sp modelId="{82887036-1A5E-4F03-ADF0-AB6B39C2E90E}">
      <dsp:nvSpPr>
        <dsp:cNvPr id="0" name=""/>
        <dsp:cNvSpPr/>
      </dsp:nvSpPr>
      <dsp:spPr>
        <a:xfrm>
          <a:off x="3176846" y="1626632"/>
          <a:ext cx="361473" cy="36147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2D7838-7CB1-414B-A2A3-AD550EF2B43F}">
      <dsp:nvSpPr>
        <dsp:cNvPr id="0" name=""/>
        <dsp:cNvSpPr/>
      </dsp:nvSpPr>
      <dsp:spPr>
        <a:xfrm>
          <a:off x="3863475" y="0"/>
          <a:ext cx="919802" cy="1445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N</a:t>
          </a:r>
          <a:endParaRPr lang="zh-CN" altLang="en-US" sz="1600" kern="1200" dirty="0"/>
        </a:p>
      </dsp:txBody>
      <dsp:txXfrm>
        <a:off x="3863475" y="0"/>
        <a:ext cx="919802" cy="1445895"/>
      </dsp:txXfrm>
    </dsp:sp>
    <dsp:sp modelId="{7F996566-2B6B-487E-891C-6E3583BBD2AA}">
      <dsp:nvSpPr>
        <dsp:cNvPr id="0" name=""/>
        <dsp:cNvSpPr/>
      </dsp:nvSpPr>
      <dsp:spPr>
        <a:xfrm>
          <a:off x="4142639" y="1626632"/>
          <a:ext cx="361473" cy="36147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F6393B-1FC7-4FBD-A4C0-246AD1371898}">
      <dsp:nvSpPr>
        <dsp:cNvPr id="0" name=""/>
        <dsp:cNvSpPr/>
      </dsp:nvSpPr>
      <dsp:spPr>
        <a:xfrm>
          <a:off x="4829267" y="2168842"/>
          <a:ext cx="919802" cy="1445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Critical point </a:t>
          </a:r>
          <a:endParaRPr lang="zh-CN" altLang="en-US" sz="1600" kern="1200" dirty="0"/>
        </a:p>
      </dsp:txBody>
      <dsp:txXfrm>
        <a:off x="4829267" y="2168842"/>
        <a:ext cx="919802" cy="1445895"/>
      </dsp:txXfrm>
    </dsp:sp>
    <dsp:sp modelId="{3C2C1055-F1C2-4B92-A45F-440C02EF38D1}">
      <dsp:nvSpPr>
        <dsp:cNvPr id="0" name=""/>
        <dsp:cNvSpPr/>
      </dsp:nvSpPr>
      <dsp:spPr>
        <a:xfrm>
          <a:off x="4929168" y="1447368"/>
          <a:ext cx="720001" cy="720001"/>
        </a:xfrm>
        <a:prstGeom prst="ellipse">
          <a:avLst/>
        </a:prstGeom>
        <a:solidFill>
          <a:schemeClr val="accent5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51673C-3F29-438C-8089-797063134A63}">
      <dsp:nvSpPr>
        <dsp:cNvPr id="0" name=""/>
        <dsp:cNvSpPr/>
      </dsp:nvSpPr>
      <dsp:spPr>
        <a:xfrm>
          <a:off x="5795060" y="0"/>
          <a:ext cx="919802" cy="1445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N</a:t>
          </a:r>
          <a:endParaRPr lang="zh-CN" altLang="en-US" sz="1600" kern="1200" dirty="0"/>
        </a:p>
      </dsp:txBody>
      <dsp:txXfrm>
        <a:off x="5795060" y="0"/>
        <a:ext cx="919802" cy="1445895"/>
      </dsp:txXfrm>
    </dsp:sp>
    <dsp:sp modelId="{25EC41DC-F15C-4F1C-BFCC-3D573BF02AC9}">
      <dsp:nvSpPr>
        <dsp:cNvPr id="0" name=""/>
        <dsp:cNvSpPr/>
      </dsp:nvSpPr>
      <dsp:spPr>
        <a:xfrm>
          <a:off x="6074224" y="1626632"/>
          <a:ext cx="361473" cy="36147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9F14BE-E01A-48A3-9234-869F43F8F732}">
      <dsp:nvSpPr>
        <dsp:cNvPr id="0" name=""/>
        <dsp:cNvSpPr/>
      </dsp:nvSpPr>
      <dsp:spPr>
        <a:xfrm>
          <a:off x="6760852" y="2168842"/>
          <a:ext cx="919802" cy="1445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 N</a:t>
          </a:r>
          <a:endParaRPr lang="zh-CN" altLang="en-US" sz="1600" kern="1200" dirty="0"/>
        </a:p>
      </dsp:txBody>
      <dsp:txXfrm>
        <a:off x="6760852" y="2168842"/>
        <a:ext cx="919802" cy="1445895"/>
      </dsp:txXfrm>
    </dsp:sp>
    <dsp:sp modelId="{722548D4-455A-44C5-BCC8-E7B451D86167}">
      <dsp:nvSpPr>
        <dsp:cNvPr id="0" name=""/>
        <dsp:cNvSpPr/>
      </dsp:nvSpPr>
      <dsp:spPr>
        <a:xfrm>
          <a:off x="7040017" y="1626632"/>
          <a:ext cx="361473" cy="36147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EA97B3-A38F-45B8-80BC-BF42FC5E8124}">
      <dsp:nvSpPr>
        <dsp:cNvPr id="0" name=""/>
        <dsp:cNvSpPr/>
      </dsp:nvSpPr>
      <dsp:spPr>
        <a:xfrm>
          <a:off x="411433" y="183588"/>
          <a:ext cx="3239580" cy="3239580"/>
        </a:xfrm>
        <a:prstGeom prst="circularArrow">
          <a:avLst>
            <a:gd name="adj1" fmla="val 5544"/>
            <a:gd name="adj2" fmla="val 330680"/>
            <a:gd name="adj3" fmla="val 13904292"/>
            <a:gd name="adj4" fmla="val 17308326"/>
            <a:gd name="adj5" fmla="val 5757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2AD1DAE-D65A-4E26-988B-CCDB615A7012}">
      <dsp:nvSpPr>
        <dsp:cNvPr id="0" name=""/>
        <dsp:cNvSpPr/>
      </dsp:nvSpPr>
      <dsp:spPr>
        <a:xfrm>
          <a:off x="1315138" y="199761"/>
          <a:ext cx="1432171" cy="71608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2000"/>
                <a:hueMod val="94000"/>
                <a:satMod val="140000"/>
                <a:lumMod val="11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84000"/>
                <a:satMod val="16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Refresh location</a:t>
          </a:r>
          <a:endParaRPr lang="zh-CN" altLang="en-US" sz="1800" kern="1200" dirty="0"/>
        </a:p>
      </dsp:txBody>
      <dsp:txXfrm>
        <a:off x="1350094" y="234717"/>
        <a:ext cx="1362259" cy="646173"/>
      </dsp:txXfrm>
    </dsp:sp>
    <dsp:sp modelId="{A84C9241-A0C1-4CAE-8D29-628FD48F0B4F}">
      <dsp:nvSpPr>
        <dsp:cNvPr id="0" name=""/>
        <dsp:cNvSpPr/>
      </dsp:nvSpPr>
      <dsp:spPr>
        <a:xfrm>
          <a:off x="2629007" y="1154344"/>
          <a:ext cx="1432171" cy="71608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2000"/>
                <a:hueMod val="94000"/>
                <a:satMod val="140000"/>
                <a:lumMod val="11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84000"/>
                <a:satMod val="16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Save data</a:t>
          </a:r>
          <a:endParaRPr lang="zh-CN" altLang="en-US" sz="1800" kern="1200" dirty="0"/>
        </a:p>
      </dsp:txBody>
      <dsp:txXfrm>
        <a:off x="2663963" y="1189300"/>
        <a:ext cx="1362259" cy="646173"/>
      </dsp:txXfrm>
    </dsp:sp>
    <dsp:sp modelId="{3932B9A2-912C-4A34-A9E5-981F7CEB58D2}">
      <dsp:nvSpPr>
        <dsp:cNvPr id="0" name=""/>
        <dsp:cNvSpPr/>
      </dsp:nvSpPr>
      <dsp:spPr>
        <a:xfrm>
          <a:off x="2127154" y="2698890"/>
          <a:ext cx="1432171" cy="71608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2000"/>
                <a:hueMod val="94000"/>
                <a:satMod val="140000"/>
                <a:lumMod val="11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84000"/>
                <a:satMod val="16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Check collision</a:t>
          </a:r>
          <a:endParaRPr lang="zh-CN" altLang="en-US" sz="1800" kern="1200" dirty="0"/>
        </a:p>
      </dsp:txBody>
      <dsp:txXfrm>
        <a:off x="2162110" y="2733846"/>
        <a:ext cx="1362259" cy="646173"/>
      </dsp:txXfrm>
    </dsp:sp>
    <dsp:sp modelId="{8AEDB0C6-8323-4698-9C76-44B5DCACEFFA}">
      <dsp:nvSpPr>
        <dsp:cNvPr id="0" name=""/>
        <dsp:cNvSpPr/>
      </dsp:nvSpPr>
      <dsp:spPr>
        <a:xfrm>
          <a:off x="503122" y="2698890"/>
          <a:ext cx="1432171" cy="71608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2000"/>
                <a:hueMod val="94000"/>
                <a:satMod val="140000"/>
                <a:lumMod val="11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84000"/>
                <a:satMod val="16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Calculate velocity</a:t>
          </a:r>
          <a:endParaRPr lang="zh-CN" altLang="en-US" sz="1800" kern="1200" dirty="0"/>
        </a:p>
      </dsp:txBody>
      <dsp:txXfrm>
        <a:off x="538078" y="2733846"/>
        <a:ext cx="1362259" cy="646173"/>
      </dsp:txXfrm>
    </dsp:sp>
    <dsp:sp modelId="{2A63A5BA-D4A7-4FAF-AC2F-8C1BBCC50F08}">
      <dsp:nvSpPr>
        <dsp:cNvPr id="0" name=""/>
        <dsp:cNvSpPr/>
      </dsp:nvSpPr>
      <dsp:spPr>
        <a:xfrm>
          <a:off x="1268" y="1154344"/>
          <a:ext cx="1432171" cy="71608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2000"/>
                <a:hueMod val="94000"/>
                <a:satMod val="140000"/>
                <a:lumMod val="11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84000"/>
                <a:satMod val="16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Change time</a:t>
          </a:r>
          <a:endParaRPr lang="zh-CN" altLang="en-US" sz="1800" kern="1200" dirty="0"/>
        </a:p>
      </dsp:txBody>
      <dsp:txXfrm>
        <a:off x="36224" y="1189300"/>
        <a:ext cx="1362259" cy="6461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E8345A-C1F9-4F33-AEE6-5DE6836C852B}">
      <dsp:nvSpPr>
        <dsp:cNvPr id="0" name=""/>
        <dsp:cNvSpPr/>
      </dsp:nvSpPr>
      <dsp:spPr>
        <a:xfrm rot="3114645">
          <a:off x="498543" y="325557"/>
          <a:ext cx="2816895" cy="2816895"/>
        </a:xfrm>
        <a:prstGeom prst="circularArrow">
          <a:avLst>
            <a:gd name="adj1" fmla="val 5689"/>
            <a:gd name="adj2" fmla="val 340510"/>
            <a:gd name="adj3" fmla="val 12653793"/>
            <a:gd name="adj4" fmla="val 18106525"/>
            <a:gd name="adj5" fmla="val 5908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7CF12D-D5C8-4391-9289-47BC7D5068A1}">
      <dsp:nvSpPr>
        <dsp:cNvPr id="0" name=""/>
        <dsp:cNvSpPr/>
      </dsp:nvSpPr>
      <dsp:spPr>
        <a:xfrm>
          <a:off x="2013876" y="447077"/>
          <a:ext cx="1882168" cy="94108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Calculate current position</a:t>
          </a:r>
          <a:endParaRPr lang="zh-CN" altLang="en-US" sz="1700" kern="1200" dirty="0"/>
        </a:p>
      </dsp:txBody>
      <dsp:txXfrm>
        <a:off x="2059816" y="493017"/>
        <a:ext cx="1790288" cy="849204"/>
      </dsp:txXfrm>
    </dsp:sp>
    <dsp:sp modelId="{F3689033-2828-4BF7-8F32-B104FC656346}">
      <dsp:nvSpPr>
        <dsp:cNvPr id="0" name=""/>
        <dsp:cNvSpPr/>
      </dsp:nvSpPr>
      <dsp:spPr>
        <a:xfrm>
          <a:off x="1725299" y="2366717"/>
          <a:ext cx="1882168" cy="94108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Draw </a:t>
          </a:r>
          <a:endParaRPr lang="zh-CN" altLang="en-US" sz="1700" kern="1200" dirty="0"/>
        </a:p>
      </dsp:txBody>
      <dsp:txXfrm>
        <a:off x="1771239" y="2412657"/>
        <a:ext cx="1790288" cy="849204"/>
      </dsp:txXfrm>
    </dsp:sp>
    <dsp:sp modelId="{C8CEFB07-4F4A-4457-A793-135FE6F3602A}">
      <dsp:nvSpPr>
        <dsp:cNvPr id="0" name=""/>
        <dsp:cNvSpPr/>
      </dsp:nvSpPr>
      <dsp:spPr>
        <a:xfrm>
          <a:off x="0" y="1193632"/>
          <a:ext cx="1882168" cy="94108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Get data</a:t>
          </a:r>
          <a:endParaRPr lang="zh-CN" altLang="en-US" sz="1700" kern="1200" dirty="0"/>
        </a:p>
      </dsp:txBody>
      <dsp:txXfrm>
        <a:off x="45940" y="1239572"/>
        <a:ext cx="1790288" cy="8492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1B9A1E-8158-4149-84B6-FA58F6AF0F71}">
      <dsp:nvSpPr>
        <dsp:cNvPr id="0" name=""/>
        <dsp:cNvSpPr/>
      </dsp:nvSpPr>
      <dsp:spPr>
        <a:xfrm>
          <a:off x="555644" y="0"/>
          <a:ext cx="2279559" cy="2268093"/>
        </a:xfrm>
        <a:prstGeom prst="gear9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800" kern="1200" dirty="0"/>
            <a:t>Data base</a:t>
          </a:r>
          <a:endParaRPr lang="zh-CN" altLang="en-US" sz="3800" kern="1200" dirty="0"/>
        </a:p>
      </dsp:txBody>
      <dsp:txXfrm>
        <a:off x="1013080" y="531290"/>
        <a:ext cx="1364687" cy="1165847"/>
      </dsp:txXfrm>
    </dsp:sp>
    <dsp:sp modelId="{3655E1F6-8D09-40A1-8DE7-9955BD4FA316}">
      <dsp:nvSpPr>
        <dsp:cNvPr id="0" name=""/>
        <dsp:cNvSpPr/>
      </dsp:nvSpPr>
      <dsp:spPr>
        <a:xfrm>
          <a:off x="1182998" y="361975"/>
          <a:ext cx="1762923" cy="1762923"/>
        </a:xfrm>
        <a:prstGeom prst="circularArrow">
          <a:avLst>
            <a:gd name="adj1" fmla="val 4878"/>
            <a:gd name="adj2" fmla="val 312630"/>
            <a:gd name="adj3" fmla="val 2988416"/>
            <a:gd name="adj4" fmla="val 15445649"/>
            <a:gd name="adj5" fmla="val 5691"/>
          </a:avLst>
        </a:prstGeom>
        <a:solidFill>
          <a:schemeClr val="accent1">
            <a:hueOff val="0"/>
            <a:satOff val="0"/>
            <a:lumOff val="0"/>
            <a:alpha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F7A62B-B426-44C4-B616-70A4B26F69BF}">
      <dsp:nvSpPr>
        <dsp:cNvPr id="0" name=""/>
        <dsp:cNvSpPr/>
      </dsp:nvSpPr>
      <dsp:spPr>
        <a:xfrm>
          <a:off x="979074" y="444982"/>
          <a:ext cx="2978975" cy="2978975"/>
        </a:xfrm>
        <a:prstGeom prst="blockArc">
          <a:avLst>
            <a:gd name="adj1" fmla="val 9000000"/>
            <a:gd name="adj2" fmla="val 16200000"/>
            <a:gd name="adj3" fmla="val 463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75E2F6-3DB4-4D0F-ACD8-79CBE444C050}">
      <dsp:nvSpPr>
        <dsp:cNvPr id="0" name=""/>
        <dsp:cNvSpPr/>
      </dsp:nvSpPr>
      <dsp:spPr>
        <a:xfrm>
          <a:off x="979074" y="444982"/>
          <a:ext cx="2978975" cy="2978975"/>
        </a:xfrm>
        <a:prstGeom prst="blockArc">
          <a:avLst>
            <a:gd name="adj1" fmla="val 1800000"/>
            <a:gd name="adj2" fmla="val 9000000"/>
            <a:gd name="adj3" fmla="val 463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44C194-7EC1-4F89-8352-296759A9569D}">
      <dsp:nvSpPr>
        <dsp:cNvPr id="0" name=""/>
        <dsp:cNvSpPr/>
      </dsp:nvSpPr>
      <dsp:spPr>
        <a:xfrm>
          <a:off x="979074" y="444982"/>
          <a:ext cx="2978975" cy="2978975"/>
        </a:xfrm>
        <a:prstGeom prst="blockArc">
          <a:avLst>
            <a:gd name="adj1" fmla="val 16200000"/>
            <a:gd name="adj2" fmla="val 1800000"/>
            <a:gd name="adj3" fmla="val 463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9D9B2B-19AA-48A4-9FA5-4B80FED10A33}">
      <dsp:nvSpPr>
        <dsp:cNvPr id="0" name=""/>
        <dsp:cNvSpPr/>
      </dsp:nvSpPr>
      <dsp:spPr>
        <a:xfrm>
          <a:off x="1783922" y="1249829"/>
          <a:ext cx="1369280" cy="13692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000" kern="1200" dirty="0"/>
            <a:t>3D</a:t>
          </a:r>
          <a:endParaRPr lang="zh-CN" altLang="en-US" sz="5000" kern="1200" dirty="0"/>
        </a:p>
      </dsp:txBody>
      <dsp:txXfrm>
        <a:off x="1984448" y="1450355"/>
        <a:ext cx="968228" cy="968228"/>
      </dsp:txXfrm>
    </dsp:sp>
    <dsp:sp modelId="{7BC21CCD-5A86-4C1E-A4EB-524DC2C45CAB}">
      <dsp:nvSpPr>
        <dsp:cNvPr id="0" name=""/>
        <dsp:cNvSpPr/>
      </dsp:nvSpPr>
      <dsp:spPr>
        <a:xfrm>
          <a:off x="1989314" y="239"/>
          <a:ext cx="958496" cy="9584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Divide</a:t>
          </a:r>
          <a:endParaRPr lang="zh-CN" altLang="en-US" sz="1300" kern="1200" dirty="0"/>
        </a:p>
      </dsp:txBody>
      <dsp:txXfrm>
        <a:off x="2129682" y="140607"/>
        <a:ext cx="677760" cy="677760"/>
      </dsp:txXfrm>
    </dsp:sp>
    <dsp:sp modelId="{30180ED9-3709-4786-85CB-5A6A1925507E}">
      <dsp:nvSpPr>
        <dsp:cNvPr id="0" name=""/>
        <dsp:cNvSpPr/>
      </dsp:nvSpPr>
      <dsp:spPr>
        <a:xfrm>
          <a:off x="3249365" y="2182712"/>
          <a:ext cx="958496" cy="9584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collision</a:t>
          </a:r>
          <a:endParaRPr lang="zh-CN" altLang="en-US" sz="1300" kern="1200" dirty="0"/>
        </a:p>
      </dsp:txBody>
      <dsp:txXfrm>
        <a:off x="3389733" y="2323080"/>
        <a:ext cx="677760" cy="677760"/>
      </dsp:txXfrm>
    </dsp:sp>
    <dsp:sp modelId="{9BDF86AD-BA1B-44FC-94B7-BC62E2D57925}">
      <dsp:nvSpPr>
        <dsp:cNvPr id="0" name=""/>
        <dsp:cNvSpPr/>
      </dsp:nvSpPr>
      <dsp:spPr>
        <a:xfrm>
          <a:off x="729263" y="2182712"/>
          <a:ext cx="958496" cy="9584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Run</a:t>
          </a:r>
          <a:endParaRPr lang="zh-CN" altLang="en-US" sz="1300" kern="1200" dirty="0"/>
        </a:p>
      </dsp:txBody>
      <dsp:txXfrm>
        <a:off x="869631" y="2323080"/>
        <a:ext cx="677760" cy="67776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6D2006-49CC-4AF1-987D-5F04371F2907}">
      <dsp:nvSpPr>
        <dsp:cNvPr id="0" name=""/>
        <dsp:cNvSpPr/>
      </dsp:nvSpPr>
      <dsp:spPr>
        <a:xfrm>
          <a:off x="0" y="1084421"/>
          <a:ext cx="8534400" cy="1445895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50800" dir="5400000" sx="101000" sy="101000" algn="ctr" rotWithShape="0">
            <a:srgbClr val="000000">
              <a:alpha val="43137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F5A441-24BC-43BF-8001-24B9C01B2FB9}">
      <dsp:nvSpPr>
        <dsp:cNvPr id="0" name=""/>
        <dsp:cNvSpPr/>
      </dsp:nvSpPr>
      <dsp:spPr>
        <a:xfrm>
          <a:off x="656" y="0"/>
          <a:ext cx="1052006" cy="1445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241808" numCol="1" spcCol="1270" anchor="b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400" kern="1200" dirty="0"/>
            <a:t> N²</a:t>
          </a:r>
          <a:endParaRPr lang="zh-CN" altLang="en-US" sz="3400" kern="1200" dirty="0"/>
        </a:p>
      </dsp:txBody>
      <dsp:txXfrm>
        <a:off x="656" y="0"/>
        <a:ext cx="1052006" cy="1445895"/>
      </dsp:txXfrm>
    </dsp:sp>
    <dsp:sp modelId="{320A14D7-2F8C-456F-BE8E-95B9D0738378}">
      <dsp:nvSpPr>
        <dsp:cNvPr id="0" name=""/>
        <dsp:cNvSpPr/>
      </dsp:nvSpPr>
      <dsp:spPr>
        <a:xfrm>
          <a:off x="256658" y="1537367"/>
          <a:ext cx="540002" cy="540002"/>
        </a:xfrm>
        <a:prstGeom prst="ellipse">
          <a:avLst/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16AC57-1033-4387-842E-EEC7D3CB29A6}">
      <dsp:nvSpPr>
        <dsp:cNvPr id="0" name=""/>
        <dsp:cNvSpPr/>
      </dsp:nvSpPr>
      <dsp:spPr>
        <a:xfrm>
          <a:off x="1105263" y="2168842"/>
          <a:ext cx="1052006" cy="1445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241808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400" kern="1200" dirty="0"/>
            <a:t>N²</a:t>
          </a:r>
          <a:endParaRPr lang="zh-CN" altLang="en-US" sz="3400" kern="1200" dirty="0"/>
        </a:p>
      </dsp:txBody>
      <dsp:txXfrm>
        <a:off x="1105263" y="2168842"/>
        <a:ext cx="1052006" cy="1445895"/>
      </dsp:txXfrm>
    </dsp:sp>
    <dsp:sp modelId="{0C78B9AA-06AA-4A56-AFA5-8E33C81A9DCD}">
      <dsp:nvSpPr>
        <dsp:cNvPr id="0" name=""/>
        <dsp:cNvSpPr/>
      </dsp:nvSpPr>
      <dsp:spPr>
        <a:xfrm>
          <a:off x="1361265" y="1537367"/>
          <a:ext cx="540002" cy="540002"/>
        </a:xfrm>
        <a:prstGeom prst="ellipse">
          <a:avLst/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777C7D-3EF1-481C-9871-8DD3D40E16E6}">
      <dsp:nvSpPr>
        <dsp:cNvPr id="0" name=""/>
        <dsp:cNvSpPr/>
      </dsp:nvSpPr>
      <dsp:spPr>
        <a:xfrm>
          <a:off x="2209869" y="0"/>
          <a:ext cx="1052006" cy="1445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241808" numCol="1" spcCol="1270" anchor="b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400" kern="1200" dirty="0"/>
            <a:t> N²</a:t>
          </a:r>
          <a:endParaRPr lang="zh-CN" altLang="en-US" sz="3400" kern="1200" dirty="0"/>
        </a:p>
      </dsp:txBody>
      <dsp:txXfrm>
        <a:off x="2209869" y="0"/>
        <a:ext cx="1052006" cy="1445895"/>
      </dsp:txXfrm>
    </dsp:sp>
    <dsp:sp modelId="{A61E20BE-D84E-492E-A6C7-948C2AA28F94}">
      <dsp:nvSpPr>
        <dsp:cNvPr id="0" name=""/>
        <dsp:cNvSpPr/>
      </dsp:nvSpPr>
      <dsp:spPr>
        <a:xfrm>
          <a:off x="2465872" y="1537367"/>
          <a:ext cx="540002" cy="540002"/>
        </a:xfrm>
        <a:prstGeom prst="ellipse">
          <a:avLst/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4381DE-9B5D-4DB2-B341-7FD655C2A7B3}">
      <dsp:nvSpPr>
        <dsp:cNvPr id="0" name=""/>
        <dsp:cNvSpPr/>
      </dsp:nvSpPr>
      <dsp:spPr>
        <a:xfrm>
          <a:off x="3314476" y="2168842"/>
          <a:ext cx="1052006" cy="1445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241808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400" kern="1200" dirty="0"/>
            <a:t>N²</a:t>
          </a:r>
          <a:endParaRPr lang="zh-CN" altLang="en-US" sz="3400" kern="1200" dirty="0"/>
        </a:p>
      </dsp:txBody>
      <dsp:txXfrm>
        <a:off x="3314476" y="2168842"/>
        <a:ext cx="1052006" cy="1445895"/>
      </dsp:txXfrm>
    </dsp:sp>
    <dsp:sp modelId="{3235F752-706A-4D08-96D5-73D85CE5593F}">
      <dsp:nvSpPr>
        <dsp:cNvPr id="0" name=""/>
        <dsp:cNvSpPr/>
      </dsp:nvSpPr>
      <dsp:spPr>
        <a:xfrm>
          <a:off x="3570478" y="1537367"/>
          <a:ext cx="540002" cy="540002"/>
        </a:xfrm>
        <a:prstGeom prst="ellipse">
          <a:avLst/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55914-E55E-45CC-A50F-235EDFAFA37B}">
      <dsp:nvSpPr>
        <dsp:cNvPr id="0" name=""/>
        <dsp:cNvSpPr/>
      </dsp:nvSpPr>
      <dsp:spPr>
        <a:xfrm>
          <a:off x="4419083" y="0"/>
          <a:ext cx="1052006" cy="1445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241808" numCol="1" spcCol="1270" anchor="b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400" kern="1200" dirty="0"/>
            <a:t>N²</a:t>
          </a:r>
          <a:endParaRPr lang="zh-CN" altLang="en-US" sz="3400" kern="1200" dirty="0"/>
        </a:p>
      </dsp:txBody>
      <dsp:txXfrm>
        <a:off x="4419083" y="0"/>
        <a:ext cx="1052006" cy="1445895"/>
      </dsp:txXfrm>
    </dsp:sp>
    <dsp:sp modelId="{4FB7EB55-3211-4E7B-9BE4-ACF4B5BDA815}">
      <dsp:nvSpPr>
        <dsp:cNvPr id="0" name=""/>
        <dsp:cNvSpPr/>
      </dsp:nvSpPr>
      <dsp:spPr>
        <a:xfrm>
          <a:off x="4675085" y="1537367"/>
          <a:ext cx="540002" cy="540002"/>
        </a:xfrm>
        <a:prstGeom prst="ellipse">
          <a:avLst/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6F333A-066D-45E2-AD17-0519CC6613BB}">
      <dsp:nvSpPr>
        <dsp:cNvPr id="0" name=""/>
        <dsp:cNvSpPr/>
      </dsp:nvSpPr>
      <dsp:spPr>
        <a:xfrm>
          <a:off x="5523690" y="2168842"/>
          <a:ext cx="1052006" cy="1445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241808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400" kern="1200" dirty="0"/>
            <a:t>N²</a:t>
          </a:r>
          <a:endParaRPr lang="zh-CN" altLang="en-US" sz="3400" kern="1200" dirty="0"/>
        </a:p>
      </dsp:txBody>
      <dsp:txXfrm>
        <a:off x="5523690" y="2168842"/>
        <a:ext cx="1052006" cy="1445895"/>
      </dsp:txXfrm>
    </dsp:sp>
    <dsp:sp modelId="{DD1893D4-7F3A-4748-87B1-3D7DC63D9CBE}">
      <dsp:nvSpPr>
        <dsp:cNvPr id="0" name=""/>
        <dsp:cNvSpPr/>
      </dsp:nvSpPr>
      <dsp:spPr>
        <a:xfrm>
          <a:off x="5779692" y="1537367"/>
          <a:ext cx="540002" cy="540002"/>
        </a:xfrm>
        <a:prstGeom prst="ellipse">
          <a:avLst/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82C344-EABF-40FE-9734-CAAE77E66A31}">
      <dsp:nvSpPr>
        <dsp:cNvPr id="0" name=""/>
        <dsp:cNvSpPr/>
      </dsp:nvSpPr>
      <dsp:spPr>
        <a:xfrm>
          <a:off x="6628297" y="0"/>
          <a:ext cx="1052006" cy="1445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241808" numCol="1" spcCol="1270" anchor="b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400" kern="1200" dirty="0"/>
            <a:t> N²</a:t>
          </a:r>
          <a:endParaRPr lang="zh-CN" altLang="en-US" sz="3400" kern="1200" dirty="0"/>
        </a:p>
      </dsp:txBody>
      <dsp:txXfrm>
        <a:off x="6628297" y="0"/>
        <a:ext cx="1052006" cy="1445895"/>
      </dsp:txXfrm>
    </dsp:sp>
    <dsp:sp modelId="{5BDEBA25-9452-47FB-8250-DEA2A26D3F2A}">
      <dsp:nvSpPr>
        <dsp:cNvPr id="0" name=""/>
        <dsp:cNvSpPr/>
      </dsp:nvSpPr>
      <dsp:spPr>
        <a:xfrm>
          <a:off x="6884299" y="1537367"/>
          <a:ext cx="540002" cy="540002"/>
        </a:xfrm>
        <a:prstGeom prst="ellipse">
          <a:avLst/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E4A2-B630-4CFF-8767-2749758538BF}" type="datetimeFigureOut">
              <a:rPr lang="zh-CN" altLang="en-US" smtClean="0"/>
              <a:t>2017/1/7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91BF-C1F2-4618-9D58-BCE1038E648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8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E4A2-B630-4CFF-8767-2749758538BF}" type="datetimeFigureOut">
              <a:rPr lang="zh-CN" altLang="en-US" smtClean="0"/>
              <a:t>2017/1/7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91BF-C1F2-4618-9D58-BCE1038E6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656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E4A2-B630-4CFF-8767-2749758538BF}" type="datetimeFigureOut">
              <a:rPr lang="zh-CN" altLang="en-US" smtClean="0"/>
              <a:t>2017/1/7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91BF-C1F2-4618-9D58-BCE1038E6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01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E4A2-B630-4CFF-8767-2749758538BF}" type="datetimeFigureOut">
              <a:rPr lang="zh-CN" altLang="en-US" smtClean="0"/>
              <a:t>2017/1/7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91BF-C1F2-4618-9D58-BCE1038E648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4806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E4A2-B630-4CFF-8767-2749758538BF}" type="datetimeFigureOut">
              <a:rPr lang="zh-CN" altLang="en-US" smtClean="0"/>
              <a:t>2017/1/7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91BF-C1F2-4618-9D58-BCE1038E6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889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E4A2-B630-4CFF-8767-2749758538BF}" type="datetimeFigureOut">
              <a:rPr lang="zh-CN" altLang="en-US" smtClean="0"/>
              <a:t>2017/1/7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91BF-C1F2-4618-9D58-BCE1038E648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1051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E4A2-B630-4CFF-8767-2749758538BF}" type="datetimeFigureOut">
              <a:rPr lang="zh-CN" altLang="en-US" smtClean="0"/>
              <a:t>2017/1/7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91BF-C1F2-4618-9D58-BCE1038E6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807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E4A2-B630-4CFF-8767-2749758538BF}" type="datetimeFigureOut">
              <a:rPr lang="zh-CN" altLang="en-US" smtClean="0"/>
              <a:t>2017/1/7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91BF-C1F2-4618-9D58-BCE1038E6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3932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E4A2-B630-4CFF-8767-2749758538BF}" type="datetimeFigureOut">
              <a:rPr lang="zh-CN" altLang="en-US" smtClean="0"/>
              <a:t>2017/1/7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91BF-C1F2-4618-9D58-BCE1038E6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746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E4A2-B630-4CFF-8767-2749758538BF}" type="datetimeFigureOut">
              <a:rPr lang="zh-CN" altLang="en-US" smtClean="0"/>
              <a:t>2017/1/7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91BF-C1F2-4618-9D58-BCE1038E6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153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E4A2-B630-4CFF-8767-2749758538BF}" type="datetimeFigureOut">
              <a:rPr lang="zh-CN" altLang="en-US" smtClean="0"/>
              <a:t>2017/1/7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91BF-C1F2-4618-9D58-BCE1038E6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11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E4A2-B630-4CFF-8767-2749758538BF}" type="datetimeFigureOut">
              <a:rPr lang="zh-CN" altLang="en-US" smtClean="0"/>
              <a:t>2017/1/7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91BF-C1F2-4618-9D58-BCE1038E6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614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E4A2-B630-4CFF-8767-2749758538BF}" type="datetimeFigureOut">
              <a:rPr lang="zh-CN" altLang="en-US" smtClean="0"/>
              <a:t>2017/1/7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91BF-C1F2-4618-9D58-BCE1038E6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096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E4A2-B630-4CFF-8767-2749758538BF}" type="datetimeFigureOut">
              <a:rPr lang="zh-CN" altLang="en-US" smtClean="0"/>
              <a:t>2017/1/7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91BF-C1F2-4618-9D58-BCE1038E6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25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E4A2-B630-4CFF-8767-2749758538BF}" type="datetimeFigureOut">
              <a:rPr lang="zh-CN" altLang="en-US" smtClean="0"/>
              <a:t>2017/1/7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91BF-C1F2-4618-9D58-BCE1038E6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18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E4A2-B630-4CFF-8767-2749758538BF}" type="datetimeFigureOut">
              <a:rPr lang="zh-CN" altLang="en-US" smtClean="0"/>
              <a:t>2017/1/7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91BF-C1F2-4618-9D58-BCE1038E6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862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E4A2-B630-4CFF-8767-2749758538BF}" type="datetimeFigureOut">
              <a:rPr lang="zh-CN" altLang="en-US" smtClean="0"/>
              <a:t>2017/1/7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91BF-C1F2-4618-9D58-BCE1038E6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484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191E4A2-B630-4CFF-8767-2749758538BF}" type="datetimeFigureOut">
              <a:rPr lang="zh-CN" altLang="en-US" smtClean="0"/>
              <a:t>2017/1/7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6A891BF-C1F2-4618-9D58-BCE1038E6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425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presentation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Project A</a:t>
            </a:r>
          </a:p>
          <a:p>
            <a:r>
              <a:rPr lang="en-US" altLang="zh-CN" dirty="0"/>
              <a:t>Team name: Sun Knight</a:t>
            </a:r>
          </a:p>
          <a:p>
            <a:r>
              <a:rPr lang="en-US" altLang="zh-CN" dirty="0"/>
              <a:t>Team leader: Yang </a:t>
            </a:r>
            <a:r>
              <a:rPr lang="en-US" altLang="zh-CN" dirty="0" err="1"/>
              <a:t>Chenyu</a:t>
            </a:r>
            <a:endParaRPr lang="en-US" altLang="zh-CN" dirty="0"/>
          </a:p>
          <a:p>
            <a:r>
              <a:rPr lang="en-US" altLang="zh-CN" dirty="0"/>
              <a:t>Team member: Han Bing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699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algorithm Principle 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229649"/>
              </p:ext>
            </p:extLst>
          </p:nvPr>
        </p:nvGraphicFramePr>
        <p:xfrm>
          <a:off x="684213" y="685800"/>
          <a:ext cx="8534400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653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Algorithm principle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055802" y="1187777"/>
            <a:ext cx="820132" cy="8201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>
            <a:stCxn id="4" idx="6"/>
          </p:cNvCxnSpPr>
          <p:nvPr/>
        </p:nvCxnSpPr>
        <p:spPr>
          <a:xfrm flipV="1">
            <a:off x="1875934" y="1593130"/>
            <a:ext cx="414779" cy="4713"/>
          </a:xfrm>
          <a:prstGeom prst="straightConnector1">
            <a:avLst/>
          </a:prstGeom>
          <a:ln w="50800">
            <a:solidFill>
              <a:srgbClr val="C623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7573635" y="1183064"/>
            <a:ext cx="820132" cy="8201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>
            <a:stCxn id="7" idx="5"/>
          </p:cNvCxnSpPr>
          <p:nvPr/>
        </p:nvCxnSpPr>
        <p:spPr>
          <a:xfrm>
            <a:off x="8273661" y="1883090"/>
            <a:ext cx="296052" cy="30637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2671281" y="1183064"/>
            <a:ext cx="820132" cy="820132"/>
          </a:xfrm>
          <a:prstGeom prst="ellipse">
            <a:avLst/>
          </a:prstGeom>
          <a:solidFill>
            <a:schemeClr val="accent5">
              <a:alpha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863003" y="1196230"/>
            <a:ext cx="820132" cy="820132"/>
          </a:xfrm>
          <a:prstGeom prst="ellipse">
            <a:avLst/>
          </a:prstGeom>
          <a:solidFill>
            <a:schemeClr val="accent5">
              <a:alpha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063543" y="1217414"/>
            <a:ext cx="820132" cy="820132"/>
          </a:xfrm>
          <a:prstGeom prst="ellipse">
            <a:avLst/>
          </a:prstGeom>
          <a:solidFill>
            <a:schemeClr val="accent5">
              <a:alpha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6255265" y="1217414"/>
            <a:ext cx="820132" cy="820132"/>
          </a:xfrm>
          <a:prstGeom prst="ellipse">
            <a:avLst/>
          </a:prstGeom>
          <a:solidFill>
            <a:schemeClr val="accent5">
              <a:alpha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8372536" y="931415"/>
            <a:ext cx="785642" cy="7856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8569713" y="2336218"/>
            <a:ext cx="820132" cy="820132"/>
          </a:xfrm>
          <a:prstGeom prst="ellipse">
            <a:avLst/>
          </a:prstGeom>
          <a:solidFill>
            <a:schemeClr val="accent5">
              <a:alpha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9389845" y="3296610"/>
            <a:ext cx="820132" cy="820132"/>
          </a:xfrm>
          <a:prstGeom prst="ellipse">
            <a:avLst/>
          </a:prstGeom>
          <a:solidFill>
            <a:schemeClr val="accent5">
              <a:alpha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870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algorithm advantages and disadvantages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Can deal with larger number of particles</a:t>
            </a:r>
          </a:p>
          <a:p>
            <a:r>
              <a:rPr lang="en-US" altLang="zh-CN" sz="2800" dirty="0"/>
              <a:t>Can simulate with high accuracy</a:t>
            </a:r>
          </a:p>
          <a:p>
            <a:r>
              <a:rPr lang="en-US" altLang="zh-CN" sz="2800" dirty="0"/>
              <a:t>But the collision  per time is much fewer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3120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en-US" altLang="zh-CN" sz="4000" dirty="0"/>
              <a:t>Algorithm consist </a:t>
            </a:r>
            <a:br>
              <a:rPr lang="en-US" altLang="zh-CN" dirty="0"/>
            </a:br>
            <a:r>
              <a:rPr lang="en-US" altLang="zh-CN" dirty="0"/>
              <a:t>two threads one class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0605464"/>
              </p:ext>
            </p:extLst>
          </p:nvPr>
        </p:nvGraphicFramePr>
        <p:xfrm>
          <a:off x="684213" y="685800"/>
          <a:ext cx="4062448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102432682"/>
              </p:ext>
            </p:extLst>
          </p:nvPr>
        </p:nvGraphicFramePr>
        <p:xfrm>
          <a:off x="7066336" y="828993"/>
          <a:ext cx="4019479" cy="3328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183667034"/>
              </p:ext>
            </p:extLst>
          </p:nvPr>
        </p:nvGraphicFramePr>
        <p:xfrm>
          <a:off x="4222679" y="1530849"/>
          <a:ext cx="3739794" cy="2605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73679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Collision check algorithm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1047964" y="2493433"/>
            <a:ext cx="585627" cy="5856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445250" y="1273995"/>
            <a:ext cx="565078" cy="56507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760342" y="2393879"/>
            <a:ext cx="472611" cy="47261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979560" y="1448656"/>
            <a:ext cx="832206" cy="83220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085708" y="2781465"/>
            <a:ext cx="503434" cy="503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>
            <a:stCxn id="6" idx="7"/>
          </p:cNvCxnSpPr>
          <p:nvPr/>
        </p:nvCxnSpPr>
        <p:spPr>
          <a:xfrm flipV="1">
            <a:off x="1547828" y="1975563"/>
            <a:ext cx="640568" cy="603633"/>
          </a:xfrm>
          <a:prstGeom prst="straightConnector1">
            <a:avLst/>
          </a:prstGeom>
          <a:ln w="63500">
            <a:solidFill>
              <a:srgbClr val="C623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cxnSpLocks/>
            <a:stCxn id="7" idx="1"/>
          </p:cNvCxnSpPr>
          <p:nvPr/>
        </p:nvCxnSpPr>
        <p:spPr>
          <a:xfrm flipH="1" flipV="1">
            <a:off x="2188396" y="1006867"/>
            <a:ext cx="339608" cy="349882"/>
          </a:xfrm>
          <a:prstGeom prst="straightConnector1">
            <a:avLst/>
          </a:prstGeom>
          <a:ln w="50800">
            <a:solidFill>
              <a:srgbClr val="A50E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cxnSpLocks/>
            <a:stCxn id="8" idx="2"/>
          </p:cNvCxnSpPr>
          <p:nvPr/>
        </p:nvCxnSpPr>
        <p:spPr>
          <a:xfrm flipH="1" flipV="1">
            <a:off x="2727789" y="2630184"/>
            <a:ext cx="1032553" cy="1"/>
          </a:xfrm>
          <a:prstGeom prst="straightConnector1">
            <a:avLst/>
          </a:prstGeom>
          <a:ln w="50800">
            <a:solidFill>
              <a:srgbClr val="14967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0" idx="5"/>
          </p:cNvCxnSpPr>
          <p:nvPr/>
        </p:nvCxnSpPr>
        <p:spPr>
          <a:xfrm>
            <a:off x="5515416" y="3211173"/>
            <a:ext cx="289483" cy="272122"/>
          </a:xfrm>
          <a:prstGeom prst="straightConnector1">
            <a:avLst/>
          </a:prstGeom>
          <a:ln w="50800">
            <a:solidFill>
              <a:srgbClr val="052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9" idx="3"/>
          </p:cNvCxnSpPr>
          <p:nvPr/>
        </p:nvCxnSpPr>
        <p:spPr>
          <a:xfrm flipH="1">
            <a:off x="5698367" y="2158988"/>
            <a:ext cx="403067" cy="372245"/>
          </a:xfrm>
          <a:prstGeom prst="straightConnector1">
            <a:avLst/>
          </a:prstGeom>
          <a:ln w="50800">
            <a:solidFill>
              <a:srgbClr val="E87D3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604607" y="1346611"/>
            <a:ext cx="23527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1.Consider one direction</a:t>
            </a:r>
            <a:endParaRPr lang="zh-CN" altLang="en-US" sz="2400" dirty="0"/>
          </a:p>
        </p:txBody>
      </p:sp>
      <p:cxnSp>
        <p:nvCxnSpPr>
          <p:cNvPr id="27" name="直接箭头连接符 26"/>
          <p:cNvCxnSpPr>
            <a:cxnSpLocks/>
          </p:cNvCxnSpPr>
          <p:nvPr/>
        </p:nvCxnSpPr>
        <p:spPr>
          <a:xfrm flipV="1">
            <a:off x="1393027" y="3700855"/>
            <a:ext cx="795369" cy="32688"/>
          </a:xfrm>
          <a:prstGeom prst="straightConnector1">
            <a:avLst/>
          </a:prstGeom>
          <a:ln w="63500">
            <a:solidFill>
              <a:srgbClr val="C623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cxnSpLocks/>
          </p:cNvCxnSpPr>
          <p:nvPr/>
        </p:nvCxnSpPr>
        <p:spPr>
          <a:xfrm flipH="1">
            <a:off x="2055043" y="3789073"/>
            <a:ext cx="472961" cy="8050"/>
          </a:xfrm>
          <a:prstGeom prst="straightConnector1">
            <a:avLst/>
          </a:prstGeom>
          <a:ln w="50800">
            <a:solidFill>
              <a:srgbClr val="A50E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cxnSpLocks/>
          </p:cNvCxnSpPr>
          <p:nvPr/>
        </p:nvCxnSpPr>
        <p:spPr>
          <a:xfrm flipH="1" flipV="1">
            <a:off x="2727789" y="3715923"/>
            <a:ext cx="1032553" cy="1"/>
          </a:xfrm>
          <a:prstGeom prst="straightConnector1">
            <a:avLst/>
          </a:prstGeom>
          <a:ln w="50800">
            <a:solidFill>
              <a:srgbClr val="14967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cxnSpLocks/>
          </p:cNvCxnSpPr>
          <p:nvPr/>
        </p:nvCxnSpPr>
        <p:spPr>
          <a:xfrm>
            <a:off x="5515416" y="3682551"/>
            <a:ext cx="384484" cy="18304"/>
          </a:xfrm>
          <a:prstGeom prst="straightConnector1">
            <a:avLst/>
          </a:prstGeom>
          <a:ln w="50800">
            <a:solidFill>
              <a:srgbClr val="052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cxnSpLocks/>
          </p:cNvCxnSpPr>
          <p:nvPr/>
        </p:nvCxnSpPr>
        <p:spPr>
          <a:xfrm flipH="1" flipV="1">
            <a:off x="5630597" y="3691584"/>
            <a:ext cx="462711" cy="9271"/>
          </a:xfrm>
          <a:prstGeom prst="straightConnector1">
            <a:avLst/>
          </a:prstGeom>
          <a:ln w="50800">
            <a:solidFill>
              <a:srgbClr val="E87D3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295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 L 0.00065 0.146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731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85185E-6 L 2.08333E-6 0.3266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31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81481E-6 L 0.00013 0.166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1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91 -0.03565 L 0.00378 0.1034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694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7.40741E-7 L 0.00039 0.2659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13287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Collision check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401871" y="1314518"/>
            <a:ext cx="21214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Sort the particles according to the time of the intersection in that direction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1038820" y="2191681"/>
            <a:ext cx="585627" cy="5856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112374" y="2191681"/>
            <a:ext cx="565078" cy="56507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632105" y="2258818"/>
            <a:ext cx="472611" cy="47261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790919" y="1996472"/>
            <a:ext cx="832206" cy="83220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832915" y="2241716"/>
            <a:ext cx="503434" cy="503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401871" y="3167872"/>
            <a:ext cx="21214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Check one by one by solving functions to find out whether the collision will happen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233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3D Algorithm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01870127"/>
              </p:ext>
            </p:extLst>
          </p:nvPr>
        </p:nvGraphicFramePr>
        <p:xfrm>
          <a:off x="684213" y="685800"/>
          <a:ext cx="4937125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6744749" y="685801"/>
            <a:ext cx="3997863" cy="3615266"/>
          </a:xfrm>
        </p:spPr>
        <p:txBody>
          <a:bodyPr/>
          <a:lstStyle/>
          <a:p>
            <a:r>
              <a:rPr lang="en-US" altLang="zh-CN" dirty="0"/>
              <a:t>This algorithm is detecting the particles’ position and calculate the collision.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332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algorithm advantages and disadvantages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More efficient(can stimulate many collision at the same time)</a:t>
            </a:r>
          </a:p>
          <a:p>
            <a:r>
              <a:rPr lang="en-US" altLang="zh-CN" dirty="0"/>
              <a:t>Less accuracy(maybe some particles will go through each other if speed is too fast)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9959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Algorithm principle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6784128"/>
              </p:ext>
            </p:extLst>
          </p:nvPr>
        </p:nvGraphicFramePr>
        <p:xfrm>
          <a:off x="684213" y="685800"/>
          <a:ext cx="8534400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2743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Divide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3864" y="685800"/>
            <a:ext cx="3305263" cy="4129481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zh-CN" dirty="0"/>
              <a:t>I check the particles’ coordinates, and divide the cube into nine parts.</a:t>
            </a:r>
          </a:p>
          <a:p>
            <a:pPr marL="0" indent="0" algn="just">
              <a:buNone/>
            </a:pPr>
            <a:endParaRPr lang="en-US" altLang="zh-CN" dirty="0"/>
          </a:p>
          <a:p>
            <a:pPr marL="0" indent="0" algn="just">
              <a:buNone/>
            </a:pPr>
            <a:r>
              <a:rPr lang="en-US" altLang="zh-CN" dirty="0"/>
              <a:t>Q:Why I differ from others, nine parts rather than eight.</a:t>
            </a:r>
          </a:p>
          <a:p>
            <a:pPr marL="0" indent="0" algn="just">
              <a:buNone/>
            </a:pPr>
            <a:r>
              <a:rPr lang="en-US" altLang="zh-CN" dirty="0"/>
              <a:t>A:I think the particles in the boundary may be collided but we don’t compute it.</a:t>
            </a:r>
          </a:p>
        </p:txBody>
      </p:sp>
      <p:sp>
        <p:nvSpPr>
          <p:cNvPr id="4" name="立方体 3"/>
          <p:cNvSpPr/>
          <p:nvPr/>
        </p:nvSpPr>
        <p:spPr>
          <a:xfrm>
            <a:off x="1929468" y="939567"/>
            <a:ext cx="1216152" cy="121615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立方体 5"/>
          <p:cNvSpPr/>
          <p:nvPr/>
        </p:nvSpPr>
        <p:spPr>
          <a:xfrm>
            <a:off x="3238151" y="939567"/>
            <a:ext cx="1216152" cy="121615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立方体 6"/>
          <p:cNvSpPr/>
          <p:nvPr/>
        </p:nvSpPr>
        <p:spPr>
          <a:xfrm>
            <a:off x="1930037" y="2155719"/>
            <a:ext cx="1216152" cy="121615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立方体 8"/>
          <p:cNvSpPr/>
          <p:nvPr/>
        </p:nvSpPr>
        <p:spPr>
          <a:xfrm>
            <a:off x="3238151" y="2155719"/>
            <a:ext cx="1216152" cy="121615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立方体 9"/>
          <p:cNvSpPr/>
          <p:nvPr/>
        </p:nvSpPr>
        <p:spPr>
          <a:xfrm>
            <a:off x="1468259" y="2569972"/>
            <a:ext cx="1216152" cy="121615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立方体 12"/>
          <p:cNvSpPr/>
          <p:nvPr/>
        </p:nvSpPr>
        <p:spPr>
          <a:xfrm>
            <a:off x="1468259" y="1946784"/>
            <a:ext cx="2986044" cy="828509"/>
          </a:xfrm>
          <a:prstGeom prst="cube">
            <a:avLst>
              <a:gd name="adj" fmla="val 907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立方体 11"/>
          <p:cNvSpPr/>
          <p:nvPr/>
        </p:nvSpPr>
        <p:spPr>
          <a:xfrm>
            <a:off x="1531117" y="1372877"/>
            <a:ext cx="1216152" cy="121615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立方体 13"/>
          <p:cNvSpPr/>
          <p:nvPr/>
        </p:nvSpPr>
        <p:spPr>
          <a:xfrm>
            <a:off x="2535735" y="939567"/>
            <a:ext cx="853417" cy="2813170"/>
          </a:xfrm>
          <a:prstGeom prst="cube">
            <a:avLst>
              <a:gd name="adj" fmla="val 824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立方体 10"/>
          <p:cNvSpPr/>
          <p:nvPr/>
        </p:nvSpPr>
        <p:spPr>
          <a:xfrm>
            <a:off x="2713515" y="2536585"/>
            <a:ext cx="1216152" cy="121615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立方体 7"/>
          <p:cNvSpPr/>
          <p:nvPr/>
        </p:nvSpPr>
        <p:spPr>
          <a:xfrm>
            <a:off x="2776373" y="1404165"/>
            <a:ext cx="1216152" cy="121615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004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1.11111E-6 L -0.09831 -0.001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22" y="-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48148E-6 L 0.13256 -0.0018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28" y="-9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81481E-6 L 0.13294 0.0016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41" y="6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07407E-6 L -0.09297 0.0048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48" y="23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4.44444E-6 L -0.0026 -0.1113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" y="-557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7.40741E-7 L 0.00105 0.1747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8727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4.44444E-6 L -0.00013 -0.1020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9" grpId="0" animBg="1"/>
      <p:bldP spid="10" grpId="0" animBg="1"/>
      <p:bldP spid="12" grpId="0" animBg="1"/>
      <p:bldP spid="11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GUI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3232959"/>
              </p:ext>
            </p:extLst>
          </p:nvPr>
        </p:nvGraphicFramePr>
        <p:xfrm>
          <a:off x="684213" y="685800"/>
          <a:ext cx="8534400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1779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collision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60191" y="685800"/>
            <a:ext cx="3263317" cy="483415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For all the particles in every parts, we compare the x-coordinate,</a:t>
            </a:r>
            <a:r>
              <a:rPr lang="zh-CN" altLang="en-US" dirty="0"/>
              <a:t> </a:t>
            </a:r>
            <a:r>
              <a:rPr lang="en-US" altLang="zh-CN" dirty="0"/>
              <a:t>if close then compare y and z.</a:t>
            </a:r>
          </a:p>
          <a:p>
            <a:pPr marL="0" indent="0">
              <a:buNone/>
            </a:pPr>
            <a:r>
              <a:rPr lang="en-US" altLang="zh-CN" dirty="0"/>
              <a:t>For all the particles closed, if L&lt;2r, then run the collision program and change their velocities.</a:t>
            </a:r>
          </a:p>
        </p:txBody>
      </p:sp>
      <p:sp>
        <p:nvSpPr>
          <p:cNvPr id="5" name="椭圆 4"/>
          <p:cNvSpPr/>
          <p:nvPr/>
        </p:nvSpPr>
        <p:spPr>
          <a:xfrm>
            <a:off x="1468074" y="157903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214695" y="2105388"/>
            <a:ext cx="914400" cy="914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1925274" y="1384183"/>
            <a:ext cx="876649" cy="6520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cxnSpLocks/>
          </p:cNvCxnSpPr>
          <p:nvPr/>
        </p:nvCxnSpPr>
        <p:spPr>
          <a:xfrm flipV="1">
            <a:off x="2680283" y="1888864"/>
            <a:ext cx="255864" cy="6871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cxnSpLocks/>
          </p:cNvCxnSpPr>
          <p:nvPr/>
        </p:nvCxnSpPr>
        <p:spPr>
          <a:xfrm>
            <a:off x="1925274" y="2036233"/>
            <a:ext cx="1212209" cy="84958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2223083" y="1384183"/>
            <a:ext cx="578840" cy="83051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cxnSpLocks/>
          </p:cNvCxnSpPr>
          <p:nvPr/>
        </p:nvCxnSpPr>
        <p:spPr>
          <a:xfrm flipV="1">
            <a:off x="2516698" y="1944625"/>
            <a:ext cx="360727" cy="49304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54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182 0.14537 L -2.70833E-6 -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91" y="-72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 0.0007 L -0.0375 0.18287 " pathEditMode="relative" rAng="0" ptsTypes="AA">
                                      <p:cBhvr>
                                        <p:cTn id="8" dur="2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0" y="9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7.40741E-7 L 0.02435 -0.15231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1" y="-761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1.11111E-6 L 0.08086 -0.06852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36" y="-3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35024" y="685800"/>
            <a:ext cx="2683587" cy="361526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X = </a:t>
            </a:r>
            <a:r>
              <a:rPr lang="en-US" altLang="zh-CN" dirty="0" err="1"/>
              <a:t>Vt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Change the coordinates of the particles.</a:t>
            </a:r>
          </a:p>
          <a:p>
            <a:pPr marL="0" indent="0">
              <a:buNone/>
            </a:pPr>
            <a:r>
              <a:rPr lang="en-US" altLang="zh-CN" dirty="0"/>
              <a:t>Show the frames.</a:t>
            </a:r>
          </a:p>
        </p:txBody>
      </p:sp>
      <p:sp>
        <p:nvSpPr>
          <p:cNvPr id="4" name="椭圆 3"/>
          <p:cNvSpPr/>
          <p:nvPr/>
        </p:nvSpPr>
        <p:spPr>
          <a:xfrm>
            <a:off x="1400962" y="166940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94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I decrease the calculate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Divide into nine parts</a:t>
            </a:r>
          </a:p>
          <a:p>
            <a:r>
              <a:rPr lang="en-US" altLang="zh-CN" dirty="0"/>
              <a:t>Compare x, y , z one by one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1139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 for your watching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4000500" y="3843867"/>
            <a:ext cx="3084512" cy="1947333"/>
          </a:xfrm>
        </p:spPr>
        <p:txBody>
          <a:bodyPr/>
          <a:lstStyle/>
          <a:p>
            <a:r>
              <a:rPr lang="en-US" altLang="zh-CN" dirty="0"/>
              <a:t>By: Yang </a:t>
            </a:r>
            <a:r>
              <a:rPr lang="en-US" altLang="zh-CN" dirty="0" err="1"/>
              <a:t>Chenyu</a:t>
            </a:r>
            <a:endParaRPr lang="en-US" altLang="zh-CN" dirty="0"/>
          </a:p>
          <a:p>
            <a:r>
              <a:rPr lang="en-US" altLang="zh-CN" dirty="0"/>
              <a:t>	Han Bing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3123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73" y="716274"/>
            <a:ext cx="4210005" cy="3553789"/>
          </a:xfrm>
        </p:spPr>
      </p:pic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In this you can input the basis data.</a:t>
            </a:r>
          </a:p>
          <a:p>
            <a:r>
              <a:rPr lang="en-US" altLang="zh-CN" dirty="0"/>
              <a:t>When you input the illegal data, and it will give you tips to let you change.</a:t>
            </a:r>
          </a:p>
          <a:p>
            <a:r>
              <a:rPr lang="en-US" altLang="zh-CN" dirty="0"/>
              <a:t>It will also show the progress bar when it’s working.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8532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340" y="685800"/>
            <a:ext cx="3722871" cy="3614738"/>
          </a:xfrm>
        </p:spPr>
      </p:pic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We have the  functional bar to control figures.</a:t>
            </a:r>
          </a:p>
          <a:p>
            <a:r>
              <a:rPr lang="en-US" altLang="zh-CN" dirty="0"/>
              <a:t>We add scale to adjust the figure’s columns.</a:t>
            </a:r>
          </a:p>
          <a:p>
            <a:r>
              <a:rPr lang="en-US" altLang="zh-CN" dirty="0"/>
              <a:t>We also output the results into a text to make you know more about stimulation.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1185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Menu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685802"/>
            <a:ext cx="4296002" cy="3249384"/>
          </a:xfrm>
        </p:spPr>
      </p:pic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By menu, you can choose to hide some figures </a:t>
            </a:r>
          </a:p>
          <a:p>
            <a:r>
              <a:rPr lang="en-US" altLang="zh-CN" dirty="0"/>
              <a:t>Save figures and data for research</a:t>
            </a:r>
          </a:p>
          <a:p>
            <a:r>
              <a:rPr lang="en-US" altLang="zh-CN" dirty="0"/>
              <a:t>Change the background</a:t>
            </a:r>
          </a:p>
          <a:p>
            <a:r>
              <a:rPr lang="en-US" altLang="zh-CN" dirty="0"/>
              <a:t>Know more about our team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300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84212" y="3086100"/>
            <a:ext cx="8534400" cy="2024743"/>
          </a:xfrm>
        </p:spPr>
        <p:txBody>
          <a:bodyPr/>
          <a:lstStyle/>
          <a:p>
            <a:r>
              <a:rPr lang="en-US" altLang="zh-CN" dirty="0"/>
              <a:t>Some special points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88269" y="391885"/>
            <a:ext cx="8534400" cy="1175658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8512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Progress bar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2" y="685800"/>
            <a:ext cx="4282207" cy="3614738"/>
          </a:xfrm>
        </p:spPr>
      </p:pic>
      <p:sp>
        <p:nvSpPr>
          <p:cNvPr id="9" name="内容占位符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We add the progress bar so that we can see the program working progress when the program is calculating.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2525087" y="2575420"/>
            <a:ext cx="2256638" cy="74662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59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multithreading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3" y="1189268"/>
            <a:ext cx="4937125" cy="2607801"/>
          </a:xfrm>
        </p:spPr>
      </p:pic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We use multithreading to run this program so that we can do all things at the same time.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6511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About 3d stimulation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2280096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Vpython</a:t>
            </a:r>
            <a:endParaRPr lang="en-US" altLang="zh-CN" dirty="0"/>
          </a:p>
          <a:p>
            <a:r>
              <a:rPr lang="en-US" altLang="zh-CN" dirty="0"/>
              <a:t>We two make a 3D stimulation by different algorithm.</a:t>
            </a:r>
          </a:p>
          <a:p>
            <a:r>
              <a:rPr lang="en-US" altLang="zh-CN" dirty="0"/>
              <a:t>1.Predict in advance and show</a:t>
            </a:r>
          </a:p>
          <a:p>
            <a:r>
              <a:rPr lang="en-US" altLang="zh-CN" dirty="0"/>
              <a:t>2.Detect the collision, and show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042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356</TotalTime>
  <Words>536</Words>
  <Application>Microsoft Office PowerPoint</Application>
  <PresentationFormat>宽屏</PresentationFormat>
  <Paragraphs>99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7" baseType="lpstr">
      <vt:lpstr>幼圆</vt:lpstr>
      <vt:lpstr>Century Gothic</vt:lpstr>
      <vt:lpstr>Wingdings 3</vt:lpstr>
      <vt:lpstr>切片</vt:lpstr>
      <vt:lpstr>presentation</vt:lpstr>
      <vt:lpstr>Our GUI</vt:lpstr>
      <vt:lpstr>Main</vt:lpstr>
      <vt:lpstr>result</vt:lpstr>
      <vt:lpstr>Menu</vt:lpstr>
      <vt:lpstr>Some special points</vt:lpstr>
      <vt:lpstr>Progress bar</vt:lpstr>
      <vt:lpstr>multithreading</vt:lpstr>
      <vt:lpstr>About 3d stimulation</vt:lpstr>
      <vt:lpstr>algorithm Principle </vt:lpstr>
      <vt:lpstr>Algorithm principle</vt:lpstr>
      <vt:lpstr>algorithm advantages and disadvantages</vt:lpstr>
      <vt:lpstr>Algorithm consist  two threads one class</vt:lpstr>
      <vt:lpstr>Collision check algorithm</vt:lpstr>
      <vt:lpstr>Collision check algorithm</vt:lpstr>
      <vt:lpstr>3D Algorithm</vt:lpstr>
      <vt:lpstr>algorithm advantages and disadvantages</vt:lpstr>
      <vt:lpstr>Algorithm principle</vt:lpstr>
      <vt:lpstr>Divide</vt:lpstr>
      <vt:lpstr>collision</vt:lpstr>
      <vt:lpstr>Run</vt:lpstr>
      <vt:lpstr>How I decrease the calculate</vt:lpstr>
      <vt:lpstr>Thanks for your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yang chenyu</dc:creator>
  <cp:lastModifiedBy>韩冰</cp:lastModifiedBy>
  <cp:revision>35</cp:revision>
  <dcterms:created xsi:type="dcterms:W3CDTF">2017-01-06T07:49:34Z</dcterms:created>
  <dcterms:modified xsi:type="dcterms:W3CDTF">2017-01-07T02:40:54Z</dcterms:modified>
</cp:coreProperties>
</file>