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60" r:id="rId4"/>
    <p:sldId id="266" r:id="rId5"/>
    <p:sldId id="267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1239B-10BF-45C2-8A61-AFD07BF51AEB}">
          <p14:sldIdLst>
            <p14:sldId id="258"/>
            <p14:sldId id="256"/>
            <p14:sldId id="260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64E"/>
    <a:srgbClr val="142B79"/>
    <a:srgbClr val="01B7CC"/>
    <a:srgbClr val="C2F8FF"/>
    <a:srgbClr val="DEDEDE"/>
    <a:srgbClr val="E7D2F1"/>
    <a:srgbClr val="FFFFFF"/>
    <a:srgbClr val="000000"/>
    <a:srgbClr val="7F3E9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8" autoAdjust="0"/>
    <p:restoredTop sz="95775" autoAdjust="0"/>
  </p:normalViewPr>
  <p:slideViewPr>
    <p:cSldViewPr snapToGrid="0">
      <p:cViewPr>
        <p:scale>
          <a:sx n="68" d="100"/>
          <a:sy n="68" d="100"/>
        </p:scale>
        <p:origin x="2568" y="10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EC61B-F1AA-4E01-A057-3AA64F2C7106}" type="datetimeFigureOut">
              <a:rPr lang="en-AU" smtClean="0"/>
              <a:t>1/10/20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4B9E6-90D0-4607-B89E-EA16482E3E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4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405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27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283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24" y="6483350"/>
            <a:ext cx="9490075" cy="24447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rapezoid 15"/>
          <p:cNvSpPr/>
          <p:nvPr userDrawn="1"/>
        </p:nvSpPr>
        <p:spPr>
          <a:xfrm rot="10800000">
            <a:off x="263525" y="-1"/>
            <a:ext cx="11664950" cy="161926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6" y="304798"/>
            <a:ext cx="10680700" cy="6389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tagline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5" y="6477000"/>
            <a:ext cx="11664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36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7514" userDrawn="1">
          <p15:clr>
            <a:srgbClr val="F26B43"/>
          </p15:clr>
        </p15:guide>
        <p15:guide id="3" orient="horz" pos="4065" userDrawn="1">
          <p15:clr>
            <a:srgbClr val="F26B43"/>
          </p15:clr>
        </p15:guide>
        <p15:guide id="4" pos="166" userDrawn="1">
          <p15:clr>
            <a:srgbClr val="F26B43"/>
          </p15:clr>
        </p15:guide>
        <p15:guide id="5" orient="horz" pos="777" userDrawn="1">
          <p15:clr>
            <a:srgbClr val="FBAE40"/>
          </p15:clr>
        </p15:guide>
        <p15:guide id="6" orient="horz" pos="595" userDrawn="1">
          <p15:clr>
            <a:srgbClr val="F26B43"/>
          </p15:clr>
        </p15:guide>
        <p15:guide id="7" pos="3749" userDrawn="1">
          <p15:clr>
            <a:srgbClr val="FBAE40"/>
          </p15:clr>
        </p15:guide>
        <p15:guide id="8" pos="3931" userDrawn="1">
          <p15:clr>
            <a:srgbClr val="FBAE40"/>
          </p15:clr>
        </p15:guide>
        <p15:guide id="9" pos="347" userDrawn="1">
          <p15:clr>
            <a:srgbClr val="FBAE40"/>
          </p15:clr>
        </p15:guide>
        <p15:guide id="10" pos="7333" userDrawn="1">
          <p15:clr>
            <a:srgbClr val="FBAE40"/>
          </p15:clr>
        </p15:guide>
        <p15:guide id="11" orient="horz" pos="38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24" y="6483350"/>
            <a:ext cx="9490075" cy="24447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rapezoid 15"/>
          <p:cNvSpPr/>
          <p:nvPr userDrawn="1"/>
        </p:nvSpPr>
        <p:spPr>
          <a:xfrm rot="10800000">
            <a:off x="263525" y="-1"/>
            <a:ext cx="11664950" cy="161926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j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6" y="304798"/>
            <a:ext cx="10680700" cy="6389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tagline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5" y="6477000"/>
            <a:ext cx="11664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8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514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777">
          <p15:clr>
            <a:srgbClr val="FBAE40"/>
          </p15:clr>
        </p15:guide>
        <p15:guide id="6" orient="horz" pos="595">
          <p15:clr>
            <a:srgbClr val="F26B43"/>
          </p15:clr>
        </p15:guide>
        <p15:guide id="7" pos="3749">
          <p15:clr>
            <a:srgbClr val="FBAE40"/>
          </p15:clr>
        </p15:guide>
        <p15:guide id="8" pos="3931">
          <p15:clr>
            <a:srgbClr val="FBAE40"/>
          </p15:clr>
        </p15:guide>
        <p15:guide id="9" pos="347">
          <p15:clr>
            <a:srgbClr val="FBAE40"/>
          </p15:clr>
        </p15:guide>
        <p15:guide id="10" pos="7333">
          <p15:clr>
            <a:srgbClr val="FBAE40"/>
          </p15:clr>
        </p15:guide>
        <p15:guide id="11" orient="horz" pos="38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endix">
    <p:bg>
      <p:bgPr>
        <a:blipFill dpi="0" rotWithShape="1"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24" y="6483350"/>
            <a:ext cx="9490075" cy="24447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rapezoid 15"/>
          <p:cNvSpPr/>
          <p:nvPr userDrawn="1"/>
        </p:nvSpPr>
        <p:spPr>
          <a:xfrm rot="10800000">
            <a:off x="263525" y="-1"/>
            <a:ext cx="11664950" cy="161926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j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6" y="304798"/>
            <a:ext cx="10680700" cy="6389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tagline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5" y="6477000"/>
            <a:ext cx="11664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95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514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777">
          <p15:clr>
            <a:srgbClr val="FBAE40"/>
          </p15:clr>
        </p15:guide>
        <p15:guide id="6" orient="horz" pos="595">
          <p15:clr>
            <a:srgbClr val="F26B43"/>
          </p15:clr>
        </p15:guide>
        <p15:guide id="7" pos="3749">
          <p15:clr>
            <a:srgbClr val="FBAE40"/>
          </p15:clr>
        </p15:guide>
        <p15:guide id="8" pos="3931">
          <p15:clr>
            <a:srgbClr val="FBAE40"/>
          </p15:clr>
        </p15:guide>
        <p15:guide id="9" pos="347">
          <p15:clr>
            <a:srgbClr val="FBAE40"/>
          </p15:clr>
        </p15:guide>
        <p15:guide id="10" pos="7333">
          <p15:clr>
            <a:srgbClr val="FBAE40"/>
          </p15:clr>
        </p15:guide>
        <p15:guide id="11" orient="horz" pos="38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24" y="6483350"/>
            <a:ext cx="9490075" cy="24447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rapezoid 15"/>
          <p:cNvSpPr/>
          <p:nvPr userDrawn="1"/>
        </p:nvSpPr>
        <p:spPr>
          <a:xfrm rot="10800000">
            <a:off x="263525" y="-1"/>
            <a:ext cx="11664950" cy="161926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6" y="304798"/>
            <a:ext cx="10680700" cy="6389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tagline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5" y="6477000"/>
            <a:ext cx="11664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634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514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777">
          <p15:clr>
            <a:srgbClr val="FBAE40"/>
          </p15:clr>
        </p15:guide>
        <p15:guide id="6" orient="horz" pos="595">
          <p15:clr>
            <a:srgbClr val="F26B43"/>
          </p15:clr>
        </p15:guide>
        <p15:guide id="7" pos="3749">
          <p15:clr>
            <a:srgbClr val="FBAE40"/>
          </p15:clr>
        </p15:guide>
        <p15:guide id="8" pos="3931">
          <p15:clr>
            <a:srgbClr val="FBAE40"/>
          </p15:clr>
        </p15:guide>
        <p15:guide id="9" pos="347">
          <p15:clr>
            <a:srgbClr val="FBAE40"/>
          </p15:clr>
        </p15:guide>
        <p15:guide id="10" pos="7333">
          <p15:clr>
            <a:srgbClr val="FBAE40"/>
          </p15:clr>
        </p15:guide>
        <p15:guide id="11" orient="horz" pos="38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1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52" r:id="rId3"/>
    <p:sldLayoutId id="2147483650" r:id="rId4"/>
    <p:sldLayoutId id="2147483654" r:id="rId5"/>
    <p:sldLayoutId id="2147483655" r:id="rId6"/>
    <p:sldLayoutId id="214748365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8375" y="5105400"/>
            <a:ext cx="5089659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AU" sz="2400" b="1" i="1" dirty="0">
                <a:solidFill>
                  <a:schemeClr val="accent6"/>
                </a:solidFill>
              </a:rPr>
              <a:t>Team Alexa</a:t>
            </a:r>
          </a:p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UNSW </a:t>
            </a:r>
            <a:r>
              <a:rPr lang="en-A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DataSoc</a:t>
            </a:r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x Atlassian: </a:t>
            </a:r>
            <a:r>
              <a:rPr lang="en-A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Datathon</a:t>
            </a:r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2020</a:t>
            </a:r>
          </a:p>
          <a:p>
            <a:pPr>
              <a:spcAft>
                <a:spcPts val="600"/>
              </a:spcAft>
            </a:pPr>
            <a:endParaRPr lang="en-AU" sz="1000" i="1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105400"/>
            <a:ext cx="12192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17286" y="6489282"/>
            <a:ext cx="1094899" cy="2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Brandon Zeng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82838" y="6464157"/>
            <a:ext cx="1094899" cy="2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Kirsten Tai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9807512" y="5335444"/>
            <a:ext cx="108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37307" y="6489282"/>
            <a:ext cx="1220409" cy="236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Benjamin Smith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C8D7680-459A-9F4B-B48A-6A4CF508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262"/>
            <a:ext cx="12192000" cy="538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50913-E36E-064D-B3F6-4218F0C48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8625309" y="5335444"/>
            <a:ext cx="1080000" cy="1080000"/>
          </a:xfrm>
          <a:prstGeom prst="ellipse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EE19F65-B35B-8443-987B-61BED506942F}"/>
              </a:ext>
            </a:extLst>
          </p:cNvPr>
          <p:cNvSpPr>
            <a:spLocks noChangeAspect="1"/>
          </p:cNvSpPr>
          <p:nvPr/>
        </p:nvSpPr>
        <p:spPr>
          <a:xfrm>
            <a:off x="10989715" y="5335444"/>
            <a:ext cx="108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3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Executive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34C8514-E7A5-4BFD-A1ED-51D45BBEB119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AU" dirty="0"/>
              <a:t>Executive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A00F8-CD15-4C0E-AD90-5C788DF83A08}"/>
              </a:ext>
            </a:extLst>
          </p:cNvPr>
          <p:cNvSpPr/>
          <p:nvPr/>
        </p:nvSpPr>
        <p:spPr>
          <a:xfrm>
            <a:off x="125870" y="1660800"/>
            <a:ext cx="1640729" cy="296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668" rtlCol="0" anchor="ctr"/>
          <a:lstStyle/>
          <a:p>
            <a:pPr algn="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CONSIDERATIONS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987D-3783-4925-9383-4A6C4484143F}"/>
              </a:ext>
            </a:extLst>
          </p:cNvPr>
          <p:cNvSpPr/>
          <p:nvPr/>
        </p:nvSpPr>
        <p:spPr>
          <a:xfrm>
            <a:off x="263525" y="2734825"/>
            <a:ext cx="1471846" cy="375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668" rtlCol="0" anchor="ctr"/>
          <a:lstStyle/>
          <a:p>
            <a:pPr algn="r"/>
            <a:r>
              <a:rPr lang="en-AU" sz="1200" b="1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19FD2-CF61-4386-AE6A-327967838266}"/>
              </a:ext>
            </a:extLst>
          </p:cNvPr>
          <p:cNvSpPr/>
          <p:nvPr/>
        </p:nvSpPr>
        <p:spPr>
          <a:xfrm>
            <a:off x="422702" y="4153199"/>
            <a:ext cx="1276557" cy="558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668" rtlCol="0" anchor="ctr"/>
          <a:lstStyle/>
          <a:p>
            <a:pPr algn="r"/>
            <a:r>
              <a:rPr lang="en-AU" sz="1200" b="1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6CDF8-DCCA-478F-BE78-7D8B84ED557E}"/>
              </a:ext>
            </a:extLst>
          </p:cNvPr>
          <p:cNvSpPr/>
          <p:nvPr/>
        </p:nvSpPr>
        <p:spPr>
          <a:xfrm>
            <a:off x="422702" y="5690873"/>
            <a:ext cx="1276557" cy="450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668" rtlCol="0" anchor="ctr"/>
          <a:lstStyle/>
          <a:p>
            <a:pPr algn="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IMPACT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7D670B-A046-428B-A75C-1836854F2F0B}"/>
              </a:ext>
            </a:extLst>
          </p:cNvPr>
          <p:cNvCxnSpPr>
            <a:cxnSpLocks/>
          </p:cNvCxnSpPr>
          <p:nvPr/>
        </p:nvCxnSpPr>
        <p:spPr>
          <a:xfrm flipV="1">
            <a:off x="1830373" y="3626582"/>
            <a:ext cx="0" cy="161152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429245-A229-46FF-B2B5-209D91C86D54}"/>
              </a:ext>
            </a:extLst>
          </p:cNvPr>
          <p:cNvCxnSpPr>
            <a:cxnSpLocks/>
          </p:cNvCxnSpPr>
          <p:nvPr/>
        </p:nvCxnSpPr>
        <p:spPr>
          <a:xfrm flipV="1">
            <a:off x="1836593" y="2515654"/>
            <a:ext cx="0" cy="8139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13BA4-56B2-4BBD-9E83-9C8CED88A45C}"/>
              </a:ext>
            </a:extLst>
          </p:cNvPr>
          <p:cNvCxnSpPr>
            <a:cxnSpLocks/>
          </p:cNvCxnSpPr>
          <p:nvPr/>
        </p:nvCxnSpPr>
        <p:spPr>
          <a:xfrm flipV="1">
            <a:off x="1836593" y="1402281"/>
            <a:ext cx="0" cy="8139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17F035-916C-45DA-89EA-DEEED0B9C16E}"/>
              </a:ext>
            </a:extLst>
          </p:cNvPr>
          <p:cNvCxnSpPr>
            <a:cxnSpLocks/>
          </p:cNvCxnSpPr>
          <p:nvPr/>
        </p:nvCxnSpPr>
        <p:spPr>
          <a:xfrm flipV="1">
            <a:off x="1836593" y="5509281"/>
            <a:ext cx="0" cy="8139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F6BA9-E0F6-4811-B530-84CBE4AED6BF}"/>
              </a:ext>
            </a:extLst>
          </p:cNvPr>
          <p:cNvSpPr/>
          <p:nvPr/>
        </p:nvSpPr>
        <p:spPr>
          <a:xfrm>
            <a:off x="2118360" y="1402281"/>
            <a:ext cx="2986815" cy="813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200" dirty="0">
                <a:solidFill>
                  <a:schemeClr val="tx1"/>
                </a:solidFill>
              </a:rPr>
              <a:t>XXX</a:t>
            </a:r>
            <a:endParaRPr lang="en-AU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89D1F-8C06-4F7D-BB0A-B352BB6BC70C}"/>
              </a:ext>
            </a:extLst>
          </p:cNvPr>
          <p:cNvSpPr/>
          <p:nvPr/>
        </p:nvSpPr>
        <p:spPr>
          <a:xfrm>
            <a:off x="5382069" y="1402281"/>
            <a:ext cx="2986815" cy="813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200" dirty="0">
                <a:solidFill>
                  <a:schemeClr val="tx1"/>
                </a:solidFill>
              </a:rPr>
              <a:t>XXX</a:t>
            </a:r>
            <a:endParaRPr lang="en-AU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B2F70-39DE-4245-BB63-C1F987DE2B82}"/>
              </a:ext>
            </a:extLst>
          </p:cNvPr>
          <p:cNvSpPr/>
          <p:nvPr/>
        </p:nvSpPr>
        <p:spPr>
          <a:xfrm>
            <a:off x="8645778" y="1402281"/>
            <a:ext cx="2986815" cy="813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200" dirty="0">
                <a:solidFill>
                  <a:schemeClr val="tx1"/>
                </a:solidFill>
              </a:rPr>
              <a:t>XXX</a:t>
            </a:r>
            <a:endParaRPr lang="en-AU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A0095-1B03-4840-A71B-E76D47D38919}"/>
              </a:ext>
            </a:extLst>
          </p:cNvPr>
          <p:cNvSpPr/>
          <p:nvPr/>
        </p:nvSpPr>
        <p:spPr>
          <a:xfrm>
            <a:off x="2118360" y="2515654"/>
            <a:ext cx="9514233" cy="813900"/>
          </a:xfrm>
          <a:prstGeom prst="rect">
            <a:avLst/>
          </a:prstGeom>
          <a:solidFill>
            <a:schemeClr val="bg2">
              <a:lumMod val="20000"/>
              <a:lumOff val="80000"/>
              <a:alpha val="50196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400" dirty="0">
                <a:solidFill>
                  <a:schemeClr val="tx1"/>
                </a:solidFill>
                <a:latin typeface="+mj-lt"/>
              </a:rPr>
              <a:t>XXXX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F6BA9-E0F6-4811-B530-84CBE4AED6BF}"/>
              </a:ext>
            </a:extLst>
          </p:cNvPr>
          <p:cNvSpPr/>
          <p:nvPr/>
        </p:nvSpPr>
        <p:spPr>
          <a:xfrm>
            <a:off x="2118360" y="5509281"/>
            <a:ext cx="2986815" cy="813900"/>
          </a:xfrm>
          <a:prstGeom prst="rect">
            <a:avLst/>
          </a:prstGeom>
          <a:solidFill>
            <a:schemeClr val="bg1">
              <a:alpha val="5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  <a:endParaRPr lang="en-AU" sz="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 defTabSz="1304340"/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89D1F-8C06-4F7D-BB0A-B352BB6BC70C}"/>
              </a:ext>
            </a:extLst>
          </p:cNvPr>
          <p:cNvSpPr/>
          <p:nvPr/>
        </p:nvSpPr>
        <p:spPr>
          <a:xfrm>
            <a:off x="5382069" y="5509281"/>
            <a:ext cx="2986815" cy="813900"/>
          </a:xfrm>
          <a:prstGeom prst="rect">
            <a:avLst/>
          </a:prstGeom>
          <a:solidFill>
            <a:schemeClr val="bg1">
              <a:alpha val="5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</a:p>
          <a:p>
            <a:pPr algn="ctr" defTabSz="1304340"/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B2F70-39DE-4245-BB63-C1F987DE2B82}"/>
              </a:ext>
            </a:extLst>
          </p:cNvPr>
          <p:cNvSpPr/>
          <p:nvPr/>
        </p:nvSpPr>
        <p:spPr>
          <a:xfrm>
            <a:off x="8645778" y="5509281"/>
            <a:ext cx="2986815" cy="813900"/>
          </a:xfrm>
          <a:prstGeom prst="rect">
            <a:avLst/>
          </a:prstGeom>
          <a:solidFill>
            <a:schemeClr val="bg1">
              <a:alpha val="5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</a:p>
          <a:p>
            <a:pPr algn="ctr" defTabSz="1304340"/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0B335-633E-4DCD-8EE2-8334334DB053}"/>
              </a:ext>
            </a:extLst>
          </p:cNvPr>
          <p:cNvSpPr>
            <a:spLocks/>
          </p:cNvSpPr>
          <p:nvPr/>
        </p:nvSpPr>
        <p:spPr>
          <a:xfrm>
            <a:off x="2118360" y="3959615"/>
            <a:ext cx="9514233" cy="1271016"/>
          </a:xfrm>
          <a:prstGeom prst="rect">
            <a:avLst/>
          </a:prstGeom>
          <a:solidFill>
            <a:srgbClr val="000000">
              <a:alpha val="50196"/>
            </a:srgb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indent="-280987" algn="ctr" defTabSz="1304340">
              <a:spcAft>
                <a:spcPts val="543"/>
              </a:spcAft>
              <a:tabLst>
                <a:tab pos="354013" algn="l"/>
              </a:tabLst>
            </a:pPr>
            <a:r>
              <a:rPr lang="en-AU" sz="1400" b="1" i="1" dirty="0">
                <a:solidFill>
                  <a:schemeClr val="bg1"/>
                </a:solidFill>
                <a:latin typeface="+mj-lt"/>
              </a:rPr>
              <a:t>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268E06-9A78-4DE9-A3BD-748F4FED771D}"/>
              </a:ext>
            </a:extLst>
          </p:cNvPr>
          <p:cNvSpPr>
            <a:spLocks/>
          </p:cNvSpPr>
          <p:nvPr/>
        </p:nvSpPr>
        <p:spPr>
          <a:xfrm>
            <a:off x="2118360" y="3634055"/>
            <a:ext cx="9514235" cy="32556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400" b="1" dirty="0">
                <a:solidFill>
                  <a:schemeClr val="bg1"/>
                </a:solidFill>
                <a:latin typeface="+mj-lt"/>
              </a:rPr>
              <a:t>XXXX</a:t>
            </a:r>
            <a:endParaRPr lang="en-AU" sz="14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674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8514-E7A5-4BFD-A1ED-51D45BBEB119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Example slide</a:t>
            </a:r>
          </a:p>
        </p:txBody>
      </p:sp>
      <p:sp>
        <p:nvSpPr>
          <p:cNvPr id="6" name="Pentagon 5"/>
          <p:cNvSpPr/>
          <p:nvPr/>
        </p:nvSpPr>
        <p:spPr>
          <a:xfrm>
            <a:off x="587223" y="1233488"/>
            <a:ext cx="3736623" cy="540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227689" y="1233488"/>
            <a:ext cx="3736623" cy="540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868154" y="1233488"/>
            <a:ext cx="3736623" cy="5400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524" y="5633036"/>
            <a:ext cx="11664950" cy="5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THIS IS A TAKEAWAY</a:t>
            </a:r>
          </a:p>
        </p:txBody>
      </p:sp>
    </p:spTree>
    <p:extLst>
      <p:ext uri="{BB962C8B-B14F-4D97-AF65-F5344CB8AC3E}">
        <p14:creationId xmlns:p14="http://schemas.microsoft.com/office/powerpoint/2010/main" val="420433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8514-E7A5-4BFD-A1ED-51D45BBEB119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3 point slide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77883" y="2065586"/>
            <a:ext cx="2087479" cy="3126041"/>
            <a:chOff x="1239250" y="2065586"/>
            <a:chExt cx="2087479" cy="3126041"/>
          </a:xfrm>
        </p:grpSpPr>
        <p:sp>
          <p:nvSpPr>
            <p:cNvPr id="7" name="Oval 6"/>
            <p:cNvSpPr/>
            <p:nvPr/>
          </p:nvSpPr>
          <p:spPr>
            <a:xfrm>
              <a:off x="1239250" y="2065586"/>
              <a:ext cx="2087479" cy="20874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9250" y="4471905"/>
              <a:ext cx="2087479" cy="719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accent6"/>
                  </a:solidFill>
                </a:rPr>
                <a:t>XX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52261" y="2065586"/>
            <a:ext cx="2087479" cy="3126041"/>
            <a:chOff x="5107403" y="2065586"/>
            <a:chExt cx="2087479" cy="3126041"/>
          </a:xfrm>
        </p:grpSpPr>
        <p:sp>
          <p:nvSpPr>
            <p:cNvPr id="8" name="Oval 7"/>
            <p:cNvSpPr/>
            <p:nvPr/>
          </p:nvSpPr>
          <p:spPr>
            <a:xfrm>
              <a:off x="5107403" y="2065586"/>
              <a:ext cx="2087479" cy="20874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7403" y="4471905"/>
              <a:ext cx="2087479" cy="719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accent6"/>
                  </a:solidFill>
                </a:rPr>
                <a:t>XX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26639" y="2065586"/>
            <a:ext cx="2087479" cy="3126041"/>
            <a:chOff x="8975556" y="2065586"/>
            <a:chExt cx="2087479" cy="3126041"/>
          </a:xfrm>
        </p:grpSpPr>
        <p:sp>
          <p:nvSpPr>
            <p:cNvPr id="9" name="Oval 8"/>
            <p:cNvSpPr/>
            <p:nvPr/>
          </p:nvSpPr>
          <p:spPr>
            <a:xfrm>
              <a:off x="8975556" y="2065586"/>
              <a:ext cx="2087479" cy="20874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75556" y="4471905"/>
              <a:ext cx="2087479" cy="719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accent6"/>
                  </a:solidFill>
                </a:rPr>
                <a:t>XX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29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8514-E7A5-4BFD-A1ED-51D45BBEB119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3 point slide leading into one takeaway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51972" y="1702468"/>
            <a:ext cx="830179" cy="1281364"/>
            <a:chOff x="1311439" y="1702468"/>
            <a:chExt cx="830179" cy="1281364"/>
          </a:xfrm>
        </p:grpSpPr>
        <p:sp>
          <p:nvSpPr>
            <p:cNvPr id="6" name="Rectangle 5"/>
            <p:cNvSpPr/>
            <p:nvPr/>
          </p:nvSpPr>
          <p:spPr>
            <a:xfrm>
              <a:off x="1311439" y="1702468"/>
              <a:ext cx="830179" cy="1281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141618" y="1943100"/>
              <a:ext cx="0" cy="8001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751972" y="3098131"/>
            <a:ext cx="830179" cy="1281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82151" y="3338763"/>
            <a:ext cx="0" cy="8001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1972" y="4493794"/>
            <a:ext cx="830179" cy="1281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82151" y="4734426"/>
            <a:ext cx="0" cy="8001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11544" y="1929150"/>
            <a:ext cx="37548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point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1544" y="3324813"/>
            <a:ext cx="37548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 point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11544" y="4720476"/>
            <a:ext cx="37548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point</a:t>
            </a:r>
          </a:p>
        </p:txBody>
      </p:sp>
      <p:cxnSp>
        <p:nvCxnSpPr>
          <p:cNvPr id="30" name="Straight Connector 29"/>
          <p:cNvCxnSpPr>
            <a:endCxn id="8" idx="0"/>
          </p:cNvCxnSpPr>
          <p:nvPr/>
        </p:nvCxnSpPr>
        <p:spPr>
          <a:xfrm>
            <a:off x="7790446" y="1550871"/>
            <a:ext cx="0" cy="1979962"/>
          </a:xfrm>
          <a:prstGeom prst="line">
            <a:avLst/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CE05BCCF-C903-FB46-8239-A41B27C567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732" y="3530833"/>
            <a:ext cx="365428" cy="365428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8" idx="2"/>
          </p:cNvCxnSpPr>
          <p:nvPr/>
        </p:nvCxnSpPr>
        <p:spPr>
          <a:xfrm>
            <a:off x="7790446" y="3896261"/>
            <a:ext cx="0" cy="2034872"/>
          </a:xfrm>
          <a:prstGeom prst="line">
            <a:avLst/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98570" y="3274281"/>
            <a:ext cx="298784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Summarises to this point</a:t>
            </a:r>
          </a:p>
        </p:txBody>
      </p:sp>
    </p:spTree>
    <p:extLst>
      <p:ext uri="{BB962C8B-B14F-4D97-AF65-F5344CB8AC3E}">
        <p14:creationId xmlns:p14="http://schemas.microsoft.com/office/powerpoint/2010/main" val="393934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178479-F4F7-4CEA-85D3-6B3907C64B95}"/>
              </a:ext>
            </a:extLst>
          </p:cNvPr>
          <p:cNvSpPr>
            <a:spLocks noGrp="1"/>
          </p:cNvSpPr>
          <p:nvPr/>
        </p:nvSpPr>
        <p:spPr bwMode="gray">
          <a:xfrm>
            <a:off x="838612" y="1959273"/>
            <a:ext cx="8578279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AU" i="1" dirty="0">
                <a:solidFill>
                  <a:schemeClr val="bg1"/>
                </a:solidFill>
              </a:rPr>
              <a:t>Any strategy needs to remain aligned with your </a:t>
            </a:r>
            <a:r>
              <a:rPr lang="en-AU" b="1" i="1" dirty="0">
                <a:solidFill>
                  <a:schemeClr val="bg1"/>
                </a:solidFill>
              </a:rPr>
              <a:t>core mission</a:t>
            </a:r>
            <a:r>
              <a:rPr lang="en-AU" i="1" dirty="0">
                <a:solidFill>
                  <a:schemeClr val="bg1"/>
                </a:solidFill>
              </a:rPr>
              <a:t>.</a:t>
            </a:r>
            <a:br>
              <a:rPr lang="en-AU" i="1" dirty="0">
                <a:solidFill>
                  <a:schemeClr val="bg1"/>
                </a:solidFill>
              </a:rPr>
            </a:br>
            <a:br>
              <a:rPr lang="en-AU" i="1" dirty="0">
                <a:solidFill>
                  <a:schemeClr val="bg1"/>
                </a:solidFill>
              </a:rPr>
            </a:b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0553E4-F239-4868-85A0-2F54015C53A1}"/>
              </a:ext>
            </a:extLst>
          </p:cNvPr>
          <p:cNvSpPr/>
          <p:nvPr/>
        </p:nvSpPr>
        <p:spPr>
          <a:xfrm>
            <a:off x="741203" y="2467482"/>
            <a:ext cx="10582117" cy="13628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4000" dirty="0">
                <a:solidFill>
                  <a:schemeClr val="bg1"/>
                </a:solidFill>
              </a:rPr>
              <a:t>Regardless of impact, the </a:t>
            </a:r>
            <a:r>
              <a:rPr lang="en-AU" sz="4800" b="1" dirty="0">
                <a:solidFill>
                  <a:schemeClr val="bg1"/>
                </a:solidFill>
              </a:rPr>
              <a:t>revenues </a:t>
            </a:r>
          </a:p>
          <a:p>
            <a:pPr algn="l"/>
            <a:r>
              <a:rPr lang="en-AU" sz="4800" b="1" dirty="0">
                <a:solidFill>
                  <a:schemeClr val="bg1"/>
                </a:solidFill>
              </a:rPr>
              <a:t>need to be better</a:t>
            </a:r>
            <a:r>
              <a:rPr lang="en-AU" sz="4000" dirty="0">
                <a:solidFill>
                  <a:schemeClr val="bg1"/>
                </a:solidFill>
              </a:rPr>
              <a:t> at Atlassian</a:t>
            </a:r>
          </a:p>
        </p:txBody>
      </p:sp>
    </p:spTree>
    <p:extLst>
      <p:ext uri="{BB962C8B-B14F-4D97-AF65-F5344CB8AC3E}">
        <p14:creationId xmlns:p14="http://schemas.microsoft.com/office/powerpoint/2010/main" val="337225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b="1" dirty="0" smtClean="0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10518</TotalTime>
  <Words>104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Segoe UI</vt:lpstr>
      <vt:lpstr>Segoe UI Semibold</vt:lpstr>
      <vt:lpstr>Arial</vt:lpstr>
      <vt:lpstr>Calibri</vt:lpstr>
      <vt:lpstr>Office Theme</vt:lpstr>
      <vt:lpstr>Title</vt:lpstr>
      <vt:lpstr>Executive Summary</vt:lpstr>
      <vt:lpstr>PowerPoint Presentation</vt:lpstr>
      <vt:lpstr>PowerPoint Presentation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Tran</dc:creator>
  <cp:lastModifiedBy>Kirsten Belle Tai</cp:lastModifiedBy>
  <cp:revision>351</cp:revision>
  <dcterms:created xsi:type="dcterms:W3CDTF">2019-11-24T06:38:50Z</dcterms:created>
  <dcterms:modified xsi:type="dcterms:W3CDTF">2020-10-01T11:21:57Z</dcterms:modified>
</cp:coreProperties>
</file>