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F52F5-3A5E-4341-90C8-C6C019F075B4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FFA31-55BF-AB4C-9E90-F5C585630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26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Codon</a:t>
            </a:r>
            <a:r>
              <a:rPr lang="en-CA" baseline="0" dirty="0" smtClean="0"/>
              <a:t> usage database at: </a:t>
            </a:r>
            <a:r>
              <a:rPr lang="en-CA" baseline="0" dirty="0" smtClean="0">
                <a:solidFill>
                  <a:srgbClr val="0000FF"/>
                </a:solidFill>
              </a:rPr>
              <a:t>http://</a:t>
            </a:r>
            <a:r>
              <a:rPr lang="en-CA" baseline="0" dirty="0" err="1" smtClean="0">
                <a:solidFill>
                  <a:srgbClr val="0000FF"/>
                </a:solidFill>
              </a:rPr>
              <a:t>www.kazusa.or.jp</a:t>
            </a:r>
            <a:r>
              <a:rPr lang="en-CA" baseline="0" dirty="0" smtClean="0">
                <a:solidFill>
                  <a:srgbClr val="0000FF"/>
                </a:solidFill>
              </a:rPr>
              <a:t>/codon/ 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FFA31-55BF-AB4C-9E90-F5C585630B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32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5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68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0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4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1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6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70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3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FB40-FC89-314B-8C26-BD6EED330B1F}" type="datetimeFigureOut">
              <a:rPr lang="en-US" smtClean="0"/>
              <a:t>12/22/16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3230-EEE3-FA44-B4CA-ABAF03DEB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Human codon usage table</a:t>
            </a:r>
            <a:endParaRPr lang="en-CA" dirty="0"/>
          </a:p>
        </p:txBody>
      </p:sp>
      <p:pic>
        <p:nvPicPr>
          <p:cNvPr id="6" name="Picture 5" descr="Human codon usage tab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1648576"/>
            <a:ext cx="4584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Human codon usage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codon usage table</dc:title>
  <dc:creator>Jacqueline Engel</dc:creator>
  <cp:lastModifiedBy>Jacqueline Engel</cp:lastModifiedBy>
  <cp:revision>1</cp:revision>
  <dcterms:created xsi:type="dcterms:W3CDTF">2016-12-22T19:05:59Z</dcterms:created>
  <dcterms:modified xsi:type="dcterms:W3CDTF">2016-12-22T19:12:30Z</dcterms:modified>
</cp:coreProperties>
</file>