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sldIdLst>
    <p:sldId id="349" r:id="rId2"/>
    <p:sldId id="305" r:id="rId3"/>
    <p:sldId id="306" r:id="rId4"/>
    <p:sldId id="441" r:id="rId5"/>
    <p:sldId id="307" r:id="rId6"/>
    <p:sldId id="309" r:id="rId7"/>
    <p:sldId id="443" r:id="rId8"/>
    <p:sldId id="442" r:id="rId9"/>
    <p:sldId id="445" r:id="rId10"/>
    <p:sldId id="446" r:id="rId11"/>
    <p:sldId id="444" r:id="rId12"/>
    <p:sldId id="258" r:id="rId13"/>
    <p:sldId id="312" r:id="rId14"/>
    <p:sldId id="460" r:id="rId15"/>
    <p:sldId id="461" r:id="rId16"/>
    <p:sldId id="330" r:id="rId17"/>
    <p:sldId id="316" r:id="rId18"/>
    <p:sldId id="321" r:id="rId19"/>
    <p:sldId id="269" r:id="rId20"/>
    <p:sldId id="323" r:id="rId21"/>
    <p:sldId id="462" r:id="rId22"/>
    <p:sldId id="282" r:id="rId23"/>
    <p:sldId id="43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8" autoAdjust="0"/>
    <p:restoredTop sz="27360" autoAdjust="0"/>
  </p:normalViewPr>
  <p:slideViewPr>
    <p:cSldViewPr snapToGrid="0" showGuides="1">
      <p:cViewPr varScale="1">
        <p:scale>
          <a:sx n="88" d="100"/>
          <a:sy n="88" d="100"/>
        </p:scale>
        <p:origin x="91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876300" dist="38100" dir="5400000" algn="t" rotWithShape="0">
                <a:schemeClr val="accent1">
                  <a:alpha val="40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blurRad="876300" dist="38100" dir="5400000" algn="t" rotWithShape="0">
                  <a:schemeClr val="accent1">
                    <a:alpha val="4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F2-4C1B-9763-C7788A6C85CD}"/>
              </c:ext>
            </c:extLst>
          </c:dPt>
          <c:dPt>
            <c:idx val="1"/>
            <c:bubble3D val="0"/>
            <c:spPr>
              <a:solidFill>
                <a:srgbClr val="3B234C"/>
              </a:solidFill>
              <a:ln w="19050">
                <a:noFill/>
              </a:ln>
              <a:effectLst>
                <a:outerShdw blurRad="876300" dist="38100" dir="5400000" algn="t" rotWithShape="0">
                  <a:schemeClr val="accent1">
                    <a:alpha val="4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F2-4C1B-9763-C7788A6C85CD}"/>
              </c:ext>
            </c:extLst>
          </c:dPt>
          <c:dPt>
            <c:idx val="2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>
                <a:outerShdw blurRad="876300" dist="38100" dir="5400000" algn="t" rotWithShape="0">
                  <a:schemeClr val="accent1">
                    <a:alpha val="4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F2-4C1B-9763-C7788A6C85C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F2-4C1B-9763-C7788A6C8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EDFF0-A0A2-40B8-809C-D6662569EA1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04B97-DB00-4711-AFB6-F6132B48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04B97-DB00-4711-AFB6-F6132B4878E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2244BE-6AB4-462D-B6EF-ED92A6D042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86250" y="2641605"/>
            <a:ext cx="2305050" cy="2396420"/>
          </a:xfrm>
          <a:custGeom>
            <a:avLst/>
            <a:gdLst>
              <a:gd name="connsiteX0" fmla="*/ 307978 w 2305050"/>
              <a:gd name="connsiteY0" fmla="*/ 0 h 2396420"/>
              <a:gd name="connsiteX1" fmla="*/ 1997072 w 2305050"/>
              <a:gd name="connsiteY1" fmla="*/ 0 h 2396420"/>
              <a:gd name="connsiteX2" fmla="*/ 2305050 w 2305050"/>
              <a:gd name="connsiteY2" fmla="*/ 307978 h 2396420"/>
              <a:gd name="connsiteX3" fmla="*/ 2305050 w 2305050"/>
              <a:gd name="connsiteY3" fmla="*/ 2088442 h 2396420"/>
              <a:gd name="connsiteX4" fmla="*/ 1997072 w 2305050"/>
              <a:gd name="connsiteY4" fmla="*/ 2396420 h 2396420"/>
              <a:gd name="connsiteX5" fmla="*/ 307978 w 2305050"/>
              <a:gd name="connsiteY5" fmla="*/ 2396420 h 2396420"/>
              <a:gd name="connsiteX6" fmla="*/ 0 w 2305050"/>
              <a:gd name="connsiteY6" fmla="*/ 2088442 h 2396420"/>
              <a:gd name="connsiteX7" fmla="*/ 0 w 2305050"/>
              <a:gd name="connsiteY7" fmla="*/ 307978 h 2396420"/>
              <a:gd name="connsiteX8" fmla="*/ 307978 w 2305050"/>
              <a:gd name="connsiteY8" fmla="*/ 0 h 23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050" h="2396420">
                <a:moveTo>
                  <a:pt x="307978" y="0"/>
                </a:moveTo>
                <a:lnTo>
                  <a:pt x="1997072" y="0"/>
                </a:lnTo>
                <a:cubicBezTo>
                  <a:pt x="2167164" y="0"/>
                  <a:pt x="2305050" y="137886"/>
                  <a:pt x="2305050" y="307978"/>
                </a:cubicBezTo>
                <a:lnTo>
                  <a:pt x="2305050" y="2088442"/>
                </a:lnTo>
                <a:cubicBezTo>
                  <a:pt x="2305050" y="2258534"/>
                  <a:pt x="2167164" y="2396420"/>
                  <a:pt x="1997072" y="2396420"/>
                </a:cubicBezTo>
                <a:lnTo>
                  <a:pt x="307978" y="2396420"/>
                </a:lnTo>
                <a:cubicBezTo>
                  <a:pt x="137886" y="2396420"/>
                  <a:pt x="0" y="2258534"/>
                  <a:pt x="0" y="2088442"/>
                </a:cubicBezTo>
                <a:lnTo>
                  <a:pt x="0" y="307978"/>
                </a:lnTo>
                <a:cubicBezTo>
                  <a:pt x="0" y="137886"/>
                  <a:pt x="137886" y="0"/>
                  <a:pt x="307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87400" dist="355600" dir="5400000" sx="87000" sy="87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0D49132-078F-441E-8656-9AD049356D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7775" y="2641605"/>
            <a:ext cx="2305050" cy="2396420"/>
          </a:xfrm>
          <a:custGeom>
            <a:avLst/>
            <a:gdLst>
              <a:gd name="connsiteX0" fmla="*/ 307978 w 2305050"/>
              <a:gd name="connsiteY0" fmla="*/ 0 h 2396420"/>
              <a:gd name="connsiteX1" fmla="*/ 1997072 w 2305050"/>
              <a:gd name="connsiteY1" fmla="*/ 0 h 2396420"/>
              <a:gd name="connsiteX2" fmla="*/ 2305050 w 2305050"/>
              <a:gd name="connsiteY2" fmla="*/ 307978 h 2396420"/>
              <a:gd name="connsiteX3" fmla="*/ 2305050 w 2305050"/>
              <a:gd name="connsiteY3" fmla="*/ 2088442 h 2396420"/>
              <a:gd name="connsiteX4" fmla="*/ 1997072 w 2305050"/>
              <a:gd name="connsiteY4" fmla="*/ 2396420 h 2396420"/>
              <a:gd name="connsiteX5" fmla="*/ 307978 w 2305050"/>
              <a:gd name="connsiteY5" fmla="*/ 2396420 h 2396420"/>
              <a:gd name="connsiteX6" fmla="*/ 0 w 2305050"/>
              <a:gd name="connsiteY6" fmla="*/ 2088442 h 2396420"/>
              <a:gd name="connsiteX7" fmla="*/ 0 w 2305050"/>
              <a:gd name="connsiteY7" fmla="*/ 307978 h 2396420"/>
              <a:gd name="connsiteX8" fmla="*/ 307978 w 2305050"/>
              <a:gd name="connsiteY8" fmla="*/ 0 h 23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050" h="2396420">
                <a:moveTo>
                  <a:pt x="307978" y="0"/>
                </a:moveTo>
                <a:lnTo>
                  <a:pt x="1997072" y="0"/>
                </a:lnTo>
                <a:cubicBezTo>
                  <a:pt x="2167164" y="0"/>
                  <a:pt x="2305050" y="137886"/>
                  <a:pt x="2305050" y="307978"/>
                </a:cubicBezTo>
                <a:lnTo>
                  <a:pt x="2305050" y="2088442"/>
                </a:lnTo>
                <a:cubicBezTo>
                  <a:pt x="2305050" y="2258534"/>
                  <a:pt x="2167164" y="2396420"/>
                  <a:pt x="1997072" y="2396420"/>
                </a:cubicBezTo>
                <a:lnTo>
                  <a:pt x="307978" y="2396420"/>
                </a:lnTo>
                <a:cubicBezTo>
                  <a:pt x="137886" y="2396420"/>
                  <a:pt x="0" y="2258534"/>
                  <a:pt x="0" y="2088442"/>
                </a:cubicBezTo>
                <a:lnTo>
                  <a:pt x="0" y="307978"/>
                </a:lnTo>
                <a:cubicBezTo>
                  <a:pt x="0" y="137886"/>
                  <a:pt x="137886" y="0"/>
                  <a:pt x="307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87400" dist="355600" dir="5400000" sx="87000" sy="87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5EFC526-EB5A-4712-83F9-D6276D35DC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04684" y="1886857"/>
            <a:ext cx="3062514" cy="3062514"/>
          </a:xfrm>
          <a:custGeom>
            <a:avLst/>
            <a:gdLst>
              <a:gd name="connsiteX0" fmla="*/ 176615 w 3062514"/>
              <a:gd name="connsiteY0" fmla="*/ 0 h 3062514"/>
              <a:gd name="connsiteX1" fmla="*/ 2885899 w 3062514"/>
              <a:gd name="connsiteY1" fmla="*/ 0 h 3062514"/>
              <a:gd name="connsiteX2" fmla="*/ 3062514 w 3062514"/>
              <a:gd name="connsiteY2" fmla="*/ 176615 h 3062514"/>
              <a:gd name="connsiteX3" fmla="*/ 3062514 w 3062514"/>
              <a:gd name="connsiteY3" fmla="*/ 2885899 h 3062514"/>
              <a:gd name="connsiteX4" fmla="*/ 2885899 w 3062514"/>
              <a:gd name="connsiteY4" fmla="*/ 3062514 h 3062514"/>
              <a:gd name="connsiteX5" fmla="*/ 176615 w 3062514"/>
              <a:gd name="connsiteY5" fmla="*/ 3062514 h 3062514"/>
              <a:gd name="connsiteX6" fmla="*/ 0 w 3062514"/>
              <a:gd name="connsiteY6" fmla="*/ 2885899 h 3062514"/>
              <a:gd name="connsiteX7" fmla="*/ 0 w 3062514"/>
              <a:gd name="connsiteY7" fmla="*/ 176615 h 3062514"/>
              <a:gd name="connsiteX8" fmla="*/ 176615 w 3062514"/>
              <a:gd name="connsiteY8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2514" h="3062514">
                <a:moveTo>
                  <a:pt x="176615" y="0"/>
                </a:moveTo>
                <a:lnTo>
                  <a:pt x="2885899" y="0"/>
                </a:lnTo>
                <a:cubicBezTo>
                  <a:pt x="2983441" y="0"/>
                  <a:pt x="3062514" y="79073"/>
                  <a:pt x="3062514" y="176615"/>
                </a:cubicBezTo>
                <a:lnTo>
                  <a:pt x="3062514" y="2885899"/>
                </a:lnTo>
                <a:cubicBezTo>
                  <a:pt x="3062514" y="2983441"/>
                  <a:pt x="2983441" y="3062514"/>
                  <a:pt x="2885899" y="3062514"/>
                </a:cubicBezTo>
                <a:lnTo>
                  <a:pt x="176615" y="3062514"/>
                </a:lnTo>
                <a:cubicBezTo>
                  <a:pt x="79073" y="3062514"/>
                  <a:pt x="0" y="2983441"/>
                  <a:pt x="0" y="2885899"/>
                </a:cubicBezTo>
                <a:lnTo>
                  <a:pt x="0" y="176615"/>
                </a:lnTo>
                <a:cubicBezTo>
                  <a:pt x="0" y="79073"/>
                  <a:pt x="79073" y="0"/>
                  <a:pt x="1766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323591-7FF0-49A1-91ED-05960A3C7F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4802" y="1886857"/>
            <a:ext cx="3062514" cy="3062514"/>
          </a:xfrm>
          <a:custGeom>
            <a:avLst/>
            <a:gdLst>
              <a:gd name="connsiteX0" fmla="*/ 176615 w 3062514"/>
              <a:gd name="connsiteY0" fmla="*/ 0 h 3062514"/>
              <a:gd name="connsiteX1" fmla="*/ 2885899 w 3062514"/>
              <a:gd name="connsiteY1" fmla="*/ 0 h 3062514"/>
              <a:gd name="connsiteX2" fmla="*/ 3062514 w 3062514"/>
              <a:gd name="connsiteY2" fmla="*/ 176615 h 3062514"/>
              <a:gd name="connsiteX3" fmla="*/ 3062514 w 3062514"/>
              <a:gd name="connsiteY3" fmla="*/ 2885899 h 3062514"/>
              <a:gd name="connsiteX4" fmla="*/ 2885899 w 3062514"/>
              <a:gd name="connsiteY4" fmla="*/ 3062514 h 3062514"/>
              <a:gd name="connsiteX5" fmla="*/ 176615 w 3062514"/>
              <a:gd name="connsiteY5" fmla="*/ 3062514 h 3062514"/>
              <a:gd name="connsiteX6" fmla="*/ 0 w 3062514"/>
              <a:gd name="connsiteY6" fmla="*/ 2885899 h 3062514"/>
              <a:gd name="connsiteX7" fmla="*/ 0 w 3062514"/>
              <a:gd name="connsiteY7" fmla="*/ 176615 h 3062514"/>
              <a:gd name="connsiteX8" fmla="*/ 176615 w 3062514"/>
              <a:gd name="connsiteY8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2514" h="3062514">
                <a:moveTo>
                  <a:pt x="176615" y="0"/>
                </a:moveTo>
                <a:lnTo>
                  <a:pt x="2885899" y="0"/>
                </a:lnTo>
                <a:cubicBezTo>
                  <a:pt x="2983441" y="0"/>
                  <a:pt x="3062514" y="79073"/>
                  <a:pt x="3062514" y="176615"/>
                </a:cubicBezTo>
                <a:lnTo>
                  <a:pt x="3062514" y="2885899"/>
                </a:lnTo>
                <a:cubicBezTo>
                  <a:pt x="3062514" y="2983441"/>
                  <a:pt x="2983441" y="3062514"/>
                  <a:pt x="2885899" y="3062514"/>
                </a:cubicBezTo>
                <a:lnTo>
                  <a:pt x="176615" y="3062514"/>
                </a:lnTo>
                <a:cubicBezTo>
                  <a:pt x="79073" y="3062514"/>
                  <a:pt x="0" y="2983441"/>
                  <a:pt x="0" y="2885899"/>
                </a:cubicBezTo>
                <a:lnTo>
                  <a:pt x="0" y="176615"/>
                </a:lnTo>
                <a:cubicBezTo>
                  <a:pt x="0" y="79073"/>
                  <a:pt x="79073" y="0"/>
                  <a:pt x="1766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B5933C-A9D4-423A-A92A-56EDF6F125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4743" y="1886857"/>
            <a:ext cx="3062514" cy="3062514"/>
          </a:xfrm>
          <a:custGeom>
            <a:avLst/>
            <a:gdLst>
              <a:gd name="connsiteX0" fmla="*/ 176615 w 3062514"/>
              <a:gd name="connsiteY0" fmla="*/ 0 h 3062514"/>
              <a:gd name="connsiteX1" fmla="*/ 2885899 w 3062514"/>
              <a:gd name="connsiteY1" fmla="*/ 0 h 3062514"/>
              <a:gd name="connsiteX2" fmla="*/ 3062514 w 3062514"/>
              <a:gd name="connsiteY2" fmla="*/ 176615 h 3062514"/>
              <a:gd name="connsiteX3" fmla="*/ 3062514 w 3062514"/>
              <a:gd name="connsiteY3" fmla="*/ 2885899 h 3062514"/>
              <a:gd name="connsiteX4" fmla="*/ 2885899 w 3062514"/>
              <a:gd name="connsiteY4" fmla="*/ 3062514 h 3062514"/>
              <a:gd name="connsiteX5" fmla="*/ 176615 w 3062514"/>
              <a:gd name="connsiteY5" fmla="*/ 3062514 h 3062514"/>
              <a:gd name="connsiteX6" fmla="*/ 0 w 3062514"/>
              <a:gd name="connsiteY6" fmla="*/ 2885899 h 3062514"/>
              <a:gd name="connsiteX7" fmla="*/ 0 w 3062514"/>
              <a:gd name="connsiteY7" fmla="*/ 176615 h 3062514"/>
              <a:gd name="connsiteX8" fmla="*/ 176615 w 3062514"/>
              <a:gd name="connsiteY8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2514" h="3062514">
                <a:moveTo>
                  <a:pt x="176615" y="0"/>
                </a:moveTo>
                <a:lnTo>
                  <a:pt x="2885899" y="0"/>
                </a:lnTo>
                <a:cubicBezTo>
                  <a:pt x="2983441" y="0"/>
                  <a:pt x="3062514" y="79073"/>
                  <a:pt x="3062514" y="176615"/>
                </a:cubicBezTo>
                <a:lnTo>
                  <a:pt x="3062514" y="2885899"/>
                </a:lnTo>
                <a:cubicBezTo>
                  <a:pt x="3062514" y="2983441"/>
                  <a:pt x="2983441" y="3062514"/>
                  <a:pt x="2885899" y="3062514"/>
                </a:cubicBezTo>
                <a:lnTo>
                  <a:pt x="176615" y="3062514"/>
                </a:lnTo>
                <a:cubicBezTo>
                  <a:pt x="79073" y="3062514"/>
                  <a:pt x="0" y="2983441"/>
                  <a:pt x="0" y="2885899"/>
                </a:cubicBezTo>
                <a:lnTo>
                  <a:pt x="0" y="176615"/>
                </a:lnTo>
                <a:cubicBezTo>
                  <a:pt x="0" y="79073"/>
                  <a:pt x="79073" y="0"/>
                  <a:pt x="1766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68412D-F211-464E-B8DF-645070BA6D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A57472-2D3D-4070-AB63-1DCEF82F0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865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1B14EF-FD3B-4DFD-B58D-A610D61808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490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9AB5C0-C7B5-47C2-992F-EA28F7C4E1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8571" y="4480238"/>
            <a:ext cx="2281035" cy="1730063"/>
          </a:xfrm>
          <a:custGeom>
            <a:avLst/>
            <a:gdLst>
              <a:gd name="connsiteX0" fmla="*/ 119565 w 2281035"/>
              <a:gd name="connsiteY0" fmla="*/ 0 h 1730063"/>
              <a:gd name="connsiteX1" fmla="*/ 2161470 w 2281035"/>
              <a:gd name="connsiteY1" fmla="*/ 0 h 1730063"/>
              <a:gd name="connsiteX2" fmla="*/ 2281035 w 2281035"/>
              <a:gd name="connsiteY2" fmla="*/ 119565 h 1730063"/>
              <a:gd name="connsiteX3" fmla="*/ 2281035 w 2281035"/>
              <a:gd name="connsiteY3" fmla="*/ 1610498 h 1730063"/>
              <a:gd name="connsiteX4" fmla="*/ 2161470 w 2281035"/>
              <a:gd name="connsiteY4" fmla="*/ 1730063 h 1730063"/>
              <a:gd name="connsiteX5" fmla="*/ 119565 w 2281035"/>
              <a:gd name="connsiteY5" fmla="*/ 1730063 h 1730063"/>
              <a:gd name="connsiteX6" fmla="*/ 0 w 2281035"/>
              <a:gd name="connsiteY6" fmla="*/ 1610498 h 1730063"/>
              <a:gd name="connsiteX7" fmla="*/ 0 w 2281035"/>
              <a:gd name="connsiteY7" fmla="*/ 119565 h 1730063"/>
              <a:gd name="connsiteX8" fmla="*/ 119565 w 2281035"/>
              <a:gd name="connsiteY8" fmla="*/ 0 h 173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035" h="1730063">
                <a:moveTo>
                  <a:pt x="119565" y="0"/>
                </a:moveTo>
                <a:lnTo>
                  <a:pt x="2161470" y="0"/>
                </a:lnTo>
                <a:cubicBezTo>
                  <a:pt x="2227504" y="0"/>
                  <a:pt x="2281035" y="53531"/>
                  <a:pt x="2281035" y="119565"/>
                </a:cubicBezTo>
                <a:lnTo>
                  <a:pt x="2281035" y="1610498"/>
                </a:lnTo>
                <a:cubicBezTo>
                  <a:pt x="2281035" y="1676532"/>
                  <a:pt x="2227504" y="1730063"/>
                  <a:pt x="2161470" y="1730063"/>
                </a:cubicBezTo>
                <a:lnTo>
                  <a:pt x="119565" y="1730063"/>
                </a:lnTo>
                <a:cubicBezTo>
                  <a:pt x="53531" y="1730063"/>
                  <a:pt x="0" y="1676532"/>
                  <a:pt x="0" y="1610498"/>
                </a:cubicBezTo>
                <a:lnTo>
                  <a:pt x="0" y="119565"/>
                </a:lnTo>
                <a:cubicBezTo>
                  <a:pt x="0" y="53531"/>
                  <a:pt x="53531" y="0"/>
                  <a:pt x="1195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0B09C0-3C50-4795-A5E5-BB28C944F3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8571" y="2610515"/>
            <a:ext cx="2281035" cy="1730063"/>
          </a:xfrm>
          <a:custGeom>
            <a:avLst/>
            <a:gdLst>
              <a:gd name="connsiteX0" fmla="*/ 119565 w 2281035"/>
              <a:gd name="connsiteY0" fmla="*/ 0 h 1730063"/>
              <a:gd name="connsiteX1" fmla="*/ 2161470 w 2281035"/>
              <a:gd name="connsiteY1" fmla="*/ 0 h 1730063"/>
              <a:gd name="connsiteX2" fmla="*/ 2281035 w 2281035"/>
              <a:gd name="connsiteY2" fmla="*/ 119565 h 1730063"/>
              <a:gd name="connsiteX3" fmla="*/ 2281035 w 2281035"/>
              <a:gd name="connsiteY3" fmla="*/ 1610498 h 1730063"/>
              <a:gd name="connsiteX4" fmla="*/ 2161470 w 2281035"/>
              <a:gd name="connsiteY4" fmla="*/ 1730063 h 1730063"/>
              <a:gd name="connsiteX5" fmla="*/ 119565 w 2281035"/>
              <a:gd name="connsiteY5" fmla="*/ 1730063 h 1730063"/>
              <a:gd name="connsiteX6" fmla="*/ 0 w 2281035"/>
              <a:gd name="connsiteY6" fmla="*/ 1610498 h 1730063"/>
              <a:gd name="connsiteX7" fmla="*/ 0 w 2281035"/>
              <a:gd name="connsiteY7" fmla="*/ 119565 h 1730063"/>
              <a:gd name="connsiteX8" fmla="*/ 119565 w 2281035"/>
              <a:gd name="connsiteY8" fmla="*/ 0 h 173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035" h="1730063">
                <a:moveTo>
                  <a:pt x="119565" y="0"/>
                </a:moveTo>
                <a:lnTo>
                  <a:pt x="2161470" y="0"/>
                </a:lnTo>
                <a:cubicBezTo>
                  <a:pt x="2227504" y="0"/>
                  <a:pt x="2281035" y="53531"/>
                  <a:pt x="2281035" y="119565"/>
                </a:cubicBezTo>
                <a:lnTo>
                  <a:pt x="2281035" y="1610498"/>
                </a:lnTo>
                <a:cubicBezTo>
                  <a:pt x="2281035" y="1676532"/>
                  <a:pt x="2227504" y="1730063"/>
                  <a:pt x="2161470" y="1730063"/>
                </a:cubicBezTo>
                <a:lnTo>
                  <a:pt x="119565" y="1730063"/>
                </a:lnTo>
                <a:cubicBezTo>
                  <a:pt x="53531" y="1730063"/>
                  <a:pt x="0" y="1676532"/>
                  <a:pt x="0" y="1610498"/>
                </a:cubicBezTo>
                <a:lnTo>
                  <a:pt x="0" y="119565"/>
                </a:lnTo>
                <a:cubicBezTo>
                  <a:pt x="0" y="53531"/>
                  <a:pt x="53531" y="0"/>
                  <a:pt x="1195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97021D1-FBC4-4DBA-B29C-7CB57C7AD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71" y="1"/>
            <a:ext cx="2281035" cy="2470855"/>
          </a:xfrm>
          <a:custGeom>
            <a:avLst/>
            <a:gdLst>
              <a:gd name="connsiteX0" fmla="*/ 0 w 2281035"/>
              <a:gd name="connsiteY0" fmla="*/ 0 h 2470855"/>
              <a:gd name="connsiteX1" fmla="*/ 2281035 w 2281035"/>
              <a:gd name="connsiteY1" fmla="*/ 0 h 2470855"/>
              <a:gd name="connsiteX2" fmla="*/ 2281035 w 2281035"/>
              <a:gd name="connsiteY2" fmla="*/ 2313213 h 2470855"/>
              <a:gd name="connsiteX3" fmla="*/ 2123393 w 2281035"/>
              <a:gd name="connsiteY3" fmla="*/ 2470855 h 2470855"/>
              <a:gd name="connsiteX4" fmla="*/ 157642 w 2281035"/>
              <a:gd name="connsiteY4" fmla="*/ 2470855 h 2470855"/>
              <a:gd name="connsiteX5" fmla="*/ 0 w 2281035"/>
              <a:gd name="connsiteY5" fmla="*/ 2313213 h 24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1035" h="2470855">
                <a:moveTo>
                  <a:pt x="0" y="0"/>
                </a:moveTo>
                <a:lnTo>
                  <a:pt x="2281035" y="0"/>
                </a:lnTo>
                <a:lnTo>
                  <a:pt x="2281035" y="2313213"/>
                </a:lnTo>
                <a:cubicBezTo>
                  <a:pt x="2281035" y="2400276"/>
                  <a:pt x="2210456" y="2470855"/>
                  <a:pt x="2123393" y="2470855"/>
                </a:cubicBezTo>
                <a:lnTo>
                  <a:pt x="157642" y="2470855"/>
                </a:lnTo>
                <a:cubicBezTo>
                  <a:pt x="70579" y="2470855"/>
                  <a:pt x="0" y="2400276"/>
                  <a:pt x="0" y="23132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517984-F5DC-4D85-9FDD-3F69447BF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5416" y="647700"/>
            <a:ext cx="2281035" cy="3162938"/>
          </a:xfrm>
          <a:custGeom>
            <a:avLst/>
            <a:gdLst>
              <a:gd name="connsiteX0" fmla="*/ 157642 w 2281035"/>
              <a:gd name="connsiteY0" fmla="*/ 0 h 3162938"/>
              <a:gd name="connsiteX1" fmla="*/ 2123393 w 2281035"/>
              <a:gd name="connsiteY1" fmla="*/ 0 h 3162938"/>
              <a:gd name="connsiteX2" fmla="*/ 2281035 w 2281035"/>
              <a:gd name="connsiteY2" fmla="*/ 157642 h 3162938"/>
              <a:gd name="connsiteX3" fmla="*/ 2281035 w 2281035"/>
              <a:gd name="connsiteY3" fmla="*/ 3005296 h 3162938"/>
              <a:gd name="connsiteX4" fmla="*/ 2123393 w 2281035"/>
              <a:gd name="connsiteY4" fmla="*/ 3162938 h 3162938"/>
              <a:gd name="connsiteX5" fmla="*/ 157642 w 2281035"/>
              <a:gd name="connsiteY5" fmla="*/ 3162938 h 3162938"/>
              <a:gd name="connsiteX6" fmla="*/ 0 w 2281035"/>
              <a:gd name="connsiteY6" fmla="*/ 3005296 h 3162938"/>
              <a:gd name="connsiteX7" fmla="*/ 0 w 2281035"/>
              <a:gd name="connsiteY7" fmla="*/ 157642 h 3162938"/>
              <a:gd name="connsiteX8" fmla="*/ 157642 w 2281035"/>
              <a:gd name="connsiteY8" fmla="*/ 0 h 316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035" h="3162938">
                <a:moveTo>
                  <a:pt x="157642" y="0"/>
                </a:moveTo>
                <a:lnTo>
                  <a:pt x="2123393" y="0"/>
                </a:lnTo>
                <a:cubicBezTo>
                  <a:pt x="2210456" y="0"/>
                  <a:pt x="2281035" y="70579"/>
                  <a:pt x="2281035" y="157642"/>
                </a:cubicBezTo>
                <a:lnTo>
                  <a:pt x="2281035" y="3005296"/>
                </a:lnTo>
                <a:cubicBezTo>
                  <a:pt x="2281035" y="3092359"/>
                  <a:pt x="2210456" y="3162938"/>
                  <a:pt x="2123393" y="3162938"/>
                </a:cubicBezTo>
                <a:lnTo>
                  <a:pt x="157642" y="3162938"/>
                </a:lnTo>
                <a:cubicBezTo>
                  <a:pt x="70579" y="3162938"/>
                  <a:pt x="0" y="3092359"/>
                  <a:pt x="0" y="3005296"/>
                </a:cubicBezTo>
                <a:lnTo>
                  <a:pt x="0" y="157642"/>
                </a:lnTo>
                <a:cubicBezTo>
                  <a:pt x="0" y="70579"/>
                  <a:pt x="70579" y="0"/>
                  <a:pt x="1576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E6493C0-6D09-4B06-82AB-AE7667AD7C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5416" y="3964927"/>
            <a:ext cx="2281035" cy="3162938"/>
          </a:xfrm>
          <a:custGeom>
            <a:avLst/>
            <a:gdLst>
              <a:gd name="connsiteX0" fmla="*/ 157642 w 2281035"/>
              <a:gd name="connsiteY0" fmla="*/ 0 h 3162938"/>
              <a:gd name="connsiteX1" fmla="*/ 2123393 w 2281035"/>
              <a:gd name="connsiteY1" fmla="*/ 0 h 3162938"/>
              <a:gd name="connsiteX2" fmla="*/ 2281035 w 2281035"/>
              <a:gd name="connsiteY2" fmla="*/ 157642 h 3162938"/>
              <a:gd name="connsiteX3" fmla="*/ 2281035 w 2281035"/>
              <a:gd name="connsiteY3" fmla="*/ 3005296 h 3162938"/>
              <a:gd name="connsiteX4" fmla="*/ 2123393 w 2281035"/>
              <a:gd name="connsiteY4" fmla="*/ 3162938 h 3162938"/>
              <a:gd name="connsiteX5" fmla="*/ 157642 w 2281035"/>
              <a:gd name="connsiteY5" fmla="*/ 3162938 h 3162938"/>
              <a:gd name="connsiteX6" fmla="*/ 0 w 2281035"/>
              <a:gd name="connsiteY6" fmla="*/ 3005296 h 3162938"/>
              <a:gd name="connsiteX7" fmla="*/ 0 w 2281035"/>
              <a:gd name="connsiteY7" fmla="*/ 157642 h 3162938"/>
              <a:gd name="connsiteX8" fmla="*/ 157642 w 2281035"/>
              <a:gd name="connsiteY8" fmla="*/ 0 h 316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035" h="3162938">
                <a:moveTo>
                  <a:pt x="157642" y="0"/>
                </a:moveTo>
                <a:lnTo>
                  <a:pt x="2123393" y="0"/>
                </a:lnTo>
                <a:cubicBezTo>
                  <a:pt x="2210456" y="0"/>
                  <a:pt x="2281035" y="70579"/>
                  <a:pt x="2281035" y="157642"/>
                </a:cubicBezTo>
                <a:lnTo>
                  <a:pt x="2281035" y="3005296"/>
                </a:lnTo>
                <a:cubicBezTo>
                  <a:pt x="2281035" y="3092359"/>
                  <a:pt x="2210456" y="3162938"/>
                  <a:pt x="2123393" y="3162938"/>
                </a:cubicBezTo>
                <a:lnTo>
                  <a:pt x="157642" y="3162938"/>
                </a:lnTo>
                <a:cubicBezTo>
                  <a:pt x="70579" y="3162938"/>
                  <a:pt x="0" y="3092359"/>
                  <a:pt x="0" y="3005296"/>
                </a:cubicBezTo>
                <a:lnTo>
                  <a:pt x="0" y="157642"/>
                </a:lnTo>
                <a:cubicBezTo>
                  <a:pt x="0" y="70579"/>
                  <a:pt x="70579" y="0"/>
                  <a:pt x="1576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2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  <p:bldP spid="9" grpId="0"/>
      <p:bldP spid="15" grpId="0"/>
      <p:bldP spid="16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B48856-CE60-4F8A-B842-564CDBF7BC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416956"/>
            <a:ext cx="2324100" cy="2324100"/>
          </a:xfrm>
          <a:prstGeom prst="roundRect">
            <a:avLst>
              <a:gd name="adj" fmla="val 5426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7D66BDD-86F2-414D-983F-7ACB53CCCE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897087"/>
            <a:ext cx="2324100" cy="2324100"/>
          </a:xfrm>
          <a:prstGeom prst="roundRect">
            <a:avLst>
              <a:gd name="adj" fmla="val 5426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6BCC386-62D3-4571-BE04-81AD85BAF8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48914" y="647700"/>
            <a:ext cx="2324100" cy="2324100"/>
          </a:xfrm>
          <a:prstGeom prst="roundRect">
            <a:avLst>
              <a:gd name="adj" fmla="val 5426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198F2E0-42C2-4CBB-9AC4-33196DC271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8914" y="3127831"/>
            <a:ext cx="2324100" cy="2324100"/>
          </a:xfrm>
          <a:prstGeom prst="roundRect">
            <a:avLst>
              <a:gd name="adj" fmla="val 5426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542D827-AD66-4FD4-B110-2925AA0039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1952" y="4198698"/>
            <a:ext cx="3229896" cy="2011602"/>
          </a:xfrm>
          <a:custGeom>
            <a:avLst/>
            <a:gdLst>
              <a:gd name="connsiteX0" fmla="*/ 141174 w 3229896"/>
              <a:gd name="connsiteY0" fmla="*/ 0 h 2011602"/>
              <a:gd name="connsiteX1" fmla="*/ 3088722 w 3229896"/>
              <a:gd name="connsiteY1" fmla="*/ 0 h 2011602"/>
              <a:gd name="connsiteX2" fmla="*/ 3229896 w 3229896"/>
              <a:gd name="connsiteY2" fmla="*/ 141174 h 2011602"/>
              <a:gd name="connsiteX3" fmla="*/ 3229896 w 3229896"/>
              <a:gd name="connsiteY3" fmla="*/ 1870428 h 2011602"/>
              <a:gd name="connsiteX4" fmla="*/ 3088722 w 3229896"/>
              <a:gd name="connsiteY4" fmla="*/ 2011602 h 2011602"/>
              <a:gd name="connsiteX5" fmla="*/ 141174 w 3229896"/>
              <a:gd name="connsiteY5" fmla="*/ 2011602 h 2011602"/>
              <a:gd name="connsiteX6" fmla="*/ 0 w 3229896"/>
              <a:gd name="connsiteY6" fmla="*/ 1870428 h 2011602"/>
              <a:gd name="connsiteX7" fmla="*/ 0 w 3229896"/>
              <a:gd name="connsiteY7" fmla="*/ 141174 h 2011602"/>
              <a:gd name="connsiteX8" fmla="*/ 141174 w 3229896"/>
              <a:gd name="connsiteY8" fmla="*/ 0 h 20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9896" h="2011602">
                <a:moveTo>
                  <a:pt x="141174" y="0"/>
                </a:moveTo>
                <a:lnTo>
                  <a:pt x="3088722" y="0"/>
                </a:lnTo>
                <a:cubicBezTo>
                  <a:pt x="3166690" y="0"/>
                  <a:pt x="3229896" y="63206"/>
                  <a:pt x="3229896" y="141174"/>
                </a:cubicBezTo>
                <a:lnTo>
                  <a:pt x="3229896" y="1870428"/>
                </a:lnTo>
                <a:cubicBezTo>
                  <a:pt x="3229896" y="1948396"/>
                  <a:pt x="3166690" y="2011602"/>
                  <a:pt x="3088722" y="2011602"/>
                </a:cubicBezTo>
                <a:lnTo>
                  <a:pt x="141174" y="2011602"/>
                </a:lnTo>
                <a:cubicBezTo>
                  <a:pt x="63206" y="2011602"/>
                  <a:pt x="0" y="1948396"/>
                  <a:pt x="0" y="1870428"/>
                </a:cubicBezTo>
                <a:lnTo>
                  <a:pt x="0" y="141174"/>
                </a:lnTo>
                <a:cubicBezTo>
                  <a:pt x="0" y="63206"/>
                  <a:pt x="63206" y="0"/>
                  <a:pt x="1411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70448DD-9777-4E0F-BB03-4ED0830D09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0152" y="4198698"/>
            <a:ext cx="3229896" cy="2011602"/>
          </a:xfrm>
          <a:custGeom>
            <a:avLst/>
            <a:gdLst>
              <a:gd name="connsiteX0" fmla="*/ 141174 w 3229896"/>
              <a:gd name="connsiteY0" fmla="*/ 0 h 2011602"/>
              <a:gd name="connsiteX1" fmla="*/ 3088722 w 3229896"/>
              <a:gd name="connsiteY1" fmla="*/ 0 h 2011602"/>
              <a:gd name="connsiteX2" fmla="*/ 3229896 w 3229896"/>
              <a:gd name="connsiteY2" fmla="*/ 141174 h 2011602"/>
              <a:gd name="connsiteX3" fmla="*/ 3229896 w 3229896"/>
              <a:gd name="connsiteY3" fmla="*/ 1870428 h 2011602"/>
              <a:gd name="connsiteX4" fmla="*/ 3088722 w 3229896"/>
              <a:gd name="connsiteY4" fmla="*/ 2011602 h 2011602"/>
              <a:gd name="connsiteX5" fmla="*/ 141174 w 3229896"/>
              <a:gd name="connsiteY5" fmla="*/ 2011602 h 2011602"/>
              <a:gd name="connsiteX6" fmla="*/ 0 w 3229896"/>
              <a:gd name="connsiteY6" fmla="*/ 1870428 h 2011602"/>
              <a:gd name="connsiteX7" fmla="*/ 0 w 3229896"/>
              <a:gd name="connsiteY7" fmla="*/ 141174 h 2011602"/>
              <a:gd name="connsiteX8" fmla="*/ 141174 w 3229896"/>
              <a:gd name="connsiteY8" fmla="*/ 0 h 20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9896" h="2011602">
                <a:moveTo>
                  <a:pt x="141174" y="0"/>
                </a:moveTo>
                <a:lnTo>
                  <a:pt x="3088722" y="0"/>
                </a:lnTo>
                <a:cubicBezTo>
                  <a:pt x="3166690" y="0"/>
                  <a:pt x="3229896" y="63206"/>
                  <a:pt x="3229896" y="141174"/>
                </a:cubicBezTo>
                <a:lnTo>
                  <a:pt x="3229896" y="1870428"/>
                </a:lnTo>
                <a:cubicBezTo>
                  <a:pt x="3229896" y="1948396"/>
                  <a:pt x="3166690" y="2011602"/>
                  <a:pt x="3088722" y="2011602"/>
                </a:cubicBezTo>
                <a:lnTo>
                  <a:pt x="141174" y="2011602"/>
                </a:lnTo>
                <a:cubicBezTo>
                  <a:pt x="63206" y="2011602"/>
                  <a:pt x="0" y="1948396"/>
                  <a:pt x="0" y="1870428"/>
                </a:cubicBezTo>
                <a:lnTo>
                  <a:pt x="0" y="141174"/>
                </a:lnTo>
                <a:cubicBezTo>
                  <a:pt x="0" y="63206"/>
                  <a:pt x="63206" y="0"/>
                  <a:pt x="1411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085EBBB-9D26-474F-B58E-CAC56BFEA3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90152" y="2034501"/>
            <a:ext cx="3229896" cy="2011602"/>
          </a:xfrm>
          <a:custGeom>
            <a:avLst/>
            <a:gdLst>
              <a:gd name="connsiteX0" fmla="*/ 141174 w 3229896"/>
              <a:gd name="connsiteY0" fmla="*/ 0 h 2011602"/>
              <a:gd name="connsiteX1" fmla="*/ 3088722 w 3229896"/>
              <a:gd name="connsiteY1" fmla="*/ 0 h 2011602"/>
              <a:gd name="connsiteX2" fmla="*/ 3229896 w 3229896"/>
              <a:gd name="connsiteY2" fmla="*/ 141174 h 2011602"/>
              <a:gd name="connsiteX3" fmla="*/ 3229896 w 3229896"/>
              <a:gd name="connsiteY3" fmla="*/ 1870428 h 2011602"/>
              <a:gd name="connsiteX4" fmla="*/ 3088722 w 3229896"/>
              <a:gd name="connsiteY4" fmla="*/ 2011602 h 2011602"/>
              <a:gd name="connsiteX5" fmla="*/ 141174 w 3229896"/>
              <a:gd name="connsiteY5" fmla="*/ 2011602 h 2011602"/>
              <a:gd name="connsiteX6" fmla="*/ 0 w 3229896"/>
              <a:gd name="connsiteY6" fmla="*/ 1870428 h 2011602"/>
              <a:gd name="connsiteX7" fmla="*/ 0 w 3229896"/>
              <a:gd name="connsiteY7" fmla="*/ 141174 h 2011602"/>
              <a:gd name="connsiteX8" fmla="*/ 141174 w 3229896"/>
              <a:gd name="connsiteY8" fmla="*/ 0 h 20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9896" h="2011602">
                <a:moveTo>
                  <a:pt x="141174" y="0"/>
                </a:moveTo>
                <a:lnTo>
                  <a:pt x="3088722" y="0"/>
                </a:lnTo>
                <a:cubicBezTo>
                  <a:pt x="3166690" y="0"/>
                  <a:pt x="3229896" y="63206"/>
                  <a:pt x="3229896" y="141174"/>
                </a:cubicBezTo>
                <a:lnTo>
                  <a:pt x="3229896" y="1870428"/>
                </a:lnTo>
                <a:cubicBezTo>
                  <a:pt x="3229896" y="1948396"/>
                  <a:pt x="3166690" y="2011602"/>
                  <a:pt x="3088722" y="2011602"/>
                </a:cubicBezTo>
                <a:lnTo>
                  <a:pt x="141174" y="2011602"/>
                </a:lnTo>
                <a:cubicBezTo>
                  <a:pt x="63206" y="2011602"/>
                  <a:pt x="0" y="1948396"/>
                  <a:pt x="0" y="1870428"/>
                </a:cubicBezTo>
                <a:lnTo>
                  <a:pt x="0" y="141174"/>
                </a:lnTo>
                <a:cubicBezTo>
                  <a:pt x="0" y="63206"/>
                  <a:pt x="63206" y="0"/>
                  <a:pt x="1411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C52DFBE-82FF-494A-B42B-822B74661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1052" y="2034500"/>
            <a:ext cx="3229896" cy="4175799"/>
          </a:xfrm>
          <a:custGeom>
            <a:avLst/>
            <a:gdLst>
              <a:gd name="connsiteX0" fmla="*/ 226674 w 3229896"/>
              <a:gd name="connsiteY0" fmla="*/ 0 h 4205748"/>
              <a:gd name="connsiteX1" fmla="*/ 3003222 w 3229896"/>
              <a:gd name="connsiteY1" fmla="*/ 0 h 4205748"/>
              <a:gd name="connsiteX2" fmla="*/ 3229896 w 3229896"/>
              <a:gd name="connsiteY2" fmla="*/ 226674 h 4205748"/>
              <a:gd name="connsiteX3" fmla="*/ 3229896 w 3229896"/>
              <a:gd name="connsiteY3" fmla="*/ 3979074 h 4205748"/>
              <a:gd name="connsiteX4" fmla="*/ 3003222 w 3229896"/>
              <a:gd name="connsiteY4" fmla="*/ 4205748 h 4205748"/>
              <a:gd name="connsiteX5" fmla="*/ 226674 w 3229896"/>
              <a:gd name="connsiteY5" fmla="*/ 4205748 h 4205748"/>
              <a:gd name="connsiteX6" fmla="*/ 0 w 3229896"/>
              <a:gd name="connsiteY6" fmla="*/ 3979074 h 4205748"/>
              <a:gd name="connsiteX7" fmla="*/ 0 w 3229896"/>
              <a:gd name="connsiteY7" fmla="*/ 226674 h 4205748"/>
              <a:gd name="connsiteX8" fmla="*/ 226674 w 3229896"/>
              <a:gd name="connsiteY8" fmla="*/ 0 h 420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9896" h="4205748">
                <a:moveTo>
                  <a:pt x="226674" y="0"/>
                </a:moveTo>
                <a:lnTo>
                  <a:pt x="3003222" y="0"/>
                </a:lnTo>
                <a:cubicBezTo>
                  <a:pt x="3128411" y="0"/>
                  <a:pt x="3229896" y="101485"/>
                  <a:pt x="3229896" y="226674"/>
                </a:cubicBezTo>
                <a:lnTo>
                  <a:pt x="3229896" y="3979074"/>
                </a:lnTo>
                <a:cubicBezTo>
                  <a:pt x="3229896" y="4104263"/>
                  <a:pt x="3128411" y="4205748"/>
                  <a:pt x="3003222" y="4205748"/>
                </a:cubicBezTo>
                <a:lnTo>
                  <a:pt x="226674" y="4205748"/>
                </a:lnTo>
                <a:cubicBezTo>
                  <a:pt x="101485" y="4205748"/>
                  <a:pt x="0" y="4104263"/>
                  <a:pt x="0" y="3979074"/>
                </a:cubicBezTo>
                <a:lnTo>
                  <a:pt x="0" y="226674"/>
                </a:lnTo>
                <a:cubicBezTo>
                  <a:pt x="0" y="101485"/>
                  <a:pt x="101485" y="0"/>
                  <a:pt x="2266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CFA33A-0DD7-4276-BA04-340014F2E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71952" y="2034501"/>
            <a:ext cx="3229896" cy="2011602"/>
          </a:xfrm>
          <a:custGeom>
            <a:avLst/>
            <a:gdLst>
              <a:gd name="connsiteX0" fmla="*/ 141174 w 3229896"/>
              <a:gd name="connsiteY0" fmla="*/ 0 h 2011602"/>
              <a:gd name="connsiteX1" fmla="*/ 3088722 w 3229896"/>
              <a:gd name="connsiteY1" fmla="*/ 0 h 2011602"/>
              <a:gd name="connsiteX2" fmla="*/ 3229896 w 3229896"/>
              <a:gd name="connsiteY2" fmla="*/ 141174 h 2011602"/>
              <a:gd name="connsiteX3" fmla="*/ 3229896 w 3229896"/>
              <a:gd name="connsiteY3" fmla="*/ 1870428 h 2011602"/>
              <a:gd name="connsiteX4" fmla="*/ 3088722 w 3229896"/>
              <a:gd name="connsiteY4" fmla="*/ 2011602 h 2011602"/>
              <a:gd name="connsiteX5" fmla="*/ 141174 w 3229896"/>
              <a:gd name="connsiteY5" fmla="*/ 2011602 h 2011602"/>
              <a:gd name="connsiteX6" fmla="*/ 0 w 3229896"/>
              <a:gd name="connsiteY6" fmla="*/ 1870428 h 2011602"/>
              <a:gd name="connsiteX7" fmla="*/ 0 w 3229896"/>
              <a:gd name="connsiteY7" fmla="*/ 141174 h 2011602"/>
              <a:gd name="connsiteX8" fmla="*/ 141174 w 3229896"/>
              <a:gd name="connsiteY8" fmla="*/ 0 h 20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9896" h="2011602">
                <a:moveTo>
                  <a:pt x="141174" y="0"/>
                </a:moveTo>
                <a:lnTo>
                  <a:pt x="3088722" y="0"/>
                </a:lnTo>
                <a:cubicBezTo>
                  <a:pt x="3166690" y="0"/>
                  <a:pt x="3229896" y="63206"/>
                  <a:pt x="3229896" y="141174"/>
                </a:cubicBezTo>
                <a:lnTo>
                  <a:pt x="3229896" y="1870428"/>
                </a:lnTo>
                <a:cubicBezTo>
                  <a:pt x="3229896" y="1948396"/>
                  <a:pt x="3166690" y="2011602"/>
                  <a:pt x="3088722" y="2011602"/>
                </a:cubicBezTo>
                <a:lnTo>
                  <a:pt x="141174" y="2011602"/>
                </a:lnTo>
                <a:cubicBezTo>
                  <a:pt x="63206" y="2011602"/>
                  <a:pt x="0" y="1948396"/>
                  <a:pt x="0" y="1870428"/>
                </a:cubicBezTo>
                <a:lnTo>
                  <a:pt x="0" y="141174"/>
                </a:lnTo>
                <a:cubicBezTo>
                  <a:pt x="0" y="63206"/>
                  <a:pt x="63206" y="0"/>
                  <a:pt x="1411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3" grpId="0"/>
      <p:bldP spid="11" grpId="0"/>
      <p:bldP spid="9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603E2A-1D20-4DF8-B8C9-9E52FF8D2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500" y="2628900"/>
            <a:ext cx="2324100" cy="3181350"/>
          </a:xfrm>
          <a:custGeom>
            <a:avLst/>
            <a:gdLst>
              <a:gd name="connsiteX0" fmla="*/ 215909 w 2324100"/>
              <a:gd name="connsiteY0" fmla="*/ 0 h 3181350"/>
              <a:gd name="connsiteX1" fmla="*/ 2108191 w 2324100"/>
              <a:gd name="connsiteY1" fmla="*/ 0 h 3181350"/>
              <a:gd name="connsiteX2" fmla="*/ 2324100 w 2324100"/>
              <a:gd name="connsiteY2" fmla="*/ 215909 h 3181350"/>
              <a:gd name="connsiteX3" fmla="*/ 2324100 w 2324100"/>
              <a:gd name="connsiteY3" fmla="*/ 2965441 h 3181350"/>
              <a:gd name="connsiteX4" fmla="*/ 2108191 w 2324100"/>
              <a:gd name="connsiteY4" fmla="*/ 3181350 h 3181350"/>
              <a:gd name="connsiteX5" fmla="*/ 215909 w 2324100"/>
              <a:gd name="connsiteY5" fmla="*/ 3181350 h 3181350"/>
              <a:gd name="connsiteX6" fmla="*/ 0 w 2324100"/>
              <a:gd name="connsiteY6" fmla="*/ 2965441 h 3181350"/>
              <a:gd name="connsiteX7" fmla="*/ 0 w 2324100"/>
              <a:gd name="connsiteY7" fmla="*/ 215909 h 3181350"/>
              <a:gd name="connsiteX8" fmla="*/ 215909 w 2324100"/>
              <a:gd name="connsiteY8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100" h="3181350">
                <a:moveTo>
                  <a:pt x="215909" y="0"/>
                </a:moveTo>
                <a:lnTo>
                  <a:pt x="2108191" y="0"/>
                </a:lnTo>
                <a:cubicBezTo>
                  <a:pt x="2227434" y="0"/>
                  <a:pt x="2324100" y="96666"/>
                  <a:pt x="2324100" y="215909"/>
                </a:cubicBezTo>
                <a:lnTo>
                  <a:pt x="2324100" y="2965441"/>
                </a:lnTo>
                <a:cubicBezTo>
                  <a:pt x="2324100" y="3084684"/>
                  <a:pt x="2227434" y="3181350"/>
                  <a:pt x="2108191" y="3181350"/>
                </a:cubicBezTo>
                <a:lnTo>
                  <a:pt x="215909" y="3181350"/>
                </a:lnTo>
                <a:cubicBezTo>
                  <a:pt x="96666" y="3181350"/>
                  <a:pt x="0" y="3084684"/>
                  <a:pt x="0" y="2965441"/>
                </a:cubicBezTo>
                <a:lnTo>
                  <a:pt x="0" y="215909"/>
                </a:lnTo>
                <a:cubicBezTo>
                  <a:pt x="0" y="96666"/>
                  <a:pt x="96666" y="0"/>
                  <a:pt x="215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0862AC-18B5-4D10-B674-8582540558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77300" y="2152650"/>
            <a:ext cx="2324100" cy="3657600"/>
          </a:xfrm>
          <a:custGeom>
            <a:avLst/>
            <a:gdLst>
              <a:gd name="connsiteX0" fmla="*/ 215909 w 2324100"/>
              <a:gd name="connsiteY0" fmla="*/ 0 h 3657600"/>
              <a:gd name="connsiteX1" fmla="*/ 2108191 w 2324100"/>
              <a:gd name="connsiteY1" fmla="*/ 0 h 3657600"/>
              <a:gd name="connsiteX2" fmla="*/ 2324100 w 2324100"/>
              <a:gd name="connsiteY2" fmla="*/ 215909 h 3657600"/>
              <a:gd name="connsiteX3" fmla="*/ 2324100 w 2324100"/>
              <a:gd name="connsiteY3" fmla="*/ 3441691 h 3657600"/>
              <a:gd name="connsiteX4" fmla="*/ 2108191 w 2324100"/>
              <a:gd name="connsiteY4" fmla="*/ 3657600 h 3657600"/>
              <a:gd name="connsiteX5" fmla="*/ 215909 w 2324100"/>
              <a:gd name="connsiteY5" fmla="*/ 3657600 h 3657600"/>
              <a:gd name="connsiteX6" fmla="*/ 0 w 2324100"/>
              <a:gd name="connsiteY6" fmla="*/ 3441691 h 3657600"/>
              <a:gd name="connsiteX7" fmla="*/ 0 w 2324100"/>
              <a:gd name="connsiteY7" fmla="*/ 215909 h 3657600"/>
              <a:gd name="connsiteX8" fmla="*/ 215909 w 2324100"/>
              <a:gd name="connsiteY8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100" h="3657600">
                <a:moveTo>
                  <a:pt x="215909" y="0"/>
                </a:moveTo>
                <a:lnTo>
                  <a:pt x="2108191" y="0"/>
                </a:lnTo>
                <a:cubicBezTo>
                  <a:pt x="2227434" y="0"/>
                  <a:pt x="2324100" y="96666"/>
                  <a:pt x="2324100" y="215909"/>
                </a:cubicBezTo>
                <a:lnTo>
                  <a:pt x="2324100" y="3441691"/>
                </a:lnTo>
                <a:cubicBezTo>
                  <a:pt x="2324100" y="3560934"/>
                  <a:pt x="2227434" y="3657600"/>
                  <a:pt x="2108191" y="3657600"/>
                </a:cubicBezTo>
                <a:lnTo>
                  <a:pt x="215909" y="3657600"/>
                </a:lnTo>
                <a:cubicBezTo>
                  <a:pt x="96666" y="3657600"/>
                  <a:pt x="0" y="3560934"/>
                  <a:pt x="0" y="3441691"/>
                </a:cubicBezTo>
                <a:lnTo>
                  <a:pt x="0" y="215909"/>
                </a:lnTo>
                <a:cubicBezTo>
                  <a:pt x="0" y="96666"/>
                  <a:pt x="96666" y="0"/>
                  <a:pt x="215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280810-0AB8-4730-9C85-5E49D471B4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0" y="2628900"/>
            <a:ext cx="2324100" cy="3181350"/>
          </a:xfrm>
          <a:custGeom>
            <a:avLst/>
            <a:gdLst>
              <a:gd name="connsiteX0" fmla="*/ 215909 w 2324100"/>
              <a:gd name="connsiteY0" fmla="*/ 0 h 3181350"/>
              <a:gd name="connsiteX1" fmla="*/ 2108191 w 2324100"/>
              <a:gd name="connsiteY1" fmla="*/ 0 h 3181350"/>
              <a:gd name="connsiteX2" fmla="*/ 2324100 w 2324100"/>
              <a:gd name="connsiteY2" fmla="*/ 215909 h 3181350"/>
              <a:gd name="connsiteX3" fmla="*/ 2324100 w 2324100"/>
              <a:gd name="connsiteY3" fmla="*/ 2965441 h 3181350"/>
              <a:gd name="connsiteX4" fmla="*/ 2108191 w 2324100"/>
              <a:gd name="connsiteY4" fmla="*/ 3181350 h 3181350"/>
              <a:gd name="connsiteX5" fmla="*/ 215909 w 2324100"/>
              <a:gd name="connsiteY5" fmla="*/ 3181350 h 3181350"/>
              <a:gd name="connsiteX6" fmla="*/ 0 w 2324100"/>
              <a:gd name="connsiteY6" fmla="*/ 2965441 h 3181350"/>
              <a:gd name="connsiteX7" fmla="*/ 0 w 2324100"/>
              <a:gd name="connsiteY7" fmla="*/ 215909 h 3181350"/>
              <a:gd name="connsiteX8" fmla="*/ 215909 w 2324100"/>
              <a:gd name="connsiteY8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100" h="3181350">
                <a:moveTo>
                  <a:pt x="215909" y="0"/>
                </a:moveTo>
                <a:lnTo>
                  <a:pt x="2108191" y="0"/>
                </a:lnTo>
                <a:cubicBezTo>
                  <a:pt x="2227434" y="0"/>
                  <a:pt x="2324100" y="96666"/>
                  <a:pt x="2324100" y="215909"/>
                </a:cubicBezTo>
                <a:lnTo>
                  <a:pt x="2324100" y="2965441"/>
                </a:lnTo>
                <a:cubicBezTo>
                  <a:pt x="2324100" y="3084684"/>
                  <a:pt x="2227434" y="3181350"/>
                  <a:pt x="2108191" y="3181350"/>
                </a:cubicBezTo>
                <a:lnTo>
                  <a:pt x="215909" y="3181350"/>
                </a:lnTo>
                <a:cubicBezTo>
                  <a:pt x="96666" y="3181350"/>
                  <a:pt x="0" y="3084684"/>
                  <a:pt x="0" y="2965441"/>
                </a:cubicBezTo>
                <a:lnTo>
                  <a:pt x="0" y="215909"/>
                </a:lnTo>
                <a:cubicBezTo>
                  <a:pt x="0" y="96666"/>
                  <a:pt x="96666" y="0"/>
                  <a:pt x="215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2E4104E-B51D-47B5-AFDA-1B644E2CC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00" y="2152650"/>
            <a:ext cx="2324100" cy="3657600"/>
          </a:xfrm>
          <a:custGeom>
            <a:avLst/>
            <a:gdLst>
              <a:gd name="connsiteX0" fmla="*/ 215909 w 2324100"/>
              <a:gd name="connsiteY0" fmla="*/ 0 h 3657600"/>
              <a:gd name="connsiteX1" fmla="*/ 2108191 w 2324100"/>
              <a:gd name="connsiteY1" fmla="*/ 0 h 3657600"/>
              <a:gd name="connsiteX2" fmla="*/ 2324100 w 2324100"/>
              <a:gd name="connsiteY2" fmla="*/ 215909 h 3657600"/>
              <a:gd name="connsiteX3" fmla="*/ 2324100 w 2324100"/>
              <a:gd name="connsiteY3" fmla="*/ 3441691 h 3657600"/>
              <a:gd name="connsiteX4" fmla="*/ 2108191 w 2324100"/>
              <a:gd name="connsiteY4" fmla="*/ 3657600 h 3657600"/>
              <a:gd name="connsiteX5" fmla="*/ 215909 w 2324100"/>
              <a:gd name="connsiteY5" fmla="*/ 3657600 h 3657600"/>
              <a:gd name="connsiteX6" fmla="*/ 0 w 2324100"/>
              <a:gd name="connsiteY6" fmla="*/ 3441691 h 3657600"/>
              <a:gd name="connsiteX7" fmla="*/ 0 w 2324100"/>
              <a:gd name="connsiteY7" fmla="*/ 215909 h 3657600"/>
              <a:gd name="connsiteX8" fmla="*/ 215909 w 2324100"/>
              <a:gd name="connsiteY8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100" h="3657600">
                <a:moveTo>
                  <a:pt x="215909" y="0"/>
                </a:moveTo>
                <a:lnTo>
                  <a:pt x="2108191" y="0"/>
                </a:lnTo>
                <a:cubicBezTo>
                  <a:pt x="2227434" y="0"/>
                  <a:pt x="2324100" y="96666"/>
                  <a:pt x="2324100" y="215909"/>
                </a:cubicBezTo>
                <a:lnTo>
                  <a:pt x="2324100" y="3441691"/>
                </a:lnTo>
                <a:cubicBezTo>
                  <a:pt x="2324100" y="3560934"/>
                  <a:pt x="2227434" y="3657600"/>
                  <a:pt x="2108191" y="3657600"/>
                </a:cubicBezTo>
                <a:lnTo>
                  <a:pt x="215909" y="3657600"/>
                </a:lnTo>
                <a:cubicBezTo>
                  <a:pt x="96666" y="3657600"/>
                  <a:pt x="0" y="3560934"/>
                  <a:pt x="0" y="3441691"/>
                </a:cubicBezTo>
                <a:lnTo>
                  <a:pt x="0" y="215909"/>
                </a:lnTo>
                <a:cubicBezTo>
                  <a:pt x="0" y="96666"/>
                  <a:pt x="96666" y="0"/>
                  <a:pt x="215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0" grpId="0"/>
      <p:bldP spid="14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BE2726-319C-4648-99D5-098F5BD7F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20100" y="647700"/>
            <a:ext cx="2781300" cy="5562600"/>
          </a:xfrm>
          <a:custGeom>
            <a:avLst/>
            <a:gdLst>
              <a:gd name="connsiteX0" fmla="*/ 211323 w 2781300"/>
              <a:gd name="connsiteY0" fmla="*/ 0 h 5562600"/>
              <a:gd name="connsiteX1" fmla="*/ 2569977 w 2781300"/>
              <a:gd name="connsiteY1" fmla="*/ 0 h 5562600"/>
              <a:gd name="connsiteX2" fmla="*/ 2781300 w 2781300"/>
              <a:gd name="connsiteY2" fmla="*/ 211323 h 5562600"/>
              <a:gd name="connsiteX3" fmla="*/ 2781300 w 2781300"/>
              <a:gd name="connsiteY3" fmla="*/ 5351277 h 5562600"/>
              <a:gd name="connsiteX4" fmla="*/ 2569977 w 2781300"/>
              <a:gd name="connsiteY4" fmla="*/ 5562600 h 5562600"/>
              <a:gd name="connsiteX5" fmla="*/ 211323 w 2781300"/>
              <a:gd name="connsiteY5" fmla="*/ 5562600 h 5562600"/>
              <a:gd name="connsiteX6" fmla="*/ 0 w 2781300"/>
              <a:gd name="connsiteY6" fmla="*/ 5351277 h 5562600"/>
              <a:gd name="connsiteX7" fmla="*/ 0 w 2781300"/>
              <a:gd name="connsiteY7" fmla="*/ 4818251 h 5562600"/>
              <a:gd name="connsiteX8" fmla="*/ 32534 w 2781300"/>
              <a:gd name="connsiteY8" fmla="*/ 4814971 h 5562600"/>
              <a:gd name="connsiteX9" fmla="*/ 345528 w 2781300"/>
              <a:gd name="connsiteY9" fmla="*/ 4430941 h 5562600"/>
              <a:gd name="connsiteX10" fmla="*/ 345528 w 2781300"/>
              <a:gd name="connsiteY10" fmla="*/ 1131661 h 5562600"/>
              <a:gd name="connsiteX11" fmla="*/ 32534 w 2781300"/>
              <a:gd name="connsiteY11" fmla="*/ 747631 h 5562600"/>
              <a:gd name="connsiteX12" fmla="*/ 0 w 2781300"/>
              <a:gd name="connsiteY12" fmla="*/ 744351 h 5562600"/>
              <a:gd name="connsiteX13" fmla="*/ 0 w 2781300"/>
              <a:gd name="connsiteY13" fmla="*/ 211323 h 5562600"/>
              <a:gd name="connsiteX14" fmla="*/ 211323 w 2781300"/>
              <a:gd name="connsiteY14" fmla="*/ 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81300" h="5562600">
                <a:moveTo>
                  <a:pt x="211323" y="0"/>
                </a:moveTo>
                <a:lnTo>
                  <a:pt x="2569977" y="0"/>
                </a:lnTo>
                <a:cubicBezTo>
                  <a:pt x="2686687" y="0"/>
                  <a:pt x="2781300" y="94613"/>
                  <a:pt x="2781300" y="211323"/>
                </a:cubicBezTo>
                <a:lnTo>
                  <a:pt x="2781300" y="5351277"/>
                </a:lnTo>
                <a:cubicBezTo>
                  <a:pt x="2781300" y="5467987"/>
                  <a:pt x="2686687" y="5562600"/>
                  <a:pt x="2569977" y="5562600"/>
                </a:cubicBezTo>
                <a:lnTo>
                  <a:pt x="211323" y="5562600"/>
                </a:lnTo>
                <a:cubicBezTo>
                  <a:pt x="94613" y="5562600"/>
                  <a:pt x="0" y="5467987"/>
                  <a:pt x="0" y="5351277"/>
                </a:cubicBezTo>
                <a:lnTo>
                  <a:pt x="0" y="4818251"/>
                </a:lnTo>
                <a:lnTo>
                  <a:pt x="32534" y="4814971"/>
                </a:lnTo>
                <a:cubicBezTo>
                  <a:pt x="211159" y="4778419"/>
                  <a:pt x="345528" y="4620372"/>
                  <a:pt x="345528" y="4430941"/>
                </a:cubicBezTo>
                <a:lnTo>
                  <a:pt x="345528" y="1131661"/>
                </a:lnTo>
                <a:cubicBezTo>
                  <a:pt x="345528" y="942231"/>
                  <a:pt x="211159" y="784183"/>
                  <a:pt x="32534" y="747631"/>
                </a:cubicBezTo>
                <a:lnTo>
                  <a:pt x="0" y="744351"/>
                </a:lnTo>
                <a:lnTo>
                  <a:pt x="0" y="211323"/>
                </a:lnTo>
                <a:cubicBezTo>
                  <a:pt x="0" y="94613"/>
                  <a:pt x="94613" y="0"/>
                  <a:pt x="2113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3AF0B9-FB42-46E7-AD25-CBB39A7B6B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0601" y="647700"/>
            <a:ext cx="2781300" cy="5562600"/>
          </a:xfrm>
          <a:custGeom>
            <a:avLst/>
            <a:gdLst>
              <a:gd name="connsiteX0" fmla="*/ 211323 w 2781300"/>
              <a:gd name="connsiteY0" fmla="*/ 0 h 5562600"/>
              <a:gd name="connsiteX1" fmla="*/ 2569977 w 2781300"/>
              <a:gd name="connsiteY1" fmla="*/ 0 h 5562600"/>
              <a:gd name="connsiteX2" fmla="*/ 2781300 w 2781300"/>
              <a:gd name="connsiteY2" fmla="*/ 211323 h 5562600"/>
              <a:gd name="connsiteX3" fmla="*/ 2781300 w 2781300"/>
              <a:gd name="connsiteY3" fmla="*/ 744351 h 5562600"/>
              <a:gd name="connsiteX4" fmla="*/ 2748765 w 2781300"/>
              <a:gd name="connsiteY4" fmla="*/ 747631 h 5562600"/>
              <a:gd name="connsiteX5" fmla="*/ 2435771 w 2781300"/>
              <a:gd name="connsiteY5" fmla="*/ 1131661 h 5562600"/>
              <a:gd name="connsiteX6" fmla="*/ 2435771 w 2781300"/>
              <a:gd name="connsiteY6" fmla="*/ 4430941 h 5562600"/>
              <a:gd name="connsiteX7" fmla="*/ 2748765 w 2781300"/>
              <a:gd name="connsiteY7" fmla="*/ 4814971 h 5562600"/>
              <a:gd name="connsiteX8" fmla="*/ 2781300 w 2781300"/>
              <a:gd name="connsiteY8" fmla="*/ 4818251 h 5562600"/>
              <a:gd name="connsiteX9" fmla="*/ 2781300 w 2781300"/>
              <a:gd name="connsiteY9" fmla="*/ 5351277 h 5562600"/>
              <a:gd name="connsiteX10" fmla="*/ 2569977 w 2781300"/>
              <a:gd name="connsiteY10" fmla="*/ 5562600 h 5562600"/>
              <a:gd name="connsiteX11" fmla="*/ 211323 w 2781300"/>
              <a:gd name="connsiteY11" fmla="*/ 5562600 h 5562600"/>
              <a:gd name="connsiteX12" fmla="*/ 0 w 2781300"/>
              <a:gd name="connsiteY12" fmla="*/ 5351277 h 5562600"/>
              <a:gd name="connsiteX13" fmla="*/ 0 w 2781300"/>
              <a:gd name="connsiteY13" fmla="*/ 211323 h 5562600"/>
              <a:gd name="connsiteX14" fmla="*/ 211323 w 2781300"/>
              <a:gd name="connsiteY14" fmla="*/ 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81300" h="5562600">
                <a:moveTo>
                  <a:pt x="211323" y="0"/>
                </a:moveTo>
                <a:lnTo>
                  <a:pt x="2569977" y="0"/>
                </a:lnTo>
                <a:cubicBezTo>
                  <a:pt x="2686687" y="0"/>
                  <a:pt x="2781300" y="94613"/>
                  <a:pt x="2781300" y="211323"/>
                </a:cubicBezTo>
                <a:lnTo>
                  <a:pt x="2781300" y="744351"/>
                </a:lnTo>
                <a:lnTo>
                  <a:pt x="2748765" y="747631"/>
                </a:lnTo>
                <a:cubicBezTo>
                  <a:pt x="2570140" y="784183"/>
                  <a:pt x="2435771" y="942231"/>
                  <a:pt x="2435771" y="1131661"/>
                </a:cubicBezTo>
                <a:lnTo>
                  <a:pt x="2435771" y="4430941"/>
                </a:lnTo>
                <a:cubicBezTo>
                  <a:pt x="2435771" y="4620372"/>
                  <a:pt x="2570140" y="4778419"/>
                  <a:pt x="2748765" y="4814971"/>
                </a:cubicBezTo>
                <a:lnTo>
                  <a:pt x="2781300" y="4818251"/>
                </a:lnTo>
                <a:lnTo>
                  <a:pt x="2781300" y="5351277"/>
                </a:lnTo>
                <a:cubicBezTo>
                  <a:pt x="2781300" y="5467987"/>
                  <a:pt x="2686687" y="5562600"/>
                  <a:pt x="2569977" y="5562600"/>
                </a:cubicBezTo>
                <a:lnTo>
                  <a:pt x="211323" y="5562600"/>
                </a:lnTo>
                <a:cubicBezTo>
                  <a:pt x="94613" y="5562600"/>
                  <a:pt x="0" y="5467987"/>
                  <a:pt x="0" y="5351277"/>
                </a:cubicBezTo>
                <a:lnTo>
                  <a:pt x="0" y="211323"/>
                </a:lnTo>
                <a:cubicBezTo>
                  <a:pt x="0" y="94613"/>
                  <a:pt x="94613" y="0"/>
                  <a:pt x="2113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754E24-7D0A-4787-8451-8F4ECE241F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781503"/>
            <a:ext cx="4305300" cy="2605252"/>
          </a:xfrm>
          <a:custGeom>
            <a:avLst/>
            <a:gdLst>
              <a:gd name="connsiteX0" fmla="*/ 0 w 4305300"/>
              <a:gd name="connsiteY0" fmla="*/ 0 h 2605252"/>
              <a:gd name="connsiteX1" fmla="*/ 4305300 w 4305300"/>
              <a:gd name="connsiteY1" fmla="*/ 0 h 2605252"/>
              <a:gd name="connsiteX2" fmla="*/ 4305300 w 4305300"/>
              <a:gd name="connsiteY2" fmla="*/ 2605252 h 2605252"/>
              <a:gd name="connsiteX3" fmla="*/ 0 w 4305300"/>
              <a:gd name="connsiteY3" fmla="*/ 2605252 h 260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5300" h="2605252">
                <a:moveTo>
                  <a:pt x="0" y="0"/>
                </a:moveTo>
                <a:lnTo>
                  <a:pt x="4305300" y="0"/>
                </a:lnTo>
                <a:lnTo>
                  <a:pt x="4305300" y="2605252"/>
                </a:lnTo>
                <a:lnTo>
                  <a:pt x="0" y="26052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8215D39-B53D-4983-936E-5C503EAC79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9300" y="4306150"/>
            <a:ext cx="2552700" cy="2524648"/>
          </a:xfrm>
          <a:custGeom>
            <a:avLst/>
            <a:gdLst>
              <a:gd name="connsiteX0" fmla="*/ 0 w 2552700"/>
              <a:gd name="connsiteY0" fmla="*/ 0 h 2524648"/>
              <a:gd name="connsiteX1" fmla="*/ 2552700 w 2552700"/>
              <a:gd name="connsiteY1" fmla="*/ 0 h 2524648"/>
              <a:gd name="connsiteX2" fmla="*/ 2552700 w 2552700"/>
              <a:gd name="connsiteY2" fmla="*/ 2524648 h 2524648"/>
              <a:gd name="connsiteX3" fmla="*/ 0 w 2552700"/>
              <a:gd name="connsiteY3" fmla="*/ 2524648 h 252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2700" h="2524648">
                <a:moveTo>
                  <a:pt x="0" y="0"/>
                </a:moveTo>
                <a:lnTo>
                  <a:pt x="2552700" y="0"/>
                </a:lnTo>
                <a:lnTo>
                  <a:pt x="2552700" y="2524648"/>
                </a:lnTo>
                <a:lnTo>
                  <a:pt x="0" y="25246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A7E055-08CC-4816-BE02-E2DE2089E4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86600" y="1781502"/>
            <a:ext cx="2552700" cy="2524648"/>
          </a:xfrm>
          <a:custGeom>
            <a:avLst/>
            <a:gdLst>
              <a:gd name="connsiteX0" fmla="*/ 0 w 2552700"/>
              <a:gd name="connsiteY0" fmla="*/ 0 h 2524648"/>
              <a:gd name="connsiteX1" fmla="*/ 2552700 w 2552700"/>
              <a:gd name="connsiteY1" fmla="*/ 0 h 2524648"/>
              <a:gd name="connsiteX2" fmla="*/ 2552700 w 2552700"/>
              <a:gd name="connsiteY2" fmla="*/ 2524648 h 2524648"/>
              <a:gd name="connsiteX3" fmla="*/ 0 w 2552700"/>
              <a:gd name="connsiteY3" fmla="*/ 2524648 h 252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2700" h="2524648">
                <a:moveTo>
                  <a:pt x="0" y="0"/>
                </a:moveTo>
                <a:lnTo>
                  <a:pt x="2552700" y="0"/>
                </a:lnTo>
                <a:lnTo>
                  <a:pt x="2552700" y="2524648"/>
                </a:lnTo>
                <a:lnTo>
                  <a:pt x="0" y="25246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B25063-022C-4F9B-A007-72C392ECA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1498" y="977462"/>
            <a:ext cx="5391813" cy="3862552"/>
          </a:xfrm>
          <a:custGeom>
            <a:avLst/>
            <a:gdLst>
              <a:gd name="connsiteX0" fmla="*/ 145271 w 5391813"/>
              <a:gd name="connsiteY0" fmla="*/ 0 h 3862552"/>
              <a:gd name="connsiteX1" fmla="*/ 5246542 w 5391813"/>
              <a:gd name="connsiteY1" fmla="*/ 0 h 3862552"/>
              <a:gd name="connsiteX2" fmla="*/ 5391813 w 5391813"/>
              <a:gd name="connsiteY2" fmla="*/ 145271 h 3862552"/>
              <a:gd name="connsiteX3" fmla="*/ 5391813 w 5391813"/>
              <a:gd name="connsiteY3" fmla="*/ 3717281 h 3862552"/>
              <a:gd name="connsiteX4" fmla="*/ 5246542 w 5391813"/>
              <a:gd name="connsiteY4" fmla="*/ 3862552 h 3862552"/>
              <a:gd name="connsiteX5" fmla="*/ 145271 w 5391813"/>
              <a:gd name="connsiteY5" fmla="*/ 3862552 h 3862552"/>
              <a:gd name="connsiteX6" fmla="*/ 0 w 5391813"/>
              <a:gd name="connsiteY6" fmla="*/ 3717281 h 3862552"/>
              <a:gd name="connsiteX7" fmla="*/ 0 w 5391813"/>
              <a:gd name="connsiteY7" fmla="*/ 145271 h 3862552"/>
              <a:gd name="connsiteX8" fmla="*/ 145271 w 5391813"/>
              <a:gd name="connsiteY8" fmla="*/ 0 h 386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91813" h="3862552">
                <a:moveTo>
                  <a:pt x="145271" y="0"/>
                </a:moveTo>
                <a:lnTo>
                  <a:pt x="5246542" y="0"/>
                </a:lnTo>
                <a:cubicBezTo>
                  <a:pt x="5326773" y="0"/>
                  <a:pt x="5391813" y="65040"/>
                  <a:pt x="5391813" y="145271"/>
                </a:cubicBezTo>
                <a:lnTo>
                  <a:pt x="5391813" y="3717281"/>
                </a:lnTo>
                <a:cubicBezTo>
                  <a:pt x="5391813" y="3797512"/>
                  <a:pt x="5326773" y="3862552"/>
                  <a:pt x="5246542" y="3862552"/>
                </a:cubicBezTo>
                <a:lnTo>
                  <a:pt x="145271" y="3862552"/>
                </a:lnTo>
                <a:cubicBezTo>
                  <a:pt x="65040" y="3862552"/>
                  <a:pt x="0" y="3797512"/>
                  <a:pt x="0" y="3717281"/>
                </a:cubicBezTo>
                <a:lnTo>
                  <a:pt x="0" y="145271"/>
                </a:lnTo>
                <a:cubicBezTo>
                  <a:pt x="0" y="65040"/>
                  <a:pt x="65040" y="0"/>
                  <a:pt x="1452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4A6A-8556-49EE-8617-BCB001A1DE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6EF91D0-5B2E-4AF3-9D32-25E597F679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54441" y="2314150"/>
            <a:ext cx="2585009" cy="3025290"/>
          </a:xfrm>
          <a:custGeom>
            <a:avLst/>
            <a:gdLst>
              <a:gd name="connsiteX0" fmla="*/ 161718 w 2585009"/>
              <a:gd name="connsiteY0" fmla="*/ 0 h 3025290"/>
              <a:gd name="connsiteX1" fmla="*/ 2423291 w 2585009"/>
              <a:gd name="connsiteY1" fmla="*/ 0 h 3025290"/>
              <a:gd name="connsiteX2" fmla="*/ 2585009 w 2585009"/>
              <a:gd name="connsiteY2" fmla="*/ 161718 h 3025290"/>
              <a:gd name="connsiteX3" fmla="*/ 2585009 w 2585009"/>
              <a:gd name="connsiteY3" fmla="*/ 2863572 h 3025290"/>
              <a:gd name="connsiteX4" fmla="*/ 2423291 w 2585009"/>
              <a:gd name="connsiteY4" fmla="*/ 3025290 h 3025290"/>
              <a:gd name="connsiteX5" fmla="*/ 161718 w 2585009"/>
              <a:gd name="connsiteY5" fmla="*/ 3025290 h 3025290"/>
              <a:gd name="connsiteX6" fmla="*/ 0 w 2585009"/>
              <a:gd name="connsiteY6" fmla="*/ 2863572 h 3025290"/>
              <a:gd name="connsiteX7" fmla="*/ 0 w 2585009"/>
              <a:gd name="connsiteY7" fmla="*/ 161718 h 3025290"/>
              <a:gd name="connsiteX8" fmla="*/ 161718 w 2585009"/>
              <a:gd name="connsiteY8" fmla="*/ 0 h 302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009" h="3025290">
                <a:moveTo>
                  <a:pt x="161718" y="0"/>
                </a:moveTo>
                <a:lnTo>
                  <a:pt x="2423291" y="0"/>
                </a:lnTo>
                <a:cubicBezTo>
                  <a:pt x="2512605" y="0"/>
                  <a:pt x="2585009" y="72404"/>
                  <a:pt x="2585009" y="161718"/>
                </a:cubicBezTo>
                <a:lnTo>
                  <a:pt x="2585009" y="2863572"/>
                </a:lnTo>
                <a:cubicBezTo>
                  <a:pt x="2585009" y="2952886"/>
                  <a:pt x="2512605" y="3025290"/>
                  <a:pt x="2423291" y="3025290"/>
                </a:cubicBezTo>
                <a:lnTo>
                  <a:pt x="161718" y="3025290"/>
                </a:lnTo>
                <a:cubicBezTo>
                  <a:pt x="72404" y="3025290"/>
                  <a:pt x="0" y="2952886"/>
                  <a:pt x="0" y="2863572"/>
                </a:cubicBezTo>
                <a:lnTo>
                  <a:pt x="0" y="161718"/>
                </a:lnTo>
                <a:cubicBezTo>
                  <a:pt x="0" y="72404"/>
                  <a:pt x="72404" y="0"/>
                  <a:pt x="1617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392154-4FD2-4542-996F-8AE6AEF2C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0647" y="2314150"/>
            <a:ext cx="2585009" cy="3025290"/>
          </a:xfrm>
          <a:custGeom>
            <a:avLst/>
            <a:gdLst>
              <a:gd name="connsiteX0" fmla="*/ 161718 w 2585009"/>
              <a:gd name="connsiteY0" fmla="*/ 0 h 3025290"/>
              <a:gd name="connsiteX1" fmla="*/ 2423291 w 2585009"/>
              <a:gd name="connsiteY1" fmla="*/ 0 h 3025290"/>
              <a:gd name="connsiteX2" fmla="*/ 2585009 w 2585009"/>
              <a:gd name="connsiteY2" fmla="*/ 161718 h 3025290"/>
              <a:gd name="connsiteX3" fmla="*/ 2585009 w 2585009"/>
              <a:gd name="connsiteY3" fmla="*/ 2863572 h 3025290"/>
              <a:gd name="connsiteX4" fmla="*/ 2423291 w 2585009"/>
              <a:gd name="connsiteY4" fmla="*/ 3025290 h 3025290"/>
              <a:gd name="connsiteX5" fmla="*/ 161718 w 2585009"/>
              <a:gd name="connsiteY5" fmla="*/ 3025290 h 3025290"/>
              <a:gd name="connsiteX6" fmla="*/ 0 w 2585009"/>
              <a:gd name="connsiteY6" fmla="*/ 2863572 h 3025290"/>
              <a:gd name="connsiteX7" fmla="*/ 0 w 2585009"/>
              <a:gd name="connsiteY7" fmla="*/ 161718 h 3025290"/>
              <a:gd name="connsiteX8" fmla="*/ 161718 w 2585009"/>
              <a:gd name="connsiteY8" fmla="*/ 0 h 302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009" h="3025290">
                <a:moveTo>
                  <a:pt x="161718" y="0"/>
                </a:moveTo>
                <a:lnTo>
                  <a:pt x="2423291" y="0"/>
                </a:lnTo>
                <a:cubicBezTo>
                  <a:pt x="2512605" y="0"/>
                  <a:pt x="2585009" y="72404"/>
                  <a:pt x="2585009" y="161718"/>
                </a:cubicBezTo>
                <a:lnTo>
                  <a:pt x="2585009" y="2863572"/>
                </a:lnTo>
                <a:cubicBezTo>
                  <a:pt x="2585009" y="2952886"/>
                  <a:pt x="2512605" y="3025290"/>
                  <a:pt x="2423291" y="3025290"/>
                </a:cubicBezTo>
                <a:lnTo>
                  <a:pt x="161718" y="3025290"/>
                </a:lnTo>
                <a:cubicBezTo>
                  <a:pt x="72404" y="3025290"/>
                  <a:pt x="0" y="2952886"/>
                  <a:pt x="0" y="2863572"/>
                </a:cubicBezTo>
                <a:lnTo>
                  <a:pt x="0" y="161718"/>
                </a:lnTo>
                <a:cubicBezTo>
                  <a:pt x="0" y="72404"/>
                  <a:pt x="72404" y="0"/>
                  <a:pt x="161718" y="0"/>
                </a:cubicBezTo>
                <a:close/>
              </a:path>
            </a:pathLst>
          </a:custGeom>
          <a:effectLst>
            <a:outerShdw blurRad="279400" dist="3810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27CD1D-F7CC-44E7-B633-586C6BF84A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8233" y="2314150"/>
            <a:ext cx="2585009" cy="3025290"/>
          </a:xfrm>
          <a:custGeom>
            <a:avLst/>
            <a:gdLst>
              <a:gd name="connsiteX0" fmla="*/ 161718 w 2585009"/>
              <a:gd name="connsiteY0" fmla="*/ 0 h 3025290"/>
              <a:gd name="connsiteX1" fmla="*/ 2423291 w 2585009"/>
              <a:gd name="connsiteY1" fmla="*/ 0 h 3025290"/>
              <a:gd name="connsiteX2" fmla="*/ 2585009 w 2585009"/>
              <a:gd name="connsiteY2" fmla="*/ 161718 h 3025290"/>
              <a:gd name="connsiteX3" fmla="*/ 2585009 w 2585009"/>
              <a:gd name="connsiteY3" fmla="*/ 2863572 h 3025290"/>
              <a:gd name="connsiteX4" fmla="*/ 2423291 w 2585009"/>
              <a:gd name="connsiteY4" fmla="*/ 3025290 h 3025290"/>
              <a:gd name="connsiteX5" fmla="*/ 161718 w 2585009"/>
              <a:gd name="connsiteY5" fmla="*/ 3025290 h 3025290"/>
              <a:gd name="connsiteX6" fmla="*/ 0 w 2585009"/>
              <a:gd name="connsiteY6" fmla="*/ 2863572 h 3025290"/>
              <a:gd name="connsiteX7" fmla="*/ 0 w 2585009"/>
              <a:gd name="connsiteY7" fmla="*/ 161718 h 3025290"/>
              <a:gd name="connsiteX8" fmla="*/ 161718 w 2585009"/>
              <a:gd name="connsiteY8" fmla="*/ 0 h 302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009" h="3025290">
                <a:moveTo>
                  <a:pt x="161718" y="0"/>
                </a:moveTo>
                <a:lnTo>
                  <a:pt x="2423291" y="0"/>
                </a:lnTo>
                <a:cubicBezTo>
                  <a:pt x="2512605" y="0"/>
                  <a:pt x="2585009" y="72404"/>
                  <a:pt x="2585009" y="161718"/>
                </a:cubicBezTo>
                <a:lnTo>
                  <a:pt x="2585009" y="2863572"/>
                </a:lnTo>
                <a:cubicBezTo>
                  <a:pt x="2585009" y="2952886"/>
                  <a:pt x="2512605" y="3025290"/>
                  <a:pt x="2423291" y="3025290"/>
                </a:cubicBezTo>
                <a:lnTo>
                  <a:pt x="161718" y="3025290"/>
                </a:lnTo>
                <a:cubicBezTo>
                  <a:pt x="72404" y="3025290"/>
                  <a:pt x="0" y="2952886"/>
                  <a:pt x="0" y="2863572"/>
                </a:cubicBezTo>
                <a:lnTo>
                  <a:pt x="0" y="161718"/>
                </a:lnTo>
                <a:cubicBezTo>
                  <a:pt x="0" y="72404"/>
                  <a:pt x="72404" y="0"/>
                  <a:pt x="1617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8C9492-FF2A-46F3-92D9-5DF9EB64AE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2026" y="2314150"/>
            <a:ext cx="3136717" cy="3025290"/>
          </a:xfrm>
          <a:custGeom>
            <a:avLst/>
            <a:gdLst>
              <a:gd name="connsiteX0" fmla="*/ 189262 w 3136717"/>
              <a:gd name="connsiteY0" fmla="*/ 0 h 3025290"/>
              <a:gd name="connsiteX1" fmla="*/ 2947455 w 3136717"/>
              <a:gd name="connsiteY1" fmla="*/ 0 h 3025290"/>
              <a:gd name="connsiteX2" fmla="*/ 3136717 w 3136717"/>
              <a:gd name="connsiteY2" fmla="*/ 189262 h 3025290"/>
              <a:gd name="connsiteX3" fmla="*/ 3136717 w 3136717"/>
              <a:gd name="connsiteY3" fmla="*/ 2836028 h 3025290"/>
              <a:gd name="connsiteX4" fmla="*/ 2947455 w 3136717"/>
              <a:gd name="connsiteY4" fmla="*/ 3025290 h 3025290"/>
              <a:gd name="connsiteX5" fmla="*/ 189262 w 3136717"/>
              <a:gd name="connsiteY5" fmla="*/ 3025290 h 3025290"/>
              <a:gd name="connsiteX6" fmla="*/ 0 w 3136717"/>
              <a:gd name="connsiteY6" fmla="*/ 2836028 h 3025290"/>
              <a:gd name="connsiteX7" fmla="*/ 0 w 3136717"/>
              <a:gd name="connsiteY7" fmla="*/ 189262 h 3025290"/>
              <a:gd name="connsiteX8" fmla="*/ 189262 w 3136717"/>
              <a:gd name="connsiteY8" fmla="*/ 0 h 302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6717" h="3025290">
                <a:moveTo>
                  <a:pt x="189262" y="0"/>
                </a:moveTo>
                <a:lnTo>
                  <a:pt x="2947455" y="0"/>
                </a:lnTo>
                <a:cubicBezTo>
                  <a:pt x="3051982" y="0"/>
                  <a:pt x="3136717" y="84735"/>
                  <a:pt x="3136717" y="189262"/>
                </a:cubicBezTo>
                <a:lnTo>
                  <a:pt x="3136717" y="2836028"/>
                </a:lnTo>
                <a:cubicBezTo>
                  <a:pt x="3136717" y="2940555"/>
                  <a:pt x="3051982" y="3025290"/>
                  <a:pt x="2947455" y="3025290"/>
                </a:cubicBezTo>
                <a:lnTo>
                  <a:pt x="189262" y="3025290"/>
                </a:lnTo>
                <a:cubicBezTo>
                  <a:pt x="84735" y="3025290"/>
                  <a:pt x="0" y="2940555"/>
                  <a:pt x="0" y="2836028"/>
                </a:cubicBezTo>
                <a:lnTo>
                  <a:pt x="0" y="189262"/>
                </a:lnTo>
                <a:cubicBezTo>
                  <a:pt x="0" y="84735"/>
                  <a:pt x="84735" y="0"/>
                  <a:pt x="1892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4A6A-8556-49EE-8617-BCB001A1DE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877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147818E-B9D4-4D34-BF80-F9389F6790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7964711" cy="6857999"/>
          </a:xfrm>
          <a:custGeom>
            <a:avLst/>
            <a:gdLst>
              <a:gd name="connsiteX0" fmla="*/ 0 w 7964711"/>
              <a:gd name="connsiteY0" fmla="*/ 0 h 6857999"/>
              <a:gd name="connsiteX1" fmla="*/ 7964711 w 7964711"/>
              <a:gd name="connsiteY1" fmla="*/ 6857999 h 6857999"/>
              <a:gd name="connsiteX2" fmla="*/ 0 w 7964711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711" h="6857999">
                <a:moveTo>
                  <a:pt x="0" y="0"/>
                </a:moveTo>
                <a:cubicBezTo>
                  <a:pt x="4040336" y="1836056"/>
                  <a:pt x="2302458" y="6095998"/>
                  <a:pt x="7964711" y="6857999"/>
                </a:cubicBez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4A6A-8556-49EE-8617-BCB001A1DE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105400" cy="6210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4A6A-8556-49EE-8617-BCB001A1DE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647700"/>
            <a:ext cx="2781300" cy="556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F170-F14F-48D9-9317-7A10335D7F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rgbClr val="201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13" name="Right Triangle 18">
            <a:extLst>
              <a:ext uri="{FF2B5EF4-FFF2-40B4-BE49-F238E27FC236}">
                <a16:creationId xmlns:a16="http://schemas.microsoft.com/office/drawing/2014/main" id="{E1F244CF-6EC4-47DE-88CF-56834CCDD529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1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530BB1D4-DE00-49FE-BC98-2BA679FB5C3E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solidFill>
          <a:srgbClr val="201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78425C0-BCC4-44D7-925A-70EB593685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5015" y="1485545"/>
            <a:ext cx="1781971" cy="3886910"/>
          </a:xfrm>
          <a:custGeom>
            <a:avLst/>
            <a:gdLst>
              <a:gd name="connsiteX0" fmla="*/ 166810 w 1781971"/>
              <a:gd name="connsiteY0" fmla="*/ 0 h 3886910"/>
              <a:gd name="connsiteX1" fmla="*/ 395242 w 1781971"/>
              <a:gd name="connsiteY1" fmla="*/ 0 h 3886910"/>
              <a:gd name="connsiteX2" fmla="*/ 395242 w 1781971"/>
              <a:gd name="connsiteY2" fmla="*/ 66674 h 3886910"/>
              <a:gd name="connsiteX3" fmla="*/ 471126 w 1781971"/>
              <a:gd name="connsiteY3" fmla="*/ 142868 h 3886910"/>
              <a:gd name="connsiteX4" fmla="*/ 1308588 w 1781971"/>
              <a:gd name="connsiteY4" fmla="*/ 142868 h 3886910"/>
              <a:gd name="connsiteX5" fmla="*/ 1384472 w 1781971"/>
              <a:gd name="connsiteY5" fmla="*/ 66674 h 3886910"/>
              <a:gd name="connsiteX6" fmla="*/ 1384472 w 1781971"/>
              <a:gd name="connsiteY6" fmla="*/ 0 h 3886910"/>
              <a:gd name="connsiteX7" fmla="*/ 1615161 w 1781971"/>
              <a:gd name="connsiteY7" fmla="*/ 0 h 3886910"/>
              <a:gd name="connsiteX8" fmla="*/ 1781971 w 1781971"/>
              <a:gd name="connsiteY8" fmla="*/ 167491 h 3886910"/>
              <a:gd name="connsiteX9" fmla="*/ 1781971 w 1781971"/>
              <a:gd name="connsiteY9" fmla="*/ 3719419 h 3886910"/>
              <a:gd name="connsiteX10" fmla="*/ 1615161 w 1781971"/>
              <a:gd name="connsiteY10" fmla="*/ 3886910 h 3886910"/>
              <a:gd name="connsiteX11" fmla="*/ 166810 w 1781971"/>
              <a:gd name="connsiteY11" fmla="*/ 3886910 h 3886910"/>
              <a:gd name="connsiteX12" fmla="*/ 0 w 1781971"/>
              <a:gd name="connsiteY12" fmla="*/ 3719419 h 3886910"/>
              <a:gd name="connsiteX13" fmla="*/ 0 w 1781971"/>
              <a:gd name="connsiteY13" fmla="*/ 167491 h 3886910"/>
              <a:gd name="connsiteX14" fmla="*/ 166810 w 1781971"/>
              <a:gd name="connsiteY14" fmla="*/ 0 h 388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1971" h="3886910">
                <a:moveTo>
                  <a:pt x="166810" y="0"/>
                </a:moveTo>
                <a:lnTo>
                  <a:pt x="395242" y="0"/>
                </a:lnTo>
                <a:lnTo>
                  <a:pt x="395242" y="66674"/>
                </a:lnTo>
                <a:cubicBezTo>
                  <a:pt x="395242" y="108754"/>
                  <a:pt x="429217" y="142868"/>
                  <a:pt x="471126" y="142868"/>
                </a:cubicBezTo>
                <a:lnTo>
                  <a:pt x="1308588" y="142868"/>
                </a:lnTo>
                <a:cubicBezTo>
                  <a:pt x="1350497" y="142868"/>
                  <a:pt x="1384472" y="108754"/>
                  <a:pt x="1384472" y="66674"/>
                </a:cubicBezTo>
                <a:lnTo>
                  <a:pt x="1384472" y="0"/>
                </a:lnTo>
                <a:lnTo>
                  <a:pt x="1615161" y="0"/>
                </a:lnTo>
                <a:cubicBezTo>
                  <a:pt x="1707288" y="0"/>
                  <a:pt x="1781971" y="74989"/>
                  <a:pt x="1781971" y="167491"/>
                </a:cubicBezTo>
                <a:lnTo>
                  <a:pt x="1781971" y="3719419"/>
                </a:lnTo>
                <a:cubicBezTo>
                  <a:pt x="1781971" y="3811922"/>
                  <a:pt x="1707288" y="3886910"/>
                  <a:pt x="1615161" y="3886910"/>
                </a:cubicBezTo>
                <a:lnTo>
                  <a:pt x="166810" y="3886910"/>
                </a:lnTo>
                <a:cubicBezTo>
                  <a:pt x="74684" y="3886910"/>
                  <a:pt x="0" y="3811922"/>
                  <a:pt x="0" y="3719419"/>
                </a:cubicBezTo>
                <a:lnTo>
                  <a:pt x="0" y="167491"/>
                </a:lnTo>
                <a:cubicBezTo>
                  <a:pt x="0" y="74989"/>
                  <a:pt x="74684" y="0"/>
                  <a:pt x="16681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13" name="Right Triangle 18">
            <a:extLst>
              <a:ext uri="{FF2B5EF4-FFF2-40B4-BE49-F238E27FC236}">
                <a16:creationId xmlns:a16="http://schemas.microsoft.com/office/drawing/2014/main" id="{E1F244CF-6EC4-47DE-88CF-56834CCDD529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1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530BB1D4-DE00-49FE-BC98-2BA679FB5C3E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 animBg="1"/>
      <p:bldP spid="14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13" name="Right Triangle 18">
            <a:extLst>
              <a:ext uri="{FF2B5EF4-FFF2-40B4-BE49-F238E27FC236}">
                <a16:creationId xmlns:a16="http://schemas.microsoft.com/office/drawing/2014/main" id="{38711FE8-7B87-4473-B32E-E2FD838F0CF2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C6AF9005-071F-4D1D-834C-36A76293FA5E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8">
            <a:extLst>
              <a:ext uri="{FF2B5EF4-FFF2-40B4-BE49-F238E27FC236}">
                <a16:creationId xmlns:a16="http://schemas.microsoft.com/office/drawing/2014/main" id="{5C01B0E0-5FE4-40B4-BF16-6C04AE5618F2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36AD3F3-9ECD-4C57-A436-C6B9442BD8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7964704 w 12192000"/>
              <a:gd name="connsiteY3" fmla="*/ 6857998 h 6857998"/>
              <a:gd name="connsiteX4" fmla="*/ 7704663 w 12192000"/>
              <a:gd name="connsiteY4" fmla="*/ 6819741 h 6857998"/>
              <a:gd name="connsiteX5" fmla="*/ 0 w 12192000"/>
              <a:gd name="connsiteY5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7964704" y="6857998"/>
                </a:lnTo>
                <a:lnTo>
                  <a:pt x="7704663" y="6819741"/>
                </a:lnTo>
                <a:cubicBezTo>
                  <a:pt x="2355356" y="5963467"/>
                  <a:pt x="3977206" y="1807368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9BCC067-8017-4761-91EE-9FC64E56047F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8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4A6A-8556-49EE-8617-BCB001A1DE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8">
            <a:extLst>
              <a:ext uri="{FF2B5EF4-FFF2-40B4-BE49-F238E27FC236}">
                <a16:creationId xmlns:a16="http://schemas.microsoft.com/office/drawing/2014/main" id="{5C01B0E0-5FE4-40B4-BF16-6C04AE5618F2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34443E4-3212-4508-9EF4-C10E741C4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7193" y="495300"/>
            <a:ext cx="3706524" cy="6362699"/>
          </a:xfrm>
          <a:custGeom>
            <a:avLst/>
            <a:gdLst>
              <a:gd name="connsiteX0" fmla="*/ 0 w 3706524"/>
              <a:gd name="connsiteY0" fmla="*/ 0 h 6362699"/>
              <a:gd name="connsiteX1" fmla="*/ 3706524 w 3706524"/>
              <a:gd name="connsiteY1" fmla="*/ 0 h 6362699"/>
              <a:gd name="connsiteX2" fmla="*/ 3706524 w 3706524"/>
              <a:gd name="connsiteY2" fmla="*/ 6362699 h 6362699"/>
              <a:gd name="connsiteX3" fmla="*/ 261811 w 3706524"/>
              <a:gd name="connsiteY3" fmla="*/ 6362699 h 6362699"/>
              <a:gd name="connsiteX4" fmla="*/ 1770 w 3706524"/>
              <a:gd name="connsiteY4" fmla="*/ 6324442 h 6362699"/>
              <a:gd name="connsiteX5" fmla="*/ 0 w 3706524"/>
              <a:gd name="connsiteY5" fmla="*/ 6324112 h 636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6524" h="6362699">
                <a:moveTo>
                  <a:pt x="0" y="0"/>
                </a:moveTo>
                <a:lnTo>
                  <a:pt x="3706524" y="0"/>
                </a:lnTo>
                <a:lnTo>
                  <a:pt x="3706524" y="6362699"/>
                </a:lnTo>
                <a:lnTo>
                  <a:pt x="261811" y="6362699"/>
                </a:lnTo>
                <a:lnTo>
                  <a:pt x="1770" y="6324442"/>
                </a:lnTo>
                <a:lnTo>
                  <a:pt x="0" y="63241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9BCC067-8017-4761-91EE-9FC64E56047F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8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8">
            <a:extLst>
              <a:ext uri="{FF2B5EF4-FFF2-40B4-BE49-F238E27FC236}">
                <a16:creationId xmlns:a16="http://schemas.microsoft.com/office/drawing/2014/main" id="{5C01B0E0-5FE4-40B4-BF16-6C04AE5618F2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B07E816-3260-42B4-AED2-B60C723C57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0601" y="1423221"/>
            <a:ext cx="4011561" cy="4011561"/>
          </a:xfrm>
          <a:custGeom>
            <a:avLst/>
            <a:gdLst>
              <a:gd name="connsiteX0" fmla="*/ 668607 w 4011561"/>
              <a:gd name="connsiteY0" fmla="*/ 0 h 4011561"/>
              <a:gd name="connsiteX1" fmla="*/ 3342954 w 4011561"/>
              <a:gd name="connsiteY1" fmla="*/ 0 h 4011561"/>
              <a:gd name="connsiteX2" fmla="*/ 4011561 w 4011561"/>
              <a:gd name="connsiteY2" fmla="*/ 668607 h 4011561"/>
              <a:gd name="connsiteX3" fmla="*/ 4011561 w 4011561"/>
              <a:gd name="connsiteY3" fmla="*/ 3342954 h 4011561"/>
              <a:gd name="connsiteX4" fmla="*/ 3342954 w 4011561"/>
              <a:gd name="connsiteY4" fmla="*/ 4011561 h 4011561"/>
              <a:gd name="connsiteX5" fmla="*/ 668607 w 4011561"/>
              <a:gd name="connsiteY5" fmla="*/ 4011561 h 4011561"/>
              <a:gd name="connsiteX6" fmla="*/ 0 w 4011561"/>
              <a:gd name="connsiteY6" fmla="*/ 3342954 h 4011561"/>
              <a:gd name="connsiteX7" fmla="*/ 0 w 4011561"/>
              <a:gd name="connsiteY7" fmla="*/ 668607 h 4011561"/>
              <a:gd name="connsiteX8" fmla="*/ 668607 w 4011561"/>
              <a:gd name="connsiteY8" fmla="*/ 0 h 401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1561" h="4011561">
                <a:moveTo>
                  <a:pt x="668607" y="0"/>
                </a:moveTo>
                <a:lnTo>
                  <a:pt x="3342954" y="0"/>
                </a:lnTo>
                <a:cubicBezTo>
                  <a:pt x="3712215" y="0"/>
                  <a:pt x="4011561" y="299346"/>
                  <a:pt x="4011561" y="668607"/>
                </a:cubicBezTo>
                <a:lnTo>
                  <a:pt x="4011561" y="3342954"/>
                </a:lnTo>
                <a:cubicBezTo>
                  <a:pt x="4011561" y="3712215"/>
                  <a:pt x="3712215" y="4011561"/>
                  <a:pt x="3342954" y="4011561"/>
                </a:cubicBezTo>
                <a:lnTo>
                  <a:pt x="668607" y="4011561"/>
                </a:lnTo>
                <a:cubicBezTo>
                  <a:pt x="299346" y="4011561"/>
                  <a:pt x="0" y="3712215"/>
                  <a:pt x="0" y="3342954"/>
                </a:cubicBezTo>
                <a:lnTo>
                  <a:pt x="0" y="668607"/>
                </a:lnTo>
                <a:cubicBezTo>
                  <a:pt x="0" y="299346"/>
                  <a:pt x="299346" y="0"/>
                  <a:pt x="668607" y="0"/>
                </a:cubicBezTo>
                <a:close/>
              </a:path>
            </a:pathLst>
          </a:custGeom>
          <a:effectLst>
            <a:outerShdw blurRad="342900" dist="304800" dir="5400000" algn="t" rotWithShape="0">
              <a:prstClr val="black">
                <a:alpha val="4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9BCC067-8017-4761-91EE-9FC64E56047F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8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8">
            <a:extLst>
              <a:ext uri="{FF2B5EF4-FFF2-40B4-BE49-F238E27FC236}">
                <a16:creationId xmlns:a16="http://schemas.microsoft.com/office/drawing/2014/main" id="{5C01B0E0-5FE4-40B4-BF16-6C04AE5618F2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9BCC067-8017-4761-91EE-9FC64E56047F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8">
            <a:extLst>
              <a:ext uri="{FF2B5EF4-FFF2-40B4-BE49-F238E27FC236}">
                <a16:creationId xmlns:a16="http://schemas.microsoft.com/office/drawing/2014/main" id="{5C01B0E0-5FE4-40B4-BF16-6C04AE5618F2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90373AF-4BDF-47C9-A05A-18EAE2D8D6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872" y="819149"/>
            <a:ext cx="4459514" cy="4504416"/>
          </a:xfrm>
          <a:custGeom>
            <a:avLst/>
            <a:gdLst>
              <a:gd name="connsiteX0" fmla="*/ 514762 w 4459514"/>
              <a:gd name="connsiteY0" fmla="*/ 0 h 4504416"/>
              <a:gd name="connsiteX1" fmla="*/ 3944752 w 4459514"/>
              <a:gd name="connsiteY1" fmla="*/ 0 h 4504416"/>
              <a:gd name="connsiteX2" fmla="*/ 4459514 w 4459514"/>
              <a:gd name="connsiteY2" fmla="*/ 514762 h 4504416"/>
              <a:gd name="connsiteX3" fmla="*/ 4459514 w 4459514"/>
              <a:gd name="connsiteY3" fmla="*/ 4273978 h 4504416"/>
              <a:gd name="connsiteX4" fmla="*/ 4449056 w 4459514"/>
              <a:gd name="connsiteY4" fmla="*/ 4377720 h 4504416"/>
              <a:gd name="connsiteX5" fmla="*/ 4433417 w 4459514"/>
              <a:gd name="connsiteY5" fmla="*/ 4428101 h 4504416"/>
              <a:gd name="connsiteX6" fmla="*/ 4377123 w 4459514"/>
              <a:gd name="connsiteY6" fmla="*/ 4426587 h 4504416"/>
              <a:gd name="connsiteX7" fmla="*/ 205940 w 4459514"/>
              <a:gd name="connsiteY7" fmla="*/ 4187639 h 4504416"/>
              <a:gd name="connsiteX8" fmla="*/ 0 w 4459514"/>
              <a:gd name="connsiteY8" fmla="*/ 4114590 h 4504416"/>
              <a:gd name="connsiteX9" fmla="*/ 0 w 4459514"/>
              <a:gd name="connsiteY9" fmla="*/ 514762 h 4504416"/>
              <a:gd name="connsiteX10" fmla="*/ 514762 w 4459514"/>
              <a:gd name="connsiteY10" fmla="*/ 0 h 450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59514" h="4504416">
                <a:moveTo>
                  <a:pt x="514762" y="0"/>
                </a:moveTo>
                <a:lnTo>
                  <a:pt x="3944752" y="0"/>
                </a:lnTo>
                <a:cubicBezTo>
                  <a:pt x="4229047" y="0"/>
                  <a:pt x="4459514" y="230467"/>
                  <a:pt x="4459514" y="514762"/>
                </a:cubicBezTo>
                <a:lnTo>
                  <a:pt x="4459514" y="4273978"/>
                </a:lnTo>
                <a:cubicBezTo>
                  <a:pt x="4459514" y="4309515"/>
                  <a:pt x="4455913" y="4344211"/>
                  <a:pt x="4449056" y="4377720"/>
                </a:cubicBezTo>
                <a:lnTo>
                  <a:pt x="4433417" y="4428101"/>
                </a:lnTo>
                <a:lnTo>
                  <a:pt x="4377123" y="4426587"/>
                </a:lnTo>
                <a:cubicBezTo>
                  <a:pt x="3049153" y="4421220"/>
                  <a:pt x="1792875" y="4717633"/>
                  <a:pt x="205940" y="4187639"/>
                </a:cubicBezTo>
                <a:lnTo>
                  <a:pt x="0" y="4114590"/>
                </a:lnTo>
                <a:lnTo>
                  <a:pt x="0" y="514762"/>
                </a:lnTo>
                <a:cubicBezTo>
                  <a:pt x="0" y="230467"/>
                  <a:pt x="230467" y="0"/>
                  <a:pt x="5147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9BCC067-8017-4761-91EE-9FC64E56047F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874CE6-F46C-48FC-9720-E0210F857C95}"/>
              </a:ext>
            </a:extLst>
          </p:cNvPr>
          <p:cNvSpPr/>
          <p:nvPr userDrawn="1"/>
        </p:nvSpPr>
        <p:spPr>
          <a:xfrm>
            <a:off x="0" y="4628963"/>
            <a:ext cx="12191999" cy="2229037"/>
          </a:xfrm>
          <a:custGeom>
            <a:avLst/>
            <a:gdLst>
              <a:gd name="connsiteX0" fmla="*/ 0 w 12191999"/>
              <a:gd name="connsiteY0" fmla="*/ 0 h 2229037"/>
              <a:gd name="connsiteX1" fmla="*/ 682324 w 12191999"/>
              <a:gd name="connsiteY1" fmla="*/ 300326 h 2229037"/>
              <a:gd name="connsiteX2" fmla="*/ 694872 w 12191999"/>
              <a:gd name="connsiteY2" fmla="*/ 304777 h 2229037"/>
              <a:gd name="connsiteX3" fmla="*/ 900812 w 12191999"/>
              <a:gd name="connsiteY3" fmla="*/ 377826 h 2229037"/>
              <a:gd name="connsiteX4" fmla="*/ 5071995 w 12191999"/>
              <a:gd name="connsiteY4" fmla="*/ 616774 h 2229037"/>
              <a:gd name="connsiteX5" fmla="*/ 5128289 w 12191999"/>
              <a:gd name="connsiteY5" fmla="*/ 618288 h 2229037"/>
              <a:gd name="connsiteX6" fmla="*/ 5436248 w 12191999"/>
              <a:gd name="connsiteY6" fmla="*/ 626568 h 2229037"/>
              <a:gd name="connsiteX7" fmla="*/ 6182674 w 12191999"/>
              <a:gd name="connsiteY7" fmla="*/ 711392 h 2229037"/>
              <a:gd name="connsiteX8" fmla="*/ 12191999 w 12191999"/>
              <a:gd name="connsiteY8" fmla="*/ 2215780 h 2229037"/>
              <a:gd name="connsiteX9" fmla="*/ 0 w 12191999"/>
              <a:gd name="connsiteY9" fmla="*/ 2229037 h 22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2229037">
                <a:moveTo>
                  <a:pt x="0" y="0"/>
                </a:moveTo>
                <a:cubicBezTo>
                  <a:pt x="234610" y="118337"/>
                  <a:pt x="461711" y="217492"/>
                  <a:pt x="682324" y="300326"/>
                </a:cubicBezTo>
                <a:lnTo>
                  <a:pt x="694872" y="304777"/>
                </a:lnTo>
                <a:lnTo>
                  <a:pt x="900812" y="377826"/>
                </a:lnTo>
                <a:cubicBezTo>
                  <a:pt x="2487747" y="907820"/>
                  <a:pt x="3744025" y="611407"/>
                  <a:pt x="5071995" y="616774"/>
                </a:cubicBezTo>
                <a:lnTo>
                  <a:pt x="5128289" y="618288"/>
                </a:lnTo>
                <a:lnTo>
                  <a:pt x="5436248" y="626568"/>
                </a:lnTo>
                <a:cubicBezTo>
                  <a:pt x="5680672" y="639216"/>
                  <a:pt x="5928674" y="665230"/>
                  <a:pt x="6182674" y="711392"/>
                </a:cubicBezTo>
                <a:cubicBezTo>
                  <a:pt x="8214675" y="1080689"/>
                  <a:pt x="8479141" y="1902888"/>
                  <a:pt x="12191999" y="2215780"/>
                </a:cubicBezTo>
                <a:lnTo>
                  <a:pt x="0" y="2229037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57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/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8">
            <a:extLst>
              <a:ext uri="{FF2B5EF4-FFF2-40B4-BE49-F238E27FC236}">
                <a16:creationId xmlns:a16="http://schemas.microsoft.com/office/drawing/2014/main" id="{5C01B0E0-5FE4-40B4-BF16-6C04AE5618F2}"/>
              </a:ext>
            </a:extLst>
          </p:cNvPr>
          <p:cNvSpPr/>
          <p:nvPr userDrawn="1"/>
        </p:nvSpPr>
        <p:spPr>
          <a:xfrm>
            <a:off x="0" y="0"/>
            <a:ext cx="7964711" cy="6857999"/>
          </a:xfrm>
          <a:custGeom>
            <a:avLst/>
            <a:gdLst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  <a:gd name="connsiteX0" fmla="*/ 0 w 9940412"/>
              <a:gd name="connsiteY0" fmla="*/ 6857999 h 6857999"/>
              <a:gd name="connsiteX1" fmla="*/ 0 w 9940412"/>
              <a:gd name="connsiteY1" fmla="*/ 0 h 6857999"/>
              <a:gd name="connsiteX2" fmla="*/ 9940412 w 9940412"/>
              <a:gd name="connsiteY2" fmla="*/ 6857999 h 6857999"/>
              <a:gd name="connsiteX3" fmla="*/ 0 w 994041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412" h="6857999">
                <a:moveTo>
                  <a:pt x="0" y="6857999"/>
                </a:moveTo>
                <a:lnTo>
                  <a:pt x="0" y="0"/>
                </a:lnTo>
                <a:cubicBezTo>
                  <a:pt x="5042569" y="1836056"/>
                  <a:pt x="2873598" y="6095998"/>
                  <a:pt x="9940412" y="6857999"/>
                </a:cubicBez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3D1E66">
                  <a:alpha val="0"/>
                </a:srgbClr>
              </a:gs>
              <a:gs pos="6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23122-6D67-4AED-B184-23F60C5B59FB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8E3E4-E166-4B6E-93F3-99A14A8A6CC6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7E64-491A-4980-A5AF-D19AE3540BDF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CED-9209-4094-BDA1-040430F381FE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10" name="8f512ee0-7b29-4691-9d21-68d3086c190c">
              <a:extLst>
                <a:ext uri="{FF2B5EF4-FFF2-40B4-BE49-F238E27FC236}">
                  <a16:creationId xmlns:a16="http://schemas.microsoft.com/office/drawing/2014/main" id="{613D6595-377A-472C-B6AE-69AAC70857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1" name="2f640e7e-3113-4cd3-be4c-d576bca17f5b">
              <a:extLst>
                <a:ext uri="{FF2B5EF4-FFF2-40B4-BE49-F238E27FC236}">
                  <a16:creationId xmlns:a16="http://schemas.microsoft.com/office/drawing/2014/main" id="{C278EE9F-079D-445A-A937-0C6F97400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2" name="c6b6852a-8caa-4624-bd4b-b59c68b17755">
              <a:extLst>
                <a:ext uri="{FF2B5EF4-FFF2-40B4-BE49-F238E27FC236}">
                  <a16:creationId xmlns:a16="http://schemas.microsoft.com/office/drawing/2014/main" id="{8887B69B-E789-458F-840C-FC109D95A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9BCC067-8017-4761-91EE-9FC64E56047F}"/>
              </a:ext>
            </a:extLst>
          </p:cNvPr>
          <p:cNvSpPr/>
          <p:nvPr userDrawn="1"/>
        </p:nvSpPr>
        <p:spPr>
          <a:xfrm>
            <a:off x="-139700" y="-117476"/>
            <a:ext cx="117476" cy="117476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bg1"/>
              </a:gs>
            </a:gsLst>
            <a:lin ang="9000000" scaled="0"/>
          </a:gradFill>
          <a:ln w="19050">
            <a:solidFill>
              <a:schemeClr val="accent4"/>
            </a:solidFill>
          </a:ln>
          <a:effectLst>
            <a:outerShdw blurRad="50800" dist="381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B7505E-AF0F-490C-994D-0597B370BD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9854" y="1465943"/>
            <a:ext cx="2319454" cy="2319454"/>
          </a:xfrm>
          <a:custGeom>
            <a:avLst/>
            <a:gdLst>
              <a:gd name="connsiteX0" fmla="*/ 384340 w 4744357"/>
              <a:gd name="connsiteY0" fmla="*/ 0 h 4744357"/>
              <a:gd name="connsiteX1" fmla="*/ 4360017 w 4744357"/>
              <a:gd name="connsiteY1" fmla="*/ 0 h 4744357"/>
              <a:gd name="connsiteX2" fmla="*/ 4744357 w 4744357"/>
              <a:gd name="connsiteY2" fmla="*/ 384340 h 4744357"/>
              <a:gd name="connsiteX3" fmla="*/ 4744357 w 4744357"/>
              <a:gd name="connsiteY3" fmla="*/ 4360017 h 4744357"/>
              <a:gd name="connsiteX4" fmla="*/ 4360017 w 4744357"/>
              <a:gd name="connsiteY4" fmla="*/ 4744357 h 4744357"/>
              <a:gd name="connsiteX5" fmla="*/ 384340 w 4744357"/>
              <a:gd name="connsiteY5" fmla="*/ 4744357 h 4744357"/>
              <a:gd name="connsiteX6" fmla="*/ 0 w 4744357"/>
              <a:gd name="connsiteY6" fmla="*/ 4360017 h 4744357"/>
              <a:gd name="connsiteX7" fmla="*/ 0 w 4744357"/>
              <a:gd name="connsiteY7" fmla="*/ 384340 h 4744357"/>
              <a:gd name="connsiteX8" fmla="*/ 384340 w 4744357"/>
              <a:gd name="connsiteY8" fmla="*/ 0 h 474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4357" h="4744357">
                <a:moveTo>
                  <a:pt x="384340" y="0"/>
                </a:moveTo>
                <a:lnTo>
                  <a:pt x="4360017" y="0"/>
                </a:lnTo>
                <a:cubicBezTo>
                  <a:pt x="4572282" y="0"/>
                  <a:pt x="4744357" y="172075"/>
                  <a:pt x="4744357" y="384340"/>
                </a:cubicBezTo>
                <a:lnTo>
                  <a:pt x="4744357" y="4360017"/>
                </a:lnTo>
                <a:cubicBezTo>
                  <a:pt x="4744357" y="4572282"/>
                  <a:pt x="4572282" y="4744357"/>
                  <a:pt x="4360017" y="4744357"/>
                </a:cubicBezTo>
                <a:lnTo>
                  <a:pt x="384340" y="4744357"/>
                </a:lnTo>
                <a:cubicBezTo>
                  <a:pt x="172075" y="4744357"/>
                  <a:pt x="0" y="4572282"/>
                  <a:pt x="0" y="4360017"/>
                </a:cubicBezTo>
                <a:lnTo>
                  <a:pt x="0" y="384340"/>
                </a:lnTo>
                <a:cubicBezTo>
                  <a:pt x="0" y="172075"/>
                  <a:pt x="172075" y="0"/>
                  <a:pt x="384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C68F1-D44A-4518-AA9C-FD378257AE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9854" y="3890846"/>
            <a:ext cx="2319454" cy="2319454"/>
          </a:xfrm>
          <a:custGeom>
            <a:avLst/>
            <a:gdLst>
              <a:gd name="connsiteX0" fmla="*/ 384340 w 4744357"/>
              <a:gd name="connsiteY0" fmla="*/ 0 h 4744357"/>
              <a:gd name="connsiteX1" fmla="*/ 4360017 w 4744357"/>
              <a:gd name="connsiteY1" fmla="*/ 0 h 4744357"/>
              <a:gd name="connsiteX2" fmla="*/ 4744357 w 4744357"/>
              <a:gd name="connsiteY2" fmla="*/ 384340 h 4744357"/>
              <a:gd name="connsiteX3" fmla="*/ 4744357 w 4744357"/>
              <a:gd name="connsiteY3" fmla="*/ 4360017 h 4744357"/>
              <a:gd name="connsiteX4" fmla="*/ 4360017 w 4744357"/>
              <a:gd name="connsiteY4" fmla="*/ 4744357 h 4744357"/>
              <a:gd name="connsiteX5" fmla="*/ 384340 w 4744357"/>
              <a:gd name="connsiteY5" fmla="*/ 4744357 h 4744357"/>
              <a:gd name="connsiteX6" fmla="*/ 0 w 4744357"/>
              <a:gd name="connsiteY6" fmla="*/ 4360017 h 4744357"/>
              <a:gd name="connsiteX7" fmla="*/ 0 w 4744357"/>
              <a:gd name="connsiteY7" fmla="*/ 384340 h 4744357"/>
              <a:gd name="connsiteX8" fmla="*/ 384340 w 4744357"/>
              <a:gd name="connsiteY8" fmla="*/ 0 h 474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4357" h="4744357">
                <a:moveTo>
                  <a:pt x="384340" y="0"/>
                </a:moveTo>
                <a:lnTo>
                  <a:pt x="4360017" y="0"/>
                </a:lnTo>
                <a:cubicBezTo>
                  <a:pt x="4572282" y="0"/>
                  <a:pt x="4744357" y="172075"/>
                  <a:pt x="4744357" y="384340"/>
                </a:cubicBezTo>
                <a:lnTo>
                  <a:pt x="4744357" y="4360017"/>
                </a:lnTo>
                <a:cubicBezTo>
                  <a:pt x="4744357" y="4572282"/>
                  <a:pt x="4572282" y="4744357"/>
                  <a:pt x="4360017" y="4744357"/>
                </a:cubicBezTo>
                <a:lnTo>
                  <a:pt x="384340" y="4744357"/>
                </a:lnTo>
                <a:cubicBezTo>
                  <a:pt x="172075" y="4744357"/>
                  <a:pt x="0" y="4572282"/>
                  <a:pt x="0" y="4360017"/>
                </a:cubicBezTo>
                <a:lnTo>
                  <a:pt x="0" y="384340"/>
                </a:lnTo>
                <a:cubicBezTo>
                  <a:pt x="0" y="172075"/>
                  <a:pt x="172075" y="0"/>
                  <a:pt x="384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D51DA1A-A2BA-451E-8A9C-AF57309575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0600" y="1465943"/>
            <a:ext cx="4744357" cy="4744357"/>
          </a:xfrm>
          <a:custGeom>
            <a:avLst/>
            <a:gdLst>
              <a:gd name="connsiteX0" fmla="*/ 384340 w 4744357"/>
              <a:gd name="connsiteY0" fmla="*/ 0 h 4744357"/>
              <a:gd name="connsiteX1" fmla="*/ 4360017 w 4744357"/>
              <a:gd name="connsiteY1" fmla="*/ 0 h 4744357"/>
              <a:gd name="connsiteX2" fmla="*/ 4744357 w 4744357"/>
              <a:gd name="connsiteY2" fmla="*/ 384340 h 4744357"/>
              <a:gd name="connsiteX3" fmla="*/ 4744357 w 4744357"/>
              <a:gd name="connsiteY3" fmla="*/ 4360017 h 4744357"/>
              <a:gd name="connsiteX4" fmla="*/ 4360017 w 4744357"/>
              <a:gd name="connsiteY4" fmla="*/ 4744357 h 4744357"/>
              <a:gd name="connsiteX5" fmla="*/ 384340 w 4744357"/>
              <a:gd name="connsiteY5" fmla="*/ 4744357 h 4744357"/>
              <a:gd name="connsiteX6" fmla="*/ 0 w 4744357"/>
              <a:gd name="connsiteY6" fmla="*/ 4360017 h 4744357"/>
              <a:gd name="connsiteX7" fmla="*/ 0 w 4744357"/>
              <a:gd name="connsiteY7" fmla="*/ 384340 h 4744357"/>
              <a:gd name="connsiteX8" fmla="*/ 384340 w 4744357"/>
              <a:gd name="connsiteY8" fmla="*/ 0 h 474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4357" h="4744357">
                <a:moveTo>
                  <a:pt x="384340" y="0"/>
                </a:moveTo>
                <a:lnTo>
                  <a:pt x="4360017" y="0"/>
                </a:lnTo>
                <a:cubicBezTo>
                  <a:pt x="4572282" y="0"/>
                  <a:pt x="4744357" y="172075"/>
                  <a:pt x="4744357" y="384340"/>
                </a:cubicBezTo>
                <a:lnTo>
                  <a:pt x="4744357" y="4360017"/>
                </a:lnTo>
                <a:cubicBezTo>
                  <a:pt x="4744357" y="4572282"/>
                  <a:pt x="4572282" y="4744357"/>
                  <a:pt x="4360017" y="4744357"/>
                </a:cubicBezTo>
                <a:lnTo>
                  <a:pt x="384340" y="4744357"/>
                </a:lnTo>
                <a:cubicBezTo>
                  <a:pt x="172075" y="4744357"/>
                  <a:pt x="0" y="4572282"/>
                  <a:pt x="0" y="4360017"/>
                </a:cubicBezTo>
                <a:lnTo>
                  <a:pt x="0" y="384340"/>
                </a:lnTo>
                <a:cubicBezTo>
                  <a:pt x="0" y="172075"/>
                  <a:pt x="172075" y="0"/>
                  <a:pt x="384340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20700" dist="317500" dir="5400000" algn="t" rotWithShape="0">
              <a:prstClr val="black">
                <a:alpha val="6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2000" decel="4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4.81481E-6 C 0.0707 0.07592 0.14727 0.08379 0.28424 0.55972 C 0.40312 1.01157 0.64583 0.98287 0.6543 1.01018 " pathEditMode="relative" rAng="0" ptsTypes="AAA">
                                      <p:cBhvr>
                                        <p:cTn id="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5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5" grpId="0"/>
      <p:bldP spid="16" grpId="0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>
            <a:extLst>
              <a:ext uri="{FF2B5EF4-FFF2-40B4-BE49-F238E27FC236}">
                <a16:creationId xmlns:a16="http://schemas.microsoft.com/office/drawing/2014/main" id="{FC8E85F1-CB36-4F81-A971-3376ACA296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714872" y="1485545"/>
            <a:ext cx="1781971" cy="3886910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noFill/>
        </p:spPr>
        <p:txBody>
          <a:bodyPr wrap="square" anchor="t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PT Sans" panose="020B0503020203020204" pitchFamily="34" charset="0"/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815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0F9258D-4222-4AAC-AE19-E602BDBE93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1" y="647700"/>
            <a:ext cx="5783342" cy="6210300"/>
          </a:xfrm>
          <a:custGeom>
            <a:avLst/>
            <a:gdLst>
              <a:gd name="connsiteX0" fmla="*/ 667571 w 5783342"/>
              <a:gd name="connsiteY0" fmla="*/ 0 h 6210300"/>
              <a:gd name="connsiteX1" fmla="*/ 5115772 w 5783342"/>
              <a:gd name="connsiteY1" fmla="*/ 0 h 6210300"/>
              <a:gd name="connsiteX2" fmla="*/ 5783342 w 5783342"/>
              <a:gd name="connsiteY2" fmla="*/ 667571 h 6210300"/>
              <a:gd name="connsiteX3" fmla="*/ 5783342 w 5783342"/>
              <a:gd name="connsiteY3" fmla="*/ 5542729 h 6210300"/>
              <a:gd name="connsiteX4" fmla="*/ 5115772 w 5783342"/>
              <a:gd name="connsiteY4" fmla="*/ 6210300 h 6210300"/>
              <a:gd name="connsiteX5" fmla="*/ 667571 w 5783342"/>
              <a:gd name="connsiteY5" fmla="*/ 6210300 h 6210300"/>
              <a:gd name="connsiteX6" fmla="*/ 0 w 5783342"/>
              <a:gd name="connsiteY6" fmla="*/ 5542729 h 6210300"/>
              <a:gd name="connsiteX7" fmla="*/ 0 w 5783342"/>
              <a:gd name="connsiteY7" fmla="*/ 667571 h 6210300"/>
              <a:gd name="connsiteX8" fmla="*/ 667571 w 5783342"/>
              <a:gd name="connsiteY8" fmla="*/ 0 h 621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83342" h="6210300">
                <a:moveTo>
                  <a:pt x="667571" y="0"/>
                </a:moveTo>
                <a:lnTo>
                  <a:pt x="5115772" y="0"/>
                </a:lnTo>
                <a:cubicBezTo>
                  <a:pt x="5484460" y="0"/>
                  <a:pt x="5783342" y="298882"/>
                  <a:pt x="5783342" y="667571"/>
                </a:cubicBezTo>
                <a:lnTo>
                  <a:pt x="5783342" y="5542729"/>
                </a:lnTo>
                <a:cubicBezTo>
                  <a:pt x="5783342" y="5911418"/>
                  <a:pt x="5484460" y="6210300"/>
                  <a:pt x="5115772" y="6210300"/>
                </a:cubicBezTo>
                <a:lnTo>
                  <a:pt x="667571" y="6210300"/>
                </a:lnTo>
                <a:cubicBezTo>
                  <a:pt x="298882" y="6210300"/>
                  <a:pt x="0" y="5911418"/>
                  <a:pt x="0" y="5542729"/>
                </a:cubicBezTo>
                <a:lnTo>
                  <a:pt x="0" y="667571"/>
                </a:lnTo>
                <a:cubicBezTo>
                  <a:pt x="0" y="298882"/>
                  <a:pt x="298882" y="0"/>
                  <a:pt x="66757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047FC83-9EEB-44F3-9B43-372D1C09D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2300" y="1847850"/>
            <a:ext cx="2609850" cy="5010150"/>
          </a:xfrm>
          <a:custGeom>
            <a:avLst/>
            <a:gdLst>
              <a:gd name="connsiteX0" fmla="*/ 0 w 2609850"/>
              <a:gd name="connsiteY0" fmla="*/ 0 h 5010150"/>
              <a:gd name="connsiteX1" fmla="*/ 2609850 w 2609850"/>
              <a:gd name="connsiteY1" fmla="*/ 0 h 5010150"/>
              <a:gd name="connsiteX2" fmla="*/ 2609850 w 2609850"/>
              <a:gd name="connsiteY2" fmla="*/ 5010150 h 5010150"/>
              <a:gd name="connsiteX3" fmla="*/ 0 w 2609850"/>
              <a:gd name="connsiteY3" fmla="*/ 5010150 h 50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850" h="5010150">
                <a:moveTo>
                  <a:pt x="0" y="0"/>
                </a:moveTo>
                <a:lnTo>
                  <a:pt x="2609850" y="0"/>
                </a:lnTo>
                <a:lnTo>
                  <a:pt x="2609850" y="5010150"/>
                </a:lnTo>
                <a:lnTo>
                  <a:pt x="0" y="50101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4A6A-8556-49EE-8617-BCB001A1DE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2600" y="0"/>
            <a:ext cx="10439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A4A6A-8556-49EE-8617-BCB001A1DE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BA8F76-6F3C-462F-B1E8-A078BDEE23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233714"/>
            <a:ext cx="4528457" cy="4470400"/>
          </a:xfrm>
          <a:custGeom>
            <a:avLst/>
            <a:gdLst>
              <a:gd name="connsiteX0" fmla="*/ 0 w 4528457"/>
              <a:gd name="connsiteY0" fmla="*/ 0 h 4470400"/>
              <a:gd name="connsiteX1" fmla="*/ 3783375 w 4528457"/>
              <a:gd name="connsiteY1" fmla="*/ 0 h 4470400"/>
              <a:gd name="connsiteX2" fmla="*/ 4528457 w 4528457"/>
              <a:gd name="connsiteY2" fmla="*/ 745082 h 4470400"/>
              <a:gd name="connsiteX3" fmla="*/ 4528457 w 4528457"/>
              <a:gd name="connsiteY3" fmla="*/ 3725318 h 4470400"/>
              <a:gd name="connsiteX4" fmla="*/ 3783375 w 4528457"/>
              <a:gd name="connsiteY4" fmla="*/ 4470400 h 4470400"/>
              <a:gd name="connsiteX5" fmla="*/ 0 w 4528457"/>
              <a:gd name="connsiteY5" fmla="*/ 44704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8457" h="4470400">
                <a:moveTo>
                  <a:pt x="0" y="0"/>
                </a:moveTo>
                <a:lnTo>
                  <a:pt x="3783375" y="0"/>
                </a:lnTo>
                <a:cubicBezTo>
                  <a:pt x="4194872" y="0"/>
                  <a:pt x="4528457" y="333585"/>
                  <a:pt x="4528457" y="745082"/>
                </a:cubicBezTo>
                <a:lnTo>
                  <a:pt x="4528457" y="3725318"/>
                </a:lnTo>
                <a:cubicBezTo>
                  <a:pt x="4528457" y="4136815"/>
                  <a:pt x="4194872" y="4470400"/>
                  <a:pt x="3783375" y="4470400"/>
                </a:cubicBezTo>
                <a:lnTo>
                  <a:pt x="0" y="4470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6750203-D509-4C4A-A2A1-631CEDB557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2125" y="2641605"/>
            <a:ext cx="4867275" cy="2396420"/>
          </a:xfrm>
          <a:custGeom>
            <a:avLst/>
            <a:gdLst>
              <a:gd name="connsiteX0" fmla="*/ 320186 w 4867275"/>
              <a:gd name="connsiteY0" fmla="*/ 0 h 2396420"/>
              <a:gd name="connsiteX1" fmla="*/ 4547089 w 4867275"/>
              <a:gd name="connsiteY1" fmla="*/ 0 h 2396420"/>
              <a:gd name="connsiteX2" fmla="*/ 4867275 w 4867275"/>
              <a:gd name="connsiteY2" fmla="*/ 320186 h 2396420"/>
              <a:gd name="connsiteX3" fmla="*/ 4867275 w 4867275"/>
              <a:gd name="connsiteY3" fmla="*/ 2076234 h 2396420"/>
              <a:gd name="connsiteX4" fmla="*/ 4547089 w 4867275"/>
              <a:gd name="connsiteY4" fmla="*/ 2396420 h 2396420"/>
              <a:gd name="connsiteX5" fmla="*/ 320186 w 4867275"/>
              <a:gd name="connsiteY5" fmla="*/ 2396420 h 2396420"/>
              <a:gd name="connsiteX6" fmla="*/ 0 w 4867275"/>
              <a:gd name="connsiteY6" fmla="*/ 2076234 h 2396420"/>
              <a:gd name="connsiteX7" fmla="*/ 0 w 4867275"/>
              <a:gd name="connsiteY7" fmla="*/ 320186 h 2396420"/>
              <a:gd name="connsiteX8" fmla="*/ 320186 w 4867275"/>
              <a:gd name="connsiteY8" fmla="*/ 0 h 23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5" h="2396420">
                <a:moveTo>
                  <a:pt x="320186" y="0"/>
                </a:moveTo>
                <a:lnTo>
                  <a:pt x="4547089" y="0"/>
                </a:lnTo>
                <a:cubicBezTo>
                  <a:pt x="4723923" y="0"/>
                  <a:pt x="4867275" y="143352"/>
                  <a:pt x="4867275" y="320186"/>
                </a:cubicBezTo>
                <a:lnTo>
                  <a:pt x="4867275" y="2076234"/>
                </a:lnTo>
                <a:cubicBezTo>
                  <a:pt x="4867275" y="2253068"/>
                  <a:pt x="4723923" y="2396420"/>
                  <a:pt x="4547089" y="2396420"/>
                </a:cubicBezTo>
                <a:lnTo>
                  <a:pt x="320186" y="2396420"/>
                </a:lnTo>
                <a:cubicBezTo>
                  <a:pt x="143352" y="2396420"/>
                  <a:pt x="0" y="2253068"/>
                  <a:pt x="0" y="2076234"/>
                </a:cubicBezTo>
                <a:lnTo>
                  <a:pt x="0" y="320186"/>
                </a:lnTo>
                <a:cubicBezTo>
                  <a:pt x="0" y="143352"/>
                  <a:pt x="143352" y="0"/>
                  <a:pt x="3201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87400" dist="355600" dir="5400000" sx="87000" sy="87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BC85D0-9678-416D-82EB-6E4FAC3AF2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0600" y="2641605"/>
            <a:ext cx="2305050" cy="2396420"/>
          </a:xfrm>
          <a:custGeom>
            <a:avLst/>
            <a:gdLst>
              <a:gd name="connsiteX0" fmla="*/ 307978 w 2305050"/>
              <a:gd name="connsiteY0" fmla="*/ 0 h 2396420"/>
              <a:gd name="connsiteX1" fmla="*/ 1997072 w 2305050"/>
              <a:gd name="connsiteY1" fmla="*/ 0 h 2396420"/>
              <a:gd name="connsiteX2" fmla="*/ 2305050 w 2305050"/>
              <a:gd name="connsiteY2" fmla="*/ 307978 h 2396420"/>
              <a:gd name="connsiteX3" fmla="*/ 2305050 w 2305050"/>
              <a:gd name="connsiteY3" fmla="*/ 2088442 h 2396420"/>
              <a:gd name="connsiteX4" fmla="*/ 1997072 w 2305050"/>
              <a:gd name="connsiteY4" fmla="*/ 2396420 h 2396420"/>
              <a:gd name="connsiteX5" fmla="*/ 307978 w 2305050"/>
              <a:gd name="connsiteY5" fmla="*/ 2396420 h 2396420"/>
              <a:gd name="connsiteX6" fmla="*/ 0 w 2305050"/>
              <a:gd name="connsiteY6" fmla="*/ 2088442 h 2396420"/>
              <a:gd name="connsiteX7" fmla="*/ 0 w 2305050"/>
              <a:gd name="connsiteY7" fmla="*/ 307978 h 2396420"/>
              <a:gd name="connsiteX8" fmla="*/ 307978 w 2305050"/>
              <a:gd name="connsiteY8" fmla="*/ 0 h 23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050" h="2396420">
                <a:moveTo>
                  <a:pt x="307978" y="0"/>
                </a:moveTo>
                <a:lnTo>
                  <a:pt x="1997072" y="0"/>
                </a:lnTo>
                <a:cubicBezTo>
                  <a:pt x="2167164" y="0"/>
                  <a:pt x="2305050" y="137886"/>
                  <a:pt x="2305050" y="307978"/>
                </a:cubicBezTo>
                <a:lnTo>
                  <a:pt x="2305050" y="2088442"/>
                </a:lnTo>
                <a:cubicBezTo>
                  <a:pt x="2305050" y="2258534"/>
                  <a:pt x="2167164" y="2396420"/>
                  <a:pt x="1997072" y="2396420"/>
                </a:cubicBezTo>
                <a:lnTo>
                  <a:pt x="307978" y="2396420"/>
                </a:lnTo>
                <a:cubicBezTo>
                  <a:pt x="137886" y="2396420"/>
                  <a:pt x="0" y="2258534"/>
                  <a:pt x="0" y="2088442"/>
                </a:cubicBezTo>
                <a:lnTo>
                  <a:pt x="0" y="307978"/>
                </a:lnTo>
                <a:cubicBezTo>
                  <a:pt x="0" y="137886"/>
                  <a:pt x="137886" y="0"/>
                  <a:pt x="307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87400" dist="355600" dir="5400000" sx="87000" sy="87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40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6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4864D53-A96B-4921-B269-412532581B6C}"/>
              </a:ext>
            </a:extLst>
          </p:cNvPr>
          <p:cNvSpPr txBox="1"/>
          <p:nvPr userDrawn="1"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19F04-8522-4F8B-ADB2-277387ED2A86}"/>
              </a:ext>
            </a:extLst>
          </p:cNvPr>
          <p:cNvSpPr txBox="1"/>
          <p:nvPr userDrawn="1"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68BFC8-C9A0-4183-96E2-09297FC6E0C1}"/>
              </a:ext>
            </a:extLst>
          </p:cNvPr>
          <p:cNvSpPr txBox="1"/>
          <p:nvPr userDrawn="1"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‹#›</a:t>
            </a:fld>
            <a:endParaRPr lang="id-ID" sz="1100" b="1" i="0" strike="noStrike" spc="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2AD2E-7AD3-46E1-803D-EB0B79CFAA13}"/>
              </a:ext>
            </a:extLst>
          </p:cNvPr>
          <p:cNvGrpSpPr/>
          <p:nvPr userDrawn="1"/>
        </p:nvGrpSpPr>
        <p:grpSpPr>
          <a:xfrm>
            <a:off x="209567" y="6008297"/>
            <a:ext cx="130952" cy="603494"/>
            <a:chOff x="209567" y="6045896"/>
            <a:chExt cx="102814" cy="473820"/>
          </a:xfrm>
        </p:grpSpPr>
        <p:pic>
          <p:nvPicPr>
            <p:cNvPr id="9" name="8f512ee0-7b29-4691-9d21-68d3086c190c">
              <a:extLst>
                <a:ext uri="{FF2B5EF4-FFF2-40B4-BE49-F238E27FC236}">
                  <a16:creationId xmlns:a16="http://schemas.microsoft.com/office/drawing/2014/main" id="{19540CC7-ABCB-46A2-A5B0-D36F950268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10" name="2f640e7e-3113-4cd3-be4c-d576bca17f5b">
              <a:extLst>
                <a:ext uri="{FF2B5EF4-FFF2-40B4-BE49-F238E27FC236}">
                  <a16:creationId xmlns:a16="http://schemas.microsoft.com/office/drawing/2014/main" id="{E93820BC-EDC0-43EC-A4B6-A3A33EF2A7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11" name="c6b6852a-8caa-4624-bd4b-b59c68b17755">
              <a:extLst>
                <a:ext uri="{FF2B5EF4-FFF2-40B4-BE49-F238E27FC236}">
                  <a16:creationId xmlns:a16="http://schemas.microsoft.com/office/drawing/2014/main" id="{31D3EAFB-E2A3-4A6A-A7AE-3C903A2D4F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3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84" r:id="rId3"/>
    <p:sldLayoutId id="2147483688" r:id="rId4"/>
    <p:sldLayoutId id="2147483676" r:id="rId5"/>
    <p:sldLayoutId id="2147483659" r:id="rId6"/>
    <p:sldLayoutId id="2147483686" r:id="rId7"/>
    <p:sldLayoutId id="2147483685" r:id="rId8"/>
    <p:sldLayoutId id="2147483683" r:id="rId9"/>
    <p:sldLayoutId id="2147483682" r:id="rId10"/>
    <p:sldLayoutId id="2147483675" r:id="rId11"/>
    <p:sldLayoutId id="2147483673" r:id="rId12"/>
    <p:sldLayoutId id="2147483672" r:id="rId13"/>
    <p:sldLayoutId id="2147483671" r:id="rId14"/>
    <p:sldLayoutId id="2147483670" r:id="rId15"/>
    <p:sldLayoutId id="2147483668" r:id="rId16"/>
    <p:sldLayoutId id="2147483667" r:id="rId17"/>
    <p:sldLayoutId id="2147483666" r:id="rId18"/>
    <p:sldLayoutId id="2147483663" r:id="rId19"/>
    <p:sldLayoutId id="2147483662" r:id="rId20"/>
    <p:sldLayoutId id="2147483660" r:id="rId21"/>
    <p:sldLayoutId id="2147483664" r:id="rId22"/>
    <p:sldLayoutId id="2147483657" r:id="rId23"/>
    <p:sldLayoutId id="2147483665" r:id="rId24"/>
    <p:sldLayoutId id="2147483653" r:id="rId25"/>
    <p:sldLayoutId id="2147483654" r:id="rId26"/>
    <p:sldLayoutId id="2147483679" r:id="rId27"/>
    <p:sldLayoutId id="2147483656" r:id="rId28"/>
    <p:sldLayoutId id="2147483658" r:id="rId29"/>
    <p:sldLayoutId id="2147483687" r:id="rId30"/>
    <p:sldLayoutId id="2147483681" r:id="rId31"/>
    <p:sldLayoutId id="2147483680" r:id="rId32"/>
    <p:sldLayoutId id="2147483669" r:id="rId33"/>
    <p:sldLayoutId id="2147483674" r:id="rId34"/>
    <p:sldLayoutId id="2147483652" r:id="rId35"/>
    <p:sldLayoutId id="2147483677" r:id="rId36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4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orient="horz" pos="312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pos="3840" userDrawn="1">
          <p15:clr>
            <a:srgbClr val="FDE53C"/>
          </p15:clr>
        </p15:guide>
        <p15:guide id="6" orient="horz" pos="2160">
          <p15:clr>
            <a:srgbClr val="A4A3A4"/>
          </p15:clr>
        </p15:guide>
        <p15:guide id="7" orient="horz" pos="408">
          <p15:clr>
            <a:srgbClr val="F26B43"/>
          </p15:clr>
        </p15:guide>
        <p15:guide id="8" orient="horz" pos="3912">
          <p15:clr>
            <a:srgbClr val="F26B43"/>
          </p15:clr>
        </p15:guide>
        <p15:guide id="9" pos="2088" userDrawn="1">
          <p15:clr>
            <a:srgbClr val="FDE53C"/>
          </p15:clr>
        </p15:guide>
        <p15:guide id="10" pos="5592" userDrawn="1">
          <p15:clr>
            <a:srgbClr val="FDE53C"/>
          </p15:clr>
        </p15:guide>
        <p15:guide id="11" pos="624" userDrawn="1">
          <p15:clr>
            <a:srgbClr val="FDE53C"/>
          </p15:clr>
        </p15:guide>
        <p15:guide id="12" pos="7056" userDrawn="1">
          <p15:clr>
            <a:srgbClr val="FDE53C"/>
          </p15:clr>
        </p15:guide>
        <p15:guide id="13" pos="1104" userDrawn="1">
          <p15:clr>
            <a:srgbClr val="5ACBF0"/>
          </p15:clr>
        </p15:guide>
        <p15:guide id="14" pos="657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ico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5">
            <a:extLst>
              <a:ext uri="{FF2B5EF4-FFF2-40B4-BE49-F238E27FC236}">
                <a16:creationId xmlns:a16="http://schemas.microsoft.com/office/drawing/2014/main" id="{DAEDBB2E-2607-4ACD-BC30-D4D64C8A9DBD}"/>
              </a:ext>
            </a:extLst>
          </p:cNvPr>
          <p:cNvGrpSpPr/>
          <p:nvPr/>
        </p:nvGrpSpPr>
        <p:grpSpPr>
          <a:xfrm>
            <a:off x="2209800" y="-457200"/>
            <a:ext cx="7772400" cy="7772400"/>
            <a:chOff x="2209800" y="-457200"/>
            <a:chExt cx="7772400" cy="7772400"/>
          </a:xfrm>
          <a:effectLst>
            <a:outerShdw blurRad="381000" dist="38100" dir="5400000" algn="t" rotWithShape="0">
              <a:schemeClr val="accent4">
                <a:alpha val="29000"/>
              </a:schemeClr>
            </a:outerShdw>
          </a:effectLst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700A55A1-30D3-4272-BE86-B27C92831C46}"/>
                </a:ext>
              </a:extLst>
            </p:cNvPr>
            <p:cNvSpPr/>
            <p:nvPr/>
          </p:nvSpPr>
          <p:spPr>
            <a:xfrm>
              <a:off x="3714750" y="1047750"/>
              <a:ext cx="4762500" cy="4762500"/>
            </a:xfrm>
            <a:prstGeom prst="arc">
              <a:avLst>
                <a:gd name="adj1" fmla="val 16200000"/>
                <a:gd name="adj2" fmla="val 10924138"/>
              </a:avLst>
            </a:prstGeom>
            <a:ln w="187325" cap="rnd">
              <a:gradFill flip="none" rotWithShape="1">
                <a:gsLst>
                  <a:gs pos="0">
                    <a:schemeClr val="accent2"/>
                  </a:gs>
                  <a:gs pos="72000">
                    <a:schemeClr val="accent1">
                      <a:alpha val="0"/>
                    </a:schemeClr>
                  </a:gs>
                  <a:gs pos="100000">
                    <a:schemeClr val="accent4"/>
                  </a:gs>
                  <a:gs pos="56628">
                    <a:schemeClr val="accent1"/>
                  </a:gs>
                  <a:gs pos="39000">
                    <a:schemeClr val="accent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AEB45280-649E-48CC-9E62-C066FADA0026}"/>
                </a:ext>
              </a:extLst>
            </p:cNvPr>
            <p:cNvSpPr/>
            <p:nvPr/>
          </p:nvSpPr>
          <p:spPr>
            <a:xfrm>
              <a:off x="2209800" y="-457200"/>
              <a:ext cx="7772400" cy="7772400"/>
            </a:xfrm>
            <a:prstGeom prst="arc">
              <a:avLst>
                <a:gd name="adj1" fmla="val 16200000"/>
                <a:gd name="adj2" fmla="val 10924138"/>
              </a:avLst>
            </a:prstGeom>
            <a:ln w="187325" cap="rnd">
              <a:gradFill flip="none" rotWithShape="1">
                <a:gsLst>
                  <a:gs pos="0">
                    <a:schemeClr val="accent2"/>
                  </a:gs>
                  <a:gs pos="59000">
                    <a:schemeClr val="accent4"/>
                  </a:gs>
                  <a:gs pos="55000">
                    <a:schemeClr val="accent4">
                      <a:alpha val="0"/>
                    </a:schemeClr>
                  </a:gs>
                  <a:gs pos="44000">
                    <a:schemeClr val="accent4">
                      <a:alpha val="0"/>
                    </a:schemeClr>
                  </a:gs>
                  <a:gs pos="100000">
                    <a:schemeClr val="accent1"/>
                  </a:gs>
                  <a:gs pos="40000">
                    <a:schemeClr val="accent4"/>
                  </a:gs>
                  <a:gs pos="28000">
                    <a:schemeClr val="accent3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968A1DD-D1B5-4689-BA19-F67E38008A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  <a:alpha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D1D6E0-94F8-41E0-A986-C502243F4E5B}"/>
              </a:ext>
            </a:extLst>
          </p:cNvPr>
          <p:cNvSpPr txBox="1"/>
          <p:nvPr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B15FCF-D0AD-4AB4-A0F3-784D8EAE44EE}"/>
              </a:ext>
            </a:extLst>
          </p:cNvPr>
          <p:cNvSpPr txBox="1"/>
          <p:nvPr/>
        </p:nvSpPr>
        <p:spPr>
          <a:xfrm>
            <a:off x="9653826" y="6231661"/>
            <a:ext cx="293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SPRING 2022</a:t>
            </a:r>
          </a:p>
          <a:p>
            <a:r>
              <a:rPr lang="en-US" sz="1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CPS3601 FINAL PROJECT</a:t>
            </a:r>
          </a:p>
        </p:txBody>
      </p:sp>
      <p:grpSp>
        <p:nvGrpSpPr>
          <p:cNvPr id="48" name="Group 16">
            <a:extLst>
              <a:ext uri="{FF2B5EF4-FFF2-40B4-BE49-F238E27FC236}">
                <a16:creationId xmlns:a16="http://schemas.microsoft.com/office/drawing/2014/main" id="{B6176ADC-2B6E-4C8D-A87D-858A4847F005}"/>
              </a:ext>
            </a:extLst>
          </p:cNvPr>
          <p:cNvGrpSpPr/>
          <p:nvPr/>
        </p:nvGrpSpPr>
        <p:grpSpPr>
          <a:xfrm>
            <a:off x="1371600" y="-1295400"/>
            <a:ext cx="9448800" cy="9448800"/>
            <a:chOff x="1371600" y="-1295400"/>
            <a:chExt cx="9448800" cy="9448800"/>
          </a:xfrm>
          <a:effectLst>
            <a:outerShdw blurRad="381000" dist="38100" dir="5400000" algn="t" rotWithShape="0">
              <a:schemeClr val="accent4">
                <a:alpha val="29000"/>
              </a:schemeClr>
            </a:outerShdw>
          </a:effectLst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863F252-F979-4D40-B5CE-B1E2EE9DE8BE}"/>
                </a:ext>
              </a:extLst>
            </p:cNvPr>
            <p:cNvSpPr/>
            <p:nvPr/>
          </p:nvSpPr>
          <p:spPr>
            <a:xfrm rot="14955505">
              <a:off x="2971800" y="304800"/>
              <a:ext cx="6248400" cy="6248400"/>
            </a:xfrm>
            <a:prstGeom prst="arc">
              <a:avLst>
                <a:gd name="adj1" fmla="val 16200000"/>
                <a:gd name="adj2" fmla="val 10924138"/>
              </a:avLst>
            </a:prstGeom>
            <a:ln w="187325" cap="rnd">
              <a:gradFill flip="none" rotWithShape="1">
                <a:gsLst>
                  <a:gs pos="24000">
                    <a:schemeClr val="accent2"/>
                  </a:gs>
                  <a:gs pos="9000">
                    <a:schemeClr val="accent2"/>
                  </a:gs>
                  <a:gs pos="21100">
                    <a:schemeClr val="accent2">
                      <a:alpha val="0"/>
                    </a:schemeClr>
                  </a:gs>
                  <a:gs pos="14000">
                    <a:schemeClr val="accent2">
                      <a:alpha val="0"/>
                    </a:schemeClr>
                  </a:gs>
                  <a:gs pos="0">
                    <a:schemeClr val="accent2"/>
                  </a:gs>
                  <a:gs pos="72000">
                    <a:schemeClr val="accent3">
                      <a:alpha val="0"/>
                    </a:schemeClr>
                  </a:gs>
                  <a:gs pos="100000">
                    <a:schemeClr val="accent4"/>
                  </a:gs>
                  <a:gs pos="56628">
                    <a:schemeClr val="accent3"/>
                  </a:gs>
                  <a:gs pos="39000">
                    <a:schemeClr val="accent3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23102DEE-ABE3-47A8-945A-9D7F2DA61DD8}"/>
                </a:ext>
              </a:extLst>
            </p:cNvPr>
            <p:cNvSpPr/>
            <p:nvPr/>
          </p:nvSpPr>
          <p:spPr>
            <a:xfrm rot="5400000">
              <a:off x="1371600" y="-1295400"/>
              <a:ext cx="9448800" cy="9448800"/>
            </a:xfrm>
            <a:prstGeom prst="arc">
              <a:avLst>
                <a:gd name="adj1" fmla="val 16200000"/>
                <a:gd name="adj2" fmla="val 10924138"/>
              </a:avLst>
            </a:prstGeom>
            <a:ln w="187325" cap="rnd">
              <a:gradFill flip="none" rotWithShape="1">
                <a:gsLst>
                  <a:gs pos="24000">
                    <a:schemeClr val="accent2"/>
                  </a:gs>
                  <a:gs pos="9000">
                    <a:schemeClr val="accent2"/>
                  </a:gs>
                  <a:gs pos="21100">
                    <a:schemeClr val="accent2">
                      <a:alpha val="0"/>
                    </a:schemeClr>
                  </a:gs>
                  <a:gs pos="14000">
                    <a:schemeClr val="accent2">
                      <a:alpha val="0"/>
                    </a:schemeClr>
                  </a:gs>
                  <a:gs pos="0">
                    <a:schemeClr val="accent2"/>
                  </a:gs>
                  <a:gs pos="72000">
                    <a:schemeClr val="accent1">
                      <a:alpha val="0"/>
                    </a:schemeClr>
                  </a:gs>
                  <a:gs pos="100000">
                    <a:schemeClr val="accent4"/>
                  </a:gs>
                  <a:gs pos="56628">
                    <a:schemeClr val="accent1"/>
                  </a:gs>
                  <a:gs pos="39000">
                    <a:schemeClr val="accent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3E32889-1D7E-4887-9DC5-A6150AA4B620}"/>
              </a:ext>
            </a:extLst>
          </p:cNvPr>
          <p:cNvSpPr txBox="1"/>
          <p:nvPr/>
        </p:nvSpPr>
        <p:spPr>
          <a:xfrm>
            <a:off x="3825330" y="3963529"/>
            <a:ext cx="4596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400" spc="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謠言止於「機」智者</a:t>
            </a:r>
            <a:endParaRPr lang="en-GB" sz="2400" spc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24FC2E-4C7D-8862-9727-6CE30A8A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57" y="436167"/>
            <a:ext cx="3480912" cy="287966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4FC8D7-D300-A2CB-69F6-B584AE50C6A5}"/>
              </a:ext>
            </a:extLst>
          </p:cNvPr>
          <p:cNvSpPr/>
          <p:nvPr/>
        </p:nvSpPr>
        <p:spPr>
          <a:xfrm>
            <a:off x="2209800" y="2870778"/>
            <a:ext cx="7444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RUMOR DEFENDER</a:t>
            </a:r>
            <a:endParaRPr lang="en-US" altLang="zh-CN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" dur="1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4" dur="9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BF9FC5-BC8C-0596-B5CE-49398F6F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7" y="1114915"/>
            <a:ext cx="12192000" cy="2657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7D6CD-8017-F509-DAD8-F6A7B4B8D06C}"/>
              </a:ext>
            </a:extLst>
          </p:cNvPr>
          <p:cNvSpPr txBox="1"/>
          <p:nvPr/>
        </p:nvSpPr>
        <p:spPr>
          <a:xfrm>
            <a:off x="1207363" y="4580878"/>
            <a:ext cx="862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Weibo content is under the </a:t>
            </a:r>
            <a:r>
              <a:rPr lang="en-US" b="1" dirty="0"/>
              <a:t>class="detail_wbtext_4CRf9" </a:t>
            </a:r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5078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A90E8C-236A-688F-3A61-66607142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1" y="1567359"/>
            <a:ext cx="5921253" cy="4983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C3A9F-4F31-2D76-BCBC-0D846C41F8C6}"/>
              </a:ext>
            </a:extLst>
          </p:cNvPr>
          <p:cNvSpPr txBox="1"/>
          <p:nvPr/>
        </p:nvSpPr>
        <p:spPr>
          <a:xfrm>
            <a:off x="674703" y="875359"/>
            <a:ext cx="631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Rumor-like texts posted on official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51196-376F-EAED-50B9-19E5A081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202" y="1689368"/>
            <a:ext cx="3132091" cy="1188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0133E4-1809-DA81-7D8F-3698195742DE}"/>
              </a:ext>
            </a:extLst>
          </p:cNvPr>
          <p:cNvCxnSpPr/>
          <p:nvPr/>
        </p:nvCxnSpPr>
        <p:spPr>
          <a:xfrm>
            <a:off x="9792070" y="2878191"/>
            <a:ext cx="103868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29CD28-CE3E-FBAB-2F4C-E7A1520E5A95}"/>
              </a:ext>
            </a:extLst>
          </p:cNvPr>
          <p:cNvCxnSpPr/>
          <p:nvPr/>
        </p:nvCxnSpPr>
        <p:spPr>
          <a:xfrm flipV="1">
            <a:off x="10386874" y="2878191"/>
            <a:ext cx="0" cy="3799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16CE36B-8334-CF41-CC19-2086D2CE8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477" y="3610993"/>
            <a:ext cx="3223539" cy="137171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A84A15-199E-F419-BAEE-A479E5BA8CE1}"/>
              </a:ext>
            </a:extLst>
          </p:cNvPr>
          <p:cNvCxnSpPr/>
          <p:nvPr/>
        </p:nvCxnSpPr>
        <p:spPr>
          <a:xfrm>
            <a:off x="9907480" y="4982712"/>
            <a:ext cx="107481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ABF64B-8777-F6D6-D3F5-F74E303D3B36}"/>
              </a:ext>
            </a:extLst>
          </p:cNvPr>
          <p:cNvCxnSpPr/>
          <p:nvPr/>
        </p:nvCxnSpPr>
        <p:spPr>
          <a:xfrm flipV="1">
            <a:off x="10386874" y="4982712"/>
            <a:ext cx="0" cy="4770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6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07"/>
          <p:cNvGrpSpPr/>
          <p:nvPr/>
        </p:nvGrpSpPr>
        <p:grpSpPr>
          <a:xfrm>
            <a:off x="8104590" y="-343934"/>
            <a:ext cx="3131625" cy="3399234"/>
            <a:chOff x="5382262" y="2067881"/>
            <a:chExt cx="3131625" cy="3399234"/>
          </a:xfrm>
        </p:grpSpPr>
        <p:sp>
          <p:nvSpPr>
            <p:cNvPr id="42" name="Freeform: Shape 41"/>
            <p:cNvSpPr/>
            <p:nvPr/>
          </p:nvSpPr>
          <p:spPr>
            <a:xfrm rot="3600000" flipV="1">
              <a:off x="5185509" y="3210443"/>
              <a:ext cx="2607125" cy="1906219"/>
            </a:xfrm>
            <a:custGeom>
              <a:avLst/>
              <a:gdLst>
                <a:gd name="connsiteX0" fmla="*/ 1039912 w 2607125"/>
                <a:gd name="connsiteY0" fmla="*/ 712600 h 1906219"/>
                <a:gd name="connsiteX1" fmla="*/ 1893687 w 2607125"/>
                <a:gd name="connsiteY1" fmla="*/ 1566376 h 1906219"/>
                <a:gd name="connsiteX2" fmla="*/ 1900867 w 2607125"/>
                <a:gd name="connsiteY2" fmla="*/ 1566376 h 1906219"/>
                <a:gd name="connsiteX3" fmla="*/ 1902004 w 2607125"/>
                <a:gd name="connsiteY3" fmla="*/ 1588886 h 1906219"/>
                <a:gd name="connsiteX4" fmla="*/ 2253652 w 2607125"/>
                <a:gd name="connsiteY4" fmla="*/ 1906219 h 1906219"/>
                <a:gd name="connsiteX5" fmla="*/ 2607125 w 2607125"/>
                <a:gd name="connsiteY5" fmla="*/ 1552746 h 1906219"/>
                <a:gd name="connsiteX6" fmla="*/ 2605300 w 2607125"/>
                <a:gd name="connsiteY6" fmla="*/ 1516605 h 1906219"/>
                <a:gd name="connsiteX7" fmla="*/ 2604972 w 2607125"/>
                <a:gd name="connsiteY7" fmla="*/ 1514461 h 1906219"/>
                <a:gd name="connsiteX8" fmla="*/ 2604247 w 2607125"/>
                <a:gd name="connsiteY8" fmla="*/ 1485821 h 1906219"/>
                <a:gd name="connsiteX9" fmla="*/ 1039912 w 2607125"/>
                <a:gd name="connsiteY9" fmla="*/ 0 h 1906219"/>
                <a:gd name="connsiteX10" fmla="*/ 0 w 2607125"/>
                <a:gd name="connsiteY10" fmla="*/ 396661 h 1906219"/>
                <a:gd name="connsiteX11" fmla="*/ 505830 w 2607125"/>
                <a:gd name="connsiteY11" fmla="*/ 902491 h 1906219"/>
                <a:gd name="connsiteX12" fmla="*/ 521037 w 2607125"/>
                <a:gd name="connsiteY12" fmla="*/ 888503 h 1906219"/>
                <a:gd name="connsiteX13" fmla="*/ 952670 w 2607125"/>
                <a:gd name="connsiteY13" fmla="*/ 717012 h 1906219"/>
                <a:gd name="connsiteX14" fmla="*/ 1033188 w 2607125"/>
                <a:gd name="connsiteY14" fmla="*/ 712941 h 1906219"/>
                <a:gd name="connsiteX15" fmla="*/ 1039910 w 2607125"/>
                <a:gd name="connsiteY15" fmla="*/ 712600 h 1906219"/>
                <a:gd name="connsiteX16" fmla="*/ 1039911 w 2607125"/>
                <a:gd name="connsiteY16" fmla="*/ 1 h 1906219"/>
                <a:gd name="connsiteX17" fmla="*/ 1033186 w 2607125"/>
                <a:gd name="connsiteY17" fmla="*/ 341 h 1906219"/>
                <a:gd name="connsiteX18" fmla="*/ 879854 w 2607125"/>
                <a:gd name="connsiteY18" fmla="*/ 8093 h 1906219"/>
                <a:gd name="connsiteX19" fmla="*/ 87966 w 2607125"/>
                <a:gd name="connsiteY19" fmla="*/ 322722 h 190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125" h="1906219">
                  <a:moveTo>
                    <a:pt x="1039912" y="712600"/>
                  </a:moveTo>
                  <a:cubicBezTo>
                    <a:pt x="1511129" y="712600"/>
                    <a:pt x="1893687" y="1095159"/>
                    <a:pt x="1893687" y="1566376"/>
                  </a:cubicBezTo>
                  <a:lnTo>
                    <a:pt x="1900867" y="1566376"/>
                  </a:lnTo>
                  <a:lnTo>
                    <a:pt x="1902004" y="1588886"/>
                  </a:lnTo>
                  <a:cubicBezTo>
                    <a:pt x="1920106" y="1767127"/>
                    <a:pt x="2070635" y="1906219"/>
                    <a:pt x="2253652" y="1906219"/>
                  </a:cubicBezTo>
                  <a:cubicBezTo>
                    <a:pt x="2448869" y="1906219"/>
                    <a:pt x="2607125" y="1747964"/>
                    <a:pt x="2607125" y="1552746"/>
                  </a:cubicBezTo>
                  <a:cubicBezTo>
                    <a:pt x="2607125" y="1540545"/>
                    <a:pt x="2606507" y="1528488"/>
                    <a:pt x="2605300" y="1516605"/>
                  </a:cubicBezTo>
                  <a:lnTo>
                    <a:pt x="2604972" y="1514461"/>
                  </a:lnTo>
                  <a:lnTo>
                    <a:pt x="2604247" y="1485821"/>
                  </a:lnTo>
                  <a:cubicBezTo>
                    <a:pt x="2562262" y="658690"/>
                    <a:pt x="1877401" y="0"/>
                    <a:pt x="1039912" y="0"/>
                  </a:cubicBezTo>
                  <a:close/>
                  <a:moveTo>
                    <a:pt x="0" y="396661"/>
                  </a:moveTo>
                  <a:lnTo>
                    <a:pt x="505830" y="902491"/>
                  </a:lnTo>
                  <a:lnTo>
                    <a:pt x="521037" y="888503"/>
                  </a:lnTo>
                  <a:cubicBezTo>
                    <a:pt x="643173" y="794841"/>
                    <a:pt x="791307" y="733420"/>
                    <a:pt x="952670" y="717012"/>
                  </a:cubicBezTo>
                  <a:lnTo>
                    <a:pt x="1033188" y="712941"/>
                  </a:lnTo>
                  <a:lnTo>
                    <a:pt x="1039910" y="712600"/>
                  </a:lnTo>
                  <a:lnTo>
                    <a:pt x="1039911" y="1"/>
                  </a:lnTo>
                  <a:lnTo>
                    <a:pt x="1033186" y="341"/>
                  </a:lnTo>
                  <a:lnTo>
                    <a:pt x="879854" y="8093"/>
                  </a:lnTo>
                  <a:cubicBezTo>
                    <a:pt x="583814" y="38197"/>
                    <a:pt x="312041" y="150883"/>
                    <a:pt x="87966" y="322722"/>
                  </a:cubicBezTo>
                  <a:close/>
                </a:path>
              </a:pathLst>
            </a:custGeom>
            <a:gradFill>
              <a:gsLst>
                <a:gs pos="46000">
                  <a:schemeClr val="accent4">
                    <a:alpha val="6000"/>
                  </a:schemeClr>
                </a:gs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 rot="900000" flipH="1">
              <a:off x="5382262" y="2067881"/>
              <a:ext cx="3131625" cy="2673666"/>
            </a:xfrm>
            <a:custGeom>
              <a:avLst/>
              <a:gdLst>
                <a:gd name="connsiteX0" fmla="*/ 718978 w 3131625"/>
                <a:gd name="connsiteY0" fmla="*/ 1474286 h 2673666"/>
                <a:gd name="connsiteX1" fmla="*/ 3625 w 3131625"/>
                <a:gd name="connsiteY1" fmla="*/ 1474286 h 2673666"/>
                <a:gd name="connsiteX2" fmla="*/ 1371 w 3131625"/>
                <a:gd name="connsiteY2" fmla="*/ 1500302 h 2673666"/>
                <a:gd name="connsiteX3" fmla="*/ 458474 w 3131625"/>
                <a:gd name="connsiteY3" fmla="*/ 2673666 h 2673666"/>
                <a:gd name="connsiteX4" fmla="*/ 962358 w 3131625"/>
                <a:gd name="connsiteY4" fmla="*/ 2169782 h 2673666"/>
                <a:gd name="connsiteX5" fmla="*/ 713434 w 3131625"/>
                <a:gd name="connsiteY5" fmla="*/ 1607037 h 2673666"/>
                <a:gd name="connsiteX6" fmla="*/ 458474 w 3131625"/>
                <a:gd name="connsiteY6" fmla="*/ 458476 h 2673666"/>
                <a:gd name="connsiteX7" fmla="*/ 453961 w 3131625"/>
                <a:gd name="connsiteY7" fmla="*/ 463471 h 2673666"/>
                <a:gd name="connsiteX8" fmla="*/ 351020 w 3131625"/>
                <a:gd name="connsiteY8" fmla="*/ 577375 h 2673666"/>
                <a:gd name="connsiteX9" fmla="*/ 13546 w 3131625"/>
                <a:gd name="connsiteY9" fmla="*/ 1359802 h 2673666"/>
                <a:gd name="connsiteX10" fmla="*/ 3626 w 3131625"/>
                <a:gd name="connsiteY10" fmla="*/ 1474285 h 2673666"/>
                <a:gd name="connsiteX11" fmla="*/ 718979 w 3131625"/>
                <a:gd name="connsiteY11" fmla="*/ 1474285 h 2673666"/>
                <a:gd name="connsiteX12" fmla="*/ 719842 w 3131625"/>
                <a:gd name="connsiteY12" fmla="*/ 1453642 h 2673666"/>
                <a:gd name="connsiteX13" fmla="*/ 903789 w 3131625"/>
                <a:gd name="connsiteY13" fmla="*/ 1027168 h 2673666"/>
                <a:gd name="connsiteX14" fmla="*/ 957846 w 3131625"/>
                <a:gd name="connsiteY14" fmla="*/ 967355 h 2673666"/>
                <a:gd name="connsiteX15" fmla="*/ 962358 w 3131625"/>
                <a:gd name="connsiteY15" fmla="*/ 962361 h 2673666"/>
                <a:gd name="connsiteX16" fmla="*/ 1961987 w 3131625"/>
                <a:gd name="connsiteY16" fmla="*/ 50544 h 2673666"/>
                <a:gd name="connsiteX17" fmla="*/ 458474 w 3131625"/>
                <a:gd name="connsiteY17" fmla="*/ 458474 h 2673666"/>
                <a:gd name="connsiteX18" fmla="*/ 962358 w 3131625"/>
                <a:gd name="connsiteY18" fmla="*/ 962358 h 2673666"/>
                <a:gd name="connsiteX19" fmla="*/ 2169780 w 3131625"/>
                <a:gd name="connsiteY19" fmla="*/ 962358 h 2673666"/>
                <a:gd name="connsiteX20" fmla="*/ 2174857 w 3131625"/>
                <a:gd name="connsiteY20" fmla="*/ 957281 h 2673666"/>
                <a:gd name="connsiteX21" fmla="*/ 2175884 w 3131625"/>
                <a:gd name="connsiteY21" fmla="*/ 958209 h 2673666"/>
                <a:gd name="connsiteX22" fmla="*/ 2169267 w 3131625"/>
                <a:gd name="connsiteY22" fmla="*/ 964826 h 2673666"/>
                <a:gd name="connsiteX23" fmla="*/ 2418192 w 3131625"/>
                <a:gd name="connsiteY23" fmla="*/ 1527570 h 2673666"/>
                <a:gd name="connsiteX24" fmla="*/ 2412648 w 3131625"/>
                <a:gd name="connsiteY24" fmla="*/ 1660322 h 2673666"/>
                <a:gd name="connsiteX25" fmla="*/ 3128000 w 3131625"/>
                <a:gd name="connsiteY25" fmla="*/ 1660322 h 2673666"/>
                <a:gd name="connsiteX26" fmla="*/ 3130255 w 3131625"/>
                <a:gd name="connsiteY26" fmla="*/ 1634306 h 2673666"/>
                <a:gd name="connsiteX27" fmla="*/ 2786070 w 3131625"/>
                <a:gd name="connsiteY27" fmla="*/ 586580 h 2673666"/>
                <a:gd name="connsiteX28" fmla="*/ 2693331 w 3131625"/>
                <a:gd name="connsiteY28" fmla="*/ 483395 h 2673666"/>
                <a:gd name="connsiteX29" fmla="*/ 2664618 w 3131625"/>
                <a:gd name="connsiteY29" fmla="*/ 448243 h 2673666"/>
                <a:gd name="connsiteX30" fmla="*/ 2637773 w 3131625"/>
                <a:gd name="connsiteY30" fmla="*/ 423977 h 2673666"/>
                <a:gd name="connsiteX31" fmla="*/ 2636025 w 3131625"/>
                <a:gd name="connsiteY31" fmla="*/ 422693 h 2673666"/>
                <a:gd name="connsiteX32" fmla="*/ 2615261 w 3131625"/>
                <a:gd name="connsiteY32" fmla="*/ 402956 h 2673666"/>
                <a:gd name="connsiteX33" fmla="*/ 1961987 w 3131625"/>
                <a:gd name="connsiteY33" fmla="*/ 50544 h 267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31625" h="2673666">
                  <a:moveTo>
                    <a:pt x="718978" y="1474286"/>
                  </a:moveTo>
                  <a:lnTo>
                    <a:pt x="3625" y="1474286"/>
                  </a:lnTo>
                  <a:lnTo>
                    <a:pt x="1371" y="1500302"/>
                  </a:lnTo>
                  <a:cubicBezTo>
                    <a:pt x="-16257" y="1922902"/>
                    <a:pt x="136109" y="2351302"/>
                    <a:pt x="458474" y="2673666"/>
                  </a:cubicBezTo>
                  <a:lnTo>
                    <a:pt x="962358" y="2169782"/>
                  </a:lnTo>
                  <a:cubicBezTo>
                    <a:pt x="806169" y="2013593"/>
                    <a:pt x="723195" y="1811742"/>
                    <a:pt x="713434" y="1607037"/>
                  </a:cubicBezTo>
                  <a:close/>
                  <a:moveTo>
                    <a:pt x="458474" y="458476"/>
                  </a:moveTo>
                  <a:lnTo>
                    <a:pt x="453961" y="463471"/>
                  </a:lnTo>
                  <a:lnTo>
                    <a:pt x="351020" y="577375"/>
                  </a:lnTo>
                  <a:cubicBezTo>
                    <a:pt x="162975" y="807994"/>
                    <a:pt x="50483" y="1079848"/>
                    <a:pt x="13546" y="1359802"/>
                  </a:cubicBezTo>
                  <a:lnTo>
                    <a:pt x="3626" y="1474285"/>
                  </a:lnTo>
                  <a:lnTo>
                    <a:pt x="718979" y="1474285"/>
                  </a:lnTo>
                  <a:lnTo>
                    <a:pt x="719842" y="1453642"/>
                  </a:lnTo>
                  <a:cubicBezTo>
                    <a:pt x="739975" y="1301050"/>
                    <a:pt x="801291" y="1152872"/>
                    <a:pt x="903789" y="1027168"/>
                  </a:cubicBezTo>
                  <a:lnTo>
                    <a:pt x="957846" y="967355"/>
                  </a:lnTo>
                  <a:lnTo>
                    <a:pt x="962358" y="962361"/>
                  </a:lnTo>
                  <a:close/>
                  <a:moveTo>
                    <a:pt x="1961987" y="50544"/>
                  </a:moveTo>
                  <a:cubicBezTo>
                    <a:pt x="1441877" y="-84637"/>
                    <a:pt x="865607" y="51340"/>
                    <a:pt x="458474" y="458474"/>
                  </a:cubicBezTo>
                  <a:lnTo>
                    <a:pt x="962358" y="962358"/>
                  </a:lnTo>
                  <a:cubicBezTo>
                    <a:pt x="1295558" y="629157"/>
                    <a:pt x="1836579" y="629157"/>
                    <a:pt x="2169780" y="962358"/>
                  </a:cubicBezTo>
                  <a:lnTo>
                    <a:pt x="2174857" y="957281"/>
                  </a:lnTo>
                  <a:lnTo>
                    <a:pt x="2175884" y="958209"/>
                  </a:lnTo>
                  <a:lnTo>
                    <a:pt x="2169267" y="964826"/>
                  </a:lnTo>
                  <a:cubicBezTo>
                    <a:pt x="2325456" y="1121014"/>
                    <a:pt x="2408431" y="1322865"/>
                    <a:pt x="2418192" y="1527570"/>
                  </a:cubicBezTo>
                  <a:lnTo>
                    <a:pt x="2412648" y="1660322"/>
                  </a:lnTo>
                  <a:lnTo>
                    <a:pt x="3128000" y="1660322"/>
                  </a:lnTo>
                  <a:lnTo>
                    <a:pt x="3130255" y="1634306"/>
                  </a:lnTo>
                  <a:cubicBezTo>
                    <a:pt x="3145679" y="1264531"/>
                    <a:pt x="3030952" y="890315"/>
                    <a:pt x="2786070" y="586580"/>
                  </a:cubicBezTo>
                  <a:lnTo>
                    <a:pt x="2693331" y="483395"/>
                  </a:lnTo>
                  <a:lnTo>
                    <a:pt x="2664618" y="448243"/>
                  </a:lnTo>
                  <a:cubicBezTo>
                    <a:pt x="2655991" y="439616"/>
                    <a:pt x="2647029" y="431527"/>
                    <a:pt x="2637773" y="423977"/>
                  </a:cubicBezTo>
                  <a:lnTo>
                    <a:pt x="2636025" y="422693"/>
                  </a:lnTo>
                  <a:lnTo>
                    <a:pt x="2615261" y="402956"/>
                  </a:lnTo>
                  <a:cubicBezTo>
                    <a:pt x="2423211" y="229461"/>
                    <a:pt x="2198401" y="111991"/>
                    <a:pt x="1961987" y="5054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371600" y="2595207"/>
            <a:ext cx="944880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Rumor Classification Model </a:t>
            </a:r>
          </a:p>
        </p:txBody>
      </p:sp>
      <p:grpSp>
        <p:nvGrpSpPr>
          <p:cNvPr id="44" name="Group 127"/>
          <p:cNvGrpSpPr/>
          <p:nvPr/>
        </p:nvGrpSpPr>
        <p:grpSpPr>
          <a:xfrm>
            <a:off x="7455981" y="-658977"/>
            <a:ext cx="3394793" cy="3046756"/>
            <a:chOff x="6779219" y="1837291"/>
            <a:chExt cx="3394793" cy="3046756"/>
          </a:xfrm>
        </p:grpSpPr>
        <p:sp>
          <p:nvSpPr>
            <p:cNvPr id="45" name="Freeform: Shape 44"/>
            <p:cNvSpPr/>
            <p:nvPr/>
          </p:nvSpPr>
          <p:spPr>
            <a:xfrm rot="900000" flipH="1">
              <a:off x="7409492" y="1837291"/>
              <a:ext cx="2764520" cy="1474283"/>
            </a:xfrm>
            <a:custGeom>
              <a:avLst/>
              <a:gdLst>
                <a:gd name="connsiteX0" fmla="*/ 454847 w 2764520"/>
                <a:gd name="connsiteY0" fmla="*/ 458474 h 1474283"/>
                <a:gd name="connsiteX1" fmla="*/ 450333 w 2764520"/>
                <a:gd name="connsiteY1" fmla="*/ 463470 h 1474283"/>
                <a:gd name="connsiteX2" fmla="*/ 347392 w 2764520"/>
                <a:gd name="connsiteY2" fmla="*/ 577373 h 1474283"/>
                <a:gd name="connsiteX3" fmla="*/ 9918 w 2764520"/>
                <a:gd name="connsiteY3" fmla="*/ 1359799 h 1474283"/>
                <a:gd name="connsiteX4" fmla="*/ 0 w 2764520"/>
                <a:gd name="connsiteY4" fmla="*/ 1474283 h 1474283"/>
                <a:gd name="connsiteX5" fmla="*/ 715352 w 2764520"/>
                <a:gd name="connsiteY5" fmla="*/ 1474283 h 1474283"/>
                <a:gd name="connsiteX6" fmla="*/ 716214 w 2764520"/>
                <a:gd name="connsiteY6" fmla="*/ 1453639 h 1474283"/>
                <a:gd name="connsiteX7" fmla="*/ 900161 w 2764520"/>
                <a:gd name="connsiteY7" fmla="*/ 1027166 h 1474283"/>
                <a:gd name="connsiteX8" fmla="*/ 954218 w 2764520"/>
                <a:gd name="connsiteY8" fmla="*/ 967353 h 1474283"/>
                <a:gd name="connsiteX9" fmla="*/ 958731 w 2764520"/>
                <a:gd name="connsiteY9" fmla="*/ 962359 h 1474283"/>
                <a:gd name="connsiteX10" fmla="*/ 1958359 w 2764520"/>
                <a:gd name="connsiteY10" fmla="*/ 50544 h 1474283"/>
                <a:gd name="connsiteX11" fmla="*/ 454846 w 2764520"/>
                <a:gd name="connsiteY11" fmla="*/ 458472 h 1474283"/>
                <a:gd name="connsiteX12" fmla="*/ 958731 w 2764520"/>
                <a:gd name="connsiteY12" fmla="*/ 962357 h 1474283"/>
                <a:gd name="connsiteX13" fmla="*/ 2166152 w 2764520"/>
                <a:gd name="connsiteY13" fmla="*/ 962357 h 1474283"/>
                <a:gd name="connsiteX14" fmla="*/ 2171229 w 2764520"/>
                <a:gd name="connsiteY14" fmla="*/ 957280 h 1474283"/>
                <a:gd name="connsiteX15" fmla="*/ 2187950 w 2764520"/>
                <a:gd name="connsiteY15" fmla="*/ 972393 h 1474283"/>
                <a:gd name="connsiteX16" fmla="*/ 2660991 w 2764520"/>
                <a:gd name="connsiteY16" fmla="*/ 948129 h 1474283"/>
                <a:gd name="connsiteX17" fmla="*/ 2660991 w 2764520"/>
                <a:gd name="connsiteY17" fmla="*/ 448243 h 1474283"/>
                <a:gd name="connsiteX18" fmla="*/ 2634145 w 2764520"/>
                <a:gd name="connsiteY18" fmla="*/ 423977 h 1474283"/>
                <a:gd name="connsiteX19" fmla="*/ 2632397 w 2764520"/>
                <a:gd name="connsiteY19" fmla="*/ 422693 h 1474283"/>
                <a:gd name="connsiteX20" fmla="*/ 2611633 w 2764520"/>
                <a:gd name="connsiteY20" fmla="*/ 402955 h 1474283"/>
                <a:gd name="connsiteX21" fmla="*/ 1958359 w 2764520"/>
                <a:gd name="connsiteY21" fmla="*/ 50544 h 147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4520" h="1474283">
                  <a:moveTo>
                    <a:pt x="454847" y="458474"/>
                  </a:moveTo>
                  <a:lnTo>
                    <a:pt x="450333" y="463470"/>
                  </a:lnTo>
                  <a:lnTo>
                    <a:pt x="347392" y="577373"/>
                  </a:lnTo>
                  <a:cubicBezTo>
                    <a:pt x="159347" y="807992"/>
                    <a:pt x="46855" y="1079846"/>
                    <a:pt x="9918" y="1359799"/>
                  </a:cubicBezTo>
                  <a:lnTo>
                    <a:pt x="0" y="1474283"/>
                  </a:lnTo>
                  <a:lnTo>
                    <a:pt x="715352" y="1474283"/>
                  </a:lnTo>
                  <a:lnTo>
                    <a:pt x="716214" y="1453639"/>
                  </a:lnTo>
                  <a:cubicBezTo>
                    <a:pt x="736348" y="1301047"/>
                    <a:pt x="797663" y="1152870"/>
                    <a:pt x="900161" y="1027166"/>
                  </a:cubicBezTo>
                  <a:lnTo>
                    <a:pt x="954218" y="967353"/>
                  </a:lnTo>
                  <a:lnTo>
                    <a:pt x="958731" y="962359"/>
                  </a:lnTo>
                  <a:close/>
                  <a:moveTo>
                    <a:pt x="1958359" y="50544"/>
                  </a:moveTo>
                  <a:cubicBezTo>
                    <a:pt x="1438249" y="-84637"/>
                    <a:pt x="861980" y="51339"/>
                    <a:pt x="454846" y="458472"/>
                  </a:cubicBezTo>
                  <a:lnTo>
                    <a:pt x="958731" y="962357"/>
                  </a:lnTo>
                  <a:cubicBezTo>
                    <a:pt x="1291932" y="629156"/>
                    <a:pt x="1832951" y="629156"/>
                    <a:pt x="2166152" y="962357"/>
                  </a:cubicBezTo>
                  <a:lnTo>
                    <a:pt x="2171229" y="957280"/>
                  </a:lnTo>
                  <a:lnTo>
                    <a:pt x="2187950" y="972393"/>
                  </a:lnTo>
                  <a:cubicBezTo>
                    <a:pt x="2326785" y="1085629"/>
                    <a:pt x="2531578" y="1077542"/>
                    <a:pt x="2660991" y="948129"/>
                  </a:cubicBezTo>
                  <a:cubicBezTo>
                    <a:pt x="2799030" y="810089"/>
                    <a:pt x="2799030" y="586282"/>
                    <a:pt x="2660991" y="448243"/>
                  </a:cubicBezTo>
                  <a:cubicBezTo>
                    <a:pt x="2652363" y="439615"/>
                    <a:pt x="2643401" y="431527"/>
                    <a:pt x="2634145" y="423977"/>
                  </a:cubicBezTo>
                  <a:lnTo>
                    <a:pt x="2632397" y="422693"/>
                  </a:lnTo>
                  <a:lnTo>
                    <a:pt x="2611633" y="402955"/>
                  </a:lnTo>
                  <a:cubicBezTo>
                    <a:pt x="2419583" y="229461"/>
                    <a:pt x="2194773" y="111990"/>
                    <a:pt x="1958359" y="50544"/>
                  </a:cubicBezTo>
                  <a:close/>
                </a:path>
              </a:pathLst>
            </a:custGeom>
            <a:gradFill>
              <a:gsLst>
                <a:gs pos="46000">
                  <a:schemeClr val="accent2">
                    <a:alpha val="6000"/>
                  </a:schemeClr>
                </a:gs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 rot="900000" flipV="1">
              <a:off x="6779219" y="2210383"/>
              <a:ext cx="3131418" cy="2673664"/>
            </a:xfrm>
            <a:custGeom>
              <a:avLst/>
              <a:gdLst>
                <a:gd name="connsiteX0" fmla="*/ 2412440 w 3131418"/>
                <a:gd name="connsiteY0" fmla="*/ 1654973 h 2673664"/>
                <a:gd name="connsiteX1" fmla="*/ 3127792 w 3131418"/>
                <a:gd name="connsiteY1" fmla="*/ 1654973 h 2673664"/>
                <a:gd name="connsiteX2" fmla="*/ 3130047 w 3131418"/>
                <a:gd name="connsiteY2" fmla="*/ 1628957 h 2673664"/>
                <a:gd name="connsiteX3" fmla="*/ 2672945 w 3131418"/>
                <a:gd name="connsiteY3" fmla="*/ 455594 h 2673664"/>
                <a:gd name="connsiteX4" fmla="*/ 2671666 w 3131418"/>
                <a:gd name="connsiteY4" fmla="*/ 456873 h 2673664"/>
                <a:gd name="connsiteX5" fmla="*/ 2664616 w 3131418"/>
                <a:gd name="connsiteY5" fmla="*/ 448243 h 2673664"/>
                <a:gd name="connsiteX6" fmla="*/ 2637771 w 3131418"/>
                <a:gd name="connsiteY6" fmla="*/ 423978 h 2673664"/>
                <a:gd name="connsiteX7" fmla="*/ 2636023 w 3131418"/>
                <a:gd name="connsiteY7" fmla="*/ 422694 h 2673664"/>
                <a:gd name="connsiteX8" fmla="*/ 2615259 w 3131418"/>
                <a:gd name="connsiteY8" fmla="*/ 402955 h 2673664"/>
                <a:gd name="connsiteX9" fmla="*/ 458472 w 3131418"/>
                <a:gd name="connsiteY9" fmla="*/ 458473 h 2673664"/>
                <a:gd name="connsiteX10" fmla="*/ 962357 w 3131418"/>
                <a:gd name="connsiteY10" fmla="*/ 962357 h 2673664"/>
                <a:gd name="connsiteX11" fmla="*/ 2169779 w 3131418"/>
                <a:gd name="connsiteY11" fmla="*/ 962358 h 2673664"/>
                <a:gd name="connsiteX12" fmla="*/ 2170689 w 3131418"/>
                <a:gd name="connsiteY12" fmla="*/ 961447 h 2673664"/>
                <a:gd name="connsiteX13" fmla="*/ 2272473 w 3131418"/>
                <a:gd name="connsiteY13" fmla="*/ 1084511 h 2673664"/>
                <a:gd name="connsiteX14" fmla="*/ 2417985 w 3131418"/>
                <a:gd name="connsiteY14" fmla="*/ 1522222 h 2673664"/>
                <a:gd name="connsiteX15" fmla="*/ 3625 w 3131418"/>
                <a:gd name="connsiteY15" fmla="*/ 1474283 h 2673664"/>
                <a:gd name="connsiteX16" fmla="*/ 718977 w 3131418"/>
                <a:gd name="connsiteY16" fmla="*/ 1474283 h 2673664"/>
                <a:gd name="connsiteX17" fmla="*/ 719839 w 3131418"/>
                <a:gd name="connsiteY17" fmla="*/ 1453639 h 2673664"/>
                <a:gd name="connsiteX18" fmla="*/ 903787 w 3131418"/>
                <a:gd name="connsiteY18" fmla="*/ 1027166 h 2673664"/>
                <a:gd name="connsiteX19" fmla="*/ 957843 w 3131418"/>
                <a:gd name="connsiteY19" fmla="*/ 967353 h 2673664"/>
                <a:gd name="connsiteX20" fmla="*/ 962356 w 3131418"/>
                <a:gd name="connsiteY20" fmla="*/ 962358 h 2673664"/>
                <a:gd name="connsiteX21" fmla="*/ 458472 w 3131418"/>
                <a:gd name="connsiteY21" fmla="*/ 458474 h 2673664"/>
                <a:gd name="connsiteX22" fmla="*/ 453958 w 3131418"/>
                <a:gd name="connsiteY22" fmla="*/ 463470 h 2673664"/>
                <a:gd name="connsiteX23" fmla="*/ 351018 w 3131418"/>
                <a:gd name="connsiteY23" fmla="*/ 577373 h 2673664"/>
                <a:gd name="connsiteX24" fmla="*/ 13544 w 3131418"/>
                <a:gd name="connsiteY24" fmla="*/ 1359799 h 2673664"/>
                <a:gd name="connsiteX25" fmla="*/ 458473 w 3131418"/>
                <a:gd name="connsiteY25" fmla="*/ 2673664 h 2673664"/>
                <a:gd name="connsiteX26" fmla="*/ 962357 w 3131418"/>
                <a:gd name="connsiteY26" fmla="*/ 2169781 h 2673664"/>
                <a:gd name="connsiteX27" fmla="*/ 713433 w 3131418"/>
                <a:gd name="connsiteY27" fmla="*/ 1607036 h 2673664"/>
                <a:gd name="connsiteX28" fmla="*/ 718977 w 3131418"/>
                <a:gd name="connsiteY28" fmla="*/ 1474285 h 2673664"/>
                <a:gd name="connsiteX29" fmla="*/ 3625 w 3131418"/>
                <a:gd name="connsiteY29" fmla="*/ 1474285 h 2673664"/>
                <a:gd name="connsiteX30" fmla="*/ 1370 w 3131418"/>
                <a:gd name="connsiteY30" fmla="*/ 1500301 h 2673664"/>
                <a:gd name="connsiteX31" fmla="*/ 458473 w 3131418"/>
                <a:gd name="connsiteY31" fmla="*/ 2673664 h 267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31418" h="2673664">
                  <a:moveTo>
                    <a:pt x="2412440" y="1654973"/>
                  </a:moveTo>
                  <a:lnTo>
                    <a:pt x="3127792" y="1654973"/>
                  </a:lnTo>
                  <a:lnTo>
                    <a:pt x="3130047" y="1628957"/>
                  </a:lnTo>
                  <a:cubicBezTo>
                    <a:pt x="3147676" y="1206357"/>
                    <a:pt x="2995309" y="777957"/>
                    <a:pt x="2672945" y="455594"/>
                  </a:cubicBezTo>
                  <a:lnTo>
                    <a:pt x="2671666" y="456873"/>
                  </a:lnTo>
                  <a:lnTo>
                    <a:pt x="2664616" y="448243"/>
                  </a:lnTo>
                  <a:cubicBezTo>
                    <a:pt x="2655989" y="439615"/>
                    <a:pt x="2647026" y="431527"/>
                    <a:pt x="2637771" y="423978"/>
                  </a:cubicBezTo>
                  <a:lnTo>
                    <a:pt x="2636023" y="422694"/>
                  </a:lnTo>
                  <a:lnTo>
                    <a:pt x="2615259" y="402955"/>
                  </a:lnTo>
                  <a:cubicBezTo>
                    <a:pt x="2000700" y="-152227"/>
                    <a:pt x="1050667" y="-133722"/>
                    <a:pt x="458472" y="458473"/>
                  </a:cubicBezTo>
                  <a:lnTo>
                    <a:pt x="962357" y="962357"/>
                  </a:lnTo>
                  <a:cubicBezTo>
                    <a:pt x="1295558" y="629157"/>
                    <a:pt x="1836578" y="629157"/>
                    <a:pt x="2169779" y="962358"/>
                  </a:cubicBezTo>
                  <a:lnTo>
                    <a:pt x="2170689" y="961447"/>
                  </a:lnTo>
                  <a:lnTo>
                    <a:pt x="2272473" y="1084511"/>
                  </a:lnTo>
                  <a:cubicBezTo>
                    <a:pt x="2362159" y="1216769"/>
                    <a:pt x="2410663" y="1368693"/>
                    <a:pt x="2417985" y="1522222"/>
                  </a:cubicBezTo>
                  <a:close/>
                  <a:moveTo>
                    <a:pt x="3625" y="1474283"/>
                  </a:moveTo>
                  <a:lnTo>
                    <a:pt x="718977" y="1474283"/>
                  </a:lnTo>
                  <a:lnTo>
                    <a:pt x="719839" y="1453639"/>
                  </a:lnTo>
                  <a:cubicBezTo>
                    <a:pt x="739973" y="1301047"/>
                    <a:pt x="801288" y="1152870"/>
                    <a:pt x="903787" y="1027166"/>
                  </a:cubicBezTo>
                  <a:lnTo>
                    <a:pt x="957843" y="967353"/>
                  </a:lnTo>
                  <a:lnTo>
                    <a:pt x="962356" y="962358"/>
                  </a:lnTo>
                  <a:lnTo>
                    <a:pt x="458472" y="458474"/>
                  </a:lnTo>
                  <a:lnTo>
                    <a:pt x="453958" y="463470"/>
                  </a:lnTo>
                  <a:lnTo>
                    <a:pt x="351018" y="577373"/>
                  </a:lnTo>
                  <a:cubicBezTo>
                    <a:pt x="162972" y="807992"/>
                    <a:pt x="50481" y="1079846"/>
                    <a:pt x="13544" y="1359799"/>
                  </a:cubicBezTo>
                  <a:close/>
                  <a:moveTo>
                    <a:pt x="458473" y="2673664"/>
                  </a:moveTo>
                  <a:lnTo>
                    <a:pt x="962357" y="2169781"/>
                  </a:lnTo>
                  <a:cubicBezTo>
                    <a:pt x="806169" y="2013592"/>
                    <a:pt x="723194" y="1811741"/>
                    <a:pt x="713433" y="1607036"/>
                  </a:cubicBezTo>
                  <a:lnTo>
                    <a:pt x="718977" y="1474285"/>
                  </a:lnTo>
                  <a:lnTo>
                    <a:pt x="3625" y="1474285"/>
                  </a:lnTo>
                  <a:lnTo>
                    <a:pt x="1370" y="1500301"/>
                  </a:lnTo>
                  <a:cubicBezTo>
                    <a:pt x="-16258" y="1922901"/>
                    <a:pt x="136108" y="2351301"/>
                    <a:pt x="458473" y="267366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657465" y="5052695"/>
            <a:ext cx="249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+mn-ea"/>
              </a:rPr>
              <a:t>Xiao, Qianyi (Jason)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5" dur="3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2" dur="3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/>
          <p:cNvSpPr/>
          <p:nvPr/>
        </p:nvSpPr>
        <p:spPr>
          <a:xfrm>
            <a:off x="990600" y="2128345"/>
            <a:ext cx="5105400" cy="4729655"/>
          </a:xfrm>
          <a:prstGeom prst="round2SameRect">
            <a:avLst>
              <a:gd name="adj1" fmla="val 10667"/>
              <a:gd name="adj2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5232" y="1341820"/>
            <a:ext cx="328975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Chinese NLP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683567" y="3203621"/>
            <a:ext cx="4074982" cy="450850"/>
            <a:chOff x="7394871" y="742163"/>
            <a:chExt cx="4074982" cy="450850"/>
          </a:xfrm>
        </p:grpSpPr>
        <p:sp>
          <p:nvSpPr>
            <p:cNvPr id="27" name="Rectangle 26"/>
            <p:cNvSpPr/>
            <p:nvPr/>
          </p:nvSpPr>
          <p:spPr>
            <a:xfrm>
              <a:off x="8002469" y="742163"/>
              <a:ext cx="3467384" cy="450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Word Segementation 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394871" y="768411"/>
              <a:ext cx="462915" cy="398780"/>
              <a:chOff x="6490456" y="1746361"/>
              <a:chExt cx="1569354" cy="135192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6490456" y="1746361"/>
                <a:ext cx="1569354" cy="1351927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082675" y="1231265"/>
            <a:ext cx="5391785" cy="2324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" y="4116070"/>
            <a:ext cx="6677660" cy="1912620"/>
          </a:xfrm>
          <a:prstGeom prst="rect">
            <a:avLst/>
          </a:prstGeom>
        </p:spPr>
      </p:pic>
      <p:grpSp>
        <p:nvGrpSpPr>
          <p:cNvPr id="24" name="Group 25"/>
          <p:cNvGrpSpPr/>
          <p:nvPr/>
        </p:nvGrpSpPr>
        <p:grpSpPr>
          <a:xfrm>
            <a:off x="7683567" y="4116116"/>
            <a:ext cx="4074982" cy="450850"/>
            <a:chOff x="7394871" y="742163"/>
            <a:chExt cx="4074982" cy="450850"/>
          </a:xfrm>
        </p:grpSpPr>
        <p:sp>
          <p:nvSpPr>
            <p:cNvPr id="25" name="Rectangle 26"/>
            <p:cNvSpPr/>
            <p:nvPr/>
          </p:nvSpPr>
          <p:spPr>
            <a:xfrm>
              <a:off x="8002469" y="742163"/>
              <a:ext cx="3467384" cy="450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Stopwords Removing </a:t>
              </a:r>
            </a:p>
          </p:txBody>
        </p:sp>
        <p:grpSp>
          <p:nvGrpSpPr>
            <p:cNvPr id="41" name="Group 27"/>
            <p:cNvGrpSpPr/>
            <p:nvPr/>
          </p:nvGrpSpPr>
          <p:grpSpPr>
            <a:xfrm>
              <a:off x="7394871" y="768411"/>
              <a:ext cx="462915" cy="398780"/>
              <a:chOff x="6490456" y="1746361"/>
              <a:chExt cx="1569354" cy="1351927"/>
            </a:xfrm>
          </p:grpSpPr>
          <p:sp>
            <p:nvSpPr>
              <p:cNvPr id="42" name="Oval 28"/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Freeform: Shape 29"/>
              <p:cNvSpPr/>
              <p:nvPr/>
            </p:nvSpPr>
            <p:spPr>
              <a:xfrm>
                <a:off x="6490456" y="1746361"/>
                <a:ext cx="1569354" cy="1351927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" y="4443730"/>
            <a:ext cx="2663190" cy="1256665"/>
          </a:xfrm>
          <a:prstGeom prst="rect">
            <a:avLst/>
          </a:prstGeom>
        </p:spPr>
      </p:pic>
      <p:grpSp>
        <p:nvGrpSpPr>
          <p:cNvPr id="46" name="Group 25"/>
          <p:cNvGrpSpPr/>
          <p:nvPr/>
        </p:nvGrpSpPr>
        <p:grpSpPr>
          <a:xfrm>
            <a:off x="7683567" y="5074331"/>
            <a:ext cx="4074982" cy="450850"/>
            <a:chOff x="7394871" y="742163"/>
            <a:chExt cx="4074982" cy="450850"/>
          </a:xfrm>
        </p:grpSpPr>
        <p:sp>
          <p:nvSpPr>
            <p:cNvPr id="47" name="Rectangle 26"/>
            <p:cNvSpPr/>
            <p:nvPr/>
          </p:nvSpPr>
          <p:spPr>
            <a:xfrm>
              <a:off x="8002469" y="742163"/>
              <a:ext cx="3467384" cy="450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Word2Vec</a:t>
              </a:r>
            </a:p>
          </p:txBody>
        </p:sp>
        <p:grpSp>
          <p:nvGrpSpPr>
            <p:cNvPr id="48" name="Group 27"/>
            <p:cNvGrpSpPr/>
            <p:nvPr/>
          </p:nvGrpSpPr>
          <p:grpSpPr>
            <a:xfrm>
              <a:off x="7394871" y="768411"/>
              <a:ext cx="462915" cy="398780"/>
              <a:chOff x="6490456" y="1746361"/>
              <a:chExt cx="1569354" cy="1351927"/>
            </a:xfrm>
          </p:grpSpPr>
          <p:sp>
            <p:nvSpPr>
              <p:cNvPr id="49" name="Oval 28"/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Freeform: Shape 29"/>
              <p:cNvSpPr/>
              <p:nvPr/>
            </p:nvSpPr>
            <p:spPr>
              <a:xfrm>
                <a:off x="6490456" y="1746361"/>
                <a:ext cx="1569354" cy="1351927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3373755" y="4340225"/>
            <a:ext cx="3609340" cy="1308100"/>
            <a:chOff x="5313" y="6835"/>
            <a:chExt cx="5684" cy="2060"/>
          </a:xfrm>
        </p:grpSpPr>
        <p:sp>
          <p:nvSpPr>
            <p:cNvPr id="52" name="右箭头 51"/>
            <p:cNvSpPr/>
            <p:nvPr/>
          </p:nvSpPr>
          <p:spPr>
            <a:xfrm>
              <a:off x="5313" y="7315"/>
              <a:ext cx="2460" cy="11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3" y="6835"/>
              <a:ext cx="2794" cy="20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5232" y="1341820"/>
            <a:ext cx="328975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choice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683567" y="3203621"/>
            <a:ext cx="4074982" cy="450850"/>
            <a:chOff x="7394871" y="742163"/>
            <a:chExt cx="4074982" cy="450850"/>
          </a:xfrm>
        </p:grpSpPr>
        <p:sp>
          <p:nvSpPr>
            <p:cNvPr id="27" name="Rectangle 26"/>
            <p:cNvSpPr/>
            <p:nvPr/>
          </p:nvSpPr>
          <p:spPr>
            <a:xfrm>
              <a:off x="8002469" y="742163"/>
              <a:ext cx="3467384" cy="450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Weibo Word Vector 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394871" y="768411"/>
              <a:ext cx="462915" cy="398780"/>
              <a:chOff x="6490456" y="1746361"/>
              <a:chExt cx="1569354" cy="1351927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6490456" y="1746361"/>
                <a:ext cx="1569354" cy="1351927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46" name="Group 25"/>
          <p:cNvGrpSpPr/>
          <p:nvPr/>
        </p:nvGrpSpPr>
        <p:grpSpPr>
          <a:xfrm>
            <a:off x="7683567" y="5074331"/>
            <a:ext cx="4074982" cy="450850"/>
            <a:chOff x="7394871" y="742163"/>
            <a:chExt cx="4074982" cy="450850"/>
          </a:xfrm>
        </p:grpSpPr>
        <p:sp>
          <p:nvSpPr>
            <p:cNvPr id="47" name="Rectangle 26"/>
            <p:cNvSpPr/>
            <p:nvPr/>
          </p:nvSpPr>
          <p:spPr>
            <a:xfrm>
              <a:off x="8002469" y="742163"/>
              <a:ext cx="3467384" cy="450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LSTM 97% accuracy</a:t>
              </a:r>
            </a:p>
          </p:txBody>
        </p:sp>
        <p:grpSp>
          <p:nvGrpSpPr>
            <p:cNvPr id="48" name="Group 27"/>
            <p:cNvGrpSpPr/>
            <p:nvPr/>
          </p:nvGrpSpPr>
          <p:grpSpPr>
            <a:xfrm>
              <a:off x="7394871" y="768411"/>
              <a:ext cx="462915" cy="398780"/>
              <a:chOff x="6490456" y="1746361"/>
              <a:chExt cx="1569354" cy="1351927"/>
            </a:xfrm>
          </p:grpSpPr>
          <p:sp>
            <p:nvSpPr>
              <p:cNvPr id="49" name="Oval 28"/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Freeform: Shape 29"/>
              <p:cNvSpPr/>
              <p:nvPr/>
            </p:nvSpPr>
            <p:spPr>
              <a:xfrm>
                <a:off x="6490456" y="1746361"/>
                <a:ext cx="1569354" cy="1351927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sp>
        <p:nvSpPr>
          <p:cNvPr id="4" name="乘号 3"/>
          <p:cNvSpPr/>
          <p:nvPr/>
        </p:nvSpPr>
        <p:spPr>
          <a:xfrm>
            <a:off x="9867265" y="3100070"/>
            <a:ext cx="620395" cy="6584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55930" y="3100070"/>
            <a:ext cx="5801360" cy="750570"/>
            <a:chOff x="718" y="4882"/>
            <a:chExt cx="9136" cy="1182"/>
          </a:xfrm>
        </p:grpSpPr>
        <p:sp>
          <p:nvSpPr>
            <p:cNvPr id="9" name="左箭头 8"/>
            <p:cNvSpPr/>
            <p:nvPr/>
          </p:nvSpPr>
          <p:spPr>
            <a:xfrm>
              <a:off x="7394" y="4882"/>
              <a:ext cx="2460" cy="11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26"/>
            <p:cNvSpPr/>
            <p:nvPr/>
          </p:nvSpPr>
          <p:spPr>
            <a:xfrm>
              <a:off x="718" y="5086"/>
              <a:ext cx="6817" cy="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Most frequent 5000 words vector </a:t>
              </a:r>
            </a:p>
          </p:txBody>
        </p:sp>
      </p:grpSp>
      <p:sp>
        <p:nvSpPr>
          <p:cNvPr id="13" name="乘号 12"/>
          <p:cNvSpPr/>
          <p:nvPr/>
        </p:nvSpPr>
        <p:spPr>
          <a:xfrm>
            <a:off x="9867265" y="4970780"/>
            <a:ext cx="620395" cy="65849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55930" y="4878705"/>
            <a:ext cx="5801360" cy="750570"/>
            <a:chOff x="718" y="4882"/>
            <a:chExt cx="9136" cy="1182"/>
          </a:xfrm>
        </p:grpSpPr>
        <p:sp>
          <p:nvSpPr>
            <p:cNvPr id="15" name="左箭头 14"/>
            <p:cNvSpPr/>
            <p:nvPr/>
          </p:nvSpPr>
          <p:spPr>
            <a:xfrm>
              <a:off x="7394" y="4882"/>
              <a:ext cx="2460" cy="118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18" y="5086"/>
              <a:ext cx="6817" cy="7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Overfitting and slow</a:t>
              </a:r>
            </a:p>
          </p:txBody>
        </p:sp>
      </p:grpSp>
      <p:sp>
        <p:nvSpPr>
          <p:cNvPr id="19" name="Rectangle 26"/>
          <p:cNvSpPr/>
          <p:nvPr/>
        </p:nvSpPr>
        <p:spPr>
          <a:xfrm>
            <a:off x="770890" y="1108075"/>
            <a:ext cx="489648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Trained classifier + 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5000 words vector + 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Naive Bayes (87% accuracy)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ldLvl="0" animBg="1"/>
      <p:bldP spid="13" grpId="0" bldLvl="0" animBg="1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6217920" y="1783715"/>
            <a:ext cx="5216525" cy="1071880"/>
            <a:chOff x="5884968" y="2089185"/>
            <a:chExt cx="4711785" cy="1071880"/>
          </a:xfrm>
        </p:grpSpPr>
        <p:sp>
          <p:nvSpPr>
            <p:cNvPr id="92" name="Rectangle: Rounded Corners 91"/>
            <p:cNvSpPr/>
            <p:nvPr/>
          </p:nvSpPr>
          <p:spPr>
            <a:xfrm>
              <a:off x="5884968" y="2089185"/>
              <a:ext cx="4677410" cy="1071880"/>
            </a:xfrm>
            <a:prstGeom prst="roundRect">
              <a:avLst>
                <a:gd name="adj" fmla="val 3010"/>
              </a:avLst>
            </a:prstGeom>
            <a:solidFill>
              <a:schemeClr val="bg1"/>
            </a:solidFill>
            <a:ln>
              <a:noFill/>
            </a:ln>
            <a:effectLst>
              <a:outerShdw blurRad="787400" dist="355600" dir="5400000" sx="87000" sy="87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GB" sz="240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912545" y="2191731"/>
              <a:ext cx="3684208" cy="840740"/>
              <a:chOff x="2551577" y="2026567"/>
              <a:chExt cx="3684208" cy="8407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552150" y="2456462"/>
                <a:ext cx="3683635" cy="41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Strong anti-scraping mechanism 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551577" y="2026567"/>
                <a:ext cx="3200400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GB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Beautiful Soup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128246" y="2313139"/>
              <a:ext cx="747322" cy="624278"/>
              <a:chOff x="2148278" y="1827160"/>
              <a:chExt cx="747322" cy="624278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09800" y="1827160"/>
                <a:ext cx="624278" cy="624278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9000000" scaled="0"/>
              </a:gradFill>
              <a:ln w="12700" cap="rnd">
                <a:noFill/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148278" y="1878284"/>
                <a:ext cx="74732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01</a:t>
                </a: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6217920" y="3070860"/>
            <a:ext cx="5516513" cy="1071880"/>
            <a:chOff x="5199168" y="3378886"/>
            <a:chExt cx="4799724" cy="1072147"/>
          </a:xfrm>
        </p:grpSpPr>
        <p:sp>
          <p:nvSpPr>
            <p:cNvPr id="100" name="Rectangle: Rounded Corners 99"/>
            <p:cNvSpPr/>
            <p:nvPr/>
          </p:nvSpPr>
          <p:spPr>
            <a:xfrm>
              <a:off x="5199168" y="3378886"/>
              <a:ext cx="4505013" cy="1072147"/>
            </a:xfrm>
            <a:prstGeom prst="roundRect">
              <a:avLst>
                <a:gd name="adj" fmla="val 3010"/>
              </a:avLst>
            </a:prstGeom>
            <a:solidFill>
              <a:schemeClr val="bg1"/>
            </a:solidFill>
            <a:ln>
              <a:noFill/>
            </a:ln>
            <a:effectLst>
              <a:outerShdw blurRad="787400" dist="355600" dir="5400000" sx="87000" sy="87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GB" sz="240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6189465" y="3522686"/>
              <a:ext cx="3809427" cy="840949"/>
              <a:chOff x="2514297" y="2067821"/>
              <a:chExt cx="3809427" cy="840949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514297" y="2497823"/>
                <a:ext cx="3809427" cy="41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Human simulated browser automation 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514798" y="2067821"/>
                <a:ext cx="3200400" cy="430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en-GB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</a:t>
                </a:r>
                <a:r>
                  <a:rPr lang="en-GB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elenium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442447" y="3602840"/>
              <a:ext cx="747322" cy="624278"/>
              <a:chOff x="1462479" y="3116861"/>
              <a:chExt cx="747322" cy="624278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1524000" y="3116861"/>
                <a:ext cx="624278" cy="624278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9000000" scaled="0"/>
              </a:gradFill>
              <a:ln w="12700" cap="rnd">
                <a:noFill/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462479" y="3170525"/>
                <a:ext cx="747322" cy="522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02</a:t>
                </a: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6217920" y="4358072"/>
            <a:ext cx="5177790" cy="1071880"/>
            <a:chOff x="5884968" y="4668587"/>
            <a:chExt cx="5177790" cy="1071880"/>
          </a:xfrm>
        </p:grpSpPr>
        <p:sp>
          <p:nvSpPr>
            <p:cNvPr id="96" name="Rectangle: Rounded Corners 95"/>
            <p:cNvSpPr/>
            <p:nvPr/>
          </p:nvSpPr>
          <p:spPr>
            <a:xfrm>
              <a:off x="5884968" y="4668587"/>
              <a:ext cx="5177790" cy="1071880"/>
            </a:xfrm>
            <a:prstGeom prst="roundRect">
              <a:avLst>
                <a:gd name="adj" fmla="val 3010"/>
              </a:avLst>
            </a:prstGeom>
            <a:solidFill>
              <a:schemeClr val="bg1"/>
            </a:solidFill>
            <a:ln>
              <a:noFill/>
            </a:ln>
            <a:effectLst>
              <a:outerShdw blurRad="787400" dist="355600" dir="5400000" sx="87000" sy="87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GB" sz="240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6964164" y="4896228"/>
              <a:ext cx="3736975" cy="715645"/>
              <a:chOff x="2603196" y="2151662"/>
              <a:chExt cx="3736975" cy="71564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2603196" y="2456462"/>
                <a:ext cx="3736975" cy="41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Realize Window switch 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03196" y="2151662"/>
                <a:ext cx="3200399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JS Code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6128246" y="4892541"/>
              <a:ext cx="747322" cy="624278"/>
              <a:chOff x="2148278" y="4406562"/>
              <a:chExt cx="747322" cy="624278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2209800" y="4406562"/>
                <a:ext cx="624278" cy="624278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9000000" scaled="0"/>
              </a:gradFill>
              <a:ln w="12700" cap="rnd">
                <a:noFill/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148278" y="4458321"/>
                <a:ext cx="74732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03</a:t>
                </a:r>
              </a:p>
            </p:txBody>
          </p:sp>
        </p:grpSp>
      </p:grpSp>
      <p:sp>
        <p:nvSpPr>
          <p:cNvPr id="128" name="Rectangle 10"/>
          <p:cNvSpPr/>
          <p:nvPr/>
        </p:nvSpPr>
        <p:spPr>
          <a:xfrm>
            <a:off x="1459124" y="2855684"/>
            <a:ext cx="4364726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Weibo Text Extraction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6AD729F-AAAA-4160-9F2F-80C8330EFF07}"/>
              </a:ext>
            </a:extLst>
          </p:cNvPr>
          <p:cNvGrpSpPr/>
          <p:nvPr/>
        </p:nvGrpSpPr>
        <p:grpSpPr>
          <a:xfrm>
            <a:off x="5042391" y="1504535"/>
            <a:ext cx="1373848" cy="1373848"/>
            <a:chOff x="5409076" y="1739232"/>
            <a:chExt cx="1373848" cy="1373848"/>
          </a:xfrm>
          <a:solidFill>
            <a:schemeClr val="bg1">
              <a:alpha val="26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C66CB81-0EDD-4F6D-A48D-67D540F71528}"/>
                </a:ext>
              </a:extLst>
            </p:cNvPr>
            <p:cNvSpPr/>
            <p:nvPr/>
          </p:nvSpPr>
          <p:spPr>
            <a:xfrm>
              <a:off x="5486772" y="1817849"/>
              <a:ext cx="1217928" cy="1217926"/>
            </a:xfrm>
            <a:custGeom>
              <a:avLst/>
              <a:gdLst>
                <a:gd name="connsiteX0" fmla="*/ 1620157 w 3315257"/>
                <a:gd name="connsiteY0" fmla="*/ 3140386 h 3315251"/>
                <a:gd name="connsiteX1" fmla="*/ 1626825 w 3315257"/>
                <a:gd name="connsiteY1" fmla="*/ 3140386 h 3315251"/>
                <a:gd name="connsiteX2" fmla="*/ 1626825 w 3315257"/>
                <a:gd name="connsiteY2" fmla="*/ 3315251 h 3315251"/>
                <a:gd name="connsiteX3" fmla="*/ 1620157 w 3315257"/>
                <a:gd name="connsiteY3" fmla="*/ 3315251 h 3315251"/>
                <a:gd name="connsiteX4" fmla="*/ 1821033 w 3315257"/>
                <a:gd name="connsiteY4" fmla="*/ 3131570 h 3315251"/>
                <a:gd name="connsiteX5" fmla="*/ 1842890 w 3315257"/>
                <a:gd name="connsiteY5" fmla="*/ 3305067 h 3315251"/>
                <a:gd name="connsiteX6" fmla="*/ 1818103 w 3315257"/>
                <a:gd name="connsiteY6" fmla="*/ 3308192 h 3315251"/>
                <a:gd name="connsiteX7" fmla="*/ 1796246 w 3315257"/>
                <a:gd name="connsiteY7" fmla="*/ 3134691 h 3315251"/>
                <a:gd name="connsiteX8" fmla="*/ 1441058 w 3315257"/>
                <a:gd name="connsiteY8" fmla="*/ 3125871 h 3315251"/>
                <a:gd name="connsiteX9" fmla="*/ 1465868 w 3315257"/>
                <a:gd name="connsiteY9" fmla="*/ 3128782 h 3315251"/>
                <a:gd name="connsiteX10" fmla="*/ 1445497 w 3315257"/>
                <a:gd name="connsiteY10" fmla="*/ 3302455 h 3315251"/>
                <a:gd name="connsiteX11" fmla="*/ 1420688 w 3315257"/>
                <a:gd name="connsiteY11" fmla="*/ 3299544 h 3315251"/>
                <a:gd name="connsiteX12" fmla="*/ 2000099 w 3315257"/>
                <a:gd name="connsiteY12" fmla="*/ 3101833 h 3315251"/>
                <a:gd name="connsiteX13" fmla="*/ 2042783 w 3315257"/>
                <a:gd name="connsiteY13" fmla="*/ 3271396 h 3315251"/>
                <a:gd name="connsiteX14" fmla="*/ 2018562 w 3315257"/>
                <a:gd name="connsiteY14" fmla="*/ 3277496 h 3315251"/>
                <a:gd name="connsiteX15" fmla="*/ 1975877 w 3315257"/>
                <a:gd name="connsiteY15" fmla="*/ 3107929 h 3315251"/>
                <a:gd name="connsiteX16" fmla="*/ 1265354 w 3315257"/>
                <a:gd name="connsiteY16" fmla="*/ 3087173 h 3315251"/>
                <a:gd name="connsiteX17" fmla="*/ 1289628 w 3315257"/>
                <a:gd name="connsiteY17" fmla="*/ 3093063 h 3315251"/>
                <a:gd name="connsiteX18" fmla="*/ 1248412 w 3315257"/>
                <a:gd name="connsiteY18" fmla="*/ 3262993 h 3315251"/>
                <a:gd name="connsiteX19" fmla="*/ 1224138 w 3315257"/>
                <a:gd name="connsiteY19" fmla="*/ 3257103 h 3315251"/>
                <a:gd name="connsiteX20" fmla="*/ 2171880 w 3315257"/>
                <a:gd name="connsiteY20" fmla="*/ 3050104 h 3315251"/>
                <a:gd name="connsiteX21" fmla="*/ 2234625 w 3315257"/>
                <a:gd name="connsiteY21" fmla="*/ 3213321 h 3315251"/>
                <a:gd name="connsiteX22" fmla="*/ 2211306 w 3315257"/>
                <a:gd name="connsiteY22" fmla="*/ 3222282 h 3315251"/>
                <a:gd name="connsiteX23" fmla="*/ 2148565 w 3315257"/>
                <a:gd name="connsiteY23" fmla="*/ 3059066 h 3315251"/>
                <a:gd name="connsiteX24" fmla="*/ 1093645 w 3315257"/>
                <a:gd name="connsiteY24" fmla="*/ 3029315 h 3315251"/>
                <a:gd name="connsiteX25" fmla="*/ 1117039 w 3315257"/>
                <a:gd name="connsiteY25" fmla="*/ 3038079 h 3315251"/>
                <a:gd name="connsiteX26" fmla="*/ 1055696 w 3315257"/>
                <a:gd name="connsiteY26" fmla="*/ 3201838 h 3315251"/>
                <a:gd name="connsiteX27" fmla="*/ 1032302 w 3315257"/>
                <a:gd name="connsiteY27" fmla="*/ 3193075 h 3315251"/>
                <a:gd name="connsiteX28" fmla="*/ 2335613 w 3315257"/>
                <a:gd name="connsiteY28" fmla="*/ 2977717 h 3315251"/>
                <a:gd name="connsiteX29" fmla="*/ 2417608 w 3315257"/>
                <a:gd name="connsiteY29" fmla="*/ 3132174 h 3315251"/>
                <a:gd name="connsiteX30" fmla="*/ 2395544 w 3315257"/>
                <a:gd name="connsiteY30" fmla="*/ 3143886 h 3315251"/>
                <a:gd name="connsiteX31" fmla="*/ 2313549 w 3315257"/>
                <a:gd name="connsiteY31" fmla="*/ 2989429 h 3315251"/>
                <a:gd name="connsiteX32" fmla="*/ 931350 w 3315257"/>
                <a:gd name="connsiteY32" fmla="*/ 2952075 h 3315251"/>
                <a:gd name="connsiteX33" fmla="*/ 953515 w 3315257"/>
                <a:gd name="connsiteY33" fmla="*/ 2963596 h 3315251"/>
                <a:gd name="connsiteX34" fmla="*/ 872869 w 3315257"/>
                <a:gd name="connsiteY34" fmla="*/ 3118753 h 3315251"/>
                <a:gd name="connsiteX35" fmla="*/ 850704 w 3315257"/>
                <a:gd name="connsiteY35" fmla="*/ 3107233 h 3315251"/>
                <a:gd name="connsiteX36" fmla="*/ 2490617 w 3315257"/>
                <a:gd name="connsiteY36" fmla="*/ 2887139 h 3315251"/>
                <a:gd name="connsiteX37" fmla="*/ 2590622 w 3315257"/>
                <a:gd name="connsiteY37" fmla="*/ 3030577 h 3315251"/>
                <a:gd name="connsiteX38" fmla="*/ 2570131 w 3315257"/>
                <a:gd name="connsiteY38" fmla="*/ 3044867 h 3315251"/>
                <a:gd name="connsiteX39" fmla="*/ 2470127 w 3315257"/>
                <a:gd name="connsiteY39" fmla="*/ 2901425 h 3315251"/>
                <a:gd name="connsiteX40" fmla="*/ 780913 w 3315257"/>
                <a:gd name="connsiteY40" fmla="*/ 2853641 h 3315251"/>
                <a:gd name="connsiteX41" fmla="*/ 801527 w 3315257"/>
                <a:gd name="connsiteY41" fmla="*/ 2867751 h 3315251"/>
                <a:gd name="connsiteX42" fmla="*/ 702748 w 3315257"/>
                <a:gd name="connsiteY42" fmla="*/ 3012051 h 3315251"/>
                <a:gd name="connsiteX43" fmla="*/ 682134 w 3315257"/>
                <a:gd name="connsiteY43" fmla="*/ 2997937 h 3315251"/>
                <a:gd name="connsiteX44" fmla="*/ 2630912 w 3315257"/>
                <a:gd name="connsiteY44" fmla="*/ 2778301 h 3315251"/>
                <a:gd name="connsiteX45" fmla="*/ 2747600 w 3315257"/>
                <a:gd name="connsiteY45" fmla="*/ 2908540 h 3315251"/>
                <a:gd name="connsiteX46" fmla="*/ 2728994 w 3315257"/>
                <a:gd name="connsiteY46" fmla="*/ 2925209 h 3315251"/>
                <a:gd name="connsiteX47" fmla="*/ 2612306 w 3315257"/>
                <a:gd name="connsiteY47" fmla="*/ 2794970 h 3315251"/>
                <a:gd name="connsiteX48" fmla="*/ 643795 w 3315257"/>
                <a:gd name="connsiteY48" fmla="*/ 2742008 h 3315251"/>
                <a:gd name="connsiteX49" fmla="*/ 662547 w 3315257"/>
                <a:gd name="connsiteY49" fmla="*/ 2758512 h 3315251"/>
                <a:gd name="connsiteX50" fmla="*/ 547031 w 3315257"/>
                <a:gd name="connsiteY50" fmla="*/ 2889781 h 3315251"/>
                <a:gd name="connsiteX51" fmla="*/ 528280 w 3315257"/>
                <a:gd name="connsiteY51" fmla="*/ 2873277 h 3315251"/>
                <a:gd name="connsiteX52" fmla="*/ 2759784 w 3315257"/>
                <a:gd name="connsiteY52" fmla="*/ 2651992 h 3315251"/>
                <a:gd name="connsiteX53" fmla="*/ 2891263 w 3315257"/>
                <a:gd name="connsiteY53" fmla="*/ 2767264 h 3315251"/>
                <a:gd name="connsiteX54" fmla="*/ 2874796 w 3315257"/>
                <a:gd name="connsiteY54" fmla="*/ 2786045 h 3315251"/>
                <a:gd name="connsiteX55" fmla="*/ 2743317 w 3315257"/>
                <a:gd name="connsiteY55" fmla="*/ 2670774 h 3315251"/>
                <a:gd name="connsiteX56" fmla="*/ 521446 w 3315257"/>
                <a:gd name="connsiteY56" fmla="*/ 2611039 h 3315251"/>
                <a:gd name="connsiteX57" fmla="*/ 538073 w 3315257"/>
                <a:gd name="connsiteY57" fmla="*/ 2629686 h 3315251"/>
                <a:gd name="connsiteX58" fmla="*/ 407553 w 3315257"/>
                <a:gd name="connsiteY58" fmla="*/ 2746055 h 3315251"/>
                <a:gd name="connsiteX59" fmla="*/ 390930 w 3315257"/>
                <a:gd name="connsiteY59" fmla="*/ 2727412 h 3315251"/>
                <a:gd name="connsiteX60" fmla="*/ 2871544 w 3315257"/>
                <a:gd name="connsiteY60" fmla="*/ 2509551 h 3315251"/>
                <a:gd name="connsiteX61" fmla="*/ 3016017 w 3315257"/>
                <a:gd name="connsiteY61" fmla="*/ 2608053 h 3315251"/>
                <a:gd name="connsiteX62" fmla="*/ 3001944 w 3315257"/>
                <a:gd name="connsiteY62" fmla="*/ 2628689 h 3315251"/>
                <a:gd name="connsiteX63" fmla="*/ 2857472 w 3315257"/>
                <a:gd name="connsiteY63" fmla="*/ 2530191 h 3315251"/>
                <a:gd name="connsiteX64" fmla="*/ 413027 w 3315257"/>
                <a:gd name="connsiteY64" fmla="*/ 2467784 h 3315251"/>
                <a:gd name="connsiteX65" fmla="*/ 427271 w 3315257"/>
                <a:gd name="connsiteY65" fmla="*/ 2488304 h 3315251"/>
                <a:gd name="connsiteX66" fmla="*/ 283638 w 3315257"/>
                <a:gd name="connsiteY66" fmla="*/ 2588027 h 3315251"/>
                <a:gd name="connsiteX67" fmla="*/ 269394 w 3315257"/>
                <a:gd name="connsiteY67" fmla="*/ 2567507 h 3315251"/>
                <a:gd name="connsiteX68" fmla="*/ 2963845 w 3315257"/>
                <a:gd name="connsiteY68" fmla="*/ 2359171 h 3315251"/>
                <a:gd name="connsiteX69" fmla="*/ 3119160 w 3315257"/>
                <a:gd name="connsiteY69" fmla="*/ 2439501 h 3315251"/>
                <a:gd name="connsiteX70" fmla="*/ 3107684 w 3315257"/>
                <a:gd name="connsiteY70" fmla="*/ 2461688 h 3315251"/>
                <a:gd name="connsiteX71" fmla="*/ 2952369 w 3315257"/>
                <a:gd name="connsiteY71" fmla="*/ 2381358 h 3315251"/>
                <a:gd name="connsiteX72" fmla="*/ 323371 w 3315257"/>
                <a:gd name="connsiteY72" fmla="*/ 2309409 h 3315251"/>
                <a:gd name="connsiteX73" fmla="*/ 335034 w 3315257"/>
                <a:gd name="connsiteY73" fmla="*/ 2331499 h 3315251"/>
                <a:gd name="connsiteX74" fmla="*/ 180401 w 3315257"/>
                <a:gd name="connsiteY74" fmla="*/ 2413125 h 3315251"/>
                <a:gd name="connsiteX75" fmla="*/ 168742 w 3315257"/>
                <a:gd name="connsiteY75" fmla="*/ 2391035 h 3315251"/>
                <a:gd name="connsiteX76" fmla="*/ 3039096 w 3315257"/>
                <a:gd name="connsiteY76" fmla="*/ 2194145 h 3315251"/>
                <a:gd name="connsiteX77" fmla="*/ 3202927 w 3315257"/>
                <a:gd name="connsiteY77" fmla="*/ 2255259 h 3315251"/>
                <a:gd name="connsiteX78" fmla="*/ 3194193 w 3315257"/>
                <a:gd name="connsiteY78" fmla="*/ 2278664 h 3315251"/>
                <a:gd name="connsiteX79" fmla="*/ 3030366 w 3315257"/>
                <a:gd name="connsiteY79" fmla="*/ 2217550 h 3315251"/>
                <a:gd name="connsiteX80" fmla="*/ 254557 w 3315257"/>
                <a:gd name="connsiteY80" fmla="*/ 2143843 h 3315251"/>
                <a:gd name="connsiteX81" fmla="*/ 263463 w 3315257"/>
                <a:gd name="connsiteY81" fmla="*/ 2167180 h 3315251"/>
                <a:gd name="connsiteX82" fmla="*/ 100089 w 3315257"/>
                <a:gd name="connsiteY82" fmla="*/ 2229520 h 3315251"/>
                <a:gd name="connsiteX83" fmla="*/ 91184 w 3315257"/>
                <a:gd name="connsiteY83" fmla="*/ 2206182 h 3315251"/>
                <a:gd name="connsiteX84" fmla="*/ 3094882 w 3315257"/>
                <a:gd name="connsiteY84" fmla="*/ 2025178 h 3315251"/>
                <a:gd name="connsiteX85" fmla="*/ 3264921 w 3315257"/>
                <a:gd name="connsiteY85" fmla="*/ 2065937 h 3315251"/>
                <a:gd name="connsiteX86" fmla="*/ 3259095 w 3315257"/>
                <a:gd name="connsiteY86" fmla="*/ 2090230 h 3315251"/>
                <a:gd name="connsiteX87" fmla="*/ 3089060 w 3315257"/>
                <a:gd name="connsiteY87" fmla="*/ 2049467 h 3315251"/>
                <a:gd name="connsiteX88" fmla="*/ 206504 w 3315257"/>
                <a:gd name="connsiteY88" fmla="*/ 1971238 h 3315251"/>
                <a:gd name="connsiteX89" fmla="*/ 212543 w 3315257"/>
                <a:gd name="connsiteY89" fmla="*/ 1995475 h 3315251"/>
                <a:gd name="connsiteX90" fmla="*/ 42875 w 3315257"/>
                <a:gd name="connsiteY90" fmla="*/ 2037740 h 3315251"/>
                <a:gd name="connsiteX91" fmla="*/ 36836 w 3315257"/>
                <a:gd name="connsiteY91" fmla="*/ 2013503 h 3315251"/>
                <a:gd name="connsiteX92" fmla="*/ 3128039 w 3315257"/>
                <a:gd name="connsiteY92" fmla="*/ 1847744 h 3315251"/>
                <a:gd name="connsiteX93" fmla="*/ 3301750 w 3315257"/>
                <a:gd name="connsiteY93" fmla="*/ 1867818 h 3315251"/>
                <a:gd name="connsiteX94" fmla="*/ 3298880 w 3315257"/>
                <a:gd name="connsiteY94" fmla="*/ 1892632 h 3315251"/>
                <a:gd name="connsiteX95" fmla="*/ 3125173 w 3315257"/>
                <a:gd name="connsiteY95" fmla="*/ 1872558 h 3315251"/>
                <a:gd name="connsiteX96" fmla="*/ 181319 w 3315257"/>
                <a:gd name="connsiteY96" fmla="*/ 1794831 h 3315251"/>
                <a:gd name="connsiteX97" fmla="*/ 184384 w 3315257"/>
                <a:gd name="connsiteY97" fmla="*/ 1819622 h 3315251"/>
                <a:gd name="connsiteX98" fmla="*/ 10849 w 3315257"/>
                <a:gd name="connsiteY98" fmla="*/ 1841079 h 3315251"/>
                <a:gd name="connsiteX99" fmla="*/ 7785 w 3315257"/>
                <a:gd name="connsiteY99" fmla="*/ 1816288 h 3315251"/>
                <a:gd name="connsiteX100" fmla="*/ 3140392 w 3315257"/>
                <a:gd name="connsiteY100" fmla="*/ 1670114 h 3315251"/>
                <a:gd name="connsiteX101" fmla="*/ 3315257 w 3315257"/>
                <a:gd name="connsiteY101" fmla="*/ 1670114 h 3315251"/>
                <a:gd name="connsiteX102" fmla="*/ 3315257 w 3315257"/>
                <a:gd name="connsiteY102" fmla="*/ 1676782 h 3315251"/>
                <a:gd name="connsiteX103" fmla="*/ 3140392 w 3315257"/>
                <a:gd name="connsiteY103" fmla="*/ 1676782 h 3315251"/>
                <a:gd name="connsiteX104" fmla="*/ 0 w 3315257"/>
                <a:gd name="connsiteY104" fmla="*/ 1616583 h 3315251"/>
                <a:gd name="connsiteX105" fmla="*/ 174864 w 3315257"/>
                <a:gd name="connsiteY105" fmla="*/ 1616583 h 3315251"/>
                <a:gd name="connsiteX106" fmla="*/ 174864 w 3315257"/>
                <a:gd name="connsiteY106" fmla="*/ 1623251 h 3315251"/>
                <a:gd name="connsiteX107" fmla="*/ 0 w 3315257"/>
                <a:gd name="connsiteY107" fmla="*/ 1623251 h 3315251"/>
                <a:gd name="connsiteX108" fmla="*/ 3303455 w 3315257"/>
                <a:gd name="connsiteY108" fmla="*/ 1469099 h 3315251"/>
                <a:gd name="connsiteX109" fmla="*/ 3306643 w 3315257"/>
                <a:gd name="connsiteY109" fmla="*/ 1493875 h 3315251"/>
                <a:gd name="connsiteX110" fmla="*/ 3133214 w 3315257"/>
                <a:gd name="connsiteY110" fmla="*/ 1516186 h 3315251"/>
                <a:gd name="connsiteX111" fmla="*/ 3130025 w 3315257"/>
                <a:gd name="connsiteY111" fmla="*/ 1491410 h 3315251"/>
                <a:gd name="connsiteX112" fmla="*/ 18879 w 3315257"/>
                <a:gd name="connsiteY112" fmla="*/ 1416542 h 3315251"/>
                <a:gd name="connsiteX113" fmla="*/ 192499 w 3315257"/>
                <a:gd name="connsiteY113" fmla="*/ 1437369 h 3315251"/>
                <a:gd name="connsiteX114" fmla="*/ 189524 w 3315257"/>
                <a:gd name="connsiteY114" fmla="*/ 1462172 h 3315251"/>
                <a:gd name="connsiteX115" fmla="*/ 15904 w 3315257"/>
                <a:gd name="connsiteY115" fmla="*/ 1441344 h 3315251"/>
                <a:gd name="connsiteX116" fmla="*/ 3270043 w 3315257"/>
                <a:gd name="connsiteY116" fmla="*/ 1270927 h 3315251"/>
                <a:gd name="connsiteX117" fmla="*/ 3276184 w 3315257"/>
                <a:gd name="connsiteY117" fmla="*/ 1295141 h 3315251"/>
                <a:gd name="connsiteX118" fmla="*/ 3106692 w 3315257"/>
                <a:gd name="connsiteY118" fmla="*/ 1338140 h 3315251"/>
                <a:gd name="connsiteX119" fmla="*/ 3100547 w 3315257"/>
                <a:gd name="connsiteY119" fmla="*/ 1313926 h 3315251"/>
                <a:gd name="connsiteX120" fmla="*/ 57289 w 3315257"/>
                <a:gd name="connsiteY120" fmla="*/ 1218471 h 3315251"/>
                <a:gd name="connsiteX121" fmla="*/ 227152 w 3315257"/>
                <a:gd name="connsiteY121" fmla="*/ 1259964 h 3315251"/>
                <a:gd name="connsiteX122" fmla="*/ 221225 w 3315257"/>
                <a:gd name="connsiteY122" fmla="*/ 1284231 h 3315251"/>
                <a:gd name="connsiteX123" fmla="*/ 51362 w 3315257"/>
                <a:gd name="connsiteY123" fmla="*/ 1242738 h 3315251"/>
                <a:gd name="connsiteX124" fmla="*/ 3211589 w 3315257"/>
                <a:gd name="connsiteY124" fmla="*/ 1079717 h 3315251"/>
                <a:gd name="connsiteX125" fmla="*/ 3220595 w 3315257"/>
                <a:gd name="connsiteY125" fmla="*/ 1103017 h 3315251"/>
                <a:gd name="connsiteX126" fmla="*/ 3057484 w 3315257"/>
                <a:gd name="connsiteY126" fmla="*/ 1166057 h 3315251"/>
                <a:gd name="connsiteX127" fmla="*/ 3048477 w 3315257"/>
                <a:gd name="connsiteY127" fmla="*/ 1142753 h 3315251"/>
                <a:gd name="connsiteX128" fmla="*/ 123952 w 3315257"/>
                <a:gd name="connsiteY128" fmla="*/ 1028606 h 3315251"/>
                <a:gd name="connsiteX129" fmla="*/ 287535 w 3315257"/>
                <a:gd name="connsiteY129" fmla="*/ 1090383 h 3315251"/>
                <a:gd name="connsiteX130" fmla="*/ 278708 w 3315257"/>
                <a:gd name="connsiteY130" fmla="*/ 1113754 h 3315251"/>
                <a:gd name="connsiteX131" fmla="*/ 115125 w 3315257"/>
                <a:gd name="connsiteY131" fmla="*/ 1051973 h 3315251"/>
                <a:gd name="connsiteX132" fmla="*/ 3131082 w 3315257"/>
                <a:gd name="connsiteY132" fmla="*/ 896490 h 3315251"/>
                <a:gd name="connsiteX133" fmla="*/ 3142835 w 3315257"/>
                <a:gd name="connsiteY133" fmla="*/ 918531 h 3315251"/>
                <a:gd name="connsiteX134" fmla="*/ 2988535 w 3315257"/>
                <a:gd name="connsiteY134" fmla="*/ 1000806 h 3315251"/>
                <a:gd name="connsiteX135" fmla="*/ 2976782 w 3315257"/>
                <a:gd name="connsiteY135" fmla="*/ 978761 h 3315251"/>
                <a:gd name="connsiteX136" fmla="*/ 211798 w 3315257"/>
                <a:gd name="connsiteY136" fmla="*/ 847526 h 3315251"/>
                <a:gd name="connsiteX137" fmla="*/ 366708 w 3315257"/>
                <a:gd name="connsiteY137" fmla="*/ 928643 h 3315251"/>
                <a:gd name="connsiteX138" fmla="*/ 355120 w 3315257"/>
                <a:gd name="connsiteY138" fmla="*/ 950774 h 3315251"/>
                <a:gd name="connsiteX139" fmla="*/ 200210 w 3315257"/>
                <a:gd name="connsiteY139" fmla="*/ 869657 h 3315251"/>
                <a:gd name="connsiteX140" fmla="*/ 3028545 w 3315257"/>
                <a:gd name="connsiteY140" fmla="*/ 723806 h 3315251"/>
                <a:gd name="connsiteX141" fmla="*/ 3042883 w 3315257"/>
                <a:gd name="connsiteY141" fmla="*/ 744263 h 3315251"/>
                <a:gd name="connsiteX142" fmla="*/ 2899688 w 3315257"/>
                <a:gd name="connsiteY142" fmla="*/ 844634 h 3315251"/>
                <a:gd name="connsiteX143" fmla="*/ 2885350 w 3315257"/>
                <a:gd name="connsiteY143" fmla="*/ 824177 h 3315251"/>
                <a:gd name="connsiteX144" fmla="*/ 319156 w 3315257"/>
                <a:gd name="connsiteY144" fmla="*/ 680222 h 3315251"/>
                <a:gd name="connsiteX145" fmla="*/ 463209 w 3315257"/>
                <a:gd name="connsiteY145" fmla="*/ 779335 h 3315251"/>
                <a:gd name="connsiteX146" fmla="*/ 449050 w 3315257"/>
                <a:gd name="connsiteY146" fmla="*/ 799915 h 3315251"/>
                <a:gd name="connsiteX147" fmla="*/ 304998 w 3315257"/>
                <a:gd name="connsiteY147" fmla="*/ 700802 h 3315251"/>
                <a:gd name="connsiteX148" fmla="*/ 2905218 w 3315257"/>
                <a:gd name="connsiteY148" fmla="*/ 566558 h 3315251"/>
                <a:gd name="connsiteX149" fmla="*/ 2921921 w 3315257"/>
                <a:gd name="connsiteY149" fmla="*/ 585134 h 3315251"/>
                <a:gd name="connsiteX150" fmla="*/ 2791892 w 3315257"/>
                <a:gd name="connsiteY150" fmla="*/ 702046 h 3315251"/>
                <a:gd name="connsiteX151" fmla="*/ 2775189 w 3315257"/>
                <a:gd name="connsiteY151" fmla="*/ 683471 h 3315251"/>
                <a:gd name="connsiteX152" fmla="*/ 448380 w 3315257"/>
                <a:gd name="connsiteY152" fmla="*/ 525391 h 3315251"/>
                <a:gd name="connsiteX153" fmla="*/ 579459 w 3315257"/>
                <a:gd name="connsiteY153" fmla="*/ 641135 h 3315251"/>
                <a:gd name="connsiteX154" fmla="*/ 562925 w 3315257"/>
                <a:gd name="connsiteY154" fmla="*/ 659856 h 3315251"/>
                <a:gd name="connsiteX155" fmla="*/ 431847 w 3315257"/>
                <a:gd name="connsiteY155" fmla="*/ 544117 h 3315251"/>
                <a:gd name="connsiteX156" fmla="*/ 2764332 w 3315257"/>
                <a:gd name="connsiteY156" fmla="*/ 424585 h 3315251"/>
                <a:gd name="connsiteX157" fmla="*/ 2783155 w 3315257"/>
                <a:gd name="connsiteY157" fmla="*/ 441006 h 3315251"/>
                <a:gd name="connsiteX158" fmla="*/ 2668202 w 3315257"/>
                <a:gd name="connsiteY158" fmla="*/ 572766 h 3315251"/>
                <a:gd name="connsiteX159" fmla="*/ 2649379 w 3315257"/>
                <a:gd name="connsiteY159" fmla="*/ 556345 h 3315251"/>
                <a:gd name="connsiteX160" fmla="*/ 592579 w 3315257"/>
                <a:gd name="connsiteY160" fmla="*/ 388292 h 3315251"/>
                <a:gd name="connsiteX161" fmla="*/ 708637 w 3315257"/>
                <a:gd name="connsiteY161" fmla="*/ 519089 h 3315251"/>
                <a:gd name="connsiteX162" fmla="*/ 689953 w 3315257"/>
                <a:gd name="connsiteY162" fmla="*/ 535668 h 3315251"/>
                <a:gd name="connsiteX163" fmla="*/ 573895 w 3315257"/>
                <a:gd name="connsiteY163" fmla="*/ 404871 h 3315251"/>
                <a:gd name="connsiteX164" fmla="*/ 2607028 w 3315257"/>
                <a:gd name="connsiteY164" fmla="*/ 297352 h 3315251"/>
                <a:gd name="connsiteX165" fmla="*/ 2627701 w 3315257"/>
                <a:gd name="connsiteY165" fmla="*/ 311376 h 3315251"/>
                <a:gd name="connsiteX166" fmla="*/ 2529533 w 3315257"/>
                <a:gd name="connsiteY166" fmla="*/ 456091 h 3315251"/>
                <a:gd name="connsiteX167" fmla="*/ 2508859 w 3315257"/>
                <a:gd name="connsiteY167" fmla="*/ 442068 h 3315251"/>
                <a:gd name="connsiteX168" fmla="*/ 754806 w 3315257"/>
                <a:gd name="connsiteY168" fmla="*/ 267911 h 3315251"/>
                <a:gd name="connsiteX169" fmla="*/ 854267 w 3315257"/>
                <a:gd name="connsiteY169" fmla="*/ 411735 h 3315251"/>
                <a:gd name="connsiteX170" fmla="*/ 833721 w 3315257"/>
                <a:gd name="connsiteY170" fmla="*/ 425946 h 3315251"/>
                <a:gd name="connsiteX171" fmla="*/ 734260 w 3315257"/>
                <a:gd name="connsiteY171" fmla="*/ 282118 h 3315251"/>
                <a:gd name="connsiteX172" fmla="*/ 2436168 w 3315257"/>
                <a:gd name="connsiteY172" fmla="*/ 193309 h 3315251"/>
                <a:gd name="connsiteX173" fmla="*/ 2458378 w 3315257"/>
                <a:gd name="connsiteY173" fmla="*/ 204744 h 3315251"/>
                <a:gd name="connsiteX174" fmla="*/ 2378343 w 3315257"/>
                <a:gd name="connsiteY174" fmla="*/ 360212 h 3315251"/>
                <a:gd name="connsiteX175" fmla="*/ 2356133 w 3315257"/>
                <a:gd name="connsiteY175" fmla="*/ 348781 h 3315251"/>
                <a:gd name="connsiteX176" fmla="*/ 928064 w 3315257"/>
                <a:gd name="connsiteY176" fmla="*/ 167956 h 3315251"/>
                <a:gd name="connsiteX177" fmla="*/ 1009462 w 3315257"/>
                <a:gd name="connsiteY177" fmla="*/ 322709 h 3315251"/>
                <a:gd name="connsiteX178" fmla="*/ 987354 w 3315257"/>
                <a:gd name="connsiteY178" fmla="*/ 334339 h 3315251"/>
                <a:gd name="connsiteX179" fmla="*/ 905955 w 3315257"/>
                <a:gd name="connsiteY179" fmla="*/ 179586 h 3315251"/>
                <a:gd name="connsiteX180" fmla="*/ 2253866 w 3315257"/>
                <a:gd name="connsiteY180" fmla="*/ 112214 h 3315251"/>
                <a:gd name="connsiteX181" fmla="*/ 2277302 w 3315257"/>
                <a:gd name="connsiteY181" fmla="*/ 120869 h 3315251"/>
                <a:gd name="connsiteX182" fmla="*/ 2216711 w 3315257"/>
                <a:gd name="connsiteY182" fmla="*/ 284909 h 3315251"/>
                <a:gd name="connsiteX183" fmla="*/ 2193276 w 3315257"/>
                <a:gd name="connsiteY183" fmla="*/ 276251 h 3315251"/>
                <a:gd name="connsiteX184" fmla="*/ 1113142 w 3315257"/>
                <a:gd name="connsiteY184" fmla="*/ 90177 h 3315251"/>
                <a:gd name="connsiteX185" fmla="*/ 1175305 w 3315257"/>
                <a:gd name="connsiteY185" fmla="*/ 253622 h 3315251"/>
                <a:gd name="connsiteX186" fmla="*/ 1151957 w 3315257"/>
                <a:gd name="connsiteY186" fmla="*/ 262502 h 3315251"/>
                <a:gd name="connsiteX187" fmla="*/ 1089793 w 3315257"/>
                <a:gd name="connsiteY187" fmla="*/ 99057 h 3315251"/>
                <a:gd name="connsiteX188" fmla="*/ 2061819 w 3315257"/>
                <a:gd name="connsiteY188" fmla="*/ 49425 h 3315251"/>
                <a:gd name="connsiteX189" fmla="*/ 2086127 w 3315257"/>
                <a:gd name="connsiteY189" fmla="*/ 55187 h 3315251"/>
                <a:gd name="connsiteX190" fmla="*/ 2045784 w 3315257"/>
                <a:gd name="connsiteY190" fmla="*/ 225331 h 3315251"/>
                <a:gd name="connsiteX191" fmla="*/ 2021480 w 3315257"/>
                <a:gd name="connsiteY191" fmla="*/ 219565 h 3315251"/>
                <a:gd name="connsiteX192" fmla="*/ 1306525 w 3315257"/>
                <a:gd name="connsiteY192" fmla="*/ 38635 h 3315251"/>
                <a:gd name="connsiteX193" fmla="*/ 1348475 w 3315257"/>
                <a:gd name="connsiteY193" fmla="*/ 208393 h 3315251"/>
                <a:gd name="connsiteX194" fmla="*/ 1324224 w 3315257"/>
                <a:gd name="connsiteY194" fmla="*/ 214384 h 3315251"/>
                <a:gd name="connsiteX195" fmla="*/ 1282274 w 3315257"/>
                <a:gd name="connsiteY195" fmla="*/ 44630 h 3315251"/>
                <a:gd name="connsiteX196" fmla="*/ 1865573 w 3315257"/>
                <a:gd name="connsiteY196" fmla="*/ 13507 h 3315251"/>
                <a:gd name="connsiteX197" fmla="*/ 1890398 w 3315257"/>
                <a:gd name="connsiteY197" fmla="*/ 16314 h 3315251"/>
                <a:gd name="connsiteX198" fmla="*/ 1870762 w 3315257"/>
                <a:gd name="connsiteY198" fmla="*/ 190073 h 3315251"/>
                <a:gd name="connsiteX199" fmla="*/ 1845937 w 3315257"/>
                <a:gd name="connsiteY199" fmla="*/ 187266 h 3315251"/>
                <a:gd name="connsiteX200" fmla="*/ 1502446 w 3315257"/>
                <a:gd name="connsiteY200" fmla="*/ 6396 h 3315251"/>
                <a:gd name="connsiteX201" fmla="*/ 1523569 w 3315257"/>
                <a:gd name="connsiteY201" fmla="*/ 179983 h 3315251"/>
                <a:gd name="connsiteX202" fmla="*/ 1498771 w 3315257"/>
                <a:gd name="connsiteY202" fmla="*/ 182999 h 3315251"/>
                <a:gd name="connsiteX203" fmla="*/ 1477648 w 3315257"/>
                <a:gd name="connsiteY203" fmla="*/ 9412 h 3315251"/>
                <a:gd name="connsiteX204" fmla="*/ 1680821 w 3315257"/>
                <a:gd name="connsiteY204" fmla="*/ 0 h 3315251"/>
                <a:gd name="connsiteX205" fmla="*/ 1687489 w 3315257"/>
                <a:gd name="connsiteY205" fmla="*/ 0 h 3315251"/>
                <a:gd name="connsiteX206" fmla="*/ 1687489 w 3315257"/>
                <a:gd name="connsiteY206" fmla="*/ 174865 h 3315251"/>
                <a:gd name="connsiteX207" fmla="*/ 1680821 w 3315257"/>
                <a:gd name="connsiteY207" fmla="*/ 174865 h 331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</a:cxnLst>
              <a:rect l="l" t="t" r="r" b="b"/>
              <a:pathLst>
                <a:path w="3315257" h="3315251">
                  <a:moveTo>
                    <a:pt x="1620157" y="3140386"/>
                  </a:moveTo>
                  <a:lnTo>
                    <a:pt x="1626825" y="3140386"/>
                  </a:lnTo>
                  <a:lnTo>
                    <a:pt x="1626825" y="3315251"/>
                  </a:lnTo>
                  <a:lnTo>
                    <a:pt x="1620157" y="3315251"/>
                  </a:lnTo>
                  <a:close/>
                  <a:moveTo>
                    <a:pt x="1821033" y="3131570"/>
                  </a:moveTo>
                  <a:lnTo>
                    <a:pt x="1842890" y="3305067"/>
                  </a:lnTo>
                  <a:lnTo>
                    <a:pt x="1818103" y="3308192"/>
                  </a:lnTo>
                  <a:lnTo>
                    <a:pt x="1796246" y="3134691"/>
                  </a:lnTo>
                  <a:close/>
                  <a:moveTo>
                    <a:pt x="1441058" y="3125871"/>
                  </a:moveTo>
                  <a:lnTo>
                    <a:pt x="1465868" y="3128782"/>
                  </a:lnTo>
                  <a:lnTo>
                    <a:pt x="1445497" y="3302455"/>
                  </a:lnTo>
                  <a:lnTo>
                    <a:pt x="1420688" y="3299544"/>
                  </a:lnTo>
                  <a:close/>
                  <a:moveTo>
                    <a:pt x="2000099" y="3101833"/>
                  </a:moveTo>
                  <a:lnTo>
                    <a:pt x="2042783" y="3271396"/>
                  </a:lnTo>
                  <a:lnTo>
                    <a:pt x="2018562" y="3277496"/>
                  </a:lnTo>
                  <a:lnTo>
                    <a:pt x="1975877" y="3107929"/>
                  </a:lnTo>
                  <a:close/>
                  <a:moveTo>
                    <a:pt x="1265354" y="3087173"/>
                  </a:moveTo>
                  <a:lnTo>
                    <a:pt x="1289628" y="3093063"/>
                  </a:lnTo>
                  <a:lnTo>
                    <a:pt x="1248412" y="3262993"/>
                  </a:lnTo>
                  <a:lnTo>
                    <a:pt x="1224138" y="3257103"/>
                  </a:lnTo>
                  <a:close/>
                  <a:moveTo>
                    <a:pt x="2171880" y="3050104"/>
                  </a:moveTo>
                  <a:lnTo>
                    <a:pt x="2234625" y="3213321"/>
                  </a:lnTo>
                  <a:lnTo>
                    <a:pt x="2211306" y="3222282"/>
                  </a:lnTo>
                  <a:lnTo>
                    <a:pt x="2148565" y="3059066"/>
                  </a:lnTo>
                  <a:close/>
                  <a:moveTo>
                    <a:pt x="1093645" y="3029315"/>
                  </a:moveTo>
                  <a:lnTo>
                    <a:pt x="1117039" y="3038079"/>
                  </a:lnTo>
                  <a:lnTo>
                    <a:pt x="1055696" y="3201838"/>
                  </a:lnTo>
                  <a:lnTo>
                    <a:pt x="1032302" y="3193075"/>
                  </a:lnTo>
                  <a:close/>
                  <a:moveTo>
                    <a:pt x="2335613" y="2977717"/>
                  </a:moveTo>
                  <a:lnTo>
                    <a:pt x="2417608" y="3132174"/>
                  </a:lnTo>
                  <a:lnTo>
                    <a:pt x="2395544" y="3143886"/>
                  </a:lnTo>
                  <a:lnTo>
                    <a:pt x="2313549" y="2989429"/>
                  </a:lnTo>
                  <a:close/>
                  <a:moveTo>
                    <a:pt x="931350" y="2952075"/>
                  </a:moveTo>
                  <a:lnTo>
                    <a:pt x="953515" y="2963596"/>
                  </a:lnTo>
                  <a:lnTo>
                    <a:pt x="872869" y="3118753"/>
                  </a:lnTo>
                  <a:lnTo>
                    <a:pt x="850704" y="3107233"/>
                  </a:lnTo>
                  <a:close/>
                  <a:moveTo>
                    <a:pt x="2490617" y="2887139"/>
                  </a:moveTo>
                  <a:lnTo>
                    <a:pt x="2590622" y="3030577"/>
                  </a:lnTo>
                  <a:lnTo>
                    <a:pt x="2570131" y="3044867"/>
                  </a:lnTo>
                  <a:lnTo>
                    <a:pt x="2470127" y="2901425"/>
                  </a:lnTo>
                  <a:close/>
                  <a:moveTo>
                    <a:pt x="780913" y="2853641"/>
                  </a:moveTo>
                  <a:lnTo>
                    <a:pt x="801527" y="2867751"/>
                  </a:lnTo>
                  <a:lnTo>
                    <a:pt x="702748" y="3012051"/>
                  </a:lnTo>
                  <a:lnTo>
                    <a:pt x="682134" y="2997937"/>
                  </a:lnTo>
                  <a:close/>
                  <a:moveTo>
                    <a:pt x="2630912" y="2778301"/>
                  </a:moveTo>
                  <a:lnTo>
                    <a:pt x="2747600" y="2908540"/>
                  </a:lnTo>
                  <a:lnTo>
                    <a:pt x="2728994" y="2925209"/>
                  </a:lnTo>
                  <a:lnTo>
                    <a:pt x="2612306" y="2794970"/>
                  </a:lnTo>
                  <a:close/>
                  <a:moveTo>
                    <a:pt x="643795" y="2742008"/>
                  </a:moveTo>
                  <a:lnTo>
                    <a:pt x="662547" y="2758512"/>
                  </a:lnTo>
                  <a:lnTo>
                    <a:pt x="547031" y="2889781"/>
                  </a:lnTo>
                  <a:lnTo>
                    <a:pt x="528280" y="2873277"/>
                  </a:lnTo>
                  <a:close/>
                  <a:moveTo>
                    <a:pt x="2759784" y="2651992"/>
                  </a:moveTo>
                  <a:lnTo>
                    <a:pt x="2891263" y="2767264"/>
                  </a:lnTo>
                  <a:lnTo>
                    <a:pt x="2874796" y="2786045"/>
                  </a:lnTo>
                  <a:lnTo>
                    <a:pt x="2743317" y="2670774"/>
                  </a:lnTo>
                  <a:close/>
                  <a:moveTo>
                    <a:pt x="521446" y="2611039"/>
                  </a:moveTo>
                  <a:lnTo>
                    <a:pt x="538073" y="2629686"/>
                  </a:lnTo>
                  <a:lnTo>
                    <a:pt x="407553" y="2746055"/>
                  </a:lnTo>
                  <a:lnTo>
                    <a:pt x="390930" y="2727412"/>
                  </a:lnTo>
                  <a:close/>
                  <a:moveTo>
                    <a:pt x="2871544" y="2509551"/>
                  </a:moveTo>
                  <a:lnTo>
                    <a:pt x="3016017" y="2608053"/>
                  </a:lnTo>
                  <a:lnTo>
                    <a:pt x="3001944" y="2628689"/>
                  </a:lnTo>
                  <a:lnTo>
                    <a:pt x="2857472" y="2530191"/>
                  </a:lnTo>
                  <a:close/>
                  <a:moveTo>
                    <a:pt x="413027" y="2467784"/>
                  </a:moveTo>
                  <a:lnTo>
                    <a:pt x="427271" y="2488304"/>
                  </a:lnTo>
                  <a:lnTo>
                    <a:pt x="283638" y="2588027"/>
                  </a:lnTo>
                  <a:lnTo>
                    <a:pt x="269394" y="2567507"/>
                  </a:lnTo>
                  <a:close/>
                  <a:moveTo>
                    <a:pt x="2963845" y="2359171"/>
                  </a:moveTo>
                  <a:lnTo>
                    <a:pt x="3119160" y="2439501"/>
                  </a:lnTo>
                  <a:lnTo>
                    <a:pt x="3107684" y="2461688"/>
                  </a:lnTo>
                  <a:lnTo>
                    <a:pt x="2952369" y="2381358"/>
                  </a:lnTo>
                  <a:close/>
                  <a:moveTo>
                    <a:pt x="323371" y="2309409"/>
                  </a:moveTo>
                  <a:lnTo>
                    <a:pt x="335034" y="2331499"/>
                  </a:lnTo>
                  <a:lnTo>
                    <a:pt x="180401" y="2413125"/>
                  </a:lnTo>
                  <a:lnTo>
                    <a:pt x="168742" y="2391035"/>
                  </a:lnTo>
                  <a:close/>
                  <a:moveTo>
                    <a:pt x="3039096" y="2194145"/>
                  </a:moveTo>
                  <a:lnTo>
                    <a:pt x="3202927" y="2255259"/>
                  </a:lnTo>
                  <a:lnTo>
                    <a:pt x="3194193" y="2278664"/>
                  </a:lnTo>
                  <a:lnTo>
                    <a:pt x="3030366" y="2217550"/>
                  </a:lnTo>
                  <a:close/>
                  <a:moveTo>
                    <a:pt x="254557" y="2143843"/>
                  </a:moveTo>
                  <a:lnTo>
                    <a:pt x="263463" y="2167180"/>
                  </a:lnTo>
                  <a:lnTo>
                    <a:pt x="100089" y="2229520"/>
                  </a:lnTo>
                  <a:lnTo>
                    <a:pt x="91184" y="2206182"/>
                  </a:lnTo>
                  <a:close/>
                  <a:moveTo>
                    <a:pt x="3094882" y="2025178"/>
                  </a:moveTo>
                  <a:lnTo>
                    <a:pt x="3264921" y="2065937"/>
                  </a:lnTo>
                  <a:lnTo>
                    <a:pt x="3259095" y="2090230"/>
                  </a:lnTo>
                  <a:lnTo>
                    <a:pt x="3089060" y="2049467"/>
                  </a:lnTo>
                  <a:close/>
                  <a:moveTo>
                    <a:pt x="206504" y="1971238"/>
                  </a:moveTo>
                  <a:lnTo>
                    <a:pt x="212543" y="1995475"/>
                  </a:lnTo>
                  <a:lnTo>
                    <a:pt x="42875" y="2037740"/>
                  </a:lnTo>
                  <a:lnTo>
                    <a:pt x="36836" y="2013503"/>
                  </a:lnTo>
                  <a:close/>
                  <a:moveTo>
                    <a:pt x="3128039" y="1847744"/>
                  </a:moveTo>
                  <a:lnTo>
                    <a:pt x="3301750" y="1867818"/>
                  </a:lnTo>
                  <a:lnTo>
                    <a:pt x="3298880" y="1892632"/>
                  </a:lnTo>
                  <a:lnTo>
                    <a:pt x="3125173" y="1872558"/>
                  </a:lnTo>
                  <a:close/>
                  <a:moveTo>
                    <a:pt x="181319" y="1794831"/>
                  </a:moveTo>
                  <a:lnTo>
                    <a:pt x="184384" y="1819622"/>
                  </a:lnTo>
                  <a:lnTo>
                    <a:pt x="10849" y="1841079"/>
                  </a:lnTo>
                  <a:lnTo>
                    <a:pt x="7785" y="1816288"/>
                  </a:lnTo>
                  <a:close/>
                  <a:moveTo>
                    <a:pt x="3140392" y="1670114"/>
                  </a:moveTo>
                  <a:lnTo>
                    <a:pt x="3315257" y="1670114"/>
                  </a:lnTo>
                  <a:lnTo>
                    <a:pt x="3315257" y="1676782"/>
                  </a:lnTo>
                  <a:lnTo>
                    <a:pt x="3140392" y="1676782"/>
                  </a:lnTo>
                  <a:close/>
                  <a:moveTo>
                    <a:pt x="0" y="1616583"/>
                  </a:moveTo>
                  <a:lnTo>
                    <a:pt x="174864" y="1616583"/>
                  </a:lnTo>
                  <a:lnTo>
                    <a:pt x="174864" y="1623251"/>
                  </a:lnTo>
                  <a:lnTo>
                    <a:pt x="0" y="1623251"/>
                  </a:lnTo>
                  <a:close/>
                  <a:moveTo>
                    <a:pt x="3303455" y="1469099"/>
                  </a:moveTo>
                  <a:lnTo>
                    <a:pt x="3306643" y="1493875"/>
                  </a:lnTo>
                  <a:lnTo>
                    <a:pt x="3133214" y="1516186"/>
                  </a:lnTo>
                  <a:lnTo>
                    <a:pt x="3130025" y="1491410"/>
                  </a:lnTo>
                  <a:close/>
                  <a:moveTo>
                    <a:pt x="18879" y="1416542"/>
                  </a:moveTo>
                  <a:lnTo>
                    <a:pt x="192499" y="1437369"/>
                  </a:lnTo>
                  <a:lnTo>
                    <a:pt x="189524" y="1462172"/>
                  </a:lnTo>
                  <a:lnTo>
                    <a:pt x="15904" y="1441344"/>
                  </a:lnTo>
                  <a:close/>
                  <a:moveTo>
                    <a:pt x="3270043" y="1270927"/>
                  </a:moveTo>
                  <a:lnTo>
                    <a:pt x="3276184" y="1295141"/>
                  </a:lnTo>
                  <a:lnTo>
                    <a:pt x="3106692" y="1338140"/>
                  </a:lnTo>
                  <a:lnTo>
                    <a:pt x="3100547" y="1313926"/>
                  </a:lnTo>
                  <a:close/>
                  <a:moveTo>
                    <a:pt x="57289" y="1218471"/>
                  </a:moveTo>
                  <a:lnTo>
                    <a:pt x="227152" y="1259964"/>
                  </a:lnTo>
                  <a:lnTo>
                    <a:pt x="221225" y="1284231"/>
                  </a:lnTo>
                  <a:lnTo>
                    <a:pt x="51362" y="1242738"/>
                  </a:lnTo>
                  <a:close/>
                  <a:moveTo>
                    <a:pt x="3211589" y="1079717"/>
                  </a:moveTo>
                  <a:lnTo>
                    <a:pt x="3220595" y="1103017"/>
                  </a:lnTo>
                  <a:lnTo>
                    <a:pt x="3057484" y="1166057"/>
                  </a:lnTo>
                  <a:lnTo>
                    <a:pt x="3048477" y="1142753"/>
                  </a:lnTo>
                  <a:close/>
                  <a:moveTo>
                    <a:pt x="123952" y="1028606"/>
                  </a:moveTo>
                  <a:lnTo>
                    <a:pt x="287535" y="1090383"/>
                  </a:lnTo>
                  <a:lnTo>
                    <a:pt x="278708" y="1113754"/>
                  </a:lnTo>
                  <a:lnTo>
                    <a:pt x="115125" y="1051973"/>
                  </a:lnTo>
                  <a:close/>
                  <a:moveTo>
                    <a:pt x="3131082" y="896490"/>
                  </a:moveTo>
                  <a:lnTo>
                    <a:pt x="3142835" y="918531"/>
                  </a:lnTo>
                  <a:lnTo>
                    <a:pt x="2988535" y="1000806"/>
                  </a:lnTo>
                  <a:lnTo>
                    <a:pt x="2976782" y="978761"/>
                  </a:lnTo>
                  <a:close/>
                  <a:moveTo>
                    <a:pt x="211798" y="847526"/>
                  </a:moveTo>
                  <a:lnTo>
                    <a:pt x="366708" y="928643"/>
                  </a:lnTo>
                  <a:lnTo>
                    <a:pt x="355120" y="950774"/>
                  </a:lnTo>
                  <a:lnTo>
                    <a:pt x="200210" y="869657"/>
                  </a:lnTo>
                  <a:close/>
                  <a:moveTo>
                    <a:pt x="3028545" y="723806"/>
                  </a:moveTo>
                  <a:lnTo>
                    <a:pt x="3042883" y="744263"/>
                  </a:lnTo>
                  <a:lnTo>
                    <a:pt x="2899688" y="844634"/>
                  </a:lnTo>
                  <a:lnTo>
                    <a:pt x="2885350" y="824177"/>
                  </a:lnTo>
                  <a:close/>
                  <a:moveTo>
                    <a:pt x="319156" y="680222"/>
                  </a:moveTo>
                  <a:lnTo>
                    <a:pt x="463209" y="779335"/>
                  </a:lnTo>
                  <a:lnTo>
                    <a:pt x="449050" y="799915"/>
                  </a:lnTo>
                  <a:lnTo>
                    <a:pt x="304998" y="700802"/>
                  </a:lnTo>
                  <a:close/>
                  <a:moveTo>
                    <a:pt x="2905218" y="566558"/>
                  </a:moveTo>
                  <a:lnTo>
                    <a:pt x="2921921" y="585134"/>
                  </a:lnTo>
                  <a:lnTo>
                    <a:pt x="2791892" y="702046"/>
                  </a:lnTo>
                  <a:lnTo>
                    <a:pt x="2775189" y="683471"/>
                  </a:lnTo>
                  <a:close/>
                  <a:moveTo>
                    <a:pt x="448380" y="525391"/>
                  </a:moveTo>
                  <a:lnTo>
                    <a:pt x="579459" y="641135"/>
                  </a:lnTo>
                  <a:lnTo>
                    <a:pt x="562925" y="659856"/>
                  </a:lnTo>
                  <a:lnTo>
                    <a:pt x="431847" y="544117"/>
                  </a:lnTo>
                  <a:close/>
                  <a:moveTo>
                    <a:pt x="2764332" y="424585"/>
                  </a:moveTo>
                  <a:lnTo>
                    <a:pt x="2783155" y="441006"/>
                  </a:lnTo>
                  <a:lnTo>
                    <a:pt x="2668202" y="572766"/>
                  </a:lnTo>
                  <a:lnTo>
                    <a:pt x="2649379" y="556345"/>
                  </a:lnTo>
                  <a:close/>
                  <a:moveTo>
                    <a:pt x="592579" y="388292"/>
                  </a:moveTo>
                  <a:lnTo>
                    <a:pt x="708637" y="519089"/>
                  </a:lnTo>
                  <a:lnTo>
                    <a:pt x="689953" y="535668"/>
                  </a:lnTo>
                  <a:lnTo>
                    <a:pt x="573895" y="404871"/>
                  </a:lnTo>
                  <a:close/>
                  <a:moveTo>
                    <a:pt x="2607028" y="297352"/>
                  </a:moveTo>
                  <a:lnTo>
                    <a:pt x="2627701" y="311376"/>
                  </a:lnTo>
                  <a:lnTo>
                    <a:pt x="2529533" y="456091"/>
                  </a:lnTo>
                  <a:lnTo>
                    <a:pt x="2508859" y="442068"/>
                  </a:lnTo>
                  <a:close/>
                  <a:moveTo>
                    <a:pt x="754806" y="267911"/>
                  </a:moveTo>
                  <a:lnTo>
                    <a:pt x="854267" y="411735"/>
                  </a:lnTo>
                  <a:lnTo>
                    <a:pt x="833721" y="425946"/>
                  </a:lnTo>
                  <a:lnTo>
                    <a:pt x="734260" y="282118"/>
                  </a:lnTo>
                  <a:close/>
                  <a:moveTo>
                    <a:pt x="2436168" y="193309"/>
                  </a:moveTo>
                  <a:lnTo>
                    <a:pt x="2458378" y="204744"/>
                  </a:lnTo>
                  <a:lnTo>
                    <a:pt x="2378343" y="360212"/>
                  </a:lnTo>
                  <a:lnTo>
                    <a:pt x="2356133" y="348781"/>
                  </a:lnTo>
                  <a:close/>
                  <a:moveTo>
                    <a:pt x="928064" y="167956"/>
                  </a:moveTo>
                  <a:lnTo>
                    <a:pt x="1009462" y="322709"/>
                  </a:lnTo>
                  <a:lnTo>
                    <a:pt x="987354" y="334339"/>
                  </a:lnTo>
                  <a:lnTo>
                    <a:pt x="905955" y="179586"/>
                  </a:lnTo>
                  <a:close/>
                  <a:moveTo>
                    <a:pt x="2253866" y="112214"/>
                  </a:moveTo>
                  <a:lnTo>
                    <a:pt x="2277302" y="120869"/>
                  </a:lnTo>
                  <a:lnTo>
                    <a:pt x="2216711" y="284909"/>
                  </a:lnTo>
                  <a:lnTo>
                    <a:pt x="2193276" y="276251"/>
                  </a:lnTo>
                  <a:close/>
                  <a:moveTo>
                    <a:pt x="1113142" y="90177"/>
                  </a:moveTo>
                  <a:lnTo>
                    <a:pt x="1175305" y="253622"/>
                  </a:lnTo>
                  <a:lnTo>
                    <a:pt x="1151957" y="262502"/>
                  </a:lnTo>
                  <a:lnTo>
                    <a:pt x="1089793" y="99057"/>
                  </a:lnTo>
                  <a:close/>
                  <a:moveTo>
                    <a:pt x="2061819" y="49425"/>
                  </a:moveTo>
                  <a:lnTo>
                    <a:pt x="2086127" y="55187"/>
                  </a:lnTo>
                  <a:lnTo>
                    <a:pt x="2045784" y="225331"/>
                  </a:lnTo>
                  <a:lnTo>
                    <a:pt x="2021480" y="219565"/>
                  </a:lnTo>
                  <a:close/>
                  <a:moveTo>
                    <a:pt x="1306525" y="38635"/>
                  </a:moveTo>
                  <a:lnTo>
                    <a:pt x="1348475" y="208393"/>
                  </a:lnTo>
                  <a:lnTo>
                    <a:pt x="1324224" y="214384"/>
                  </a:lnTo>
                  <a:lnTo>
                    <a:pt x="1282274" y="44630"/>
                  </a:lnTo>
                  <a:close/>
                  <a:moveTo>
                    <a:pt x="1865573" y="13507"/>
                  </a:moveTo>
                  <a:lnTo>
                    <a:pt x="1890398" y="16314"/>
                  </a:lnTo>
                  <a:lnTo>
                    <a:pt x="1870762" y="190073"/>
                  </a:lnTo>
                  <a:lnTo>
                    <a:pt x="1845937" y="187266"/>
                  </a:lnTo>
                  <a:close/>
                  <a:moveTo>
                    <a:pt x="1502446" y="6396"/>
                  </a:moveTo>
                  <a:lnTo>
                    <a:pt x="1523569" y="179983"/>
                  </a:lnTo>
                  <a:lnTo>
                    <a:pt x="1498771" y="182999"/>
                  </a:lnTo>
                  <a:lnTo>
                    <a:pt x="1477648" y="9412"/>
                  </a:lnTo>
                  <a:close/>
                  <a:moveTo>
                    <a:pt x="1680821" y="0"/>
                  </a:moveTo>
                  <a:lnTo>
                    <a:pt x="1687489" y="0"/>
                  </a:lnTo>
                  <a:lnTo>
                    <a:pt x="1687489" y="174865"/>
                  </a:lnTo>
                  <a:lnTo>
                    <a:pt x="1680821" y="17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FA50D6-0040-4BB5-B767-D71113E1B3AE}"/>
                </a:ext>
              </a:extLst>
            </p:cNvPr>
            <p:cNvGrpSpPr/>
            <p:nvPr/>
          </p:nvGrpSpPr>
          <p:grpSpPr>
            <a:xfrm>
              <a:off x="5409076" y="1739232"/>
              <a:ext cx="1373848" cy="1373848"/>
              <a:chOff x="4228666" y="1237942"/>
              <a:chExt cx="3739678" cy="3739678"/>
            </a:xfrm>
            <a:grpFill/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5A97A4F-B48E-4AEC-865A-6D5F79DE5521}"/>
                  </a:ext>
                </a:extLst>
              </p:cNvPr>
              <p:cNvGrpSpPr/>
              <p:nvPr/>
            </p:nvGrpSpPr>
            <p:grpSpPr>
              <a:xfrm>
                <a:off x="4228666" y="3073711"/>
                <a:ext cx="3739678" cy="68140"/>
                <a:chOff x="4268869" y="3074443"/>
                <a:chExt cx="3659271" cy="66675"/>
              </a:xfrm>
              <a:grp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C56EB0F-6909-4EFE-95C3-5DD9F6EC92DA}"/>
                    </a:ext>
                  </a:extLst>
                </p:cNvPr>
                <p:cNvSpPr/>
                <p:nvPr/>
              </p:nvSpPr>
              <p:spPr>
                <a:xfrm>
                  <a:off x="4268869" y="3074443"/>
                  <a:ext cx="538162" cy="66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5183309-19F3-4DD3-8F6B-ECECB835D0F2}"/>
                    </a:ext>
                  </a:extLst>
                </p:cNvPr>
                <p:cNvSpPr/>
                <p:nvPr/>
              </p:nvSpPr>
              <p:spPr>
                <a:xfrm>
                  <a:off x="7389978" y="3074443"/>
                  <a:ext cx="538162" cy="66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7AF1852-C78F-41E6-AEA4-576677B3D5A8}"/>
                  </a:ext>
                </a:extLst>
              </p:cNvPr>
              <p:cNvGrpSpPr/>
              <p:nvPr/>
            </p:nvGrpSpPr>
            <p:grpSpPr>
              <a:xfrm rot="5400000">
                <a:off x="4228666" y="3073711"/>
                <a:ext cx="3739678" cy="68140"/>
                <a:chOff x="4268869" y="3074443"/>
                <a:chExt cx="3659271" cy="66675"/>
              </a:xfrm>
              <a:grpFill/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1F80BEF-13D4-4135-9281-5570929A551B}"/>
                    </a:ext>
                  </a:extLst>
                </p:cNvPr>
                <p:cNvSpPr/>
                <p:nvPr/>
              </p:nvSpPr>
              <p:spPr>
                <a:xfrm>
                  <a:off x="4268869" y="3074443"/>
                  <a:ext cx="538162" cy="66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FFE9D3-18B9-4A99-8DBE-E786FD78325B}"/>
                    </a:ext>
                  </a:extLst>
                </p:cNvPr>
                <p:cNvSpPr/>
                <p:nvPr/>
              </p:nvSpPr>
              <p:spPr>
                <a:xfrm>
                  <a:off x="7389978" y="3074443"/>
                  <a:ext cx="538162" cy="66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90645A0-8D3F-43BE-AB81-64F014A9468E}"/>
                  </a:ext>
                </a:extLst>
              </p:cNvPr>
              <p:cNvGrpSpPr/>
              <p:nvPr/>
            </p:nvGrpSpPr>
            <p:grpSpPr>
              <a:xfrm rot="8100000">
                <a:off x="4228666" y="3073711"/>
                <a:ext cx="3739678" cy="68140"/>
                <a:chOff x="4268869" y="3074443"/>
                <a:chExt cx="3659271" cy="66675"/>
              </a:xfrm>
              <a:grpFill/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06F85A7-466B-4AFE-BFE1-F94AFD11EDE0}"/>
                    </a:ext>
                  </a:extLst>
                </p:cNvPr>
                <p:cNvSpPr/>
                <p:nvPr/>
              </p:nvSpPr>
              <p:spPr>
                <a:xfrm>
                  <a:off x="4268869" y="3074443"/>
                  <a:ext cx="538162" cy="66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F9F944E-F81A-46A4-8896-1AF869FFD8D1}"/>
                    </a:ext>
                  </a:extLst>
                </p:cNvPr>
                <p:cNvSpPr/>
                <p:nvPr/>
              </p:nvSpPr>
              <p:spPr>
                <a:xfrm>
                  <a:off x="7389978" y="3074443"/>
                  <a:ext cx="538162" cy="66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03B87E0-4BF3-4A57-997A-F5871258B34E}"/>
                  </a:ext>
                </a:extLst>
              </p:cNvPr>
              <p:cNvGrpSpPr/>
              <p:nvPr/>
            </p:nvGrpSpPr>
            <p:grpSpPr>
              <a:xfrm rot="2700000">
                <a:off x="4228666" y="3073711"/>
                <a:ext cx="3739678" cy="68140"/>
                <a:chOff x="4268869" y="3074443"/>
                <a:chExt cx="3659271" cy="66675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56C7589-0252-4A08-BD27-DFA17CD35000}"/>
                    </a:ext>
                  </a:extLst>
                </p:cNvPr>
                <p:cNvSpPr/>
                <p:nvPr/>
              </p:nvSpPr>
              <p:spPr>
                <a:xfrm>
                  <a:off x="4268869" y="3074443"/>
                  <a:ext cx="538162" cy="66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4143FFA-DE62-43B6-9AD7-B57EAF0D250E}"/>
                    </a:ext>
                  </a:extLst>
                </p:cNvPr>
                <p:cNvSpPr/>
                <p:nvPr/>
              </p:nvSpPr>
              <p:spPr>
                <a:xfrm>
                  <a:off x="7389978" y="3074443"/>
                  <a:ext cx="538162" cy="66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DD5DFE-1528-4D73-9A72-FB2B2BAC0CEF}"/>
                </a:ext>
              </a:extLst>
            </p:cNvPr>
            <p:cNvGrpSpPr/>
            <p:nvPr/>
          </p:nvGrpSpPr>
          <p:grpSpPr>
            <a:xfrm>
              <a:off x="5782524" y="2113600"/>
              <a:ext cx="625112" cy="625112"/>
              <a:chOff x="5245208" y="2256988"/>
              <a:chExt cx="1701584" cy="1701584"/>
            </a:xfrm>
            <a:grpFill/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391E99B-04B4-4182-A71E-87312D021A4A}"/>
                  </a:ext>
                </a:extLst>
              </p:cNvPr>
              <p:cNvGrpSpPr/>
              <p:nvPr/>
            </p:nvGrpSpPr>
            <p:grpSpPr>
              <a:xfrm>
                <a:off x="5245208" y="2256988"/>
                <a:ext cx="1701584" cy="1701584"/>
                <a:chOff x="5245208" y="2256988"/>
                <a:chExt cx="1701584" cy="1701584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435BC5-79F1-4336-86AF-623E28FA93A0}"/>
                    </a:ext>
                  </a:extLst>
                </p:cNvPr>
                <p:cNvSpPr/>
                <p:nvPr/>
              </p:nvSpPr>
              <p:spPr>
                <a:xfrm>
                  <a:off x="5245208" y="2256988"/>
                  <a:ext cx="1701584" cy="17015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Partial Circle 41">
                  <a:extLst>
                    <a:ext uri="{FF2B5EF4-FFF2-40B4-BE49-F238E27FC236}">
                      <a16:creationId xmlns:a16="http://schemas.microsoft.com/office/drawing/2014/main" id="{0DA9DE52-B618-4FCA-B2EF-65946A07F34F}"/>
                    </a:ext>
                  </a:extLst>
                </p:cNvPr>
                <p:cNvSpPr/>
                <p:nvPr/>
              </p:nvSpPr>
              <p:spPr>
                <a:xfrm>
                  <a:off x="5245208" y="2256988"/>
                  <a:ext cx="1701584" cy="1701584"/>
                </a:xfrm>
                <a:prstGeom prst="pie">
                  <a:avLst>
                    <a:gd name="adj1" fmla="val 9599639"/>
                    <a:gd name="adj2" fmla="val 162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E5376EF-AA2E-42A4-9980-FC2EEA8D7268}"/>
                  </a:ext>
                </a:extLst>
              </p:cNvPr>
              <p:cNvSpPr/>
              <p:nvPr/>
            </p:nvSpPr>
            <p:spPr>
              <a:xfrm>
                <a:off x="5531488" y="2543268"/>
                <a:ext cx="1129024" cy="1129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aphic 1">
            <a:extLst>
              <a:ext uri="{FF2B5EF4-FFF2-40B4-BE49-F238E27FC236}">
                <a16:creationId xmlns:a16="http://schemas.microsoft.com/office/drawing/2014/main" id="{B2BD0D74-E48E-4608-8BFC-C43E36BF76A8}"/>
              </a:ext>
            </a:extLst>
          </p:cNvPr>
          <p:cNvGrpSpPr/>
          <p:nvPr/>
        </p:nvGrpSpPr>
        <p:grpSpPr>
          <a:xfrm rot="1557560">
            <a:off x="-679521" y="840347"/>
            <a:ext cx="5525824" cy="9392203"/>
            <a:chOff x="2058360" y="1327737"/>
            <a:chExt cx="4034496" cy="6857407"/>
          </a:xfrm>
          <a:solidFill>
            <a:schemeClr val="accent1"/>
          </a:solidFill>
          <a:effectLst>
            <a:outerShdw blurRad="368300" dist="508000" sx="102000" sy="102000" algn="ctr" rotWithShape="0">
              <a:prstClr val="black">
                <a:alpha val="11000"/>
              </a:prstClr>
            </a:outerShdw>
          </a:effectLst>
        </p:grpSpPr>
        <p:grpSp>
          <p:nvGrpSpPr>
            <p:cNvPr id="3" name="Graphic 1">
              <a:extLst>
                <a:ext uri="{FF2B5EF4-FFF2-40B4-BE49-F238E27FC236}">
                  <a16:creationId xmlns:a16="http://schemas.microsoft.com/office/drawing/2014/main" id="{2621D06A-D9EE-47CF-AD45-27D5F6510897}"/>
                </a:ext>
              </a:extLst>
            </p:cNvPr>
            <p:cNvGrpSpPr/>
            <p:nvPr/>
          </p:nvGrpSpPr>
          <p:grpSpPr>
            <a:xfrm>
              <a:off x="4321273" y="1327737"/>
              <a:ext cx="1771583" cy="3012268"/>
              <a:chOff x="4321274" y="1327737"/>
              <a:chExt cx="1771584" cy="3012267"/>
            </a:xfrm>
            <a:solidFill>
              <a:schemeClr val="accent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DFB1B52-E499-4667-89C1-BE76414C4D60}"/>
                  </a:ext>
                </a:extLst>
              </p:cNvPr>
              <p:cNvSpPr/>
              <p:nvPr/>
            </p:nvSpPr>
            <p:spPr>
              <a:xfrm>
                <a:off x="4861089" y="2478210"/>
                <a:ext cx="1036948" cy="1861794"/>
              </a:xfrm>
              <a:custGeom>
                <a:avLst/>
                <a:gdLst>
                  <a:gd name="connsiteX0" fmla="*/ 1040091 w 1036948"/>
                  <a:gd name="connsiteY0" fmla="*/ 249810 h 1861793"/>
                  <a:gd name="connsiteX1" fmla="*/ 1040876 w 1036948"/>
                  <a:gd name="connsiteY1" fmla="*/ 667732 h 1861793"/>
                  <a:gd name="connsiteX2" fmla="*/ 940324 w 1036948"/>
                  <a:gd name="connsiteY2" fmla="*/ 1078583 h 1861793"/>
                  <a:gd name="connsiteX3" fmla="*/ 551468 w 1036948"/>
                  <a:gd name="connsiteY3" fmla="*/ 1632408 h 1861793"/>
                  <a:gd name="connsiteX4" fmla="*/ 399854 w 1036948"/>
                  <a:gd name="connsiteY4" fmla="*/ 1773025 h 1861793"/>
                  <a:gd name="connsiteX5" fmla="*/ 399854 w 1036948"/>
                  <a:gd name="connsiteY5" fmla="*/ 1773025 h 1861793"/>
                  <a:gd name="connsiteX6" fmla="*/ 104481 w 1036948"/>
                  <a:gd name="connsiteY6" fmla="*/ 1863365 h 1861793"/>
                  <a:gd name="connsiteX7" fmla="*/ 0 w 1036948"/>
                  <a:gd name="connsiteY7" fmla="*/ 758072 h 1861793"/>
                  <a:gd name="connsiteX8" fmla="*/ 205819 w 1036948"/>
                  <a:gd name="connsiteY8" fmla="*/ 115478 h 1861793"/>
                  <a:gd name="connsiteX9" fmla="*/ 545969 w 1036948"/>
                  <a:gd name="connsiteY9" fmla="*/ 0 h 1861793"/>
                  <a:gd name="connsiteX10" fmla="*/ 1040091 w 1036948"/>
                  <a:gd name="connsiteY10" fmla="*/ 249810 h 1861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36948" h="1861793">
                    <a:moveTo>
                      <a:pt x="1040091" y="249810"/>
                    </a:moveTo>
                    <a:lnTo>
                      <a:pt x="1040876" y="667732"/>
                    </a:lnTo>
                    <a:cubicBezTo>
                      <a:pt x="1040876" y="667732"/>
                      <a:pt x="1051089" y="848412"/>
                      <a:pt x="940324" y="1078583"/>
                    </a:cubicBezTo>
                    <a:cubicBezTo>
                      <a:pt x="847627" y="1271833"/>
                      <a:pt x="646522" y="1497291"/>
                      <a:pt x="551468" y="1632408"/>
                    </a:cubicBezTo>
                    <a:cubicBezTo>
                      <a:pt x="511404" y="1689755"/>
                      <a:pt x="459557" y="1736889"/>
                      <a:pt x="399854" y="1773025"/>
                    </a:cubicBezTo>
                    <a:lnTo>
                      <a:pt x="399854" y="1773025"/>
                    </a:lnTo>
                    <a:lnTo>
                      <a:pt x="104481" y="1863365"/>
                    </a:lnTo>
                    <a:lnTo>
                      <a:pt x="0" y="758072"/>
                    </a:lnTo>
                    <a:lnTo>
                      <a:pt x="205819" y="115478"/>
                    </a:lnTo>
                    <a:lnTo>
                      <a:pt x="545969" y="0"/>
                    </a:lnTo>
                    <a:lnTo>
                      <a:pt x="1040091" y="249810"/>
                    </a:lnTo>
                    <a:close/>
                  </a:path>
                </a:pathLst>
              </a:custGeom>
              <a:solidFill>
                <a:srgbClr val="848DD1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2908ABC-858C-412B-8E2C-0884DD39CC4F}"/>
                  </a:ext>
                </a:extLst>
              </p:cNvPr>
              <p:cNvSpPr/>
              <p:nvPr/>
            </p:nvSpPr>
            <p:spPr>
              <a:xfrm>
                <a:off x="5493624" y="2181727"/>
                <a:ext cx="597031" cy="832701"/>
              </a:xfrm>
              <a:custGeom>
                <a:avLst/>
                <a:gdLst>
                  <a:gd name="connsiteX0" fmla="*/ 57193 w 597030"/>
                  <a:gd name="connsiteY0" fmla="*/ 74953 h 832701"/>
                  <a:gd name="connsiteX1" fmla="*/ 117681 w 597030"/>
                  <a:gd name="connsiteY1" fmla="*/ 19963 h 832701"/>
                  <a:gd name="connsiteX2" fmla="*/ 210378 w 597030"/>
                  <a:gd name="connsiteY2" fmla="*/ 12893 h 832701"/>
                  <a:gd name="connsiteX3" fmla="*/ 515964 w 597030"/>
                  <a:gd name="connsiteY3" fmla="*/ 218712 h 832701"/>
                  <a:gd name="connsiteX4" fmla="*/ 589021 w 597030"/>
                  <a:gd name="connsiteY4" fmla="*/ 348330 h 832701"/>
                  <a:gd name="connsiteX5" fmla="*/ 600805 w 597030"/>
                  <a:gd name="connsiteY5" fmla="*/ 574573 h 832701"/>
                  <a:gd name="connsiteX6" fmla="*/ 354923 w 597030"/>
                  <a:gd name="connsiteY6" fmla="*/ 838524 h 832701"/>
                  <a:gd name="connsiteX7" fmla="*/ 270081 w 597030"/>
                  <a:gd name="connsiteY7" fmla="*/ 840095 h 832701"/>
                  <a:gd name="connsiteX8" fmla="*/ 181312 w 597030"/>
                  <a:gd name="connsiteY8" fmla="*/ 540794 h 832701"/>
                  <a:gd name="connsiteX9" fmla="*/ 28127 w 597030"/>
                  <a:gd name="connsiteY9" fmla="*/ 302767 h 832701"/>
                  <a:gd name="connsiteX10" fmla="*/ 57193 w 597030"/>
                  <a:gd name="connsiteY10" fmla="*/ 74953 h 832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7030" h="832701">
                    <a:moveTo>
                      <a:pt x="57193" y="74953"/>
                    </a:moveTo>
                    <a:lnTo>
                      <a:pt x="117681" y="19963"/>
                    </a:lnTo>
                    <a:cubicBezTo>
                      <a:pt x="142820" y="-3604"/>
                      <a:pt x="181312" y="-6746"/>
                      <a:pt x="210378" y="12893"/>
                    </a:cubicBezTo>
                    <a:lnTo>
                      <a:pt x="515964" y="218712"/>
                    </a:lnTo>
                    <a:cubicBezTo>
                      <a:pt x="559170" y="247778"/>
                      <a:pt x="586665" y="296483"/>
                      <a:pt x="589021" y="348330"/>
                    </a:cubicBezTo>
                    <a:lnTo>
                      <a:pt x="600805" y="574573"/>
                    </a:lnTo>
                    <a:cubicBezTo>
                      <a:pt x="607875" y="715976"/>
                      <a:pt x="497110" y="835382"/>
                      <a:pt x="354923" y="838524"/>
                    </a:cubicBezTo>
                    <a:lnTo>
                      <a:pt x="270081" y="840095"/>
                    </a:lnTo>
                    <a:lnTo>
                      <a:pt x="181312" y="540794"/>
                    </a:lnTo>
                    <a:lnTo>
                      <a:pt x="28127" y="302767"/>
                    </a:lnTo>
                    <a:cubicBezTo>
                      <a:pt x="-18222" y="229710"/>
                      <a:pt x="-6438" y="133085"/>
                      <a:pt x="57193" y="74953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84A73D0-BB4D-46C4-B519-D02982939226}"/>
                  </a:ext>
                </a:extLst>
              </p:cNvPr>
              <p:cNvSpPr/>
              <p:nvPr/>
            </p:nvSpPr>
            <p:spPr>
              <a:xfrm>
                <a:off x="5590095" y="2181727"/>
                <a:ext cx="502763" cy="730577"/>
              </a:xfrm>
              <a:custGeom>
                <a:avLst/>
                <a:gdLst>
                  <a:gd name="connsiteX0" fmla="*/ 453272 w 502762"/>
                  <a:gd name="connsiteY0" fmla="*/ 403320 h 730577"/>
                  <a:gd name="connsiteX1" fmla="*/ 405353 w 502762"/>
                  <a:gd name="connsiteY1" fmla="*/ 285485 h 730577"/>
                  <a:gd name="connsiteX2" fmla="*/ 0 w 502762"/>
                  <a:gd name="connsiteY2" fmla="*/ 39602 h 730577"/>
                  <a:gd name="connsiteX3" fmla="*/ 21996 w 502762"/>
                  <a:gd name="connsiteY3" fmla="*/ 19963 h 730577"/>
                  <a:gd name="connsiteX4" fmla="*/ 114693 w 502762"/>
                  <a:gd name="connsiteY4" fmla="*/ 12893 h 730577"/>
                  <a:gd name="connsiteX5" fmla="*/ 420278 w 502762"/>
                  <a:gd name="connsiteY5" fmla="*/ 218712 h 730577"/>
                  <a:gd name="connsiteX6" fmla="*/ 493336 w 502762"/>
                  <a:gd name="connsiteY6" fmla="*/ 348330 h 730577"/>
                  <a:gd name="connsiteX7" fmla="*/ 505120 w 502762"/>
                  <a:gd name="connsiteY7" fmla="*/ 574573 h 730577"/>
                  <a:gd name="connsiteX8" fmla="*/ 459557 w 502762"/>
                  <a:gd name="connsiteY8" fmla="*/ 730901 h 730577"/>
                  <a:gd name="connsiteX9" fmla="*/ 453272 w 502762"/>
                  <a:gd name="connsiteY9" fmla="*/ 403320 h 730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2762" h="730577">
                    <a:moveTo>
                      <a:pt x="453272" y="403320"/>
                    </a:moveTo>
                    <a:cubicBezTo>
                      <a:pt x="453272" y="403320"/>
                      <a:pt x="418707" y="309837"/>
                      <a:pt x="405353" y="285485"/>
                    </a:cubicBezTo>
                    <a:cubicBezTo>
                      <a:pt x="392783" y="262703"/>
                      <a:pt x="50276" y="67883"/>
                      <a:pt x="0" y="39602"/>
                    </a:cubicBezTo>
                    <a:lnTo>
                      <a:pt x="21996" y="19963"/>
                    </a:lnTo>
                    <a:cubicBezTo>
                      <a:pt x="47134" y="-3604"/>
                      <a:pt x="85627" y="-6746"/>
                      <a:pt x="114693" y="12893"/>
                    </a:cubicBezTo>
                    <a:lnTo>
                      <a:pt x="420278" y="218712"/>
                    </a:lnTo>
                    <a:cubicBezTo>
                      <a:pt x="463485" y="247778"/>
                      <a:pt x="490979" y="296483"/>
                      <a:pt x="493336" y="348330"/>
                    </a:cubicBezTo>
                    <a:lnTo>
                      <a:pt x="505120" y="574573"/>
                    </a:lnTo>
                    <a:cubicBezTo>
                      <a:pt x="508262" y="632705"/>
                      <a:pt x="490979" y="686910"/>
                      <a:pt x="459557" y="730901"/>
                    </a:cubicBezTo>
                    <a:cubicBezTo>
                      <a:pt x="454843" y="637419"/>
                      <a:pt x="453272" y="403320"/>
                      <a:pt x="453272" y="4033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8D900C3-474D-4AA2-BF21-A8A38C441ED7}"/>
                  </a:ext>
                </a:extLst>
              </p:cNvPr>
              <p:cNvSpPr/>
              <p:nvPr/>
            </p:nvSpPr>
            <p:spPr>
              <a:xfrm>
                <a:off x="5846975" y="2500991"/>
                <a:ext cx="235670" cy="188536"/>
              </a:xfrm>
              <a:custGeom>
                <a:avLst/>
                <a:gdLst>
                  <a:gd name="connsiteX0" fmla="*/ 235670 w 235670"/>
                  <a:gd name="connsiteY0" fmla="*/ 29066 h 188536"/>
                  <a:gd name="connsiteX1" fmla="*/ 238027 w 235670"/>
                  <a:gd name="connsiteY1" fmla="*/ 68344 h 188536"/>
                  <a:gd name="connsiteX2" fmla="*/ 25138 w 235670"/>
                  <a:gd name="connsiteY2" fmla="*/ 195606 h 188536"/>
                  <a:gd name="connsiteX3" fmla="*/ 0 w 235670"/>
                  <a:gd name="connsiteY3" fmla="*/ 138260 h 188536"/>
                  <a:gd name="connsiteX4" fmla="*/ 231742 w 235670"/>
                  <a:gd name="connsiteY4" fmla="*/ 0 h 188536"/>
                  <a:gd name="connsiteX5" fmla="*/ 235670 w 235670"/>
                  <a:gd name="connsiteY5" fmla="*/ 29066 h 188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670" h="188536">
                    <a:moveTo>
                      <a:pt x="235670" y="29066"/>
                    </a:moveTo>
                    <a:lnTo>
                      <a:pt x="238027" y="68344"/>
                    </a:lnTo>
                    <a:cubicBezTo>
                      <a:pt x="140617" y="97410"/>
                      <a:pt x="25138" y="195606"/>
                      <a:pt x="25138" y="195606"/>
                    </a:cubicBezTo>
                    <a:lnTo>
                      <a:pt x="0" y="138260"/>
                    </a:lnTo>
                    <a:cubicBezTo>
                      <a:pt x="87984" y="47134"/>
                      <a:pt x="179895" y="12569"/>
                      <a:pt x="231742" y="0"/>
                    </a:cubicBezTo>
                    <a:cubicBezTo>
                      <a:pt x="233313" y="9427"/>
                      <a:pt x="234885" y="18854"/>
                      <a:pt x="235670" y="29066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8100000" scaled="1"/>
              </a:gra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B532B50-1DC1-4841-A6B7-92F05DC19C8D}"/>
                  </a:ext>
                </a:extLst>
              </p:cNvPr>
              <p:cNvSpPr/>
              <p:nvPr/>
            </p:nvSpPr>
            <p:spPr>
              <a:xfrm>
                <a:off x="5178561" y="2252710"/>
                <a:ext cx="777711" cy="958392"/>
              </a:xfrm>
              <a:custGeom>
                <a:avLst/>
                <a:gdLst>
                  <a:gd name="connsiteX0" fmla="*/ 22679 w 777711"/>
                  <a:gd name="connsiteY0" fmla="*/ 194077 h 958391"/>
                  <a:gd name="connsiteX1" fmla="*/ 202573 w 777711"/>
                  <a:gd name="connsiteY1" fmla="*/ 29893 h 958391"/>
                  <a:gd name="connsiteX2" fmla="*/ 347118 w 777711"/>
                  <a:gd name="connsiteY2" fmla="*/ 22823 h 958391"/>
                  <a:gd name="connsiteX3" fmla="*/ 728118 w 777711"/>
                  <a:gd name="connsiteY3" fmla="*/ 304842 h 958391"/>
                  <a:gd name="connsiteX4" fmla="*/ 756398 w 777711"/>
                  <a:gd name="connsiteY4" fmla="*/ 355118 h 958391"/>
                  <a:gd name="connsiteX5" fmla="*/ 781536 w 777711"/>
                  <a:gd name="connsiteY5" fmla="*/ 639493 h 958391"/>
                  <a:gd name="connsiteX6" fmla="*/ 595357 w 777711"/>
                  <a:gd name="connsiteY6" fmla="*/ 955291 h 958391"/>
                  <a:gd name="connsiteX7" fmla="*/ 595357 w 777711"/>
                  <a:gd name="connsiteY7" fmla="*/ 955291 h 958391"/>
                  <a:gd name="connsiteX8" fmla="*/ 518371 w 777711"/>
                  <a:gd name="connsiteY8" fmla="*/ 942722 h 958391"/>
                  <a:gd name="connsiteX9" fmla="*/ 127159 w 777711"/>
                  <a:gd name="connsiteY9" fmla="*/ 579004 h 958391"/>
                  <a:gd name="connsiteX10" fmla="*/ 109091 w 777711"/>
                  <a:gd name="connsiteY10" fmla="*/ 551510 h 958391"/>
                  <a:gd name="connsiteX11" fmla="*/ 4610 w 777711"/>
                  <a:gd name="connsiteY11" fmla="*/ 271062 h 958391"/>
                  <a:gd name="connsiteX12" fmla="*/ 22679 w 777711"/>
                  <a:gd name="connsiteY12" fmla="*/ 194077 h 958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711" h="958391">
                    <a:moveTo>
                      <a:pt x="22679" y="194077"/>
                    </a:moveTo>
                    <a:lnTo>
                      <a:pt x="202573" y="29893"/>
                    </a:lnTo>
                    <a:cubicBezTo>
                      <a:pt x="242637" y="-7029"/>
                      <a:pt x="303126" y="-10171"/>
                      <a:pt x="347118" y="22823"/>
                    </a:cubicBezTo>
                    <a:lnTo>
                      <a:pt x="728118" y="304842"/>
                    </a:lnTo>
                    <a:cubicBezTo>
                      <a:pt x="744615" y="316625"/>
                      <a:pt x="754827" y="335479"/>
                      <a:pt x="756398" y="355118"/>
                    </a:cubicBezTo>
                    <a:lnTo>
                      <a:pt x="781536" y="639493"/>
                    </a:lnTo>
                    <a:cubicBezTo>
                      <a:pt x="793320" y="773825"/>
                      <a:pt x="718691" y="900301"/>
                      <a:pt x="595357" y="955291"/>
                    </a:cubicBezTo>
                    <a:lnTo>
                      <a:pt x="595357" y="955291"/>
                    </a:lnTo>
                    <a:cubicBezTo>
                      <a:pt x="569433" y="967075"/>
                      <a:pt x="539582" y="961576"/>
                      <a:pt x="518371" y="942722"/>
                    </a:cubicBezTo>
                    <a:lnTo>
                      <a:pt x="127159" y="579004"/>
                    </a:lnTo>
                    <a:cubicBezTo>
                      <a:pt x="119303" y="571149"/>
                      <a:pt x="113019" y="562507"/>
                      <a:pt x="109091" y="551510"/>
                    </a:cubicBezTo>
                    <a:lnTo>
                      <a:pt x="4610" y="271062"/>
                    </a:lnTo>
                    <a:cubicBezTo>
                      <a:pt x="-5602" y="243567"/>
                      <a:pt x="1468" y="212930"/>
                      <a:pt x="22679" y="194077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40A1037-053B-401D-8FD2-3310B883A35D}"/>
                  </a:ext>
                </a:extLst>
              </p:cNvPr>
              <p:cNvSpPr/>
              <p:nvPr/>
            </p:nvSpPr>
            <p:spPr>
              <a:xfrm>
                <a:off x="5360709" y="2252710"/>
                <a:ext cx="597031" cy="911258"/>
              </a:xfrm>
              <a:custGeom>
                <a:avLst/>
                <a:gdLst>
                  <a:gd name="connsiteX0" fmla="*/ 476054 w 597030"/>
                  <a:gd name="connsiteY0" fmla="*/ 917584 h 911257"/>
                  <a:gd name="connsiteX1" fmla="*/ 439132 w 597030"/>
                  <a:gd name="connsiteY1" fmla="*/ 366116 h 911257"/>
                  <a:gd name="connsiteX2" fmla="*/ 0 w 597030"/>
                  <a:gd name="connsiteY2" fmla="*/ 48747 h 911257"/>
                  <a:gd name="connsiteX3" fmla="*/ 20425 w 597030"/>
                  <a:gd name="connsiteY3" fmla="*/ 29893 h 911257"/>
                  <a:gd name="connsiteX4" fmla="*/ 164969 w 597030"/>
                  <a:gd name="connsiteY4" fmla="*/ 22823 h 911257"/>
                  <a:gd name="connsiteX5" fmla="*/ 545969 w 597030"/>
                  <a:gd name="connsiteY5" fmla="*/ 304842 h 911257"/>
                  <a:gd name="connsiteX6" fmla="*/ 574250 w 597030"/>
                  <a:gd name="connsiteY6" fmla="*/ 355118 h 911257"/>
                  <a:gd name="connsiteX7" fmla="*/ 599388 w 597030"/>
                  <a:gd name="connsiteY7" fmla="*/ 639493 h 911257"/>
                  <a:gd name="connsiteX8" fmla="*/ 476054 w 597030"/>
                  <a:gd name="connsiteY8" fmla="*/ 917584 h 91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030" h="911257">
                    <a:moveTo>
                      <a:pt x="476054" y="917584"/>
                    </a:moveTo>
                    <a:lnTo>
                      <a:pt x="439132" y="366116"/>
                    </a:lnTo>
                    <a:lnTo>
                      <a:pt x="0" y="48747"/>
                    </a:lnTo>
                    <a:lnTo>
                      <a:pt x="20425" y="29893"/>
                    </a:lnTo>
                    <a:cubicBezTo>
                      <a:pt x="60489" y="-7029"/>
                      <a:pt x="120977" y="-10171"/>
                      <a:pt x="164969" y="22823"/>
                    </a:cubicBezTo>
                    <a:lnTo>
                      <a:pt x="545969" y="304842"/>
                    </a:lnTo>
                    <a:cubicBezTo>
                      <a:pt x="562466" y="316625"/>
                      <a:pt x="572678" y="335479"/>
                      <a:pt x="574250" y="355118"/>
                    </a:cubicBezTo>
                    <a:lnTo>
                      <a:pt x="599388" y="639493"/>
                    </a:lnTo>
                    <a:cubicBezTo>
                      <a:pt x="608814" y="749472"/>
                      <a:pt x="560109" y="853167"/>
                      <a:pt x="476054" y="9175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B7F48F-867C-400A-8B71-3C5A6E87CB06}"/>
                  </a:ext>
                </a:extLst>
              </p:cNvPr>
              <p:cNvSpPr/>
              <p:nvPr/>
            </p:nvSpPr>
            <p:spPr>
              <a:xfrm>
                <a:off x="5604235" y="2559123"/>
                <a:ext cx="329938" cy="251381"/>
              </a:xfrm>
              <a:custGeom>
                <a:avLst/>
                <a:gdLst>
                  <a:gd name="connsiteX0" fmla="*/ 54204 w 329938"/>
                  <a:gd name="connsiteY0" fmla="*/ 251381 h 251381"/>
                  <a:gd name="connsiteX1" fmla="*/ 0 w 329938"/>
                  <a:gd name="connsiteY1" fmla="*/ 195606 h 251381"/>
                  <a:gd name="connsiteX2" fmla="*/ 304015 w 329938"/>
                  <a:gd name="connsiteY2" fmla="*/ 0 h 251381"/>
                  <a:gd name="connsiteX3" fmla="*/ 329938 w 329938"/>
                  <a:gd name="connsiteY3" fmla="*/ 48705 h 251381"/>
                  <a:gd name="connsiteX4" fmla="*/ 332295 w 329938"/>
                  <a:gd name="connsiteY4" fmla="*/ 72272 h 251381"/>
                  <a:gd name="connsiteX5" fmla="*/ 54204 w 329938"/>
                  <a:gd name="connsiteY5" fmla="*/ 251381 h 251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938" h="251381">
                    <a:moveTo>
                      <a:pt x="54204" y="251381"/>
                    </a:moveTo>
                    <a:lnTo>
                      <a:pt x="0" y="195606"/>
                    </a:lnTo>
                    <a:cubicBezTo>
                      <a:pt x="128048" y="58132"/>
                      <a:pt x="246668" y="14140"/>
                      <a:pt x="304015" y="0"/>
                    </a:cubicBezTo>
                    <a:cubicBezTo>
                      <a:pt x="318940" y="11784"/>
                      <a:pt x="328367" y="29852"/>
                      <a:pt x="329938" y="48705"/>
                    </a:cubicBezTo>
                    <a:lnTo>
                      <a:pt x="332295" y="72272"/>
                    </a:lnTo>
                    <a:cubicBezTo>
                      <a:pt x="164183" y="103695"/>
                      <a:pt x="54204" y="251381"/>
                      <a:pt x="54204" y="251381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8100000" scaled="1"/>
              </a:gra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B40C059-3F4F-4195-9339-2D55D88B160F}"/>
                  </a:ext>
                </a:extLst>
              </p:cNvPr>
              <p:cNvSpPr/>
              <p:nvPr/>
            </p:nvSpPr>
            <p:spPr>
              <a:xfrm>
                <a:off x="4479576" y="2314947"/>
                <a:ext cx="1209773" cy="1916784"/>
              </a:xfrm>
              <a:custGeom>
                <a:avLst/>
                <a:gdLst>
                  <a:gd name="connsiteX0" fmla="*/ 90068 w 1209773"/>
                  <a:gd name="connsiteY0" fmla="*/ 1534077 h 1916783"/>
                  <a:gd name="connsiteX1" fmla="*/ 2084 w 1209773"/>
                  <a:gd name="connsiteY1" fmla="*/ 852205 h 1916783"/>
                  <a:gd name="connsiteX2" fmla="*/ 65715 w 1209773"/>
                  <a:gd name="connsiteY2" fmla="*/ 640888 h 1916783"/>
                  <a:gd name="connsiteX3" fmla="*/ 483637 w 1209773"/>
                  <a:gd name="connsiteY3" fmla="*/ 154621 h 1916783"/>
                  <a:gd name="connsiteX4" fmla="*/ 719307 w 1209773"/>
                  <a:gd name="connsiteY4" fmla="*/ 13219 h 1916783"/>
                  <a:gd name="connsiteX5" fmla="*/ 837142 w 1209773"/>
                  <a:gd name="connsiteY5" fmla="*/ 31287 h 1916783"/>
                  <a:gd name="connsiteX6" fmla="*/ 1200074 w 1209773"/>
                  <a:gd name="connsiteY6" fmla="*/ 441353 h 1916783"/>
                  <a:gd name="connsiteX7" fmla="*/ 1211072 w 1209773"/>
                  <a:gd name="connsiteY7" fmla="*/ 814498 h 1916783"/>
                  <a:gd name="connsiteX8" fmla="*/ 1079097 w 1209773"/>
                  <a:gd name="connsiteY8" fmla="*/ 982609 h 1916783"/>
                  <a:gd name="connsiteX9" fmla="*/ 1079097 w 1209773"/>
                  <a:gd name="connsiteY9" fmla="*/ 982609 h 1916783"/>
                  <a:gd name="connsiteX10" fmla="*/ 902344 w 1209773"/>
                  <a:gd name="connsiteY10" fmla="*/ 905624 h 1916783"/>
                  <a:gd name="connsiteX11" fmla="*/ 813575 w 1209773"/>
                  <a:gd name="connsiteY11" fmla="*/ 724943 h 1916783"/>
                  <a:gd name="connsiteX12" fmla="*/ 559837 w 1209773"/>
                  <a:gd name="connsiteY12" fmla="*/ 456279 h 1916783"/>
                  <a:gd name="connsiteX13" fmla="*/ 503276 w 1209773"/>
                  <a:gd name="connsiteY13" fmla="*/ 608679 h 1916783"/>
                  <a:gd name="connsiteX14" fmla="*/ 862280 w 1209773"/>
                  <a:gd name="connsiteY14" fmla="*/ 1441380 h 1916783"/>
                  <a:gd name="connsiteX15" fmla="*/ 532342 w 1209773"/>
                  <a:gd name="connsiteY15" fmla="*/ 1921362 h 1916783"/>
                  <a:gd name="connsiteX16" fmla="*/ 276247 w 1209773"/>
                  <a:gd name="connsiteY16" fmla="*/ 1844376 h 1916783"/>
                  <a:gd name="connsiteX17" fmla="*/ 90068 w 1209773"/>
                  <a:gd name="connsiteY17" fmla="*/ 1534077 h 191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09773" h="1916783">
                    <a:moveTo>
                      <a:pt x="90068" y="1534077"/>
                    </a:moveTo>
                    <a:lnTo>
                      <a:pt x="2084" y="852205"/>
                    </a:lnTo>
                    <a:cubicBezTo>
                      <a:pt x="-7343" y="776005"/>
                      <a:pt x="15439" y="699019"/>
                      <a:pt x="65715" y="640888"/>
                    </a:cubicBezTo>
                    <a:lnTo>
                      <a:pt x="483637" y="154621"/>
                    </a:lnTo>
                    <a:lnTo>
                      <a:pt x="719307" y="13219"/>
                    </a:lnTo>
                    <a:cubicBezTo>
                      <a:pt x="757800" y="-9562"/>
                      <a:pt x="807290" y="-2492"/>
                      <a:pt x="837142" y="31287"/>
                    </a:cubicBezTo>
                    <a:lnTo>
                      <a:pt x="1200074" y="441353"/>
                    </a:lnTo>
                    <a:lnTo>
                      <a:pt x="1211072" y="814498"/>
                    </a:lnTo>
                    <a:cubicBezTo>
                      <a:pt x="1213429" y="895411"/>
                      <a:pt x="1157653" y="966112"/>
                      <a:pt x="1079097" y="982609"/>
                    </a:cubicBezTo>
                    <a:lnTo>
                      <a:pt x="1079097" y="982609"/>
                    </a:lnTo>
                    <a:cubicBezTo>
                      <a:pt x="1009967" y="997535"/>
                      <a:pt x="937695" y="966112"/>
                      <a:pt x="902344" y="905624"/>
                    </a:cubicBezTo>
                    <a:cubicBezTo>
                      <a:pt x="879563" y="866345"/>
                      <a:pt x="837928" y="783861"/>
                      <a:pt x="813575" y="724943"/>
                    </a:cubicBezTo>
                    <a:cubicBezTo>
                      <a:pt x="749944" y="569401"/>
                      <a:pt x="559837" y="456279"/>
                      <a:pt x="559837" y="456279"/>
                    </a:cubicBezTo>
                    <a:lnTo>
                      <a:pt x="503276" y="608679"/>
                    </a:lnTo>
                    <a:cubicBezTo>
                      <a:pt x="503276" y="608679"/>
                      <a:pt x="917270" y="739869"/>
                      <a:pt x="862280" y="1441380"/>
                    </a:cubicBezTo>
                    <a:cubicBezTo>
                      <a:pt x="838713" y="1743038"/>
                      <a:pt x="532342" y="1921362"/>
                      <a:pt x="532342" y="1921362"/>
                    </a:cubicBezTo>
                    <a:lnTo>
                      <a:pt x="276247" y="1844376"/>
                    </a:lnTo>
                    <a:lnTo>
                      <a:pt x="90068" y="1534077"/>
                    </a:ln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512573A-9086-4709-82EA-41A87BFB8DFC}"/>
                  </a:ext>
                </a:extLst>
              </p:cNvPr>
              <p:cNvSpPr/>
              <p:nvPr/>
            </p:nvSpPr>
            <p:spPr>
              <a:xfrm>
                <a:off x="5160390" y="2315732"/>
                <a:ext cx="526330" cy="942680"/>
              </a:xfrm>
              <a:custGeom>
                <a:avLst/>
                <a:gdLst>
                  <a:gd name="connsiteX0" fmla="*/ 274948 w 526329"/>
                  <a:gd name="connsiteY0" fmla="*/ 423285 h 942680"/>
                  <a:gd name="connsiteX1" fmla="*/ 8641 w 526329"/>
                  <a:gd name="connsiteY1" fmla="*/ 73708 h 942680"/>
                  <a:gd name="connsiteX2" fmla="*/ 0 w 526329"/>
                  <a:gd name="connsiteY2" fmla="*/ 36001 h 942680"/>
                  <a:gd name="connsiteX3" fmla="*/ 38493 w 526329"/>
                  <a:gd name="connsiteY3" fmla="*/ 13219 h 942680"/>
                  <a:gd name="connsiteX4" fmla="*/ 156328 w 526329"/>
                  <a:gd name="connsiteY4" fmla="*/ 31288 h 942680"/>
                  <a:gd name="connsiteX5" fmla="*/ 519260 w 526329"/>
                  <a:gd name="connsiteY5" fmla="*/ 441353 h 942680"/>
                  <a:gd name="connsiteX6" fmla="*/ 530258 w 526329"/>
                  <a:gd name="connsiteY6" fmla="*/ 814498 h 942680"/>
                  <a:gd name="connsiteX7" fmla="*/ 467412 w 526329"/>
                  <a:gd name="connsiteY7" fmla="*/ 948830 h 942680"/>
                  <a:gd name="connsiteX8" fmla="*/ 274948 w 526329"/>
                  <a:gd name="connsiteY8" fmla="*/ 423285 h 942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6329" h="942680">
                    <a:moveTo>
                      <a:pt x="274948" y="423285"/>
                    </a:moveTo>
                    <a:lnTo>
                      <a:pt x="8641" y="73708"/>
                    </a:lnTo>
                    <a:lnTo>
                      <a:pt x="0" y="36001"/>
                    </a:lnTo>
                    <a:lnTo>
                      <a:pt x="38493" y="13219"/>
                    </a:lnTo>
                    <a:cubicBezTo>
                      <a:pt x="76986" y="-9562"/>
                      <a:pt x="126476" y="-2492"/>
                      <a:pt x="156328" y="31288"/>
                    </a:cubicBezTo>
                    <a:lnTo>
                      <a:pt x="519260" y="441353"/>
                    </a:lnTo>
                    <a:lnTo>
                      <a:pt x="530258" y="814498"/>
                    </a:lnTo>
                    <a:cubicBezTo>
                      <a:pt x="531829" y="867916"/>
                      <a:pt x="507476" y="917407"/>
                      <a:pt x="467412" y="948830"/>
                    </a:cubicBezTo>
                    <a:lnTo>
                      <a:pt x="274948" y="423285"/>
                    </a:lnTo>
                    <a:close/>
                  </a:path>
                </a:pathLst>
              </a:custGeom>
              <a:solidFill>
                <a:srgbClr val="FFFFFF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4" name="Graphic 1">
                <a:extLst>
                  <a:ext uri="{FF2B5EF4-FFF2-40B4-BE49-F238E27FC236}">
                    <a16:creationId xmlns:a16="http://schemas.microsoft.com/office/drawing/2014/main" id="{FAC800C2-B060-4B02-86FE-E04EE196A200}"/>
                  </a:ext>
                </a:extLst>
              </p:cNvPr>
              <p:cNvGrpSpPr/>
              <p:nvPr/>
            </p:nvGrpSpPr>
            <p:grpSpPr>
              <a:xfrm>
                <a:off x="4928647" y="2372944"/>
                <a:ext cx="235670" cy="502763"/>
                <a:chOff x="4928647" y="2372944"/>
                <a:chExt cx="235670" cy="502763"/>
              </a:xfrm>
              <a:solidFill>
                <a:srgbClr val="000000"/>
              </a:solidFill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DD4556CF-DFE7-4E69-BD77-A31931D82BE6}"/>
                    </a:ext>
                  </a:extLst>
                </p:cNvPr>
                <p:cNvSpPr/>
                <p:nvPr/>
              </p:nvSpPr>
              <p:spPr>
                <a:xfrm>
                  <a:off x="5168245" y="2875707"/>
                  <a:ext cx="7856" cy="7856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8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DC9C422-C39D-4CD7-80DF-182CFAD5E9DA}"/>
                    </a:ext>
                  </a:extLst>
                </p:cNvPr>
                <p:cNvSpPr/>
                <p:nvPr/>
              </p:nvSpPr>
              <p:spPr>
                <a:xfrm>
                  <a:off x="4928647" y="2372944"/>
                  <a:ext cx="212103" cy="487052"/>
                </a:xfrm>
                <a:custGeom>
                  <a:avLst/>
                  <a:gdLst>
                    <a:gd name="connsiteX0" fmla="*/ 34565 w 212103"/>
                    <a:gd name="connsiteY0" fmla="*/ 97410 h 487051"/>
                    <a:gd name="connsiteX1" fmla="*/ 197963 w 212103"/>
                    <a:gd name="connsiteY1" fmla="*/ 0 h 487051"/>
                    <a:gd name="connsiteX2" fmla="*/ 216031 w 212103"/>
                    <a:gd name="connsiteY2" fmla="*/ 477625 h 487051"/>
                    <a:gd name="connsiteX3" fmla="*/ 216031 w 212103"/>
                    <a:gd name="connsiteY3" fmla="*/ 477625 h 487051"/>
                    <a:gd name="connsiteX4" fmla="*/ 214460 w 212103"/>
                    <a:gd name="connsiteY4" fmla="*/ 483909 h 487051"/>
                    <a:gd name="connsiteX5" fmla="*/ 120977 w 212103"/>
                    <a:gd name="connsiteY5" fmla="*/ 437561 h 487051"/>
                    <a:gd name="connsiteX6" fmla="*/ 0 w 212103"/>
                    <a:gd name="connsiteY6" fmla="*/ 139831 h 487051"/>
                    <a:gd name="connsiteX7" fmla="*/ 34565 w 212103"/>
                    <a:gd name="connsiteY7" fmla="*/ 97410 h 487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2103" h="487051">
                      <a:moveTo>
                        <a:pt x="34565" y="97410"/>
                      </a:moveTo>
                      <a:lnTo>
                        <a:pt x="197963" y="0"/>
                      </a:lnTo>
                      <a:cubicBezTo>
                        <a:pt x="197963" y="0"/>
                        <a:pt x="59703" y="342507"/>
                        <a:pt x="216031" y="477625"/>
                      </a:cubicBezTo>
                      <a:cubicBezTo>
                        <a:pt x="215245" y="476839"/>
                        <a:pt x="216031" y="477625"/>
                        <a:pt x="216031" y="477625"/>
                      </a:cubicBezTo>
                      <a:lnTo>
                        <a:pt x="214460" y="483909"/>
                      </a:lnTo>
                      <a:cubicBezTo>
                        <a:pt x="205819" y="507476"/>
                        <a:pt x="131190" y="460342"/>
                        <a:pt x="120977" y="437561"/>
                      </a:cubicBezTo>
                      <a:lnTo>
                        <a:pt x="0" y="139831"/>
                      </a:lnTo>
                      <a:lnTo>
                        <a:pt x="34565" y="9741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8100000" scaled="1"/>
                </a:gradFill>
                <a:ln w="783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1F0AF02-A117-4F62-8A16-F994A573EFA1}"/>
                  </a:ext>
                </a:extLst>
              </p:cNvPr>
              <p:cNvSpPr/>
              <p:nvPr/>
            </p:nvSpPr>
            <p:spPr>
              <a:xfrm>
                <a:off x="4523673" y="2925983"/>
                <a:ext cx="518474" cy="290660"/>
              </a:xfrm>
              <a:custGeom>
                <a:avLst/>
                <a:gdLst>
                  <a:gd name="connsiteX0" fmla="*/ 506313 w 518474"/>
                  <a:gd name="connsiteY0" fmla="*/ 0 h 290659"/>
                  <a:gd name="connsiteX1" fmla="*/ 408903 w 518474"/>
                  <a:gd name="connsiteY1" fmla="*/ 258452 h 290659"/>
                  <a:gd name="connsiteX2" fmla="*/ 23975 w 518474"/>
                  <a:gd name="connsiteY2" fmla="*/ 150043 h 290659"/>
                  <a:gd name="connsiteX3" fmla="*/ 408 w 518474"/>
                  <a:gd name="connsiteY3" fmla="*/ 76986 h 290659"/>
                  <a:gd name="connsiteX4" fmla="*/ 8264 w 518474"/>
                  <a:gd name="connsiteY4" fmla="*/ 786 h 290659"/>
                  <a:gd name="connsiteX5" fmla="*/ 506313 w 518474"/>
                  <a:gd name="connsiteY5" fmla="*/ 0 h 29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8474" h="290659">
                    <a:moveTo>
                      <a:pt x="506313" y="0"/>
                    </a:moveTo>
                    <a:cubicBezTo>
                      <a:pt x="506313" y="0"/>
                      <a:pt x="581727" y="120977"/>
                      <a:pt x="408903" y="258452"/>
                    </a:cubicBezTo>
                    <a:cubicBezTo>
                      <a:pt x="296567" y="348006"/>
                      <a:pt x="107245" y="241169"/>
                      <a:pt x="23975" y="150043"/>
                    </a:cubicBezTo>
                    <a:cubicBezTo>
                      <a:pt x="5907" y="130404"/>
                      <a:pt x="-1949" y="103695"/>
                      <a:pt x="408" y="76986"/>
                    </a:cubicBezTo>
                    <a:lnTo>
                      <a:pt x="8264" y="786"/>
                    </a:lnTo>
                    <a:cubicBezTo>
                      <a:pt x="8264" y="786"/>
                      <a:pt x="333488" y="255309"/>
                      <a:pt x="50631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8100000" scaled="1"/>
              </a:gra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9578BCF-C445-4930-9B5F-4F97B6CC839B}"/>
                  </a:ext>
                </a:extLst>
              </p:cNvPr>
              <p:cNvSpPr/>
              <p:nvPr/>
            </p:nvSpPr>
            <p:spPr>
              <a:xfrm>
                <a:off x="4523596" y="1327737"/>
                <a:ext cx="942680" cy="1798948"/>
              </a:xfrm>
              <a:custGeom>
                <a:avLst/>
                <a:gdLst>
                  <a:gd name="connsiteX0" fmla="*/ 1270 w 942680"/>
                  <a:gd name="connsiteY0" fmla="*/ 1525974 h 1798948"/>
                  <a:gd name="connsiteX1" fmla="*/ 95538 w 942680"/>
                  <a:gd name="connsiteY1" fmla="*/ 815822 h 1798948"/>
                  <a:gd name="connsiteX2" fmla="*/ 654862 w 942680"/>
                  <a:gd name="connsiteY2" fmla="*/ 78174 h 1798948"/>
                  <a:gd name="connsiteX3" fmla="*/ 925883 w 942680"/>
                  <a:gd name="connsiteY3" fmla="*/ 75032 h 1798948"/>
                  <a:gd name="connsiteX4" fmla="*/ 925883 w 942680"/>
                  <a:gd name="connsiteY4" fmla="*/ 75032 h 1798948"/>
                  <a:gd name="connsiteX5" fmla="*/ 929025 w 942680"/>
                  <a:gd name="connsiteY5" fmla="*/ 234502 h 1798948"/>
                  <a:gd name="connsiteX6" fmla="*/ 542526 w 942680"/>
                  <a:gd name="connsiteY6" fmla="*/ 916374 h 1798948"/>
                  <a:gd name="connsiteX7" fmla="*/ 529957 w 942680"/>
                  <a:gd name="connsiteY7" fmla="*/ 1449774 h 1798948"/>
                  <a:gd name="connsiteX8" fmla="*/ 467111 w 942680"/>
                  <a:gd name="connsiteY8" fmla="*/ 1711368 h 1798948"/>
                  <a:gd name="connsiteX9" fmla="*/ 47619 w 942680"/>
                  <a:gd name="connsiteY9" fmla="*/ 1661877 h 1798948"/>
                  <a:gd name="connsiteX10" fmla="*/ 1270 w 942680"/>
                  <a:gd name="connsiteY10" fmla="*/ 1525974 h 179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680" h="1798948">
                    <a:moveTo>
                      <a:pt x="1270" y="1525974"/>
                    </a:moveTo>
                    <a:lnTo>
                      <a:pt x="95538" y="815822"/>
                    </a:lnTo>
                    <a:lnTo>
                      <a:pt x="654862" y="78174"/>
                    </a:lnTo>
                    <a:cubicBezTo>
                      <a:pt x="714565" y="-24735"/>
                      <a:pt x="863037" y="-26306"/>
                      <a:pt x="925883" y="75032"/>
                    </a:cubicBezTo>
                    <a:lnTo>
                      <a:pt x="925883" y="75032"/>
                    </a:lnTo>
                    <a:cubicBezTo>
                      <a:pt x="955734" y="123737"/>
                      <a:pt x="957305" y="185011"/>
                      <a:pt x="929025" y="234502"/>
                    </a:cubicBezTo>
                    <a:lnTo>
                      <a:pt x="542526" y="916374"/>
                    </a:lnTo>
                    <a:lnTo>
                      <a:pt x="529957" y="1449774"/>
                    </a:lnTo>
                    <a:cubicBezTo>
                      <a:pt x="524458" y="1510263"/>
                      <a:pt x="501676" y="1661877"/>
                      <a:pt x="467111" y="1711368"/>
                    </a:cubicBezTo>
                    <a:cubicBezTo>
                      <a:pt x="392482" y="1818205"/>
                      <a:pt x="246367" y="1863768"/>
                      <a:pt x="47619" y="1661877"/>
                    </a:cubicBezTo>
                    <a:cubicBezTo>
                      <a:pt x="12268" y="1626527"/>
                      <a:pt x="-5014" y="1575465"/>
                      <a:pt x="1270" y="15259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44710A4-B581-4E13-B07D-F58DD620F2A5}"/>
                  </a:ext>
                </a:extLst>
              </p:cNvPr>
              <p:cNvSpPr/>
              <p:nvPr/>
            </p:nvSpPr>
            <p:spPr>
              <a:xfrm>
                <a:off x="4523558" y="1335995"/>
                <a:ext cx="738433" cy="1791093"/>
              </a:xfrm>
              <a:custGeom>
                <a:avLst/>
                <a:gdLst>
                  <a:gd name="connsiteX0" fmla="*/ 423158 w 738432"/>
                  <a:gd name="connsiteY0" fmla="*/ 751002 h 1791092"/>
                  <a:gd name="connsiteX1" fmla="*/ 740527 w 738432"/>
                  <a:gd name="connsiteY1" fmla="*/ 0 h 1791092"/>
                  <a:gd name="connsiteX2" fmla="*/ 654900 w 738432"/>
                  <a:gd name="connsiteY2" fmla="*/ 69915 h 1791092"/>
                  <a:gd name="connsiteX3" fmla="*/ 95577 w 738432"/>
                  <a:gd name="connsiteY3" fmla="*/ 807563 h 1791092"/>
                  <a:gd name="connsiteX4" fmla="*/ 1309 w 738432"/>
                  <a:gd name="connsiteY4" fmla="*/ 1517716 h 1791092"/>
                  <a:gd name="connsiteX5" fmla="*/ 47657 w 738432"/>
                  <a:gd name="connsiteY5" fmla="*/ 1654404 h 1791092"/>
                  <a:gd name="connsiteX6" fmla="*/ 449867 w 738432"/>
                  <a:gd name="connsiteY6" fmla="*/ 1725105 h 1791092"/>
                  <a:gd name="connsiteX7" fmla="*/ 173348 w 738432"/>
                  <a:gd name="connsiteY7" fmla="*/ 1529499 h 1791092"/>
                  <a:gd name="connsiteX8" fmla="*/ 327319 w 738432"/>
                  <a:gd name="connsiteY8" fmla="*/ 972532 h 1791092"/>
                  <a:gd name="connsiteX9" fmla="*/ 539422 w 738432"/>
                  <a:gd name="connsiteY9" fmla="*/ 1014167 h 1791092"/>
                  <a:gd name="connsiteX10" fmla="*/ 541779 w 738432"/>
                  <a:gd name="connsiteY10" fmla="*/ 908115 h 1791092"/>
                  <a:gd name="connsiteX11" fmla="*/ 641546 w 738432"/>
                  <a:gd name="connsiteY11" fmla="*/ 732149 h 1791092"/>
                  <a:gd name="connsiteX12" fmla="*/ 423158 w 738432"/>
                  <a:gd name="connsiteY12" fmla="*/ 751002 h 1791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432" h="1791092">
                    <a:moveTo>
                      <a:pt x="423158" y="751002"/>
                    </a:moveTo>
                    <a:cubicBezTo>
                      <a:pt x="238550" y="702297"/>
                      <a:pt x="532352" y="184608"/>
                      <a:pt x="740527" y="0"/>
                    </a:cubicBezTo>
                    <a:cubicBezTo>
                      <a:pt x="705962" y="11784"/>
                      <a:pt x="675325" y="34565"/>
                      <a:pt x="654900" y="69915"/>
                    </a:cubicBezTo>
                    <a:lnTo>
                      <a:pt x="95577" y="807563"/>
                    </a:lnTo>
                    <a:lnTo>
                      <a:pt x="1309" y="1517716"/>
                    </a:lnTo>
                    <a:cubicBezTo>
                      <a:pt x="-4976" y="1567992"/>
                      <a:pt x="11521" y="1618268"/>
                      <a:pt x="47657" y="1654404"/>
                    </a:cubicBezTo>
                    <a:cubicBezTo>
                      <a:pt x="232265" y="1842155"/>
                      <a:pt x="371311" y="1815445"/>
                      <a:pt x="449867" y="1725105"/>
                    </a:cubicBezTo>
                    <a:cubicBezTo>
                      <a:pt x="347744" y="1757313"/>
                      <a:pt x="165492" y="1779309"/>
                      <a:pt x="173348" y="1529499"/>
                    </a:cubicBezTo>
                    <a:cubicBezTo>
                      <a:pt x="183560" y="1182278"/>
                      <a:pt x="213412" y="972532"/>
                      <a:pt x="327319" y="972532"/>
                    </a:cubicBezTo>
                    <a:cubicBezTo>
                      <a:pt x="395663" y="972532"/>
                      <a:pt x="482076" y="996099"/>
                      <a:pt x="539422" y="1014167"/>
                    </a:cubicBezTo>
                    <a:lnTo>
                      <a:pt x="541779" y="908115"/>
                    </a:lnTo>
                    <a:lnTo>
                      <a:pt x="641546" y="732149"/>
                    </a:lnTo>
                    <a:cubicBezTo>
                      <a:pt x="605410" y="758072"/>
                      <a:pt x="538636" y="780854"/>
                      <a:pt x="423158" y="751002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D4501AC-0C1A-44B0-8CD5-B06A19A493DE}"/>
                  </a:ext>
                </a:extLst>
              </p:cNvPr>
              <p:cNvSpPr/>
              <p:nvPr/>
            </p:nvSpPr>
            <p:spPr>
              <a:xfrm>
                <a:off x="4321350" y="3276103"/>
                <a:ext cx="1256907" cy="589175"/>
              </a:xfrm>
              <a:custGeom>
                <a:avLst/>
                <a:gdLst>
                  <a:gd name="connsiteX0" fmla="*/ 350417 w 1256907"/>
                  <a:gd name="connsiteY0" fmla="*/ 10455 h 589175"/>
                  <a:gd name="connsiteX1" fmla="*/ 498104 w 1256907"/>
                  <a:gd name="connsiteY1" fmla="*/ 94511 h 589175"/>
                  <a:gd name="connsiteX2" fmla="*/ 1083351 w 1256907"/>
                  <a:gd name="connsiteY2" fmla="*/ 67802 h 589175"/>
                  <a:gd name="connsiteX3" fmla="*/ 1246749 w 1256907"/>
                  <a:gd name="connsiteY3" fmla="*/ 171496 h 589175"/>
                  <a:gd name="connsiteX4" fmla="*/ 1246749 w 1256907"/>
                  <a:gd name="connsiteY4" fmla="*/ 171496 h 589175"/>
                  <a:gd name="connsiteX5" fmla="*/ 1154838 w 1256907"/>
                  <a:gd name="connsiteY5" fmla="*/ 392241 h 589175"/>
                  <a:gd name="connsiteX6" fmla="*/ 531097 w 1256907"/>
                  <a:gd name="connsiteY6" fmla="*/ 594132 h 589175"/>
                  <a:gd name="connsiteX7" fmla="*/ 382625 w 1256907"/>
                  <a:gd name="connsiteY7" fmla="*/ 596488 h 589175"/>
                  <a:gd name="connsiteX8" fmla="*/ 42475 w 1256907"/>
                  <a:gd name="connsiteY8" fmla="*/ 420521 h 589175"/>
                  <a:gd name="connsiteX9" fmla="*/ 42475 w 1256907"/>
                  <a:gd name="connsiteY9" fmla="*/ 420521 h 589175"/>
                  <a:gd name="connsiteX10" fmla="*/ 37761 w 1256907"/>
                  <a:gd name="connsiteY10" fmla="*/ 156571 h 589175"/>
                  <a:gd name="connsiteX11" fmla="*/ 350417 w 1256907"/>
                  <a:gd name="connsiteY11" fmla="*/ 10455 h 58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6907" h="589175">
                    <a:moveTo>
                      <a:pt x="350417" y="10455"/>
                    </a:moveTo>
                    <a:lnTo>
                      <a:pt x="498104" y="94511"/>
                    </a:lnTo>
                    <a:lnTo>
                      <a:pt x="1083351" y="67802"/>
                    </a:lnTo>
                    <a:cubicBezTo>
                      <a:pt x="1154052" y="64659"/>
                      <a:pt x="1220040" y="106294"/>
                      <a:pt x="1246749" y="171496"/>
                    </a:cubicBezTo>
                    <a:lnTo>
                      <a:pt x="1246749" y="171496"/>
                    </a:lnTo>
                    <a:cubicBezTo>
                      <a:pt x="1282885" y="257909"/>
                      <a:pt x="1241250" y="356890"/>
                      <a:pt x="1154838" y="392241"/>
                    </a:cubicBezTo>
                    <a:lnTo>
                      <a:pt x="531097" y="594132"/>
                    </a:lnTo>
                    <a:lnTo>
                      <a:pt x="382625" y="596488"/>
                    </a:lnTo>
                    <a:cubicBezTo>
                      <a:pt x="246722" y="598060"/>
                      <a:pt x="119460" y="532072"/>
                      <a:pt x="42475" y="420521"/>
                    </a:cubicBezTo>
                    <a:lnTo>
                      <a:pt x="42475" y="420521"/>
                    </a:lnTo>
                    <a:cubicBezTo>
                      <a:pt x="-11729" y="341179"/>
                      <a:pt x="-14872" y="236699"/>
                      <a:pt x="37761" y="156571"/>
                    </a:cubicBezTo>
                    <a:cubicBezTo>
                      <a:pt x="99036" y="62303"/>
                      <a:pt x="200374" y="-31965"/>
                      <a:pt x="350417" y="10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4A9DD91-713C-4D92-B59A-38C4977A6972}"/>
                  </a:ext>
                </a:extLst>
              </p:cNvPr>
              <p:cNvSpPr/>
              <p:nvPr/>
            </p:nvSpPr>
            <p:spPr>
              <a:xfrm>
                <a:off x="4321274" y="3353492"/>
                <a:ext cx="1256907" cy="518474"/>
              </a:xfrm>
              <a:custGeom>
                <a:avLst/>
                <a:gdLst>
                  <a:gd name="connsiteX0" fmla="*/ 1257037 w 1256907"/>
                  <a:gd name="connsiteY0" fmla="*/ 186804 h 518474"/>
                  <a:gd name="connsiteX1" fmla="*/ 1257037 w 1256907"/>
                  <a:gd name="connsiteY1" fmla="*/ 186804 h 518474"/>
                  <a:gd name="connsiteX2" fmla="*/ 360705 w 1256907"/>
                  <a:gd name="connsiteY2" fmla="*/ 244936 h 518474"/>
                  <a:gd name="connsiteX3" fmla="*/ 480897 w 1256907"/>
                  <a:gd name="connsiteY3" fmla="*/ 7695 h 518474"/>
                  <a:gd name="connsiteX4" fmla="*/ 470685 w 1256907"/>
                  <a:gd name="connsiteY4" fmla="*/ 1411 h 518474"/>
                  <a:gd name="connsiteX5" fmla="*/ 271151 w 1256907"/>
                  <a:gd name="connsiteY5" fmla="*/ 222940 h 518474"/>
                  <a:gd name="connsiteX6" fmla="*/ 132891 w 1256907"/>
                  <a:gd name="connsiteY6" fmla="*/ 361200 h 518474"/>
                  <a:gd name="connsiteX7" fmla="*/ 5629 w 1256907"/>
                  <a:gd name="connsiteY7" fmla="*/ 154596 h 518474"/>
                  <a:gd name="connsiteX8" fmla="*/ 42551 w 1256907"/>
                  <a:gd name="connsiteY8" fmla="*/ 343132 h 518474"/>
                  <a:gd name="connsiteX9" fmla="*/ 42551 w 1256907"/>
                  <a:gd name="connsiteY9" fmla="*/ 343132 h 518474"/>
                  <a:gd name="connsiteX10" fmla="*/ 382701 w 1256907"/>
                  <a:gd name="connsiteY10" fmla="*/ 519099 h 518474"/>
                  <a:gd name="connsiteX11" fmla="*/ 531174 w 1256907"/>
                  <a:gd name="connsiteY11" fmla="*/ 516743 h 518474"/>
                  <a:gd name="connsiteX12" fmla="*/ 1154914 w 1256907"/>
                  <a:gd name="connsiteY12" fmla="*/ 314852 h 518474"/>
                  <a:gd name="connsiteX13" fmla="*/ 1257037 w 1256907"/>
                  <a:gd name="connsiteY13" fmla="*/ 186804 h 518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56907" h="518474">
                    <a:moveTo>
                      <a:pt x="1257037" y="186804"/>
                    </a:moveTo>
                    <a:cubicBezTo>
                      <a:pt x="1257037" y="186804"/>
                      <a:pt x="1257037" y="186804"/>
                      <a:pt x="1257037" y="186804"/>
                    </a:cubicBezTo>
                    <a:cubicBezTo>
                      <a:pt x="1191835" y="390266"/>
                      <a:pt x="380345" y="438186"/>
                      <a:pt x="360705" y="244936"/>
                    </a:cubicBezTo>
                    <a:cubicBezTo>
                      <a:pt x="342638" y="73683"/>
                      <a:pt x="487182" y="26549"/>
                      <a:pt x="480897" y="7695"/>
                    </a:cubicBezTo>
                    <a:lnTo>
                      <a:pt x="470685" y="1411"/>
                    </a:lnTo>
                    <a:cubicBezTo>
                      <a:pt x="414124" y="-12730"/>
                      <a:pt x="308072" y="80753"/>
                      <a:pt x="271151" y="222940"/>
                    </a:cubicBezTo>
                    <a:cubicBezTo>
                      <a:pt x="234229" y="365128"/>
                      <a:pt x="263295" y="393408"/>
                      <a:pt x="132891" y="361200"/>
                    </a:cubicBezTo>
                    <a:cubicBezTo>
                      <a:pt x="48050" y="339990"/>
                      <a:pt x="17413" y="229225"/>
                      <a:pt x="5629" y="154596"/>
                    </a:cubicBezTo>
                    <a:cubicBezTo>
                      <a:pt x="-8511" y="218227"/>
                      <a:pt x="4058" y="287357"/>
                      <a:pt x="42551" y="343132"/>
                    </a:cubicBezTo>
                    <a:lnTo>
                      <a:pt x="42551" y="343132"/>
                    </a:lnTo>
                    <a:cubicBezTo>
                      <a:pt x="119536" y="454683"/>
                      <a:pt x="246798" y="520670"/>
                      <a:pt x="382701" y="519099"/>
                    </a:cubicBezTo>
                    <a:lnTo>
                      <a:pt x="531174" y="516743"/>
                    </a:lnTo>
                    <a:lnTo>
                      <a:pt x="1154914" y="314852"/>
                    </a:lnTo>
                    <a:cubicBezTo>
                      <a:pt x="1210689" y="291285"/>
                      <a:pt x="1247611" y="241794"/>
                      <a:pt x="1257037" y="186804"/>
                    </a:cubicBezTo>
                    <a:close/>
                  </a:path>
                </a:pathLst>
              </a:custGeom>
              <a:solidFill>
                <a:srgbClr val="B2B8E6">
                  <a:alpha val="60000"/>
                </a:srgbClr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ECFD0F2-D4F3-48BF-B2DA-9418236887A4}"/>
                  </a:ext>
                </a:extLst>
              </p:cNvPr>
              <p:cNvSpPr/>
              <p:nvPr/>
            </p:nvSpPr>
            <p:spPr>
              <a:xfrm>
                <a:off x="4612265" y="3354903"/>
                <a:ext cx="235670" cy="526330"/>
              </a:xfrm>
              <a:custGeom>
                <a:avLst/>
                <a:gdLst>
                  <a:gd name="connsiteX0" fmla="*/ 179694 w 235670"/>
                  <a:gd name="connsiteY0" fmla="*/ 0 h 526329"/>
                  <a:gd name="connsiteX1" fmla="*/ 190692 w 235670"/>
                  <a:gd name="connsiteY1" fmla="*/ 6284 h 526329"/>
                  <a:gd name="connsiteX2" fmla="*/ 207189 w 235670"/>
                  <a:gd name="connsiteY2" fmla="*/ 15711 h 526329"/>
                  <a:gd name="connsiteX3" fmla="*/ 74428 w 235670"/>
                  <a:gd name="connsiteY3" fmla="*/ 306371 h 526329"/>
                  <a:gd name="connsiteX4" fmla="*/ 240183 w 235670"/>
                  <a:gd name="connsiteY4" fmla="*/ 515332 h 526329"/>
                  <a:gd name="connsiteX5" fmla="*/ 141987 w 235670"/>
                  <a:gd name="connsiteY5" fmla="*/ 516903 h 526329"/>
                  <a:gd name="connsiteX6" fmla="*/ 141987 w 235670"/>
                  <a:gd name="connsiteY6" fmla="*/ 516903 h 526329"/>
                  <a:gd name="connsiteX7" fmla="*/ 179694 w 235670"/>
                  <a:gd name="connsiteY7" fmla="*/ 0 h 52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5670" h="526329">
                    <a:moveTo>
                      <a:pt x="179694" y="0"/>
                    </a:moveTo>
                    <a:lnTo>
                      <a:pt x="190692" y="6284"/>
                    </a:lnTo>
                    <a:lnTo>
                      <a:pt x="207189" y="15711"/>
                    </a:lnTo>
                    <a:cubicBezTo>
                      <a:pt x="207189" y="15711"/>
                      <a:pt x="37507" y="145330"/>
                      <a:pt x="74428" y="306371"/>
                    </a:cubicBezTo>
                    <a:cubicBezTo>
                      <a:pt x="99566" y="416351"/>
                      <a:pt x="187550" y="483124"/>
                      <a:pt x="240183" y="515332"/>
                    </a:cubicBezTo>
                    <a:cubicBezTo>
                      <a:pt x="214259" y="527116"/>
                      <a:pt x="189121" y="540470"/>
                      <a:pt x="141987" y="516903"/>
                    </a:cubicBezTo>
                    <a:lnTo>
                      <a:pt x="141987" y="516903"/>
                    </a:lnTo>
                    <a:cubicBezTo>
                      <a:pt x="141987" y="516903"/>
                      <a:pt x="-201306" y="321297"/>
                      <a:pt x="179694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8100000" scaled="1"/>
              </a:gra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D248D02-BB62-4901-B466-239A0E2D3F59}"/>
                  </a:ext>
                </a:extLst>
              </p:cNvPr>
              <p:cNvSpPr/>
              <p:nvPr/>
            </p:nvSpPr>
            <p:spPr>
              <a:xfrm>
                <a:off x="4600281" y="2057931"/>
                <a:ext cx="494907" cy="227814"/>
              </a:xfrm>
              <a:custGeom>
                <a:avLst/>
                <a:gdLst>
                  <a:gd name="connsiteX0" fmla="*/ 35351 w 494907"/>
                  <a:gd name="connsiteY0" fmla="*/ 49491 h 227814"/>
                  <a:gd name="connsiteX1" fmla="*/ 83270 w 494907"/>
                  <a:gd name="connsiteY1" fmla="*/ 0 h 227814"/>
                  <a:gd name="connsiteX2" fmla="*/ 496478 w 494907"/>
                  <a:gd name="connsiteY2" fmla="*/ 129619 h 227814"/>
                  <a:gd name="connsiteX3" fmla="*/ 464270 w 494907"/>
                  <a:gd name="connsiteY3" fmla="*/ 186965 h 227814"/>
                  <a:gd name="connsiteX4" fmla="*/ 463485 w 494907"/>
                  <a:gd name="connsiteY4" fmla="*/ 231742 h 227814"/>
                  <a:gd name="connsiteX5" fmla="*/ 0 w 494907"/>
                  <a:gd name="connsiteY5" fmla="*/ 233313 h 227814"/>
                  <a:gd name="connsiteX6" fmla="*/ 3928 w 494907"/>
                  <a:gd name="connsiteY6" fmla="*/ 126476 h 227814"/>
                  <a:gd name="connsiteX7" fmla="*/ 35351 w 494907"/>
                  <a:gd name="connsiteY7" fmla="*/ 49491 h 227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4907" h="227814">
                    <a:moveTo>
                      <a:pt x="35351" y="49491"/>
                    </a:moveTo>
                    <a:lnTo>
                      <a:pt x="83270" y="0"/>
                    </a:lnTo>
                    <a:cubicBezTo>
                      <a:pt x="187750" y="114693"/>
                      <a:pt x="333080" y="142188"/>
                      <a:pt x="496478" y="129619"/>
                    </a:cubicBezTo>
                    <a:lnTo>
                      <a:pt x="464270" y="186965"/>
                    </a:lnTo>
                    <a:lnTo>
                      <a:pt x="463485" y="231742"/>
                    </a:lnTo>
                    <a:cubicBezTo>
                      <a:pt x="293802" y="205033"/>
                      <a:pt x="135117" y="197963"/>
                      <a:pt x="0" y="233313"/>
                    </a:cubicBezTo>
                    <a:lnTo>
                      <a:pt x="3928" y="126476"/>
                    </a:lnTo>
                    <a:cubicBezTo>
                      <a:pt x="4713" y="97410"/>
                      <a:pt x="15711" y="69915"/>
                      <a:pt x="35351" y="49491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8100000" scaled="1"/>
              </a:gra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D43FD05-60DF-4407-9165-C0C479545863}"/>
                  </a:ext>
                </a:extLst>
              </p:cNvPr>
              <p:cNvSpPr/>
              <p:nvPr/>
            </p:nvSpPr>
            <p:spPr>
              <a:xfrm>
                <a:off x="5202810" y="2648678"/>
                <a:ext cx="471340" cy="322082"/>
              </a:xfrm>
              <a:custGeom>
                <a:avLst/>
                <a:gdLst>
                  <a:gd name="connsiteX0" fmla="*/ 53419 w 471340"/>
                  <a:gd name="connsiteY0" fmla="*/ 326010 h 322082"/>
                  <a:gd name="connsiteX1" fmla="*/ 0 w 471340"/>
                  <a:gd name="connsiteY1" fmla="*/ 258452 h 322082"/>
                  <a:gd name="connsiteX2" fmla="*/ 381000 w 471340"/>
                  <a:gd name="connsiteY2" fmla="*/ 0 h 322082"/>
                  <a:gd name="connsiteX3" fmla="*/ 477625 w 471340"/>
                  <a:gd name="connsiteY3" fmla="*/ 109194 h 322082"/>
                  <a:gd name="connsiteX4" fmla="*/ 53419 w 471340"/>
                  <a:gd name="connsiteY4" fmla="*/ 326010 h 322082"/>
                  <a:gd name="connsiteX5" fmla="*/ 53419 w 471340"/>
                  <a:gd name="connsiteY5" fmla="*/ 326010 h 32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1340" h="322082">
                    <a:moveTo>
                      <a:pt x="53419" y="326010"/>
                    </a:moveTo>
                    <a:cubicBezTo>
                      <a:pt x="35351" y="298515"/>
                      <a:pt x="16497" y="275734"/>
                      <a:pt x="0" y="258452"/>
                    </a:cubicBezTo>
                    <a:cubicBezTo>
                      <a:pt x="47134" y="209746"/>
                      <a:pt x="233313" y="25924"/>
                      <a:pt x="381000" y="0"/>
                    </a:cubicBezTo>
                    <a:lnTo>
                      <a:pt x="477625" y="109194"/>
                    </a:lnTo>
                    <a:cubicBezTo>
                      <a:pt x="476839" y="109194"/>
                      <a:pt x="209746" y="129619"/>
                      <a:pt x="53419" y="326010"/>
                    </a:cubicBezTo>
                    <a:lnTo>
                      <a:pt x="53419" y="32601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8100000" scaled="1"/>
              </a:gra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B8C196-AEE7-49C0-881D-53AC1766D797}"/>
                </a:ext>
              </a:extLst>
            </p:cNvPr>
            <p:cNvSpPr/>
            <p:nvPr/>
          </p:nvSpPr>
          <p:spPr>
            <a:xfrm>
              <a:off x="4406244" y="3849025"/>
              <a:ext cx="911258" cy="636309"/>
            </a:xfrm>
            <a:custGeom>
              <a:avLst/>
              <a:gdLst>
                <a:gd name="connsiteX0" fmla="*/ 0 w 911257"/>
                <a:gd name="connsiteY0" fmla="*/ 160256 h 636309"/>
                <a:gd name="connsiteX1" fmla="*/ 163398 w 911257"/>
                <a:gd name="connsiteY1" fmla="*/ 0 h 636309"/>
                <a:gd name="connsiteX2" fmla="*/ 911258 w 911257"/>
                <a:gd name="connsiteY2" fmla="*/ 362932 h 636309"/>
                <a:gd name="connsiteX3" fmla="*/ 791852 w 911257"/>
                <a:gd name="connsiteY3" fmla="*/ 631596 h 636309"/>
                <a:gd name="connsiteX4" fmla="*/ 333080 w 911257"/>
                <a:gd name="connsiteY4" fmla="*/ 546755 h 636309"/>
                <a:gd name="connsiteX5" fmla="*/ 0 w 911257"/>
                <a:gd name="connsiteY5" fmla="*/ 160256 h 63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1257" h="636309">
                  <a:moveTo>
                    <a:pt x="0" y="160256"/>
                  </a:moveTo>
                  <a:lnTo>
                    <a:pt x="163398" y="0"/>
                  </a:lnTo>
                  <a:cubicBezTo>
                    <a:pt x="417922" y="319726"/>
                    <a:pt x="649664" y="424206"/>
                    <a:pt x="911258" y="362932"/>
                  </a:cubicBezTo>
                  <a:lnTo>
                    <a:pt x="791852" y="631596"/>
                  </a:lnTo>
                  <a:cubicBezTo>
                    <a:pt x="791852" y="631596"/>
                    <a:pt x="575035" y="672445"/>
                    <a:pt x="333080" y="546755"/>
                  </a:cubicBezTo>
                  <a:cubicBezTo>
                    <a:pt x="90340" y="421064"/>
                    <a:pt x="0" y="160256"/>
                    <a:pt x="0" y="160256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8100000" scaled="1"/>
            </a:gradFill>
            <a:ln w="7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EF6184-417A-486B-99B5-0D234A72793E}"/>
                </a:ext>
              </a:extLst>
            </p:cNvPr>
            <p:cNvSpPr/>
            <p:nvPr/>
          </p:nvSpPr>
          <p:spPr>
            <a:xfrm>
              <a:off x="2058360" y="3990214"/>
              <a:ext cx="3181545" cy="4194930"/>
            </a:xfrm>
            <a:custGeom>
              <a:avLst/>
              <a:gdLst>
                <a:gd name="connsiteX0" fmla="*/ 681698 w 3181546"/>
                <a:gd name="connsiteY0" fmla="*/ 4177858 h 4194927"/>
                <a:gd name="connsiteX1" fmla="*/ 709193 w 3181546"/>
                <a:gd name="connsiteY1" fmla="*/ 4188857 h 4194927"/>
                <a:gd name="connsiteX2" fmla="*/ 756327 w 3181546"/>
                <a:gd name="connsiteY2" fmla="*/ 4195927 h 4194927"/>
                <a:gd name="connsiteX3" fmla="*/ 1649516 w 3181546"/>
                <a:gd name="connsiteY3" fmla="*/ 3659384 h 4194927"/>
                <a:gd name="connsiteX4" fmla="*/ 3180586 w 3181546"/>
                <a:gd name="connsiteY4" fmla="*/ 465269 h 4194927"/>
                <a:gd name="connsiteX5" fmla="*/ 3151520 w 3181546"/>
                <a:gd name="connsiteY5" fmla="*/ 432275 h 4194927"/>
                <a:gd name="connsiteX6" fmla="*/ 2387949 w 3181546"/>
                <a:gd name="connsiteY6" fmla="*/ 19852 h 4194927"/>
                <a:gd name="connsiteX7" fmla="*/ 2325104 w 3181546"/>
                <a:gd name="connsiteY7" fmla="*/ 11997 h 4194927"/>
                <a:gd name="connsiteX8" fmla="*/ 193861 w 3181546"/>
                <a:gd name="connsiteY8" fmla="*/ 2519527 h 4194927"/>
                <a:gd name="connsiteX9" fmla="*/ 681698 w 3181546"/>
                <a:gd name="connsiteY9" fmla="*/ 4177858 h 419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1546" h="4194927">
                  <a:moveTo>
                    <a:pt x="681698" y="4177858"/>
                  </a:moveTo>
                  <a:cubicBezTo>
                    <a:pt x="690339" y="4181786"/>
                    <a:pt x="699766" y="4184929"/>
                    <a:pt x="709193" y="4188857"/>
                  </a:cubicBezTo>
                  <a:cubicBezTo>
                    <a:pt x="724118" y="4195141"/>
                    <a:pt x="740615" y="4197498"/>
                    <a:pt x="756327" y="4195927"/>
                  </a:cubicBezTo>
                  <a:cubicBezTo>
                    <a:pt x="865520" y="4185714"/>
                    <a:pt x="1305438" y="4118156"/>
                    <a:pt x="1649516" y="3659384"/>
                  </a:cubicBezTo>
                  <a:cubicBezTo>
                    <a:pt x="2014019" y="3173904"/>
                    <a:pt x="3021902" y="835271"/>
                    <a:pt x="3180586" y="465269"/>
                  </a:cubicBezTo>
                  <a:cubicBezTo>
                    <a:pt x="3188442" y="446415"/>
                    <a:pt x="3171945" y="426776"/>
                    <a:pt x="3151520" y="432275"/>
                  </a:cubicBezTo>
                  <a:cubicBezTo>
                    <a:pt x="3021116" y="465269"/>
                    <a:pt x="2661326" y="502976"/>
                    <a:pt x="2387949" y="19852"/>
                  </a:cubicBezTo>
                  <a:cubicBezTo>
                    <a:pt x="2374594" y="-2929"/>
                    <a:pt x="2343172" y="-6857"/>
                    <a:pt x="2325104" y="11997"/>
                  </a:cubicBezTo>
                  <a:cubicBezTo>
                    <a:pt x="2091005" y="256308"/>
                    <a:pt x="823885" y="1589415"/>
                    <a:pt x="193861" y="2519527"/>
                  </a:cubicBezTo>
                  <a:cubicBezTo>
                    <a:pt x="-201280" y="3102417"/>
                    <a:pt x="30463" y="3909980"/>
                    <a:pt x="681698" y="4177858"/>
                  </a:cubicBezTo>
                  <a:close/>
                </a:path>
              </a:pathLst>
            </a:custGeom>
            <a:solidFill>
              <a:srgbClr val="FFFFFF"/>
            </a:solidFill>
            <a:ln w="7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DBB92CF-E903-4693-9223-EE466D52C5C8}"/>
                </a:ext>
              </a:extLst>
            </p:cNvPr>
            <p:cNvSpPr/>
            <p:nvPr/>
          </p:nvSpPr>
          <p:spPr>
            <a:xfrm>
              <a:off x="2747656" y="4420918"/>
              <a:ext cx="2490247" cy="3629321"/>
            </a:xfrm>
            <a:custGeom>
              <a:avLst/>
              <a:gdLst>
                <a:gd name="connsiteX0" fmla="*/ 2462224 w 2490247"/>
                <a:gd name="connsiteY0" fmla="*/ 1571 h 3629319"/>
                <a:gd name="connsiteX1" fmla="*/ 2169993 w 2490247"/>
                <a:gd name="connsiteY1" fmla="*/ 0 h 3629319"/>
                <a:gd name="connsiteX2" fmla="*/ 2050587 w 2490247"/>
                <a:gd name="connsiteY2" fmla="*/ 355076 h 3629319"/>
                <a:gd name="connsiteX3" fmla="*/ 162870 w 2490247"/>
                <a:gd name="connsiteY3" fmla="*/ 2912883 h 3629319"/>
                <a:gd name="connsiteX4" fmla="*/ 492022 w 2490247"/>
                <a:gd name="connsiteY4" fmla="*/ 3633248 h 3629319"/>
                <a:gd name="connsiteX5" fmla="*/ 960220 w 2490247"/>
                <a:gd name="connsiteY5" fmla="*/ 3229466 h 3629319"/>
                <a:gd name="connsiteX6" fmla="*/ 2491290 w 2490247"/>
                <a:gd name="connsiteY6" fmla="*/ 35351 h 3629319"/>
                <a:gd name="connsiteX7" fmla="*/ 2462224 w 2490247"/>
                <a:gd name="connsiteY7" fmla="*/ 1571 h 362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90247" h="3629319">
                  <a:moveTo>
                    <a:pt x="2462224" y="1571"/>
                  </a:moveTo>
                  <a:cubicBezTo>
                    <a:pt x="2402521" y="16497"/>
                    <a:pt x="2295684" y="32994"/>
                    <a:pt x="2169993" y="0"/>
                  </a:cubicBezTo>
                  <a:cubicBezTo>
                    <a:pt x="2158210" y="68344"/>
                    <a:pt x="2128358" y="200320"/>
                    <a:pt x="2050587" y="355076"/>
                  </a:cubicBezTo>
                  <a:cubicBezTo>
                    <a:pt x="1936680" y="583676"/>
                    <a:pt x="801536" y="2388124"/>
                    <a:pt x="162870" y="2912883"/>
                  </a:cubicBezTo>
                  <a:cubicBezTo>
                    <a:pt x="-189850" y="3201972"/>
                    <a:pt x="81171" y="3489489"/>
                    <a:pt x="492022" y="3633248"/>
                  </a:cubicBezTo>
                  <a:cubicBezTo>
                    <a:pt x="642851" y="3553905"/>
                    <a:pt x="810177" y="3429000"/>
                    <a:pt x="960220" y="3229466"/>
                  </a:cubicBezTo>
                  <a:cubicBezTo>
                    <a:pt x="1324723" y="2743986"/>
                    <a:pt x="2332606" y="405353"/>
                    <a:pt x="2491290" y="35351"/>
                  </a:cubicBezTo>
                  <a:cubicBezTo>
                    <a:pt x="2498360" y="15711"/>
                    <a:pt x="2481864" y="-3928"/>
                    <a:pt x="2462224" y="1571"/>
                  </a:cubicBezTo>
                  <a:close/>
                </a:path>
              </a:pathLst>
            </a:custGeom>
            <a:solidFill>
              <a:srgbClr val="B2B8E6"/>
            </a:solidFill>
            <a:ln w="7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C41AECA6-17D8-4C58-A5A2-AAF6C5394A5F}"/>
                </a:ext>
              </a:extLst>
            </p:cNvPr>
            <p:cNvGrpSpPr/>
            <p:nvPr/>
          </p:nvGrpSpPr>
          <p:grpSpPr>
            <a:xfrm>
              <a:off x="2799908" y="4352952"/>
              <a:ext cx="2232435" cy="2955042"/>
              <a:chOff x="2799908" y="4352950"/>
              <a:chExt cx="2232435" cy="2955041"/>
            </a:xfrm>
            <a:solidFill>
              <a:srgbClr val="B2B8E6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24A78B0-54E0-47A2-BB9F-C9AEACEFABAE}"/>
                  </a:ext>
                </a:extLst>
              </p:cNvPr>
              <p:cNvSpPr/>
              <p:nvPr/>
            </p:nvSpPr>
            <p:spPr>
              <a:xfrm>
                <a:off x="5024487" y="4438199"/>
                <a:ext cx="7856" cy="785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5499 w 0"/>
                  <a:gd name="connsiteY1" fmla="*/ 786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1571" y="0"/>
                      <a:pt x="3928" y="0"/>
                      <a:pt x="5499" y="786"/>
                    </a:cubicBezTo>
                    <a:cubicBezTo>
                      <a:pt x="3928" y="0"/>
                      <a:pt x="2357" y="0"/>
                      <a:pt x="0" y="0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83CF4A-7C1D-4CAE-A88F-8A754A4FB94E}"/>
                  </a:ext>
                </a:extLst>
              </p:cNvPr>
              <p:cNvSpPr/>
              <p:nvPr/>
            </p:nvSpPr>
            <p:spPr>
              <a:xfrm>
                <a:off x="2799908" y="4352950"/>
                <a:ext cx="2140670" cy="2955041"/>
              </a:xfrm>
              <a:custGeom>
                <a:avLst/>
                <a:gdLst>
                  <a:gd name="connsiteX0" fmla="*/ 571107 w 2136742"/>
                  <a:gd name="connsiteY0" fmla="*/ 2526383 h 2670927"/>
                  <a:gd name="connsiteX1" fmla="*/ 1933280 w 2136742"/>
                  <a:gd name="connsiteY1" fmla="*/ 656734 h 2670927"/>
                  <a:gd name="connsiteX2" fmla="*/ 2136742 w 2136742"/>
                  <a:gd name="connsiteY2" fmla="*/ 72272 h 2670927"/>
                  <a:gd name="connsiteX3" fmla="*/ 2140670 w 2136742"/>
                  <a:gd name="connsiteY3" fmla="*/ 73058 h 2670927"/>
                  <a:gd name="connsiteX4" fmla="*/ 1970202 w 2136742"/>
                  <a:gd name="connsiteY4" fmla="*/ 0 h 2670927"/>
                  <a:gd name="connsiteX5" fmla="*/ 1659903 w 2136742"/>
                  <a:gd name="connsiteY5" fmla="*/ 793423 h 2670927"/>
                  <a:gd name="connsiteX6" fmla="*/ 0 w 2136742"/>
                  <a:gd name="connsiteY6" fmla="*/ 2520099 h 2670927"/>
                  <a:gd name="connsiteX7" fmla="*/ 307157 w 2136742"/>
                  <a:gd name="connsiteY7" fmla="*/ 2677998 h 2670927"/>
                  <a:gd name="connsiteX8" fmla="*/ 571107 w 2136742"/>
                  <a:gd name="connsiteY8" fmla="*/ 2526383 h 2670927"/>
                  <a:gd name="connsiteX0" fmla="*/ 571107 w 2140670"/>
                  <a:gd name="connsiteY0" fmla="*/ 2526383 h 2955040"/>
                  <a:gd name="connsiteX1" fmla="*/ 1933280 w 2140670"/>
                  <a:gd name="connsiteY1" fmla="*/ 656734 h 2955040"/>
                  <a:gd name="connsiteX2" fmla="*/ 2136742 w 2140670"/>
                  <a:gd name="connsiteY2" fmla="*/ 72272 h 2955040"/>
                  <a:gd name="connsiteX3" fmla="*/ 2140670 w 2140670"/>
                  <a:gd name="connsiteY3" fmla="*/ 73058 h 2955040"/>
                  <a:gd name="connsiteX4" fmla="*/ 1970202 w 2140670"/>
                  <a:gd name="connsiteY4" fmla="*/ 0 h 2955040"/>
                  <a:gd name="connsiteX5" fmla="*/ 1659903 w 2140670"/>
                  <a:gd name="connsiteY5" fmla="*/ 793423 h 2955040"/>
                  <a:gd name="connsiteX6" fmla="*/ 0 w 2140670"/>
                  <a:gd name="connsiteY6" fmla="*/ 2520099 h 2955040"/>
                  <a:gd name="connsiteX7" fmla="*/ 467107 w 2140670"/>
                  <a:gd name="connsiteY7" fmla="*/ 2955040 h 2955040"/>
                  <a:gd name="connsiteX8" fmla="*/ 571107 w 2140670"/>
                  <a:gd name="connsiteY8" fmla="*/ 2526383 h 295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0670" h="2955040">
                    <a:moveTo>
                      <a:pt x="571107" y="2526383"/>
                    </a:moveTo>
                    <a:cubicBezTo>
                      <a:pt x="1190134" y="1787950"/>
                      <a:pt x="1714107" y="1127289"/>
                      <a:pt x="1933280" y="656734"/>
                    </a:cubicBezTo>
                    <a:cubicBezTo>
                      <a:pt x="2006338" y="499621"/>
                      <a:pt x="2124959" y="140616"/>
                      <a:pt x="2136742" y="72272"/>
                    </a:cubicBezTo>
                    <a:cubicBezTo>
                      <a:pt x="2138313" y="72272"/>
                      <a:pt x="2139099" y="73058"/>
                      <a:pt x="2140670" y="73058"/>
                    </a:cubicBezTo>
                    <a:cubicBezTo>
                      <a:pt x="2086466" y="58918"/>
                      <a:pt x="2029119" y="36136"/>
                      <a:pt x="1970202" y="0"/>
                    </a:cubicBezTo>
                    <a:cubicBezTo>
                      <a:pt x="1966274" y="117049"/>
                      <a:pt x="1974130" y="399854"/>
                      <a:pt x="1659903" y="793423"/>
                    </a:cubicBezTo>
                    <a:cubicBezTo>
                      <a:pt x="1265548" y="1285973"/>
                      <a:pt x="0" y="2520099"/>
                      <a:pt x="0" y="2520099"/>
                    </a:cubicBezTo>
                    <a:lnTo>
                      <a:pt x="467107" y="2955040"/>
                    </a:lnTo>
                    <a:cubicBezTo>
                      <a:pt x="555090" y="2904502"/>
                      <a:pt x="483124" y="2576921"/>
                      <a:pt x="571107" y="2526383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3F9482-50F2-419E-B74A-9226E6453EE4}"/>
                  </a:ext>
                </a:extLst>
              </p:cNvPr>
              <p:cNvSpPr/>
              <p:nvPr/>
            </p:nvSpPr>
            <p:spPr>
              <a:xfrm>
                <a:off x="5004062" y="4435843"/>
                <a:ext cx="7856" cy="785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7070 w 0"/>
                  <a:gd name="connsiteY1" fmla="*/ 785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2357" y="0"/>
                      <a:pt x="4713" y="785"/>
                      <a:pt x="7070" y="785"/>
                    </a:cubicBezTo>
                    <a:cubicBezTo>
                      <a:pt x="4713" y="785"/>
                      <a:pt x="2357" y="785"/>
                      <a:pt x="0" y="0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E6F359E-17D2-4268-A437-09113FBAE250}"/>
                  </a:ext>
                </a:extLst>
              </p:cNvPr>
              <p:cNvSpPr/>
              <p:nvPr/>
            </p:nvSpPr>
            <p:spPr>
              <a:xfrm>
                <a:off x="4983637" y="4433486"/>
                <a:ext cx="7856" cy="785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7070 w 0"/>
                  <a:gd name="connsiteY1" fmla="*/ 786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2357" y="0"/>
                      <a:pt x="4713" y="786"/>
                      <a:pt x="7070" y="786"/>
                    </a:cubicBezTo>
                    <a:cubicBezTo>
                      <a:pt x="4713" y="786"/>
                      <a:pt x="2357" y="786"/>
                      <a:pt x="0" y="0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BD55072-F100-4D82-B79C-3887806608AB}"/>
                  </a:ext>
                </a:extLst>
              </p:cNvPr>
              <p:cNvSpPr/>
              <p:nvPr/>
            </p:nvSpPr>
            <p:spPr>
              <a:xfrm>
                <a:off x="4935718" y="4424845"/>
                <a:ext cx="7856" cy="785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7070 w 0"/>
                  <a:gd name="connsiteY1" fmla="*/ 1571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2357" y="786"/>
                      <a:pt x="4713" y="786"/>
                      <a:pt x="7070" y="1571"/>
                    </a:cubicBezTo>
                    <a:cubicBezTo>
                      <a:pt x="4713" y="786"/>
                      <a:pt x="2357" y="0"/>
                      <a:pt x="0" y="0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774B3B1-9299-48C0-8B39-82F2E47C59A6}"/>
                  </a:ext>
                </a:extLst>
              </p:cNvPr>
              <p:cNvSpPr/>
              <p:nvPr/>
            </p:nvSpPr>
            <p:spPr>
              <a:xfrm>
                <a:off x="4963212" y="4430344"/>
                <a:ext cx="7856" cy="7856"/>
              </a:xfrm>
              <a:custGeom>
                <a:avLst/>
                <a:gdLst>
                  <a:gd name="connsiteX0" fmla="*/ 0 w 0"/>
                  <a:gd name="connsiteY0" fmla="*/ 0 h 0"/>
                  <a:gd name="connsiteX1" fmla="*/ 3928 w 0"/>
                  <a:gd name="connsiteY1" fmla="*/ 786 h 0"/>
                  <a:gd name="connsiteX2" fmla="*/ 0 w 0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1571" y="0"/>
                      <a:pt x="3142" y="786"/>
                      <a:pt x="3928" y="786"/>
                    </a:cubicBezTo>
                    <a:cubicBezTo>
                      <a:pt x="2357" y="786"/>
                      <a:pt x="1571" y="0"/>
                      <a:pt x="0" y="0"/>
                    </a:cubicBezTo>
                    <a:close/>
                  </a:path>
                </a:pathLst>
              </a:custGeom>
              <a:solidFill>
                <a:srgbClr val="B2B8E6"/>
              </a:solidFill>
              <a:ln w="78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9F2EED4-0D21-4162-B6C9-659248D9C9A8}"/>
                </a:ext>
              </a:extLst>
            </p:cNvPr>
            <p:cNvSpPr/>
            <p:nvPr/>
          </p:nvSpPr>
          <p:spPr>
            <a:xfrm>
              <a:off x="4406245" y="3989981"/>
              <a:ext cx="832701" cy="510619"/>
            </a:xfrm>
            <a:custGeom>
              <a:avLst/>
              <a:gdLst>
                <a:gd name="connsiteX0" fmla="*/ 803635 w 832700"/>
                <a:gd name="connsiteY0" fmla="*/ 432507 h 510618"/>
                <a:gd name="connsiteX1" fmla="*/ 40064 w 832700"/>
                <a:gd name="connsiteY1" fmla="*/ 20084 h 510618"/>
                <a:gd name="connsiteX2" fmla="*/ 0 w 832700"/>
                <a:gd name="connsiteY2" fmla="*/ 445 h 510618"/>
                <a:gd name="connsiteX3" fmla="*/ 0 w 832700"/>
                <a:gd name="connsiteY3" fmla="*/ 445 h 510618"/>
                <a:gd name="connsiteX4" fmla="*/ 515332 w 832700"/>
                <a:gd name="connsiteY4" fmla="*/ 497709 h 510618"/>
                <a:gd name="connsiteX5" fmla="*/ 828773 w 832700"/>
                <a:gd name="connsiteY5" fmla="*/ 473356 h 510618"/>
                <a:gd name="connsiteX6" fmla="*/ 831915 w 832700"/>
                <a:gd name="connsiteY6" fmla="*/ 466286 h 510618"/>
                <a:gd name="connsiteX7" fmla="*/ 803635 w 832700"/>
                <a:gd name="connsiteY7" fmla="*/ 432507 h 51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2700" h="510618">
                  <a:moveTo>
                    <a:pt x="803635" y="432507"/>
                  </a:moveTo>
                  <a:cubicBezTo>
                    <a:pt x="673231" y="465501"/>
                    <a:pt x="313441" y="503208"/>
                    <a:pt x="40064" y="20084"/>
                  </a:cubicBezTo>
                  <a:cubicBezTo>
                    <a:pt x="31423" y="5158"/>
                    <a:pt x="15711" y="-1912"/>
                    <a:pt x="0" y="445"/>
                  </a:cubicBezTo>
                  <a:lnTo>
                    <a:pt x="0" y="445"/>
                  </a:lnTo>
                  <a:cubicBezTo>
                    <a:pt x="0" y="445"/>
                    <a:pt x="81699" y="384587"/>
                    <a:pt x="515332" y="497709"/>
                  </a:cubicBezTo>
                  <a:cubicBezTo>
                    <a:pt x="651235" y="533059"/>
                    <a:pt x="753359" y="514991"/>
                    <a:pt x="828773" y="473356"/>
                  </a:cubicBezTo>
                  <a:cubicBezTo>
                    <a:pt x="829559" y="471000"/>
                    <a:pt x="831130" y="468643"/>
                    <a:pt x="831915" y="466286"/>
                  </a:cubicBezTo>
                  <a:cubicBezTo>
                    <a:pt x="839771" y="446647"/>
                    <a:pt x="823274" y="427008"/>
                    <a:pt x="803635" y="432507"/>
                  </a:cubicBezTo>
                  <a:close/>
                </a:path>
              </a:pathLst>
            </a:custGeom>
            <a:solidFill>
              <a:srgbClr val="FFFFFF"/>
            </a:solidFill>
            <a:ln w="78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116">
            <a:extLst>
              <a:ext uri="{FF2B5EF4-FFF2-40B4-BE49-F238E27FC236}">
                <a16:creationId xmlns:a16="http://schemas.microsoft.com/office/drawing/2014/main" id="{00B8E19E-B273-4934-8CC6-99A830E9CA31}"/>
              </a:ext>
            </a:extLst>
          </p:cNvPr>
          <p:cNvGrpSpPr/>
          <p:nvPr/>
        </p:nvGrpSpPr>
        <p:grpSpPr>
          <a:xfrm>
            <a:off x="6411615" y="3401321"/>
            <a:ext cx="4694350" cy="1072186"/>
            <a:chOff x="5884968" y="2089185"/>
            <a:chExt cx="4279597" cy="107218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F142B07-8D28-4345-A05A-55C23C81360A}"/>
                </a:ext>
              </a:extLst>
            </p:cNvPr>
            <p:cNvSpPr/>
            <p:nvPr/>
          </p:nvSpPr>
          <p:spPr>
            <a:xfrm>
              <a:off x="5884968" y="2089185"/>
              <a:ext cx="4191000" cy="1072186"/>
            </a:xfrm>
            <a:prstGeom prst="roundRect">
              <a:avLst>
                <a:gd name="adj" fmla="val 3010"/>
              </a:avLst>
            </a:prstGeom>
            <a:solidFill>
              <a:schemeClr val="bg1"/>
            </a:solidFill>
            <a:ln>
              <a:noFill/>
            </a:ln>
            <a:effectLst>
              <a:outerShdw blurRad="787400" dist="355600" dir="5400000" sx="87000" sy="87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8CEB9AD-675B-4B3D-8158-B40FB8D1D41B}"/>
                </a:ext>
              </a:extLst>
            </p:cNvPr>
            <p:cNvGrpSpPr/>
            <p:nvPr/>
          </p:nvGrpSpPr>
          <p:grpSpPr>
            <a:xfrm>
              <a:off x="6964165" y="2316826"/>
              <a:ext cx="3200400" cy="620238"/>
              <a:chOff x="2603197" y="2151662"/>
              <a:chExt cx="3200400" cy="620238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E05A7E-E56C-4DF4-85C0-5261235F4E50}"/>
                  </a:ext>
                </a:extLst>
              </p:cNvPr>
              <p:cNvSpPr txBox="1"/>
              <p:nvPr/>
            </p:nvSpPr>
            <p:spPr>
              <a:xfrm>
                <a:off x="2603197" y="2456429"/>
                <a:ext cx="2883204" cy="315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UI for Senior Citizens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468281C-5196-4D26-83C9-086ABE187243}"/>
                  </a:ext>
                </a:extLst>
              </p:cNvPr>
              <p:cNvSpPr txBox="1"/>
              <p:nvPr/>
            </p:nvSpPr>
            <p:spPr>
              <a:xfrm>
                <a:off x="2603197" y="2151662"/>
                <a:ext cx="3200400" cy="35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Design Strategy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8CE9A23-4951-4899-A381-DD8A5BE9FA81}"/>
                </a:ext>
              </a:extLst>
            </p:cNvPr>
            <p:cNvGrpSpPr/>
            <p:nvPr/>
          </p:nvGrpSpPr>
          <p:grpSpPr>
            <a:xfrm>
              <a:off x="6128246" y="2313139"/>
              <a:ext cx="747322" cy="624278"/>
              <a:chOff x="2148278" y="1827160"/>
              <a:chExt cx="747322" cy="62427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BDC85AD-C3DD-4C06-B653-C483339C5E6F}"/>
                  </a:ext>
                </a:extLst>
              </p:cNvPr>
              <p:cNvSpPr/>
              <p:nvPr/>
            </p:nvSpPr>
            <p:spPr>
              <a:xfrm>
                <a:off x="2209800" y="1827160"/>
                <a:ext cx="624278" cy="624278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9000000" scaled="0"/>
              </a:gradFill>
              <a:ln w="12700" cap="rnd">
                <a:noFill/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5F1C60-1C96-43D3-8FDE-0BA19945664D}"/>
                  </a:ext>
                </a:extLst>
              </p:cNvPr>
              <p:cNvSpPr txBox="1"/>
              <p:nvPr/>
            </p:nvSpPr>
            <p:spPr>
              <a:xfrm>
                <a:off x="2148278" y="1939244"/>
                <a:ext cx="7473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01</a:t>
                </a:r>
              </a:p>
            </p:txBody>
          </p:sp>
        </p:grpSp>
      </p:grpSp>
      <p:grpSp>
        <p:nvGrpSpPr>
          <p:cNvPr id="63" name="Group 117">
            <a:extLst>
              <a:ext uri="{FF2B5EF4-FFF2-40B4-BE49-F238E27FC236}">
                <a16:creationId xmlns:a16="http://schemas.microsoft.com/office/drawing/2014/main" id="{82E301B1-C5C9-40A3-ADDB-609E0EAB07CD}"/>
              </a:ext>
            </a:extLst>
          </p:cNvPr>
          <p:cNvGrpSpPr/>
          <p:nvPr/>
        </p:nvGrpSpPr>
        <p:grpSpPr>
          <a:xfrm>
            <a:off x="6411615" y="4688569"/>
            <a:ext cx="4694350" cy="1072186"/>
            <a:chOff x="5199168" y="3378886"/>
            <a:chExt cx="4279597" cy="1072186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FB8D196-575B-4171-BF14-3A5FCB81EC69}"/>
                </a:ext>
              </a:extLst>
            </p:cNvPr>
            <p:cNvSpPr/>
            <p:nvPr/>
          </p:nvSpPr>
          <p:spPr>
            <a:xfrm>
              <a:off x="5199168" y="3378886"/>
              <a:ext cx="4191000" cy="1072186"/>
            </a:xfrm>
            <a:prstGeom prst="roundRect">
              <a:avLst>
                <a:gd name="adj" fmla="val 3010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9000000" scaled="0"/>
            </a:gradFill>
            <a:ln>
              <a:noFill/>
            </a:ln>
            <a:effectLst>
              <a:outerShdw blurRad="787400" dist="355600" dir="5400000" sx="87000" sy="87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666FC89-C72F-44B0-ACB7-C5E4CFCFFF36}"/>
                </a:ext>
              </a:extLst>
            </p:cNvPr>
            <p:cNvGrpSpPr/>
            <p:nvPr/>
          </p:nvGrpSpPr>
          <p:grpSpPr>
            <a:xfrm>
              <a:off x="6278365" y="3606527"/>
              <a:ext cx="3200400" cy="620239"/>
              <a:chOff x="2603197" y="2151662"/>
              <a:chExt cx="3200400" cy="620239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68FB6D-93F2-4063-83CD-D167FF95261C}"/>
                  </a:ext>
                </a:extLst>
              </p:cNvPr>
              <p:cNvSpPr txBox="1"/>
              <p:nvPr/>
            </p:nvSpPr>
            <p:spPr>
              <a:xfrm>
                <a:off x="2603197" y="2456430"/>
                <a:ext cx="2984838" cy="315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sz="12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Framework choice &amp; implement details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E5A0432-9F01-4734-95F3-1EDB9AD71AC7}"/>
                  </a:ext>
                </a:extLst>
              </p:cNvPr>
              <p:cNvSpPr txBox="1"/>
              <p:nvPr/>
            </p:nvSpPr>
            <p:spPr>
              <a:xfrm>
                <a:off x="2603197" y="2151662"/>
                <a:ext cx="3200400" cy="35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Development Process</a:t>
                </a:r>
                <a:endParaRPr lang="en-GB" sz="16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FCAC378-84D5-47D9-8C9A-2EB0CBA5A466}"/>
                </a:ext>
              </a:extLst>
            </p:cNvPr>
            <p:cNvGrpSpPr/>
            <p:nvPr/>
          </p:nvGrpSpPr>
          <p:grpSpPr>
            <a:xfrm>
              <a:off x="5442447" y="3602840"/>
              <a:ext cx="747322" cy="624278"/>
              <a:chOff x="1462479" y="3116861"/>
              <a:chExt cx="747322" cy="624278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CCF9884-37ED-4AA6-9968-D8C66C15BA36}"/>
                  </a:ext>
                </a:extLst>
              </p:cNvPr>
              <p:cNvSpPr/>
              <p:nvPr/>
            </p:nvSpPr>
            <p:spPr>
              <a:xfrm>
                <a:off x="1524000" y="3116861"/>
                <a:ext cx="624278" cy="624278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</a:gsLst>
                <a:lin ang="9000000" scaled="0"/>
              </a:gradFill>
              <a:ln w="12700" cap="rnd">
                <a:noFill/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B391345-6951-40C9-B20D-2005BB0A4433}"/>
                  </a:ext>
                </a:extLst>
              </p:cNvPr>
              <p:cNvSpPr txBox="1"/>
              <p:nvPr/>
            </p:nvSpPr>
            <p:spPr>
              <a:xfrm>
                <a:off x="1462479" y="3228945"/>
                <a:ext cx="7473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02</a:t>
                </a: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5297584-01D0-4950-A89A-21A0AA25831C}"/>
              </a:ext>
            </a:extLst>
          </p:cNvPr>
          <p:cNvGrpSpPr/>
          <p:nvPr/>
        </p:nvGrpSpPr>
        <p:grpSpPr>
          <a:xfrm>
            <a:off x="638289" y="549522"/>
            <a:ext cx="5388639" cy="1296086"/>
            <a:chOff x="3420253" y="4403869"/>
            <a:chExt cx="4158343" cy="178984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7BE811E-3153-4F79-84E7-B4B3C3B5A42D}"/>
                </a:ext>
              </a:extLst>
            </p:cNvPr>
            <p:cNvSpPr/>
            <p:nvPr/>
          </p:nvSpPr>
          <p:spPr>
            <a:xfrm>
              <a:off x="3420253" y="4679553"/>
              <a:ext cx="4158343" cy="1514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UI/UX Design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D4C74FE-2BE7-4757-B568-E7CFB77B4771}"/>
                </a:ext>
              </a:extLst>
            </p:cNvPr>
            <p:cNvSpPr/>
            <p:nvPr/>
          </p:nvSpPr>
          <p:spPr>
            <a:xfrm>
              <a:off x="3490278" y="4403869"/>
              <a:ext cx="2376446" cy="538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CONCERNING THE </a:t>
              </a:r>
              <a:r>
                <a:rPr lang="en-US" altLang="zh-CN" sz="16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FRONTEND</a:t>
              </a:r>
              <a:endParaRPr lang="en-US" sz="1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sp>
        <p:nvSpPr>
          <p:cNvPr id="74" name="文本框 1">
            <a:extLst>
              <a:ext uri="{FF2B5EF4-FFF2-40B4-BE49-F238E27FC236}">
                <a16:creationId xmlns:a16="http://schemas.microsoft.com/office/drawing/2014/main" id="{09AA9FA3-D302-5C43-E757-B9F926109773}"/>
              </a:ext>
            </a:extLst>
          </p:cNvPr>
          <p:cNvSpPr txBox="1"/>
          <p:nvPr/>
        </p:nvSpPr>
        <p:spPr>
          <a:xfrm>
            <a:off x="745855" y="1970764"/>
            <a:ext cx="260520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sym typeface="+mn-ea"/>
              </a:rPr>
              <a:t>Wang Junfeng (Claire)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9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17216E1-6641-49A8-A76A-97EC1E898687}"/>
              </a:ext>
            </a:extLst>
          </p:cNvPr>
          <p:cNvSpPr/>
          <p:nvPr/>
        </p:nvSpPr>
        <p:spPr>
          <a:xfrm>
            <a:off x="1788969" y="1290050"/>
            <a:ext cx="8614060" cy="5175177"/>
          </a:xfrm>
          <a:prstGeom prst="roundRect">
            <a:avLst>
              <a:gd name="adj" fmla="val 9600"/>
            </a:avLst>
          </a:pr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aphic 88">
            <a:extLst>
              <a:ext uri="{FF2B5EF4-FFF2-40B4-BE49-F238E27FC236}">
                <a16:creationId xmlns:a16="http://schemas.microsoft.com/office/drawing/2014/main" id="{AC00E92E-A119-47F8-9C24-933363277644}"/>
              </a:ext>
            </a:extLst>
          </p:cNvPr>
          <p:cNvGrpSpPr/>
          <p:nvPr/>
        </p:nvGrpSpPr>
        <p:grpSpPr>
          <a:xfrm flipH="1">
            <a:off x="9245023" y="2738075"/>
            <a:ext cx="2397572" cy="3874903"/>
            <a:chOff x="5796925" y="1711645"/>
            <a:chExt cx="935895" cy="1512574"/>
          </a:xfrm>
          <a:solidFill>
            <a:schemeClr val="accent1"/>
          </a:solidFill>
        </p:grpSpPr>
        <p:grpSp>
          <p:nvGrpSpPr>
            <p:cNvPr id="37" name="Graphic 88">
              <a:extLst>
                <a:ext uri="{FF2B5EF4-FFF2-40B4-BE49-F238E27FC236}">
                  <a16:creationId xmlns:a16="http://schemas.microsoft.com/office/drawing/2014/main" id="{D08135B3-29DE-4377-9332-B6EF2BB60238}"/>
                </a:ext>
              </a:extLst>
            </p:cNvPr>
            <p:cNvGrpSpPr/>
            <p:nvPr/>
          </p:nvGrpSpPr>
          <p:grpSpPr>
            <a:xfrm>
              <a:off x="5897895" y="2505799"/>
              <a:ext cx="190500" cy="266700"/>
              <a:chOff x="5897884" y="2505795"/>
              <a:chExt cx="190500" cy="266700"/>
            </a:xfrm>
            <a:solidFill>
              <a:schemeClr val="accent1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DD420DB-EB59-449D-A7E0-F0DFBBB5BC87}"/>
                  </a:ext>
                </a:extLst>
              </p:cNvPr>
              <p:cNvSpPr/>
              <p:nvPr/>
            </p:nvSpPr>
            <p:spPr>
              <a:xfrm>
                <a:off x="5897884" y="2505795"/>
                <a:ext cx="190500" cy="266700"/>
              </a:xfrm>
              <a:custGeom>
                <a:avLst/>
                <a:gdLst>
                  <a:gd name="connsiteX0" fmla="*/ 142870 w 190500"/>
                  <a:gd name="connsiteY0" fmla="*/ 270742 h 266700"/>
                  <a:gd name="connsiteX1" fmla="*/ 140965 w 190500"/>
                  <a:gd name="connsiteY1" fmla="*/ 270742 h 266700"/>
                  <a:gd name="connsiteX2" fmla="*/ 42858 w 190500"/>
                  <a:gd name="connsiteY2" fmla="*/ 217402 h 266700"/>
                  <a:gd name="connsiteX3" fmla="*/ 2853 w 190500"/>
                  <a:gd name="connsiteY3" fmla="*/ 84052 h 266700"/>
                  <a:gd name="connsiteX4" fmla="*/ 70480 w 190500"/>
                  <a:gd name="connsiteY4" fmla="*/ 232 h 266700"/>
                  <a:gd name="connsiteX5" fmla="*/ 74290 w 190500"/>
                  <a:gd name="connsiteY5" fmla="*/ 232 h 266700"/>
                  <a:gd name="connsiteX6" fmla="*/ 165730 w 190500"/>
                  <a:gd name="connsiteY6" fmla="*/ 74527 h 266700"/>
                  <a:gd name="connsiteX7" fmla="*/ 195258 w 190500"/>
                  <a:gd name="connsiteY7" fmla="*/ 172634 h 266700"/>
                  <a:gd name="connsiteX8" fmla="*/ 142870 w 190500"/>
                  <a:gd name="connsiteY8" fmla="*/ 270742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" h="266700">
                    <a:moveTo>
                      <a:pt x="142870" y="270742"/>
                    </a:moveTo>
                    <a:lnTo>
                      <a:pt x="140965" y="270742"/>
                    </a:lnTo>
                    <a:cubicBezTo>
                      <a:pt x="99055" y="283124"/>
                      <a:pt x="55240" y="259312"/>
                      <a:pt x="42858" y="217402"/>
                    </a:cubicBezTo>
                    <a:lnTo>
                      <a:pt x="2853" y="84052"/>
                    </a:lnTo>
                    <a:cubicBezTo>
                      <a:pt x="-10482" y="40237"/>
                      <a:pt x="24760" y="-3578"/>
                      <a:pt x="70480" y="232"/>
                    </a:cubicBezTo>
                    <a:lnTo>
                      <a:pt x="74290" y="232"/>
                    </a:lnTo>
                    <a:cubicBezTo>
                      <a:pt x="117153" y="4042"/>
                      <a:pt x="153348" y="33569"/>
                      <a:pt x="165730" y="74527"/>
                    </a:cubicBezTo>
                    <a:lnTo>
                      <a:pt x="195258" y="172634"/>
                    </a:lnTo>
                    <a:cubicBezTo>
                      <a:pt x="208593" y="214544"/>
                      <a:pt x="184780" y="258359"/>
                      <a:pt x="142870" y="270742"/>
                    </a:cubicBezTo>
                    <a:close/>
                  </a:path>
                </a:pathLst>
              </a:custGeom>
              <a:solidFill>
                <a:srgbClr val="5ECA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43C1B0E-D456-48A6-8B3D-9C9DD2147E00}"/>
                  </a:ext>
                </a:extLst>
              </p:cNvPr>
              <p:cNvSpPr/>
              <p:nvPr/>
            </p:nvSpPr>
            <p:spPr>
              <a:xfrm>
                <a:off x="5971222" y="2581275"/>
                <a:ext cx="76200" cy="190500"/>
              </a:xfrm>
              <a:custGeom>
                <a:avLst/>
                <a:gdLst>
                  <a:gd name="connsiteX0" fmla="*/ 27623 w 76200"/>
                  <a:gd name="connsiteY0" fmla="*/ 0 h 190500"/>
                  <a:gd name="connsiteX1" fmla="*/ 0 w 76200"/>
                  <a:gd name="connsiteY1" fmla="*/ 8573 h 190500"/>
                  <a:gd name="connsiteX2" fmla="*/ 56198 w 76200"/>
                  <a:gd name="connsiteY2" fmla="*/ 199073 h 190500"/>
                  <a:gd name="connsiteX3" fmla="*/ 67628 w 76200"/>
                  <a:gd name="connsiteY3" fmla="*/ 197167 h 190500"/>
                  <a:gd name="connsiteX4" fmla="*/ 69533 w 76200"/>
                  <a:gd name="connsiteY4" fmla="*/ 197167 h 190500"/>
                  <a:gd name="connsiteX5" fmla="*/ 84773 w 76200"/>
                  <a:gd name="connsiteY5" fmla="*/ 190500 h 190500"/>
                  <a:gd name="connsiteX6" fmla="*/ 27623 w 76200"/>
                  <a:gd name="connsiteY6" fmla="*/ 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" h="190500">
                    <a:moveTo>
                      <a:pt x="27623" y="0"/>
                    </a:moveTo>
                    <a:lnTo>
                      <a:pt x="0" y="8573"/>
                    </a:lnTo>
                    <a:lnTo>
                      <a:pt x="56198" y="199073"/>
                    </a:lnTo>
                    <a:cubicBezTo>
                      <a:pt x="60008" y="198120"/>
                      <a:pt x="63818" y="198120"/>
                      <a:pt x="67628" y="197167"/>
                    </a:cubicBezTo>
                    <a:lnTo>
                      <a:pt x="69533" y="197167"/>
                    </a:lnTo>
                    <a:cubicBezTo>
                      <a:pt x="75248" y="195263"/>
                      <a:pt x="80010" y="193358"/>
                      <a:pt x="84773" y="190500"/>
                    </a:cubicBezTo>
                    <a:lnTo>
                      <a:pt x="27623" y="0"/>
                    </a:lnTo>
                    <a:close/>
                  </a:path>
                </a:pathLst>
              </a:custGeom>
              <a:solidFill>
                <a:srgbClr val="A0EC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356AC31-AE84-47AB-87CE-6F2C05CAD16E}"/>
                </a:ext>
              </a:extLst>
            </p:cNvPr>
            <p:cNvSpPr/>
            <p:nvPr/>
          </p:nvSpPr>
          <p:spPr>
            <a:xfrm>
              <a:off x="5876177" y="2505081"/>
              <a:ext cx="200025" cy="161925"/>
            </a:xfrm>
            <a:custGeom>
              <a:avLst/>
              <a:gdLst>
                <a:gd name="connsiteX0" fmla="*/ 137915 w 200025"/>
                <a:gd name="connsiteY0" fmla="*/ 169545 h 161925"/>
                <a:gd name="connsiteX1" fmla="*/ 68383 w 200025"/>
                <a:gd name="connsiteY1" fmla="*/ 169545 h 161925"/>
                <a:gd name="connsiteX2" fmla="*/ 17900 w 200025"/>
                <a:gd name="connsiteY2" fmla="*/ 130492 h 161925"/>
                <a:gd name="connsiteX3" fmla="*/ 1708 w 200025"/>
                <a:gd name="connsiteY3" fmla="*/ 64770 h 161925"/>
                <a:gd name="connsiteX4" fmla="*/ 52190 w 200025"/>
                <a:gd name="connsiteY4" fmla="*/ 0 h 161925"/>
                <a:gd name="connsiteX5" fmla="*/ 155060 w 200025"/>
                <a:gd name="connsiteY5" fmla="*/ 0 h 161925"/>
                <a:gd name="connsiteX6" fmla="*/ 205543 w 200025"/>
                <a:gd name="connsiteY6" fmla="*/ 64770 h 161925"/>
                <a:gd name="connsiteX7" fmla="*/ 189350 w 200025"/>
                <a:gd name="connsiteY7" fmla="*/ 130492 h 161925"/>
                <a:gd name="connsiteX8" fmla="*/ 137915 w 200025"/>
                <a:gd name="connsiteY8" fmla="*/ 16954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161925">
                  <a:moveTo>
                    <a:pt x="137915" y="169545"/>
                  </a:moveTo>
                  <a:lnTo>
                    <a:pt x="68383" y="169545"/>
                  </a:lnTo>
                  <a:cubicBezTo>
                    <a:pt x="44570" y="169545"/>
                    <a:pt x="23615" y="153352"/>
                    <a:pt x="17900" y="130492"/>
                  </a:cubicBezTo>
                  <a:lnTo>
                    <a:pt x="1708" y="64770"/>
                  </a:lnTo>
                  <a:cubicBezTo>
                    <a:pt x="-6865" y="32385"/>
                    <a:pt x="17900" y="0"/>
                    <a:pt x="52190" y="0"/>
                  </a:cubicBezTo>
                  <a:lnTo>
                    <a:pt x="155060" y="0"/>
                  </a:lnTo>
                  <a:cubicBezTo>
                    <a:pt x="189350" y="0"/>
                    <a:pt x="214115" y="31433"/>
                    <a:pt x="205543" y="64770"/>
                  </a:cubicBezTo>
                  <a:lnTo>
                    <a:pt x="189350" y="130492"/>
                  </a:lnTo>
                  <a:cubicBezTo>
                    <a:pt x="182683" y="153352"/>
                    <a:pt x="161728" y="169545"/>
                    <a:pt x="137915" y="1695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8C6DF29-3AAC-42AD-9D0F-10E768292652}"/>
                </a:ext>
              </a:extLst>
            </p:cNvPr>
            <p:cNvSpPr/>
            <p:nvPr/>
          </p:nvSpPr>
          <p:spPr>
            <a:xfrm>
              <a:off x="5796925" y="2161227"/>
              <a:ext cx="114300" cy="314325"/>
            </a:xfrm>
            <a:custGeom>
              <a:avLst/>
              <a:gdLst>
                <a:gd name="connsiteX0" fmla="*/ 60007 w 114300"/>
                <a:gd name="connsiteY0" fmla="*/ 320992 h 314325"/>
                <a:gd name="connsiteX1" fmla="*/ 59055 w 114300"/>
                <a:gd name="connsiteY1" fmla="*/ 320992 h 314325"/>
                <a:gd name="connsiteX2" fmla="*/ 0 w 114300"/>
                <a:gd name="connsiteY2" fmla="*/ 261938 h 314325"/>
                <a:gd name="connsiteX3" fmla="*/ 0 w 114300"/>
                <a:gd name="connsiteY3" fmla="*/ 59055 h 314325"/>
                <a:gd name="connsiteX4" fmla="*/ 59055 w 114300"/>
                <a:gd name="connsiteY4" fmla="*/ 0 h 314325"/>
                <a:gd name="connsiteX5" fmla="*/ 60007 w 114300"/>
                <a:gd name="connsiteY5" fmla="*/ 0 h 314325"/>
                <a:gd name="connsiteX6" fmla="*/ 119063 w 114300"/>
                <a:gd name="connsiteY6" fmla="*/ 59055 h 314325"/>
                <a:gd name="connsiteX7" fmla="*/ 119063 w 114300"/>
                <a:gd name="connsiteY7" fmla="*/ 261938 h 314325"/>
                <a:gd name="connsiteX8" fmla="*/ 60007 w 114300"/>
                <a:gd name="connsiteY8" fmla="*/ 32099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314325">
                  <a:moveTo>
                    <a:pt x="60007" y="320992"/>
                  </a:moveTo>
                  <a:lnTo>
                    <a:pt x="59055" y="320992"/>
                  </a:lnTo>
                  <a:cubicBezTo>
                    <a:pt x="26670" y="320992"/>
                    <a:pt x="0" y="294323"/>
                    <a:pt x="0" y="261938"/>
                  </a:cubicBezTo>
                  <a:lnTo>
                    <a:pt x="0" y="59055"/>
                  </a:lnTo>
                  <a:cubicBezTo>
                    <a:pt x="0" y="26670"/>
                    <a:pt x="26670" y="0"/>
                    <a:pt x="59055" y="0"/>
                  </a:cubicBezTo>
                  <a:lnTo>
                    <a:pt x="60007" y="0"/>
                  </a:lnTo>
                  <a:cubicBezTo>
                    <a:pt x="92392" y="0"/>
                    <a:pt x="119063" y="26670"/>
                    <a:pt x="119063" y="59055"/>
                  </a:cubicBezTo>
                  <a:lnTo>
                    <a:pt x="119063" y="261938"/>
                  </a:lnTo>
                  <a:cubicBezTo>
                    <a:pt x="119063" y="294323"/>
                    <a:pt x="92392" y="320992"/>
                    <a:pt x="60007" y="320992"/>
                  </a:cubicBez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30F8953-0994-49C3-AE52-28E2EFB49682}"/>
                </a:ext>
              </a:extLst>
            </p:cNvPr>
            <p:cNvSpPr/>
            <p:nvPr/>
          </p:nvSpPr>
          <p:spPr>
            <a:xfrm>
              <a:off x="5846454" y="2107887"/>
              <a:ext cx="257176" cy="447676"/>
            </a:xfrm>
            <a:custGeom>
              <a:avLst/>
              <a:gdLst>
                <a:gd name="connsiteX0" fmla="*/ 156210 w 257175"/>
                <a:gd name="connsiteY0" fmla="*/ 447675 h 447675"/>
                <a:gd name="connsiteX1" fmla="*/ 109538 w 257175"/>
                <a:gd name="connsiteY1" fmla="*/ 447675 h 447675"/>
                <a:gd name="connsiteX2" fmla="*/ 0 w 257175"/>
                <a:gd name="connsiteY2" fmla="*/ 338138 h 447675"/>
                <a:gd name="connsiteX3" fmla="*/ 0 w 257175"/>
                <a:gd name="connsiteY3" fmla="*/ 109538 h 447675"/>
                <a:gd name="connsiteX4" fmla="*/ 109538 w 257175"/>
                <a:gd name="connsiteY4" fmla="*/ 0 h 447675"/>
                <a:gd name="connsiteX5" fmla="*/ 156210 w 257175"/>
                <a:gd name="connsiteY5" fmla="*/ 0 h 447675"/>
                <a:gd name="connsiteX6" fmla="*/ 265747 w 257175"/>
                <a:gd name="connsiteY6" fmla="*/ 109538 h 447675"/>
                <a:gd name="connsiteX7" fmla="*/ 265747 w 257175"/>
                <a:gd name="connsiteY7" fmla="*/ 338138 h 447675"/>
                <a:gd name="connsiteX8" fmla="*/ 156210 w 257175"/>
                <a:gd name="connsiteY8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447675">
                  <a:moveTo>
                    <a:pt x="156210" y="447675"/>
                  </a:moveTo>
                  <a:lnTo>
                    <a:pt x="109538" y="447675"/>
                  </a:lnTo>
                  <a:cubicBezTo>
                    <a:pt x="48577" y="447675"/>
                    <a:pt x="0" y="398145"/>
                    <a:pt x="0" y="338138"/>
                  </a:cubicBezTo>
                  <a:lnTo>
                    <a:pt x="0" y="109538"/>
                  </a:lnTo>
                  <a:cubicBezTo>
                    <a:pt x="0" y="48578"/>
                    <a:pt x="49530" y="0"/>
                    <a:pt x="109538" y="0"/>
                  </a:cubicBezTo>
                  <a:lnTo>
                    <a:pt x="156210" y="0"/>
                  </a:lnTo>
                  <a:cubicBezTo>
                    <a:pt x="217170" y="0"/>
                    <a:pt x="265747" y="49530"/>
                    <a:pt x="265747" y="109538"/>
                  </a:cubicBezTo>
                  <a:lnTo>
                    <a:pt x="265747" y="338138"/>
                  </a:lnTo>
                  <a:cubicBezTo>
                    <a:pt x="265747" y="398145"/>
                    <a:pt x="216217" y="447675"/>
                    <a:pt x="156210" y="4476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136FFFB-643D-4655-B72E-52A715DFE119}"/>
                </a:ext>
              </a:extLst>
            </p:cNvPr>
            <p:cNvSpPr/>
            <p:nvPr/>
          </p:nvSpPr>
          <p:spPr>
            <a:xfrm>
              <a:off x="6015189" y="2142806"/>
              <a:ext cx="285751" cy="276226"/>
            </a:xfrm>
            <a:custGeom>
              <a:avLst/>
              <a:gdLst>
                <a:gd name="connsiteX0" fmla="*/ 0 w 285750"/>
                <a:gd name="connsiteY0" fmla="*/ 54712 h 276225"/>
                <a:gd name="connsiteX1" fmla="*/ 51665 w 285750"/>
                <a:gd name="connsiteY1" fmla="*/ 0 h 276225"/>
                <a:gd name="connsiteX2" fmla="*/ 286444 w 285750"/>
                <a:gd name="connsiteY2" fmla="*/ 221701 h 276225"/>
                <a:gd name="connsiteX3" fmla="*/ 234779 w 285750"/>
                <a:gd name="connsiteY3" fmla="*/ 27641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76225">
                  <a:moveTo>
                    <a:pt x="0" y="54712"/>
                  </a:moveTo>
                  <a:lnTo>
                    <a:pt x="51665" y="0"/>
                  </a:lnTo>
                  <a:lnTo>
                    <a:pt x="286444" y="221701"/>
                  </a:lnTo>
                  <a:lnTo>
                    <a:pt x="234779" y="276414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212BD7E-4192-49BB-B567-D3AA4EF14C2E}"/>
                </a:ext>
              </a:extLst>
            </p:cNvPr>
            <p:cNvSpPr/>
            <p:nvPr/>
          </p:nvSpPr>
          <p:spPr>
            <a:xfrm>
              <a:off x="6536544" y="2385728"/>
              <a:ext cx="95250" cy="38100"/>
            </a:xfrm>
            <a:custGeom>
              <a:avLst/>
              <a:gdLst>
                <a:gd name="connsiteX0" fmla="*/ 0 w 95250"/>
                <a:gd name="connsiteY0" fmla="*/ 2433 h 38100"/>
                <a:gd name="connsiteX1" fmla="*/ 103791 w 95250"/>
                <a:gd name="connsiteY1" fmla="*/ 0 h 38100"/>
                <a:gd name="connsiteX2" fmla="*/ 104639 w 95250"/>
                <a:gd name="connsiteY2" fmla="*/ 36184 h 38100"/>
                <a:gd name="connsiteX3" fmla="*/ 848 w 95250"/>
                <a:gd name="connsiteY3" fmla="*/ 3861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2433"/>
                  </a:moveTo>
                  <a:lnTo>
                    <a:pt x="103791" y="0"/>
                  </a:lnTo>
                  <a:lnTo>
                    <a:pt x="104639" y="36184"/>
                  </a:lnTo>
                  <a:lnTo>
                    <a:pt x="848" y="38617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B13B86-B206-4663-A10B-169D4086D981}"/>
                </a:ext>
              </a:extLst>
            </p:cNvPr>
            <p:cNvSpPr/>
            <p:nvPr/>
          </p:nvSpPr>
          <p:spPr>
            <a:xfrm>
              <a:off x="6647095" y="2310154"/>
              <a:ext cx="85725" cy="95250"/>
            </a:xfrm>
            <a:custGeom>
              <a:avLst/>
              <a:gdLst>
                <a:gd name="connsiteX0" fmla="*/ 0 w 85725"/>
                <a:gd name="connsiteY0" fmla="*/ 80888 h 95250"/>
                <a:gd name="connsiteX1" fmla="*/ 65086 w 85725"/>
                <a:gd name="connsiteY1" fmla="*/ 0 h 95250"/>
                <a:gd name="connsiteX2" fmla="*/ 93286 w 85725"/>
                <a:gd name="connsiteY2" fmla="*/ 22691 h 95250"/>
                <a:gd name="connsiteX3" fmla="*/ 28199 w 85725"/>
                <a:gd name="connsiteY3" fmla="*/ 10357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95250">
                  <a:moveTo>
                    <a:pt x="0" y="80888"/>
                  </a:moveTo>
                  <a:lnTo>
                    <a:pt x="65086" y="0"/>
                  </a:lnTo>
                  <a:lnTo>
                    <a:pt x="93286" y="22691"/>
                  </a:lnTo>
                  <a:lnTo>
                    <a:pt x="28199" y="103579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735B72-3764-47A1-BF5A-C698A37AA71B}"/>
                </a:ext>
              </a:extLst>
            </p:cNvPr>
            <p:cNvSpPr/>
            <p:nvPr/>
          </p:nvSpPr>
          <p:spPr>
            <a:xfrm>
              <a:off x="6628400" y="2378397"/>
              <a:ext cx="47625" cy="47625"/>
            </a:xfrm>
            <a:custGeom>
              <a:avLst/>
              <a:gdLst>
                <a:gd name="connsiteX0" fmla="*/ 24821 w 47625"/>
                <a:gd name="connsiteY0" fmla="*/ 0 h 47625"/>
                <a:gd name="connsiteX1" fmla="*/ 50538 w 47625"/>
                <a:gd name="connsiteY1" fmla="*/ 24765 h 47625"/>
                <a:gd name="connsiteX2" fmla="*/ 25773 w 47625"/>
                <a:gd name="connsiteY2" fmla="*/ 50483 h 47625"/>
                <a:gd name="connsiteX3" fmla="*/ 56 w 47625"/>
                <a:gd name="connsiteY3" fmla="*/ 25718 h 47625"/>
                <a:gd name="connsiteX4" fmla="*/ 24821 w 47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4821" y="0"/>
                  </a:moveTo>
                  <a:cubicBezTo>
                    <a:pt x="39108" y="0"/>
                    <a:pt x="50538" y="10478"/>
                    <a:pt x="50538" y="24765"/>
                  </a:cubicBezTo>
                  <a:cubicBezTo>
                    <a:pt x="50538" y="39053"/>
                    <a:pt x="40061" y="50483"/>
                    <a:pt x="25773" y="50483"/>
                  </a:cubicBezTo>
                  <a:cubicBezTo>
                    <a:pt x="11486" y="50483"/>
                    <a:pt x="56" y="40005"/>
                    <a:pt x="56" y="25718"/>
                  </a:cubicBezTo>
                  <a:cubicBezTo>
                    <a:pt x="-897" y="11430"/>
                    <a:pt x="10533" y="0"/>
                    <a:pt x="24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073D84-2CDC-4ECE-A1E8-B4C44736CC69}"/>
                </a:ext>
              </a:extLst>
            </p:cNvPr>
            <p:cNvSpPr/>
            <p:nvPr/>
          </p:nvSpPr>
          <p:spPr>
            <a:xfrm>
              <a:off x="6524851" y="2296845"/>
              <a:ext cx="95250" cy="95250"/>
            </a:xfrm>
            <a:custGeom>
              <a:avLst/>
              <a:gdLst>
                <a:gd name="connsiteX0" fmla="*/ 0 w 95250"/>
                <a:gd name="connsiteY0" fmla="*/ 78344 h 95250"/>
                <a:gd name="connsiteX1" fmla="*/ 68128 w 95250"/>
                <a:gd name="connsiteY1" fmla="*/ 0 h 95250"/>
                <a:gd name="connsiteX2" fmla="*/ 95441 w 95250"/>
                <a:gd name="connsiteY2" fmla="*/ 23751 h 95250"/>
                <a:gd name="connsiteX3" fmla="*/ 27313 w 95250"/>
                <a:gd name="connsiteY3" fmla="*/ 10209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0" y="78344"/>
                  </a:moveTo>
                  <a:lnTo>
                    <a:pt x="68128" y="0"/>
                  </a:lnTo>
                  <a:lnTo>
                    <a:pt x="95441" y="23751"/>
                  </a:lnTo>
                  <a:lnTo>
                    <a:pt x="27313" y="102096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15A136-336F-41B6-8415-8FD08D9C6AFC}"/>
                </a:ext>
              </a:extLst>
            </p:cNvPr>
            <p:cNvSpPr/>
            <p:nvPr/>
          </p:nvSpPr>
          <p:spPr>
            <a:xfrm>
              <a:off x="6199811" y="2293613"/>
              <a:ext cx="390526" cy="161925"/>
            </a:xfrm>
            <a:custGeom>
              <a:avLst/>
              <a:gdLst>
                <a:gd name="connsiteX0" fmla="*/ 389592 w 390525"/>
                <a:gd name="connsiteY0" fmla="*/ 132409 h 161925"/>
                <a:gd name="connsiteX1" fmla="*/ 390544 w 390525"/>
                <a:gd name="connsiteY1" fmla="*/ 156221 h 161925"/>
                <a:gd name="connsiteX2" fmla="*/ 80982 w 390525"/>
                <a:gd name="connsiteY2" fmla="*/ 163841 h 161925"/>
                <a:gd name="connsiteX3" fmla="*/ 19 w 390525"/>
                <a:gd name="connsiteY3" fmla="*/ 86689 h 161925"/>
                <a:gd name="connsiteX4" fmla="*/ 19 w 390525"/>
                <a:gd name="connsiteY4" fmla="*/ 84784 h 161925"/>
                <a:gd name="connsiteX5" fmla="*/ 77172 w 390525"/>
                <a:gd name="connsiteY5" fmla="*/ 3821 h 161925"/>
                <a:gd name="connsiteX6" fmla="*/ 251479 w 390525"/>
                <a:gd name="connsiteY6" fmla="*/ 11 h 161925"/>
                <a:gd name="connsiteX7" fmla="*/ 389592 w 390525"/>
                <a:gd name="connsiteY7" fmla="*/ 13240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525" h="161925">
                  <a:moveTo>
                    <a:pt x="389592" y="132409"/>
                  </a:moveTo>
                  <a:lnTo>
                    <a:pt x="390544" y="156221"/>
                  </a:lnTo>
                  <a:lnTo>
                    <a:pt x="80982" y="163841"/>
                  </a:lnTo>
                  <a:cubicBezTo>
                    <a:pt x="37167" y="164794"/>
                    <a:pt x="1924" y="130504"/>
                    <a:pt x="19" y="86689"/>
                  </a:cubicBezTo>
                  <a:lnTo>
                    <a:pt x="19" y="84784"/>
                  </a:lnTo>
                  <a:cubicBezTo>
                    <a:pt x="-933" y="40969"/>
                    <a:pt x="33357" y="5726"/>
                    <a:pt x="77172" y="3821"/>
                  </a:cubicBezTo>
                  <a:lnTo>
                    <a:pt x="251479" y="11"/>
                  </a:lnTo>
                  <a:cubicBezTo>
                    <a:pt x="325774" y="-941"/>
                    <a:pt x="387687" y="58114"/>
                    <a:pt x="389592" y="1324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1CFD9B-5969-46B3-B521-30F71F4905F1}"/>
                </a:ext>
              </a:extLst>
            </p:cNvPr>
            <p:cNvSpPr/>
            <p:nvPr/>
          </p:nvSpPr>
          <p:spPr>
            <a:xfrm>
              <a:off x="6004567" y="1750699"/>
              <a:ext cx="114300" cy="276226"/>
            </a:xfrm>
            <a:custGeom>
              <a:avLst/>
              <a:gdLst>
                <a:gd name="connsiteX0" fmla="*/ 114300 w 114300"/>
                <a:gd name="connsiteY0" fmla="*/ 217170 h 276225"/>
                <a:gd name="connsiteX1" fmla="*/ 57150 w 114300"/>
                <a:gd name="connsiteY1" fmla="*/ 281940 h 276225"/>
                <a:gd name="connsiteX2" fmla="*/ 57150 w 114300"/>
                <a:gd name="connsiteY2" fmla="*/ 281940 h 276225"/>
                <a:gd name="connsiteX3" fmla="*/ 0 w 114300"/>
                <a:gd name="connsiteY3" fmla="*/ 217170 h 276225"/>
                <a:gd name="connsiteX4" fmla="*/ 0 w 114300"/>
                <a:gd name="connsiteY4" fmla="*/ 64770 h 276225"/>
                <a:gd name="connsiteX5" fmla="*/ 57150 w 114300"/>
                <a:gd name="connsiteY5" fmla="*/ 0 h 276225"/>
                <a:gd name="connsiteX6" fmla="*/ 57150 w 114300"/>
                <a:gd name="connsiteY6" fmla="*/ 0 h 276225"/>
                <a:gd name="connsiteX7" fmla="*/ 114300 w 114300"/>
                <a:gd name="connsiteY7" fmla="*/ 64770 h 276225"/>
                <a:gd name="connsiteX8" fmla="*/ 114300 w 114300"/>
                <a:gd name="connsiteY8" fmla="*/ 21717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276225">
                  <a:moveTo>
                    <a:pt x="114300" y="217170"/>
                  </a:moveTo>
                  <a:cubicBezTo>
                    <a:pt x="114300" y="253365"/>
                    <a:pt x="88583" y="281940"/>
                    <a:pt x="57150" y="281940"/>
                  </a:cubicBezTo>
                  <a:lnTo>
                    <a:pt x="57150" y="281940"/>
                  </a:lnTo>
                  <a:cubicBezTo>
                    <a:pt x="25718" y="281940"/>
                    <a:pt x="0" y="252412"/>
                    <a:pt x="0" y="217170"/>
                  </a:cubicBezTo>
                  <a:lnTo>
                    <a:pt x="0" y="64770"/>
                  </a:lnTo>
                  <a:cubicBezTo>
                    <a:pt x="0" y="28575"/>
                    <a:pt x="25718" y="0"/>
                    <a:pt x="57150" y="0"/>
                  </a:cubicBezTo>
                  <a:lnTo>
                    <a:pt x="57150" y="0"/>
                  </a:lnTo>
                  <a:cubicBezTo>
                    <a:pt x="88583" y="0"/>
                    <a:pt x="114300" y="29527"/>
                    <a:pt x="114300" y="64770"/>
                  </a:cubicBezTo>
                  <a:lnTo>
                    <a:pt x="114300" y="217170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863EBE-E6C8-4707-9AAB-18859DC56C81}"/>
                </a:ext>
              </a:extLst>
            </p:cNvPr>
            <p:cNvSpPr/>
            <p:nvPr/>
          </p:nvSpPr>
          <p:spPr>
            <a:xfrm>
              <a:off x="5920748" y="2546038"/>
              <a:ext cx="104775" cy="104775"/>
            </a:xfrm>
            <a:custGeom>
              <a:avLst/>
              <a:gdLst>
                <a:gd name="connsiteX0" fmla="*/ 112395 w 104775"/>
                <a:gd name="connsiteY0" fmla="*/ 56197 h 104775"/>
                <a:gd name="connsiteX1" fmla="*/ 56197 w 104775"/>
                <a:gd name="connsiteY1" fmla="*/ 112395 h 104775"/>
                <a:gd name="connsiteX2" fmla="*/ 0 w 104775"/>
                <a:gd name="connsiteY2" fmla="*/ 56197 h 104775"/>
                <a:gd name="connsiteX3" fmla="*/ 56197 w 104775"/>
                <a:gd name="connsiteY3" fmla="*/ 0 h 104775"/>
                <a:gd name="connsiteX4" fmla="*/ 112395 w 104775"/>
                <a:gd name="connsiteY4" fmla="*/ 5619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12395" y="56197"/>
                  </a:moveTo>
                  <a:cubicBezTo>
                    <a:pt x="112395" y="87630"/>
                    <a:pt x="86677" y="112395"/>
                    <a:pt x="56197" y="112395"/>
                  </a:cubicBezTo>
                  <a:cubicBezTo>
                    <a:pt x="25717" y="112395"/>
                    <a:pt x="0" y="86677"/>
                    <a:pt x="0" y="56197"/>
                  </a:cubicBezTo>
                  <a:cubicBezTo>
                    <a:pt x="0" y="24765"/>
                    <a:pt x="25717" y="0"/>
                    <a:pt x="56197" y="0"/>
                  </a:cubicBezTo>
                  <a:cubicBezTo>
                    <a:pt x="86677" y="0"/>
                    <a:pt x="112395" y="24765"/>
                    <a:pt x="112395" y="56197"/>
                  </a:cubicBez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082390-CDA3-42DE-94D7-A5C0B6731A22}"/>
                </a:ext>
              </a:extLst>
            </p:cNvPr>
            <p:cNvSpPr/>
            <p:nvPr/>
          </p:nvSpPr>
          <p:spPr>
            <a:xfrm>
              <a:off x="5971408" y="2604941"/>
              <a:ext cx="133350" cy="95250"/>
            </a:xfrm>
            <a:custGeom>
              <a:avLst/>
              <a:gdLst>
                <a:gd name="connsiteX0" fmla="*/ 0 w 133350"/>
                <a:gd name="connsiteY0" fmla="*/ 30443 h 95250"/>
                <a:gd name="connsiteX1" fmla="*/ 15780 w 133350"/>
                <a:gd name="connsiteY1" fmla="*/ 0 h 95250"/>
                <a:gd name="connsiteX2" fmla="*/ 140933 w 133350"/>
                <a:gd name="connsiteY2" fmla="*/ 64874 h 95250"/>
                <a:gd name="connsiteX3" fmla="*/ 125153 w 133350"/>
                <a:gd name="connsiteY3" fmla="*/ 9531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0" y="30443"/>
                  </a:moveTo>
                  <a:lnTo>
                    <a:pt x="15780" y="0"/>
                  </a:lnTo>
                  <a:lnTo>
                    <a:pt x="140933" y="64874"/>
                  </a:lnTo>
                  <a:lnTo>
                    <a:pt x="125153" y="95317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5F9EA03-4478-4BB7-B2D1-FCE01AF4B319}"/>
                </a:ext>
              </a:extLst>
            </p:cNvPr>
            <p:cNvSpPr/>
            <p:nvPr/>
          </p:nvSpPr>
          <p:spPr>
            <a:xfrm>
              <a:off x="5895983" y="2107887"/>
              <a:ext cx="190500" cy="180975"/>
            </a:xfrm>
            <a:custGeom>
              <a:avLst/>
              <a:gdLst>
                <a:gd name="connsiteX0" fmla="*/ 97155 w 190500"/>
                <a:gd name="connsiteY0" fmla="*/ 184785 h 180975"/>
                <a:gd name="connsiteX1" fmla="*/ 193358 w 190500"/>
                <a:gd name="connsiteY1" fmla="*/ 88582 h 180975"/>
                <a:gd name="connsiteX2" fmla="*/ 138113 w 190500"/>
                <a:gd name="connsiteY2" fmla="*/ 1905 h 180975"/>
                <a:gd name="connsiteX3" fmla="*/ 121920 w 190500"/>
                <a:gd name="connsiteY3" fmla="*/ 0 h 180975"/>
                <a:gd name="connsiteX4" fmla="*/ 83820 w 190500"/>
                <a:gd name="connsiteY4" fmla="*/ 0 h 180975"/>
                <a:gd name="connsiteX5" fmla="*/ 32385 w 190500"/>
                <a:gd name="connsiteY5" fmla="*/ 16193 h 180975"/>
                <a:gd name="connsiteX6" fmla="*/ 0 w 190500"/>
                <a:gd name="connsiteY6" fmla="*/ 88582 h 180975"/>
                <a:gd name="connsiteX7" fmla="*/ 97155 w 190500"/>
                <a:gd name="connsiteY7" fmla="*/ 18478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80975">
                  <a:moveTo>
                    <a:pt x="97155" y="184785"/>
                  </a:moveTo>
                  <a:cubicBezTo>
                    <a:pt x="150495" y="184785"/>
                    <a:pt x="193358" y="141923"/>
                    <a:pt x="193358" y="88582"/>
                  </a:cubicBezTo>
                  <a:cubicBezTo>
                    <a:pt x="193358" y="50482"/>
                    <a:pt x="170497" y="17145"/>
                    <a:pt x="138113" y="1905"/>
                  </a:cubicBezTo>
                  <a:cubicBezTo>
                    <a:pt x="132397" y="953"/>
                    <a:pt x="127635" y="0"/>
                    <a:pt x="121920" y="0"/>
                  </a:cubicBezTo>
                  <a:lnTo>
                    <a:pt x="83820" y="0"/>
                  </a:lnTo>
                  <a:cubicBezTo>
                    <a:pt x="64770" y="0"/>
                    <a:pt x="46672" y="5715"/>
                    <a:pt x="32385" y="16193"/>
                  </a:cubicBezTo>
                  <a:cubicBezTo>
                    <a:pt x="12383" y="34290"/>
                    <a:pt x="0" y="60007"/>
                    <a:pt x="0" y="88582"/>
                  </a:cubicBezTo>
                  <a:cubicBezTo>
                    <a:pt x="953" y="140970"/>
                    <a:pt x="44767" y="184785"/>
                    <a:pt x="97155" y="184785"/>
                  </a:cubicBezTo>
                  <a:close/>
                </a:path>
              </a:pathLst>
            </a:custGeom>
            <a:solidFill>
              <a:srgbClr val="3F2CA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88">
              <a:extLst>
                <a:ext uri="{FF2B5EF4-FFF2-40B4-BE49-F238E27FC236}">
                  <a16:creationId xmlns:a16="http://schemas.microsoft.com/office/drawing/2014/main" id="{7C9F21A3-BA6A-4D7E-9AE9-BEFF819588BD}"/>
                </a:ext>
              </a:extLst>
            </p:cNvPr>
            <p:cNvGrpSpPr/>
            <p:nvPr/>
          </p:nvGrpSpPr>
          <p:grpSpPr>
            <a:xfrm>
              <a:off x="5858020" y="2597675"/>
              <a:ext cx="333271" cy="626544"/>
              <a:chOff x="5858011" y="2597669"/>
              <a:chExt cx="333270" cy="626543"/>
            </a:xfrm>
            <a:solidFill>
              <a:schemeClr val="accent1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138FA74-1DED-4FEB-B75C-CBF2BE2E0020}"/>
                  </a:ext>
                </a:extLst>
              </p:cNvPr>
              <p:cNvSpPr/>
              <p:nvPr/>
            </p:nvSpPr>
            <p:spPr>
              <a:xfrm>
                <a:off x="6006907" y="2758148"/>
                <a:ext cx="142875" cy="180975"/>
              </a:xfrm>
              <a:custGeom>
                <a:avLst/>
                <a:gdLst>
                  <a:gd name="connsiteX0" fmla="*/ 0 w 142875"/>
                  <a:gd name="connsiteY0" fmla="*/ 150395 h 180975"/>
                  <a:gd name="connsiteX1" fmla="*/ 93649 w 142875"/>
                  <a:gd name="connsiteY1" fmla="*/ 0 h 180975"/>
                  <a:gd name="connsiteX2" fmla="*/ 151059 w 142875"/>
                  <a:gd name="connsiteY2" fmla="*/ 35748 h 180975"/>
                  <a:gd name="connsiteX3" fmla="*/ 57409 w 142875"/>
                  <a:gd name="connsiteY3" fmla="*/ 18614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80975">
                    <a:moveTo>
                      <a:pt x="0" y="150395"/>
                    </a:moveTo>
                    <a:lnTo>
                      <a:pt x="93649" y="0"/>
                    </a:lnTo>
                    <a:lnTo>
                      <a:pt x="151059" y="35748"/>
                    </a:lnTo>
                    <a:lnTo>
                      <a:pt x="57409" y="186143"/>
                    </a:lnTo>
                    <a:close/>
                  </a:path>
                </a:pathLst>
              </a:custGeom>
              <a:solidFill>
                <a:srgbClr val="3F2CA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C2C4F6B-94DA-4361-88D9-2A329F6241F1}"/>
                  </a:ext>
                </a:extLst>
              </p:cNvPr>
              <p:cNvSpPr/>
              <p:nvPr/>
            </p:nvSpPr>
            <p:spPr>
              <a:xfrm>
                <a:off x="5891212" y="3062287"/>
                <a:ext cx="66675" cy="161925"/>
              </a:xfrm>
              <a:custGeom>
                <a:avLst/>
                <a:gdLst>
                  <a:gd name="connsiteX0" fmla="*/ 0 w 66675"/>
                  <a:gd name="connsiteY0" fmla="*/ 0 h 161925"/>
                  <a:gd name="connsiteX1" fmla="*/ 67628 w 66675"/>
                  <a:gd name="connsiteY1" fmla="*/ 0 h 161925"/>
                  <a:gd name="connsiteX2" fmla="*/ 67628 w 66675"/>
                  <a:gd name="connsiteY2" fmla="*/ 166688 h 161925"/>
                  <a:gd name="connsiteX3" fmla="*/ 0 w 66675"/>
                  <a:gd name="connsiteY3" fmla="*/ 1666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61925">
                    <a:moveTo>
                      <a:pt x="0" y="0"/>
                    </a:moveTo>
                    <a:lnTo>
                      <a:pt x="67628" y="0"/>
                    </a:lnTo>
                    <a:lnTo>
                      <a:pt x="67628" y="166688"/>
                    </a:lnTo>
                    <a:lnTo>
                      <a:pt x="0" y="166688"/>
                    </a:lnTo>
                    <a:close/>
                  </a:path>
                </a:pathLst>
              </a:custGeom>
              <a:solidFill>
                <a:srgbClr val="3F2CA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F1D8BD3-2C96-4487-9F2E-2D1E29BA60FE}"/>
                  </a:ext>
                </a:extLst>
              </p:cNvPr>
              <p:cNvSpPr/>
              <p:nvPr/>
            </p:nvSpPr>
            <p:spPr>
              <a:xfrm>
                <a:off x="5858011" y="2887163"/>
                <a:ext cx="238125" cy="257175"/>
              </a:xfrm>
              <a:custGeom>
                <a:avLst/>
                <a:gdLst>
                  <a:gd name="connsiteX0" fmla="*/ 203699 w 238125"/>
                  <a:gd name="connsiteY0" fmla="*/ 17962 h 257175"/>
                  <a:gd name="connsiteX1" fmla="*/ 202747 w 238125"/>
                  <a:gd name="connsiteY1" fmla="*/ 17009 h 257175"/>
                  <a:gd name="connsiteX2" fmla="*/ 83684 w 238125"/>
                  <a:gd name="connsiteY2" fmla="*/ 34154 h 257175"/>
                  <a:gd name="connsiteX3" fmla="*/ 17009 w 238125"/>
                  <a:gd name="connsiteY3" fmla="*/ 123689 h 257175"/>
                  <a:gd name="connsiteX4" fmla="*/ 34154 w 238125"/>
                  <a:gd name="connsiteY4" fmla="*/ 242752 h 257175"/>
                  <a:gd name="connsiteX5" fmla="*/ 35106 w 238125"/>
                  <a:gd name="connsiteY5" fmla="*/ 243704 h 257175"/>
                  <a:gd name="connsiteX6" fmla="*/ 154169 w 238125"/>
                  <a:gd name="connsiteY6" fmla="*/ 226559 h 257175"/>
                  <a:gd name="connsiteX7" fmla="*/ 220844 w 238125"/>
                  <a:gd name="connsiteY7" fmla="*/ 137024 h 257175"/>
                  <a:gd name="connsiteX8" fmla="*/ 203699 w 238125"/>
                  <a:gd name="connsiteY8" fmla="*/ 17962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125" h="257175">
                    <a:moveTo>
                      <a:pt x="203699" y="17962"/>
                    </a:moveTo>
                    <a:lnTo>
                      <a:pt x="202747" y="17009"/>
                    </a:lnTo>
                    <a:cubicBezTo>
                      <a:pt x="164647" y="-11566"/>
                      <a:pt x="111306" y="-2993"/>
                      <a:pt x="83684" y="34154"/>
                    </a:cubicBezTo>
                    <a:lnTo>
                      <a:pt x="17009" y="123689"/>
                    </a:lnTo>
                    <a:cubicBezTo>
                      <a:pt x="-11566" y="161789"/>
                      <a:pt x="-2994" y="215129"/>
                      <a:pt x="34154" y="242752"/>
                    </a:cubicBezTo>
                    <a:lnTo>
                      <a:pt x="35106" y="243704"/>
                    </a:lnTo>
                    <a:cubicBezTo>
                      <a:pt x="73206" y="272279"/>
                      <a:pt x="126547" y="263707"/>
                      <a:pt x="154169" y="226559"/>
                    </a:cubicBezTo>
                    <a:lnTo>
                      <a:pt x="220844" y="137024"/>
                    </a:lnTo>
                    <a:cubicBezTo>
                      <a:pt x="249419" y="98924"/>
                      <a:pt x="241799" y="45584"/>
                      <a:pt x="203699" y="179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88">
                <a:extLst>
                  <a:ext uri="{FF2B5EF4-FFF2-40B4-BE49-F238E27FC236}">
                    <a16:creationId xmlns:a16="http://schemas.microsoft.com/office/drawing/2014/main" id="{6241460C-8117-4ABB-945D-5267F465E8E1}"/>
                  </a:ext>
                </a:extLst>
              </p:cNvPr>
              <p:cNvGrpSpPr/>
              <p:nvPr/>
            </p:nvGrpSpPr>
            <p:grpSpPr>
              <a:xfrm>
                <a:off x="5934106" y="2597669"/>
                <a:ext cx="257175" cy="228600"/>
                <a:chOff x="5934106" y="2597669"/>
                <a:chExt cx="257175" cy="228600"/>
              </a:xfrm>
              <a:solidFill>
                <a:schemeClr val="accent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19BDE7E-4F03-42BE-A56C-56C41EDE435A}"/>
                    </a:ext>
                  </a:extLst>
                </p:cNvPr>
                <p:cNvSpPr/>
                <p:nvPr/>
              </p:nvSpPr>
              <p:spPr>
                <a:xfrm>
                  <a:off x="5934106" y="2597669"/>
                  <a:ext cx="257175" cy="228600"/>
                </a:xfrm>
                <a:custGeom>
                  <a:avLst/>
                  <a:gdLst>
                    <a:gd name="connsiteX0" fmla="*/ 240951 w 257175"/>
                    <a:gd name="connsiteY0" fmla="*/ 202680 h 228600"/>
                    <a:gd name="connsiteX1" fmla="*/ 239998 w 257175"/>
                    <a:gd name="connsiteY1" fmla="*/ 203633 h 228600"/>
                    <a:gd name="connsiteX2" fmla="*/ 129508 w 257175"/>
                    <a:gd name="connsiteY2" fmla="*/ 212205 h 228600"/>
                    <a:gd name="connsiteX3" fmla="*/ 22828 w 257175"/>
                    <a:gd name="connsiteY3" fmla="*/ 120765 h 228600"/>
                    <a:gd name="connsiteX4" fmla="*/ 35211 w 257175"/>
                    <a:gd name="connsiteY4" fmla="*/ 14085 h 228600"/>
                    <a:gd name="connsiteX5" fmla="*/ 38068 w 257175"/>
                    <a:gd name="connsiteY5" fmla="*/ 12180 h 228600"/>
                    <a:gd name="connsiteX6" fmla="*/ 155226 w 257175"/>
                    <a:gd name="connsiteY6" fmla="*/ 25515 h 228600"/>
                    <a:gd name="connsiteX7" fmla="*/ 232378 w 257175"/>
                    <a:gd name="connsiteY7" fmla="*/ 92190 h 228600"/>
                    <a:gd name="connsiteX8" fmla="*/ 240951 w 257175"/>
                    <a:gd name="connsiteY8" fmla="*/ 20268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7175" h="228600">
                      <a:moveTo>
                        <a:pt x="240951" y="202680"/>
                      </a:moveTo>
                      <a:lnTo>
                        <a:pt x="239998" y="203633"/>
                      </a:lnTo>
                      <a:cubicBezTo>
                        <a:pt x="211423" y="236970"/>
                        <a:pt x="161893" y="240780"/>
                        <a:pt x="129508" y="212205"/>
                      </a:cubicBezTo>
                      <a:lnTo>
                        <a:pt x="22828" y="120765"/>
                      </a:lnTo>
                      <a:cubicBezTo>
                        <a:pt x="-12414" y="91238"/>
                        <a:pt x="-5747" y="35040"/>
                        <a:pt x="35211" y="14085"/>
                      </a:cubicBezTo>
                      <a:lnTo>
                        <a:pt x="38068" y="12180"/>
                      </a:lnTo>
                      <a:cubicBezTo>
                        <a:pt x="76168" y="-7822"/>
                        <a:pt x="122841" y="-3060"/>
                        <a:pt x="155226" y="25515"/>
                      </a:cubicBezTo>
                      <a:lnTo>
                        <a:pt x="232378" y="92190"/>
                      </a:lnTo>
                      <a:cubicBezTo>
                        <a:pt x="265716" y="119813"/>
                        <a:pt x="269526" y="170295"/>
                        <a:pt x="240951" y="2026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67C569D-C0A7-43AD-A58F-15BA372C2905}"/>
                    </a:ext>
                  </a:extLst>
                </p:cNvPr>
                <p:cNvSpPr/>
                <p:nvPr/>
              </p:nvSpPr>
              <p:spPr>
                <a:xfrm>
                  <a:off x="6014808" y="2658427"/>
                  <a:ext cx="161925" cy="142875"/>
                </a:xfrm>
                <a:custGeom>
                  <a:avLst/>
                  <a:gdLst>
                    <a:gd name="connsiteX0" fmla="*/ 19050 w 161925"/>
                    <a:gd name="connsiteY0" fmla="*/ 0 h 142875"/>
                    <a:gd name="connsiteX1" fmla="*/ 0 w 161925"/>
                    <a:gd name="connsiteY1" fmla="*/ 21908 h 142875"/>
                    <a:gd name="connsiteX2" fmla="*/ 150495 w 161925"/>
                    <a:gd name="connsiteY2" fmla="*/ 151448 h 142875"/>
                    <a:gd name="connsiteX3" fmla="*/ 158115 w 161925"/>
                    <a:gd name="connsiteY3" fmla="*/ 143827 h 142875"/>
                    <a:gd name="connsiteX4" fmla="*/ 159067 w 161925"/>
                    <a:gd name="connsiteY4" fmla="*/ 142875 h 142875"/>
                    <a:gd name="connsiteX5" fmla="*/ 168592 w 161925"/>
                    <a:gd name="connsiteY5" fmla="*/ 129540 h 142875"/>
                    <a:gd name="connsiteX6" fmla="*/ 19050 w 161925"/>
                    <a:gd name="connsiteY6" fmla="*/ 0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925" h="142875">
                      <a:moveTo>
                        <a:pt x="19050" y="0"/>
                      </a:moveTo>
                      <a:lnTo>
                        <a:pt x="0" y="21908"/>
                      </a:lnTo>
                      <a:lnTo>
                        <a:pt x="150495" y="151448"/>
                      </a:lnTo>
                      <a:cubicBezTo>
                        <a:pt x="153353" y="148590"/>
                        <a:pt x="156210" y="146685"/>
                        <a:pt x="158115" y="143827"/>
                      </a:cubicBezTo>
                      <a:lnTo>
                        <a:pt x="159067" y="142875"/>
                      </a:lnTo>
                      <a:cubicBezTo>
                        <a:pt x="162878" y="139065"/>
                        <a:pt x="165735" y="134302"/>
                        <a:pt x="168592" y="129540"/>
                      </a:cubicBezTo>
                      <a:lnTo>
                        <a:pt x="1905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/>
                    </a:gs>
                  </a:gsLst>
                  <a:lin ang="81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2C47319-ACB6-4F73-8690-4CFC10F306C2}"/>
                  </a:ext>
                </a:extLst>
              </p:cNvPr>
              <p:cNvSpPr/>
              <p:nvPr/>
            </p:nvSpPr>
            <p:spPr>
              <a:xfrm>
                <a:off x="5849302" y="3206115"/>
                <a:ext cx="257175" cy="38100"/>
              </a:xfrm>
              <a:custGeom>
                <a:avLst/>
                <a:gdLst>
                  <a:gd name="connsiteX0" fmla="*/ 240982 w 257175"/>
                  <a:gd name="connsiteY0" fmla="*/ 45720 h 38100"/>
                  <a:gd name="connsiteX1" fmla="*/ 22860 w 257175"/>
                  <a:gd name="connsiteY1" fmla="*/ 45720 h 38100"/>
                  <a:gd name="connsiteX2" fmla="*/ 0 w 257175"/>
                  <a:gd name="connsiteY2" fmla="*/ 22860 h 38100"/>
                  <a:gd name="connsiteX3" fmla="*/ 0 w 257175"/>
                  <a:gd name="connsiteY3" fmla="*/ 22860 h 38100"/>
                  <a:gd name="connsiteX4" fmla="*/ 22860 w 257175"/>
                  <a:gd name="connsiteY4" fmla="*/ 0 h 38100"/>
                  <a:gd name="connsiteX5" fmla="*/ 240982 w 257175"/>
                  <a:gd name="connsiteY5" fmla="*/ 0 h 38100"/>
                  <a:gd name="connsiteX6" fmla="*/ 263842 w 257175"/>
                  <a:gd name="connsiteY6" fmla="*/ 22860 h 38100"/>
                  <a:gd name="connsiteX7" fmla="*/ 263842 w 257175"/>
                  <a:gd name="connsiteY7" fmla="*/ 22860 h 38100"/>
                  <a:gd name="connsiteX8" fmla="*/ 240982 w 257175"/>
                  <a:gd name="connsiteY8" fmla="*/ 4572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7175" h="38100">
                    <a:moveTo>
                      <a:pt x="240982" y="45720"/>
                    </a:moveTo>
                    <a:lnTo>
                      <a:pt x="22860" y="45720"/>
                    </a:lnTo>
                    <a:cubicBezTo>
                      <a:pt x="10477" y="45720"/>
                      <a:pt x="0" y="35242"/>
                      <a:pt x="0" y="22860"/>
                    </a:cubicBezTo>
                    <a:lnTo>
                      <a:pt x="0" y="22860"/>
                    </a:lnTo>
                    <a:cubicBezTo>
                      <a:pt x="0" y="10477"/>
                      <a:pt x="10477" y="0"/>
                      <a:pt x="22860" y="0"/>
                    </a:cubicBezTo>
                    <a:lnTo>
                      <a:pt x="240982" y="0"/>
                    </a:lnTo>
                    <a:cubicBezTo>
                      <a:pt x="253365" y="0"/>
                      <a:pt x="263842" y="10477"/>
                      <a:pt x="263842" y="22860"/>
                    </a:cubicBezTo>
                    <a:lnTo>
                      <a:pt x="263842" y="22860"/>
                    </a:lnTo>
                    <a:cubicBezTo>
                      <a:pt x="263842" y="35242"/>
                      <a:pt x="253365" y="45720"/>
                      <a:pt x="240982" y="457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Graphic 88">
              <a:extLst>
                <a:ext uri="{FF2B5EF4-FFF2-40B4-BE49-F238E27FC236}">
                  <a16:creationId xmlns:a16="http://schemas.microsoft.com/office/drawing/2014/main" id="{BF640649-D81E-48BB-98CF-99DD5C4C3DB7}"/>
                </a:ext>
              </a:extLst>
            </p:cNvPr>
            <p:cNvGrpSpPr/>
            <p:nvPr/>
          </p:nvGrpSpPr>
          <p:grpSpPr>
            <a:xfrm>
              <a:off x="5925510" y="2077406"/>
              <a:ext cx="276225" cy="161925"/>
              <a:chOff x="5925502" y="2077402"/>
              <a:chExt cx="276225" cy="161925"/>
            </a:xfrm>
            <a:solidFill>
              <a:schemeClr val="accent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F96928C-BAC5-42A1-96BB-45EA7E27E5D6}"/>
                  </a:ext>
                </a:extLst>
              </p:cNvPr>
              <p:cNvSpPr/>
              <p:nvPr/>
            </p:nvSpPr>
            <p:spPr>
              <a:xfrm>
                <a:off x="5925502" y="2077402"/>
                <a:ext cx="276225" cy="161925"/>
              </a:xfrm>
              <a:custGeom>
                <a:avLst/>
                <a:gdLst>
                  <a:gd name="connsiteX0" fmla="*/ 202882 w 276225"/>
                  <a:gd name="connsiteY0" fmla="*/ 163830 h 161925"/>
                  <a:gd name="connsiteX1" fmla="*/ 81915 w 276225"/>
                  <a:gd name="connsiteY1" fmla="*/ 164783 h 161925"/>
                  <a:gd name="connsiteX2" fmla="*/ 0 w 276225"/>
                  <a:gd name="connsiteY2" fmla="*/ 84773 h 161925"/>
                  <a:gd name="connsiteX3" fmla="*/ 0 w 276225"/>
                  <a:gd name="connsiteY3" fmla="*/ 82868 h 161925"/>
                  <a:gd name="connsiteX4" fmla="*/ 80010 w 276225"/>
                  <a:gd name="connsiteY4" fmla="*/ 953 h 161925"/>
                  <a:gd name="connsiteX5" fmla="*/ 199072 w 276225"/>
                  <a:gd name="connsiteY5" fmla="*/ 0 h 161925"/>
                  <a:gd name="connsiteX6" fmla="*/ 277177 w 276225"/>
                  <a:gd name="connsiteY6" fmla="*/ 76200 h 161925"/>
                  <a:gd name="connsiteX7" fmla="*/ 277177 w 276225"/>
                  <a:gd name="connsiteY7" fmla="*/ 88583 h 161925"/>
                  <a:gd name="connsiteX8" fmla="*/ 202882 w 276225"/>
                  <a:gd name="connsiteY8" fmla="*/ 16383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161925">
                    <a:moveTo>
                      <a:pt x="202882" y="163830"/>
                    </a:moveTo>
                    <a:lnTo>
                      <a:pt x="81915" y="164783"/>
                    </a:lnTo>
                    <a:cubicBezTo>
                      <a:pt x="37147" y="164783"/>
                      <a:pt x="0" y="129540"/>
                      <a:pt x="0" y="84773"/>
                    </a:cubicBezTo>
                    <a:lnTo>
                      <a:pt x="0" y="82868"/>
                    </a:lnTo>
                    <a:cubicBezTo>
                      <a:pt x="0" y="38100"/>
                      <a:pt x="35242" y="953"/>
                      <a:pt x="80010" y="953"/>
                    </a:cubicBezTo>
                    <a:lnTo>
                      <a:pt x="199072" y="0"/>
                    </a:lnTo>
                    <a:cubicBezTo>
                      <a:pt x="241935" y="0"/>
                      <a:pt x="276225" y="33338"/>
                      <a:pt x="277177" y="76200"/>
                    </a:cubicBezTo>
                    <a:lnTo>
                      <a:pt x="277177" y="88583"/>
                    </a:lnTo>
                    <a:cubicBezTo>
                      <a:pt x="277177" y="129540"/>
                      <a:pt x="243840" y="162878"/>
                      <a:pt x="202882" y="163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143C5D9-C2B8-46D9-947A-A95C756E3B0A}"/>
                  </a:ext>
                </a:extLst>
              </p:cNvPr>
              <p:cNvSpPr/>
              <p:nvPr/>
            </p:nvSpPr>
            <p:spPr>
              <a:xfrm>
                <a:off x="6020523" y="2077402"/>
                <a:ext cx="85725" cy="123825"/>
              </a:xfrm>
              <a:custGeom>
                <a:avLst/>
                <a:gdLst>
                  <a:gd name="connsiteX0" fmla="*/ 46672 w 85725"/>
                  <a:gd name="connsiteY0" fmla="*/ 129540 h 123825"/>
                  <a:gd name="connsiteX1" fmla="*/ 46672 w 85725"/>
                  <a:gd name="connsiteY1" fmla="*/ 129540 h 123825"/>
                  <a:gd name="connsiteX2" fmla="*/ 91440 w 85725"/>
                  <a:gd name="connsiteY2" fmla="*/ 84773 h 123825"/>
                  <a:gd name="connsiteX3" fmla="*/ 90488 w 85725"/>
                  <a:gd name="connsiteY3" fmla="*/ 0 h 123825"/>
                  <a:gd name="connsiteX4" fmla="*/ 0 w 85725"/>
                  <a:gd name="connsiteY4" fmla="*/ 953 h 123825"/>
                  <a:gd name="connsiteX5" fmla="*/ 952 w 85725"/>
                  <a:gd name="connsiteY5" fmla="*/ 85725 h 123825"/>
                  <a:gd name="connsiteX6" fmla="*/ 46672 w 85725"/>
                  <a:gd name="connsiteY6" fmla="*/ 12954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725" h="123825">
                    <a:moveTo>
                      <a:pt x="46672" y="129540"/>
                    </a:moveTo>
                    <a:lnTo>
                      <a:pt x="46672" y="129540"/>
                    </a:lnTo>
                    <a:cubicBezTo>
                      <a:pt x="72390" y="129540"/>
                      <a:pt x="92392" y="109538"/>
                      <a:pt x="91440" y="84773"/>
                    </a:cubicBezTo>
                    <a:lnTo>
                      <a:pt x="90488" y="0"/>
                    </a:lnTo>
                    <a:lnTo>
                      <a:pt x="0" y="953"/>
                    </a:lnTo>
                    <a:lnTo>
                      <a:pt x="952" y="85725"/>
                    </a:lnTo>
                    <a:cubicBezTo>
                      <a:pt x="1905" y="109538"/>
                      <a:pt x="21907" y="129540"/>
                      <a:pt x="46672" y="12954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81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1539025-852D-4883-8311-FD93D90F0226}"/>
                </a:ext>
              </a:extLst>
            </p:cNvPr>
            <p:cNvSpPr/>
            <p:nvPr/>
          </p:nvSpPr>
          <p:spPr>
            <a:xfrm>
              <a:off x="5861689" y="1711645"/>
              <a:ext cx="219075" cy="342900"/>
            </a:xfrm>
            <a:custGeom>
              <a:avLst/>
              <a:gdLst>
                <a:gd name="connsiteX0" fmla="*/ 160973 w 219075"/>
                <a:gd name="connsiteY0" fmla="*/ 342900 h 342900"/>
                <a:gd name="connsiteX1" fmla="*/ 64770 w 219075"/>
                <a:gd name="connsiteY1" fmla="*/ 342900 h 342900"/>
                <a:gd name="connsiteX2" fmla="*/ 0 w 219075"/>
                <a:gd name="connsiteY2" fmla="*/ 278130 h 342900"/>
                <a:gd name="connsiteX3" fmla="*/ 0 w 219075"/>
                <a:gd name="connsiteY3" fmla="*/ 64770 h 342900"/>
                <a:gd name="connsiteX4" fmla="*/ 64770 w 219075"/>
                <a:gd name="connsiteY4" fmla="*/ 0 h 342900"/>
                <a:gd name="connsiteX5" fmla="*/ 160973 w 219075"/>
                <a:gd name="connsiteY5" fmla="*/ 0 h 342900"/>
                <a:gd name="connsiteX6" fmla="*/ 225743 w 219075"/>
                <a:gd name="connsiteY6" fmla="*/ 64770 h 342900"/>
                <a:gd name="connsiteX7" fmla="*/ 225743 w 219075"/>
                <a:gd name="connsiteY7" fmla="*/ 278130 h 342900"/>
                <a:gd name="connsiteX8" fmla="*/ 160973 w 219075"/>
                <a:gd name="connsiteY8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42900">
                  <a:moveTo>
                    <a:pt x="160973" y="342900"/>
                  </a:moveTo>
                  <a:lnTo>
                    <a:pt x="64770" y="342900"/>
                  </a:lnTo>
                  <a:cubicBezTo>
                    <a:pt x="28575" y="342900"/>
                    <a:pt x="0" y="313373"/>
                    <a:pt x="0" y="278130"/>
                  </a:cubicBezTo>
                  <a:lnTo>
                    <a:pt x="0" y="64770"/>
                  </a:lnTo>
                  <a:cubicBezTo>
                    <a:pt x="0" y="28575"/>
                    <a:pt x="29528" y="0"/>
                    <a:pt x="64770" y="0"/>
                  </a:cubicBezTo>
                  <a:lnTo>
                    <a:pt x="160973" y="0"/>
                  </a:lnTo>
                  <a:cubicBezTo>
                    <a:pt x="197168" y="0"/>
                    <a:pt x="225743" y="29528"/>
                    <a:pt x="225743" y="64770"/>
                  </a:cubicBezTo>
                  <a:lnTo>
                    <a:pt x="225743" y="278130"/>
                  </a:lnTo>
                  <a:cubicBezTo>
                    <a:pt x="226695" y="313373"/>
                    <a:pt x="197168" y="342900"/>
                    <a:pt x="160973" y="3429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1AE57B-B7FD-43FE-88C9-B22A930832C7}"/>
                </a:ext>
              </a:extLst>
            </p:cNvPr>
            <p:cNvSpPr/>
            <p:nvPr/>
          </p:nvSpPr>
          <p:spPr>
            <a:xfrm>
              <a:off x="5939790" y="1806892"/>
              <a:ext cx="66675" cy="152400"/>
            </a:xfrm>
            <a:custGeom>
              <a:avLst/>
              <a:gdLst>
                <a:gd name="connsiteX0" fmla="*/ 38100 w 66675"/>
                <a:gd name="connsiteY0" fmla="*/ 159068 h 152400"/>
                <a:gd name="connsiteX1" fmla="*/ 38100 w 66675"/>
                <a:gd name="connsiteY1" fmla="*/ 159068 h 152400"/>
                <a:gd name="connsiteX2" fmla="*/ 0 w 66675"/>
                <a:gd name="connsiteY2" fmla="*/ 121920 h 152400"/>
                <a:gd name="connsiteX3" fmla="*/ 0 w 66675"/>
                <a:gd name="connsiteY3" fmla="*/ 37147 h 152400"/>
                <a:gd name="connsiteX4" fmla="*/ 37147 w 66675"/>
                <a:gd name="connsiteY4" fmla="*/ 0 h 152400"/>
                <a:gd name="connsiteX5" fmla="*/ 38100 w 66675"/>
                <a:gd name="connsiteY5" fmla="*/ 0 h 152400"/>
                <a:gd name="connsiteX6" fmla="*/ 75247 w 66675"/>
                <a:gd name="connsiteY6" fmla="*/ 37147 h 152400"/>
                <a:gd name="connsiteX7" fmla="*/ 75247 w 66675"/>
                <a:gd name="connsiteY7" fmla="*/ 121920 h 152400"/>
                <a:gd name="connsiteX8" fmla="*/ 38100 w 66675"/>
                <a:gd name="connsiteY8" fmla="*/ 15906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52400">
                  <a:moveTo>
                    <a:pt x="38100" y="159068"/>
                  </a:moveTo>
                  <a:lnTo>
                    <a:pt x="38100" y="159068"/>
                  </a:lnTo>
                  <a:cubicBezTo>
                    <a:pt x="16192" y="159068"/>
                    <a:pt x="0" y="141923"/>
                    <a:pt x="0" y="121920"/>
                  </a:cubicBezTo>
                  <a:lnTo>
                    <a:pt x="0" y="37147"/>
                  </a:lnTo>
                  <a:cubicBezTo>
                    <a:pt x="0" y="16192"/>
                    <a:pt x="17145" y="0"/>
                    <a:pt x="37147" y="0"/>
                  </a:cubicBezTo>
                  <a:lnTo>
                    <a:pt x="38100" y="0"/>
                  </a:lnTo>
                  <a:cubicBezTo>
                    <a:pt x="59055" y="0"/>
                    <a:pt x="75247" y="17145"/>
                    <a:pt x="75247" y="37147"/>
                  </a:cubicBezTo>
                  <a:lnTo>
                    <a:pt x="75247" y="121920"/>
                  </a:lnTo>
                  <a:cubicBezTo>
                    <a:pt x="75247" y="141923"/>
                    <a:pt x="59055" y="159068"/>
                    <a:pt x="38100" y="159068"/>
                  </a:cubicBez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aphic 88">
            <a:extLst>
              <a:ext uri="{FF2B5EF4-FFF2-40B4-BE49-F238E27FC236}">
                <a16:creationId xmlns:a16="http://schemas.microsoft.com/office/drawing/2014/main" id="{1430DB89-CD84-4762-B5CF-A768690CAEF9}"/>
              </a:ext>
            </a:extLst>
          </p:cNvPr>
          <p:cNvGrpSpPr/>
          <p:nvPr/>
        </p:nvGrpSpPr>
        <p:grpSpPr>
          <a:xfrm>
            <a:off x="553813" y="2738075"/>
            <a:ext cx="2397572" cy="3874903"/>
            <a:chOff x="5796925" y="1711645"/>
            <a:chExt cx="935895" cy="1512574"/>
          </a:xfrm>
          <a:solidFill>
            <a:schemeClr val="accent1"/>
          </a:solidFill>
        </p:grpSpPr>
        <p:grpSp>
          <p:nvGrpSpPr>
            <p:cNvPr id="50" name="Graphic 88">
              <a:extLst>
                <a:ext uri="{FF2B5EF4-FFF2-40B4-BE49-F238E27FC236}">
                  <a16:creationId xmlns:a16="http://schemas.microsoft.com/office/drawing/2014/main" id="{FC3FD23B-9185-4C72-86C2-35BE02CA21F0}"/>
                </a:ext>
              </a:extLst>
            </p:cNvPr>
            <p:cNvGrpSpPr/>
            <p:nvPr/>
          </p:nvGrpSpPr>
          <p:grpSpPr>
            <a:xfrm>
              <a:off x="5897895" y="2505799"/>
              <a:ext cx="190500" cy="266700"/>
              <a:chOff x="5897884" y="2505795"/>
              <a:chExt cx="190500" cy="266700"/>
            </a:xfrm>
            <a:solidFill>
              <a:schemeClr val="accent1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FE632AC-E806-442C-BF16-7DFE631B3C27}"/>
                  </a:ext>
                </a:extLst>
              </p:cNvPr>
              <p:cNvSpPr/>
              <p:nvPr/>
            </p:nvSpPr>
            <p:spPr>
              <a:xfrm>
                <a:off x="5897884" y="2505795"/>
                <a:ext cx="190500" cy="266700"/>
              </a:xfrm>
              <a:custGeom>
                <a:avLst/>
                <a:gdLst>
                  <a:gd name="connsiteX0" fmla="*/ 142870 w 190500"/>
                  <a:gd name="connsiteY0" fmla="*/ 270742 h 266700"/>
                  <a:gd name="connsiteX1" fmla="*/ 140965 w 190500"/>
                  <a:gd name="connsiteY1" fmla="*/ 270742 h 266700"/>
                  <a:gd name="connsiteX2" fmla="*/ 42858 w 190500"/>
                  <a:gd name="connsiteY2" fmla="*/ 217402 h 266700"/>
                  <a:gd name="connsiteX3" fmla="*/ 2853 w 190500"/>
                  <a:gd name="connsiteY3" fmla="*/ 84052 h 266700"/>
                  <a:gd name="connsiteX4" fmla="*/ 70480 w 190500"/>
                  <a:gd name="connsiteY4" fmla="*/ 232 h 266700"/>
                  <a:gd name="connsiteX5" fmla="*/ 74290 w 190500"/>
                  <a:gd name="connsiteY5" fmla="*/ 232 h 266700"/>
                  <a:gd name="connsiteX6" fmla="*/ 165730 w 190500"/>
                  <a:gd name="connsiteY6" fmla="*/ 74527 h 266700"/>
                  <a:gd name="connsiteX7" fmla="*/ 195258 w 190500"/>
                  <a:gd name="connsiteY7" fmla="*/ 172634 h 266700"/>
                  <a:gd name="connsiteX8" fmla="*/ 142870 w 190500"/>
                  <a:gd name="connsiteY8" fmla="*/ 270742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0" h="266700">
                    <a:moveTo>
                      <a:pt x="142870" y="270742"/>
                    </a:moveTo>
                    <a:lnTo>
                      <a:pt x="140965" y="270742"/>
                    </a:lnTo>
                    <a:cubicBezTo>
                      <a:pt x="99055" y="283124"/>
                      <a:pt x="55240" y="259312"/>
                      <a:pt x="42858" y="217402"/>
                    </a:cubicBezTo>
                    <a:lnTo>
                      <a:pt x="2853" y="84052"/>
                    </a:lnTo>
                    <a:cubicBezTo>
                      <a:pt x="-10482" y="40237"/>
                      <a:pt x="24760" y="-3578"/>
                      <a:pt x="70480" y="232"/>
                    </a:cubicBezTo>
                    <a:lnTo>
                      <a:pt x="74290" y="232"/>
                    </a:lnTo>
                    <a:cubicBezTo>
                      <a:pt x="117153" y="4042"/>
                      <a:pt x="153348" y="33569"/>
                      <a:pt x="165730" y="74527"/>
                    </a:cubicBezTo>
                    <a:lnTo>
                      <a:pt x="195258" y="172634"/>
                    </a:lnTo>
                    <a:cubicBezTo>
                      <a:pt x="208593" y="214544"/>
                      <a:pt x="184780" y="258359"/>
                      <a:pt x="142870" y="270742"/>
                    </a:cubicBezTo>
                    <a:close/>
                  </a:path>
                </a:pathLst>
              </a:custGeom>
              <a:solidFill>
                <a:srgbClr val="5ECA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978451F-3ED5-455D-A1B4-B45DB6449AB7}"/>
                  </a:ext>
                </a:extLst>
              </p:cNvPr>
              <p:cNvSpPr/>
              <p:nvPr/>
            </p:nvSpPr>
            <p:spPr>
              <a:xfrm>
                <a:off x="5971222" y="2581275"/>
                <a:ext cx="76200" cy="190500"/>
              </a:xfrm>
              <a:custGeom>
                <a:avLst/>
                <a:gdLst>
                  <a:gd name="connsiteX0" fmla="*/ 27623 w 76200"/>
                  <a:gd name="connsiteY0" fmla="*/ 0 h 190500"/>
                  <a:gd name="connsiteX1" fmla="*/ 0 w 76200"/>
                  <a:gd name="connsiteY1" fmla="*/ 8573 h 190500"/>
                  <a:gd name="connsiteX2" fmla="*/ 56198 w 76200"/>
                  <a:gd name="connsiteY2" fmla="*/ 199073 h 190500"/>
                  <a:gd name="connsiteX3" fmla="*/ 67628 w 76200"/>
                  <a:gd name="connsiteY3" fmla="*/ 197167 h 190500"/>
                  <a:gd name="connsiteX4" fmla="*/ 69533 w 76200"/>
                  <a:gd name="connsiteY4" fmla="*/ 197167 h 190500"/>
                  <a:gd name="connsiteX5" fmla="*/ 84773 w 76200"/>
                  <a:gd name="connsiteY5" fmla="*/ 190500 h 190500"/>
                  <a:gd name="connsiteX6" fmla="*/ 27623 w 76200"/>
                  <a:gd name="connsiteY6" fmla="*/ 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" h="190500">
                    <a:moveTo>
                      <a:pt x="27623" y="0"/>
                    </a:moveTo>
                    <a:lnTo>
                      <a:pt x="0" y="8573"/>
                    </a:lnTo>
                    <a:lnTo>
                      <a:pt x="56198" y="199073"/>
                    </a:lnTo>
                    <a:cubicBezTo>
                      <a:pt x="60008" y="198120"/>
                      <a:pt x="63818" y="198120"/>
                      <a:pt x="67628" y="197167"/>
                    </a:cubicBezTo>
                    <a:lnTo>
                      <a:pt x="69533" y="197167"/>
                    </a:lnTo>
                    <a:cubicBezTo>
                      <a:pt x="75248" y="195263"/>
                      <a:pt x="80010" y="193358"/>
                      <a:pt x="84773" y="190500"/>
                    </a:cubicBezTo>
                    <a:lnTo>
                      <a:pt x="27623" y="0"/>
                    </a:lnTo>
                    <a:close/>
                  </a:path>
                </a:pathLst>
              </a:custGeom>
              <a:solidFill>
                <a:srgbClr val="A0EC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7F24E5-AE2F-4E88-B4D9-60E47C75D181}"/>
                </a:ext>
              </a:extLst>
            </p:cNvPr>
            <p:cNvSpPr/>
            <p:nvPr/>
          </p:nvSpPr>
          <p:spPr>
            <a:xfrm>
              <a:off x="5876177" y="2505081"/>
              <a:ext cx="200025" cy="161925"/>
            </a:xfrm>
            <a:custGeom>
              <a:avLst/>
              <a:gdLst>
                <a:gd name="connsiteX0" fmla="*/ 137915 w 200025"/>
                <a:gd name="connsiteY0" fmla="*/ 169545 h 161925"/>
                <a:gd name="connsiteX1" fmla="*/ 68383 w 200025"/>
                <a:gd name="connsiteY1" fmla="*/ 169545 h 161925"/>
                <a:gd name="connsiteX2" fmla="*/ 17900 w 200025"/>
                <a:gd name="connsiteY2" fmla="*/ 130492 h 161925"/>
                <a:gd name="connsiteX3" fmla="*/ 1708 w 200025"/>
                <a:gd name="connsiteY3" fmla="*/ 64770 h 161925"/>
                <a:gd name="connsiteX4" fmla="*/ 52190 w 200025"/>
                <a:gd name="connsiteY4" fmla="*/ 0 h 161925"/>
                <a:gd name="connsiteX5" fmla="*/ 155060 w 200025"/>
                <a:gd name="connsiteY5" fmla="*/ 0 h 161925"/>
                <a:gd name="connsiteX6" fmla="*/ 205543 w 200025"/>
                <a:gd name="connsiteY6" fmla="*/ 64770 h 161925"/>
                <a:gd name="connsiteX7" fmla="*/ 189350 w 200025"/>
                <a:gd name="connsiteY7" fmla="*/ 130492 h 161925"/>
                <a:gd name="connsiteX8" fmla="*/ 137915 w 200025"/>
                <a:gd name="connsiteY8" fmla="*/ 16954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161925">
                  <a:moveTo>
                    <a:pt x="137915" y="169545"/>
                  </a:moveTo>
                  <a:lnTo>
                    <a:pt x="68383" y="169545"/>
                  </a:lnTo>
                  <a:cubicBezTo>
                    <a:pt x="44570" y="169545"/>
                    <a:pt x="23615" y="153352"/>
                    <a:pt x="17900" y="130492"/>
                  </a:cubicBezTo>
                  <a:lnTo>
                    <a:pt x="1708" y="64770"/>
                  </a:lnTo>
                  <a:cubicBezTo>
                    <a:pt x="-6865" y="32385"/>
                    <a:pt x="17900" y="0"/>
                    <a:pt x="52190" y="0"/>
                  </a:cubicBezTo>
                  <a:lnTo>
                    <a:pt x="155060" y="0"/>
                  </a:lnTo>
                  <a:cubicBezTo>
                    <a:pt x="189350" y="0"/>
                    <a:pt x="214115" y="31433"/>
                    <a:pt x="205543" y="64770"/>
                  </a:cubicBezTo>
                  <a:lnTo>
                    <a:pt x="189350" y="130492"/>
                  </a:lnTo>
                  <a:cubicBezTo>
                    <a:pt x="182683" y="153352"/>
                    <a:pt x="161728" y="169545"/>
                    <a:pt x="137915" y="1695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4644B5-EE14-4935-8BF1-D774033391D0}"/>
                </a:ext>
              </a:extLst>
            </p:cNvPr>
            <p:cNvSpPr/>
            <p:nvPr/>
          </p:nvSpPr>
          <p:spPr>
            <a:xfrm>
              <a:off x="5796925" y="2161227"/>
              <a:ext cx="114300" cy="314325"/>
            </a:xfrm>
            <a:custGeom>
              <a:avLst/>
              <a:gdLst>
                <a:gd name="connsiteX0" fmla="*/ 60007 w 114300"/>
                <a:gd name="connsiteY0" fmla="*/ 320992 h 314325"/>
                <a:gd name="connsiteX1" fmla="*/ 59055 w 114300"/>
                <a:gd name="connsiteY1" fmla="*/ 320992 h 314325"/>
                <a:gd name="connsiteX2" fmla="*/ 0 w 114300"/>
                <a:gd name="connsiteY2" fmla="*/ 261938 h 314325"/>
                <a:gd name="connsiteX3" fmla="*/ 0 w 114300"/>
                <a:gd name="connsiteY3" fmla="*/ 59055 h 314325"/>
                <a:gd name="connsiteX4" fmla="*/ 59055 w 114300"/>
                <a:gd name="connsiteY4" fmla="*/ 0 h 314325"/>
                <a:gd name="connsiteX5" fmla="*/ 60007 w 114300"/>
                <a:gd name="connsiteY5" fmla="*/ 0 h 314325"/>
                <a:gd name="connsiteX6" fmla="*/ 119063 w 114300"/>
                <a:gd name="connsiteY6" fmla="*/ 59055 h 314325"/>
                <a:gd name="connsiteX7" fmla="*/ 119063 w 114300"/>
                <a:gd name="connsiteY7" fmla="*/ 261938 h 314325"/>
                <a:gd name="connsiteX8" fmla="*/ 60007 w 114300"/>
                <a:gd name="connsiteY8" fmla="*/ 32099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314325">
                  <a:moveTo>
                    <a:pt x="60007" y="320992"/>
                  </a:moveTo>
                  <a:lnTo>
                    <a:pt x="59055" y="320992"/>
                  </a:lnTo>
                  <a:cubicBezTo>
                    <a:pt x="26670" y="320992"/>
                    <a:pt x="0" y="294323"/>
                    <a:pt x="0" y="261938"/>
                  </a:cubicBezTo>
                  <a:lnTo>
                    <a:pt x="0" y="59055"/>
                  </a:lnTo>
                  <a:cubicBezTo>
                    <a:pt x="0" y="26670"/>
                    <a:pt x="26670" y="0"/>
                    <a:pt x="59055" y="0"/>
                  </a:cubicBezTo>
                  <a:lnTo>
                    <a:pt x="60007" y="0"/>
                  </a:lnTo>
                  <a:cubicBezTo>
                    <a:pt x="92392" y="0"/>
                    <a:pt x="119063" y="26670"/>
                    <a:pt x="119063" y="59055"/>
                  </a:cubicBezTo>
                  <a:lnTo>
                    <a:pt x="119063" y="261938"/>
                  </a:lnTo>
                  <a:cubicBezTo>
                    <a:pt x="119063" y="294323"/>
                    <a:pt x="92392" y="320992"/>
                    <a:pt x="60007" y="320992"/>
                  </a:cubicBez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DE532E1-61E0-47A1-BD31-13484CB1CE54}"/>
                </a:ext>
              </a:extLst>
            </p:cNvPr>
            <p:cNvSpPr/>
            <p:nvPr/>
          </p:nvSpPr>
          <p:spPr>
            <a:xfrm>
              <a:off x="5846454" y="2107887"/>
              <a:ext cx="257176" cy="447676"/>
            </a:xfrm>
            <a:custGeom>
              <a:avLst/>
              <a:gdLst>
                <a:gd name="connsiteX0" fmla="*/ 156210 w 257175"/>
                <a:gd name="connsiteY0" fmla="*/ 447675 h 447675"/>
                <a:gd name="connsiteX1" fmla="*/ 109538 w 257175"/>
                <a:gd name="connsiteY1" fmla="*/ 447675 h 447675"/>
                <a:gd name="connsiteX2" fmla="*/ 0 w 257175"/>
                <a:gd name="connsiteY2" fmla="*/ 338138 h 447675"/>
                <a:gd name="connsiteX3" fmla="*/ 0 w 257175"/>
                <a:gd name="connsiteY3" fmla="*/ 109538 h 447675"/>
                <a:gd name="connsiteX4" fmla="*/ 109538 w 257175"/>
                <a:gd name="connsiteY4" fmla="*/ 0 h 447675"/>
                <a:gd name="connsiteX5" fmla="*/ 156210 w 257175"/>
                <a:gd name="connsiteY5" fmla="*/ 0 h 447675"/>
                <a:gd name="connsiteX6" fmla="*/ 265747 w 257175"/>
                <a:gd name="connsiteY6" fmla="*/ 109538 h 447675"/>
                <a:gd name="connsiteX7" fmla="*/ 265747 w 257175"/>
                <a:gd name="connsiteY7" fmla="*/ 338138 h 447675"/>
                <a:gd name="connsiteX8" fmla="*/ 156210 w 257175"/>
                <a:gd name="connsiteY8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447675">
                  <a:moveTo>
                    <a:pt x="156210" y="447675"/>
                  </a:moveTo>
                  <a:lnTo>
                    <a:pt x="109538" y="447675"/>
                  </a:lnTo>
                  <a:cubicBezTo>
                    <a:pt x="48577" y="447675"/>
                    <a:pt x="0" y="398145"/>
                    <a:pt x="0" y="338138"/>
                  </a:cubicBezTo>
                  <a:lnTo>
                    <a:pt x="0" y="109538"/>
                  </a:lnTo>
                  <a:cubicBezTo>
                    <a:pt x="0" y="48578"/>
                    <a:pt x="49530" y="0"/>
                    <a:pt x="109538" y="0"/>
                  </a:cubicBezTo>
                  <a:lnTo>
                    <a:pt x="156210" y="0"/>
                  </a:lnTo>
                  <a:cubicBezTo>
                    <a:pt x="217170" y="0"/>
                    <a:pt x="265747" y="49530"/>
                    <a:pt x="265747" y="109538"/>
                  </a:cubicBezTo>
                  <a:lnTo>
                    <a:pt x="265747" y="338138"/>
                  </a:lnTo>
                  <a:cubicBezTo>
                    <a:pt x="265747" y="398145"/>
                    <a:pt x="216217" y="447675"/>
                    <a:pt x="156210" y="4476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FFE8E5D-8DC4-4346-9A25-7707A39C7A0E}"/>
                </a:ext>
              </a:extLst>
            </p:cNvPr>
            <p:cNvSpPr/>
            <p:nvPr/>
          </p:nvSpPr>
          <p:spPr>
            <a:xfrm>
              <a:off x="6015189" y="2142806"/>
              <a:ext cx="285751" cy="276226"/>
            </a:xfrm>
            <a:custGeom>
              <a:avLst/>
              <a:gdLst>
                <a:gd name="connsiteX0" fmla="*/ 0 w 285750"/>
                <a:gd name="connsiteY0" fmla="*/ 54712 h 276225"/>
                <a:gd name="connsiteX1" fmla="*/ 51665 w 285750"/>
                <a:gd name="connsiteY1" fmla="*/ 0 h 276225"/>
                <a:gd name="connsiteX2" fmla="*/ 286444 w 285750"/>
                <a:gd name="connsiteY2" fmla="*/ 221701 h 276225"/>
                <a:gd name="connsiteX3" fmla="*/ 234779 w 285750"/>
                <a:gd name="connsiteY3" fmla="*/ 27641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76225">
                  <a:moveTo>
                    <a:pt x="0" y="54712"/>
                  </a:moveTo>
                  <a:lnTo>
                    <a:pt x="51665" y="0"/>
                  </a:lnTo>
                  <a:lnTo>
                    <a:pt x="286444" y="221701"/>
                  </a:lnTo>
                  <a:lnTo>
                    <a:pt x="234779" y="276414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4D079F-D0E6-4C41-95C2-83080AE0710D}"/>
                </a:ext>
              </a:extLst>
            </p:cNvPr>
            <p:cNvSpPr/>
            <p:nvPr/>
          </p:nvSpPr>
          <p:spPr>
            <a:xfrm>
              <a:off x="6536544" y="2385728"/>
              <a:ext cx="95250" cy="38100"/>
            </a:xfrm>
            <a:custGeom>
              <a:avLst/>
              <a:gdLst>
                <a:gd name="connsiteX0" fmla="*/ 0 w 95250"/>
                <a:gd name="connsiteY0" fmla="*/ 2433 h 38100"/>
                <a:gd name="connsiteX1" fmla="*/ 103791 w 95250"/>
                <a:gd name="connsiteY1" fmla="*/ 0 h 38100"/>
                <a:gd name="connsiteX2" fmla="*/ 104639 w 95250"/>
                <a:gd name="connsiteY2" fmla="*/ 36184 h 38100"/>
                <a:gd name="connsiteX3" fmla="*/ 848 w 95250"/>
                <a:gd name="connsiteY3" fmla="*/ 3861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2433"/>
                  </a:moveTo>
                  <a:lnTo>
                    <a:pt x="103791" y="0"/>
                  </a:lnTo>
                  <a:lnTo>
                    <a:pt x="104639" y="36184"/>
                  </a:lnTo>
                  <a:lnTo>
                    <a:pt x="848" y="38617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B1CD27-9F46-401D-9C01-B686AF26E956}"/>
                </a:ext>
              </a:extLst>
            </p:cNvPr>
            <p:cNvSpPr/>
            <p:nvPr/>
          </p:nvSpPr>
          <p:spPr>
            <a:xfrm>
              <a:off x="6647095" y="2310154"/>
              <a:ext cx="85725" cy="95250"/>
            </a:xfrm>
            <a:custGeom>
              <a:avLst/>
              <a:gdLst>
                <a:gd name="connsiteX0" fmla="*/ 0 w 85725"/>
                <a:gd name="connsiteY0" fmla="*/ 80888 h 95250"/>
                <a:gd name="connsiteX1" fmla="*/ 65086 w 85725"/>
                <a:gd name="connsiteY1" fmla="*/ 0 h 95250"/>
                <a:gd name="connsiteX2" fmla="*/ 93286 w 85725"/>
                <a:gd name="connsiteY2" fmla="*/ 22691 h 95250"/>
                <a:gd name="connsiteX3" fmla="*/ 28199 w 85725"/>
                <a:gd name="connsiteY3" fmla="*/ 10357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95250">
                  <a:moveTo>
                    <a:pt x="0" y="80888"/>
                  </a:moveTo>
                  <a:lnTo>
                    <a:pt x="65086" y="0"/>
                  </a:lnTo>
                  <a:lnTo>
                    <a:pt x="93286" y="22691"/>
                  </a:lnTo>
                  <a:lnTo>
                    <a:pt x="28199" y="103579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DA55F11-48D6-45D4-88FF-EB11691836BF}"/>
                </a:ext>
              </a:extLst>
            </p:cNvPr>
            <p:cNvSpPr/>
            <p:nvPr/>
          </p:nvSpPr>
          <p:spPr>
            <a:xfrm>
              <a:off x="6628400" y="2378397"/>
              <a:ext cx="47625" cy="47625"/>
            </a:xfrm>
            <a:custGeom>
              <a:avLst/>
              <a:gdLst>
                <a:gd name="connsiteX0" fmla="*/ 24821 w 47625"/>
                <a:gd name="connsiteY0" fmla="*/ 0 h 47625"/>
                <a:gd name="connsiteX1" fmla="*/ 50538 w 47625"/>
                <a:gd name="connsiteY1" fmla="*/ 24765 h 47625"/>
                <a:gd name="connsiteX2" fmla="*/ 25773 w 47625"/>
                <a:gd name="connsiteY2" fmla="*/ 50483 h 47625"/>
                <a:gd name="connsiteX3" fmla="*/ 56 w 47625"/>
                <a:gd name="connsiteY3" fmla="*/ 25718 h 47625"/>
                <a:gd name="connsiteX4" fmla="*/ 24821 w 47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4821" y="0"/>
                  </a:moveTo>
                  <a:cubicBezTo>
                    <a:pt x="39108" y="0"/>
                    <a:pt x="50538" y="10478"/>
                    <a:pt x="50538" y="24765"/>
                  </a:cubicBezTo>
                  <a:cubicBezTo>
                    <a:pt x="50538" y="39053"/>
                    <a:pt x="40061" y="50483"/>
                    <a:pt x="25773" y="50483"/>
                  </a:cubicBezTo>
                  <a:cubicBezTo>
                    <a:pt x="11486" y="50483"/>
                    <a:pt x="56" y="40005"/>
                    <a:pt x="56" y="25718"/>
                  </a:cubicBezTo>
                  <a:cubicBezTo>
                    <a:pt x="-897" y="11430"/>
                    <a:pt x="10533" y="0"/>
                    <a:pt x="248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7A72C8A-BFB5-4F0C-ADE1-62A5C62EC21E}"/>
                </a:ext>
              </a:extLst>
            </p:cNvPr>
            <p:cNvSpPr/>
            <p:nvPr/>
          </p:nvSpPr>
          <p:spPr>
            <a:xfrm>
              <a:off x="6524851" y="2296845"/>
              <a:ext cx="95250" cy="95250"/>
            </a:xfrm>
            <a:custGeom>
              <a:avLst/>
              <a:gdLst>
                <a:gd name="connsiteX0" fmla="*/ 0 w 95250"/>
                <a:gd name="connsiteY0" fmla="*/ 78344 h 95250"/>
                <a:gd name="connsiteX1" fmla="*/ 68128 w 95250"/>
                <a:gd name="connsiteY1" fmla="*/ 0 h 95250"/>
                <a:gd name="connsiteX2" fmla="*/ 95441 w 95250"/>
                <a:gd name="connsiteY2" fmla="*/ 23751 h 95250"/>
                <a:gd name="connsiteX3" fmla="*/ 27313 w 95250"/>
                <a:gd name="connsiteY3" fmla="*/ 10209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0" y="78344"/>
                  </a:moveTo>
                  <a:lnTo>
                    <a:pt x="68128" y="0"/>
                  </a:lnTo>
                  <a:lnTo>
                    <a:pt x="95441" y="23751"/>
                  </a:lnTo>
                  <a:lnTo>
                    <a:pt x="27313" y="102096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89005D9-9C24-4743-A47C-6E60B8223250}"/>
                </a:ext>
              </a:extLst>
            </p:cNvPr>
            <p:cNvSpPr/>
            <p:nvPr/>
          </p:nvSpPr>
          <p:spPr>
            <a:xfrm>
              <a:off x="6199811" y="2293613"/>
              <a:ext cx="390526" cy="161925"/>
            </a:xfrm>
            <a:custGeom>
              <a:avLst/>
              <a:gdLst>
                <a:gd name="connsiteX0" fmla="*/ 389592 w 390525"/>
                <a:gd name="connsiteY0" fmla="*/ 132409 h 161925"/>
                <a:gd name="connsiteX1" fmla="*/ 390544 w 390525"/>
                <a:gd name="connsiteY1" fmla="*/ 156221 h 161925"/>
                <a:gd name="connsiteX2" fmla="*/ 80982 w 390525"/>
                <a:gd name="connsiteY2" fmla="*/ 163841 h 161925"/>
                <a:gd name="connsiteX3" fmla="*/ 19 w 390525"/>
                <a:gd name="connsiteY3" fmla="*/ 86689 h 161925"/>
                <a:gd name="connsiteX4" fmla="*/ 19 w 390525"/>
                <a:gd name="connsiteY4" fmla="*/ 84784 h 161925"/>
                <a:gd name="connsiteX5" fmla="*/ 77172 w 390525"/>
                <a:gd name="connsiteY5" fmla="*/ 3821 h 161925"/>
                <a:gd name="connsiteX6" fmla="*/ 251479 w 390525"/>
                <a:gd name="connsiteY6" fmla="*/ 11 h 161925"/>
                <a:gd name="connsiteX7" fmla="*/ 389592 w 390525"/>
                <a:gd name="connsiteY7" fmla="*/ 13240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0525" h="161925">
                  <a:moveTo>
                    <a:pt x="389592" y="132409"/>
                  </a:moveTo>
                  <a:lnTo>
                    <a:pt x="390544" y="156221"/>
                  </a:lnTo>
                  <a:lnTo>
                    <a:pt x="80982" y="163841"/>
                  </a:lnTo>
                  <a:cubicBezTo>
                    <a:pt x="37167" y="164794"/>
                    <a:pt x="1924" y="130504"/>
                    <a:pt x="19" y="86689"/>
                  </a:cubicBezTo>
                  <a:lnTo>
                    <a:pt x="19" y="84784"/>
                  </a:lnTo>
                  <a:cubicBezTo>
                    <a:pt x="-933" y="40969"/>
                    <a:pt x="33357" y="5726"/>
                    <a:pt x="77172" y="3821"/>
                  </a:cubicBezTo>
                  <a:lnTo>
                    <a:pt x="251479" y="11"/>
                  </a:lnTo>
                  <a:cubicBezTo>
                    <a:pt x="325774" y="-941"/>
                    <a:pt x="387687" y="58114"/>
                    <a:pt x="389592" y="1324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0E5012-DF32-4CBE-81E7-C8C84B8CD5E9}"/>
                </a:ext>
              </a:extLst>
            </p:cNvPr>
            <p:cNvSpPr/>
            <p:nvPr/>
          </p:nvSpPr>
          <p:spPr>
            <a:xfrm>
              <a:off x="6004567" y="1750699"/>
              <a:ext cx="114300" cy="276226"/>
            </a:xfrm>
            <a:custGeom>
              <a:avLst/>
              <a:gdLst>
                <a:gd name="connsiteX0" fmla="*/ 114300 w 114300"/>
                <a:gd name="connsiteY0" fmla="*/ 217170 h 276225"/>
                <a:gd name="connsiteX1" fmla="*/ 57150 w 114300"/>
                <a:gd name="connsiteY1" fmla="*/ 281940 h 276225"/>
                <a:gd name="connsiteX2" fmla="*/ 57150 w 114300"/>
                <a:gd name="connsiteY2" fmla="*/ 281940 h 276225"/>
                <a:gd name="connsiteX3" fmla="*/ 0 w 114300"/>
                <a:gd name="connsiteY3" fmla="*/ 217170 h 276225"/>
                <a:gd name="connsiteX4" fmla="*/ 0 w 114300"/>
                <a:gd name="connsiteY4" fmla="*/ 64770 h 276225"/>
                <a:gd name="connsiteX5" fmla="*/ 57150 w 114300"/>
                <a:gd name="connsiteY5" fmla="*/ 0 h 276225"/>
                <a:gd name="connsiteX6" fmla="*/ 57150 w 114300"/>
                <a:gd name="connsiteY6" fmla="*/ 0 h 276225"/>
                <a:gd name="connsiteX7" fmla="*/ 114300 w 114300"/>
                <a:gd name="connsiteY7" fmla="*/ 64770 h 276225"/>
                <a:gd name="connsiteX8" fmla="*/ 114300 w 114300"/>
                <a:gd name="connsiteY8" fmla="*/ 21717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276225">
                  <a:moveTo>
                    <a:pt x="114300" y="217170"/>
                  </a:moveTo>
                  <a:cubicBezTo>
                    <a:pt x="114300" y="253365"/>
                    <a:pt x="88583" y="281940"/>
                    <a:pt x="57150" y="281940"/>
                  </a:cubicBezTo>
                  <a:lnTo>
                    <a:pt x="57150" y="281940"/>
                  </a:lnTo>
                  <a:cubicBezTo>
                    <a:pt x="25718" y="281940"/>
                    <a:pt x="0" y="252412"/>
                    <a:pt x="0" y="217170"/>
                  </a:cubicBezTo>
                  <a:lnTo>
                    <a:pt x="0" y="64770"/>
                  </a:lnTo>
                  <a:cubicBezTo>
                    <a:pt x="0" y="28575"/>
                    <a:pt x="25718" y="0"/>
                    <a:pt x="57150" y="0"/>
                  </a:cubicBezTo>
                  <a:lnTo>
                    <a:pt x="57150" y="0"/>
                  </a:lnTo>
                  <a:cubicBezTo>
                    <a:pt x="88583" y="0"/>
                    <a:pt x="114300" y="29527"/>
                    <a:pt x="114300" y="64770"/>
                  </a:cubicBezTo>
                  <a:lnTo>
                    <a:pt x="114300" y="217170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DA9C0A-F61D-4411-AD9D-53432A38CA8B}"/>
                </a:ext>
              </a:extLst>
            </p:cNvPr>
            <p:cNvSpPr/>
            <p:nvPr/>
          </p:nvSpPr>
          <p:spPr>
            <a:xfrm>
              <a:off x="5920748" y="2546038"/>
              <a:ext cx="104775" cy="104775"/>
            </a:xfrm>
            <a:custGeom>
              <a:avLst/>
              <a:gdLst>
                <a:gd name="connsiteX0" fmla="*/ 112395 w 104775"/>
                <a:gd name="connsiteY0" fmla="*/ 56197 h 104775"/>
                <a:gd name="connsiteX1" fmla="*/ 56197 w 104775"/>
                <a:gd name="connsiteY1" fmla="*/ 112395 h 104775"/>
                <a:gd name="connsiteX2" fmla="*/ 0 w 104775"/>
                <a:gd name="connsiteY2" fmla="*/ 56197 h 104775"/>
                <a:gd name="connsiteX3" fmla="*/ 56197 w 104775"/>
                <a:gd name="connsiteY3" fmla="*/ 0 h 104775"/>
                <a:gd name="connsiteX4" fmla="*/ 112395 w 104775"/>
                <a:gd name="connsiteY4" fmla="*/ 5619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12395" y="56197"/>
                  </a:moveTo>
                  <a:cubicBezTo>
                    <a:pt x="112395" y="87630"/>
                    <a:pt x="86677" y="112395"/>
                    <a:pt x="56197" y="112395"/>
                  </a:cubicBezTo>
                  <a:cubicBezTo>
                    <a:pt x="25717" y="112395"/>
                    <a:pt x="0" y="86677"/>
                    <a:pt x="0" y="56197"/>
                  </a:cubicBezTo>
                  <a:cubicBezTo>
                    <a:pt x="0" y="24765"/>
                    <a:pt x="25717" y="0"/>
                    <a:pt x="56197" y="0"/>
                  </a:cubicBezTo>
                  <a:cubicBezTo>
                    <a:pt x="86677" y="0"/>
                    <a:pt x="112395" y="24765"/>
                    <a:pt x="112395" y="56197"/>
                  </a:cubicBez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5409190-09EF-485F-9D49-D67B3BCFE3BB}"/>
                </a:ext>
              </a:extLst>
            </p:cNvPr>
            <p:cNvSpPr/>
            <p:nvPr/>
          </p:nvSpPr>
          <p:spPr>
            <a:xfrm>
              <a:off x="5971408" y="2604941"/>
              <a:ext cx="133350" cy="95250"/>
            </a:xfrm>
            <a:custGeom>
              <a:avLst/>
              <a:gdLst>
                <a:gd name="connsiteX0" fmla="*/ 0 w 133350"/>
                <a:gd name="connsiteY0" fmla="*/ 30443 h 95250"/>
                <a:gd name="connsiteX1" fmla="*/ 15780 w 133350"/>
                <a:gd name="connsiteY1" fmla="*/ 0 h 95250"/>
                <a:gd name="connsiteX2" fmla="*/ 140933 w 133350"/>
                <a:gd name="connsiteY2" fmla="*/ 64874 h 95250"/>
                <a:gd name="connsiteX3" fmla="*/ 125153 w 133350"/>
                <a:gd name="connsiteY3" fmla="*/ 9531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95250">
                  <a:moveTo>
                    <a:pt x="0" y="30443"/>
                  </a:moveTo>
                  <a:lnTo>
                    <a:pt x="15780" y="0"/>
                  </a:lnTo>
                  <a:lnTo>
                    <a:pt x="140933" y="64874"/>
                  </a:lnTo>
                  <a:lnTo>
                    <a:pt x="125153" y="95317"/>
                  </a:ln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06E468F-4983-49AB-B117-E2F930FFACC6}"/>
                </a:ext>
              </a:extLst>
            </p:cNvPr>
            <p:cNvSpPr/>
            <p:nvPr/>
          </p:nvSpPr>
          <p:spPr>
            <a:xfrm>
              <a:off x="5895983" y="2107887"/>
              <a:ext cx="190500" cy="180975"/>
            </a:xfrm>
            <a:custGeom>
              <a:avLst/>
              <a:gdLst>
                <a:gd name="connsiteX0" fmla="*/ 97155 w 190500"/>
                <a:gd name="connsiteY0" fmla="*/ 184785 h 180975"/>
                <a:gd name="connsiteX1" fmla="*/ 193358 w 190500"/>
                <a:gd name="connsiteY1" fmla="*/ 88582 h 180975"/>
                <a:gd name="connsiteX2" fmla="*/ 138113 w 190500"/>
                <a:gd name="connsiteY2" fmla="*/ 1905 h 180975"/>
                <a:gd name="connsiteX3" fmla="*/ 121920 w 190500"/>
                <a:gd name="connsiteY3" fmla="*/ 0 h 180975"/>
                <a:gd name="connsiteX4" fmla="*/ 83820 w 190500"/>
                <a:gd name="connsiteY4" fmla="*/ 0 h 180975"/>
                <a:gd name="connsiteX5" fmla="*/ 32385 w 190500"/>
                <a:gd name="connsiteY5" fmla="*/ 16193 h 180975"/>
                <a:gd name="connsiteX6" fmla="*/ 0 w 190500"/>
                <a:gd name="connsiteY6" fmla="*/ 88582 h 180975"/>
                <a:gd name="connsiteX7" fmla="*/ 97155 w 190500"/>
                <a:gd name="connsiteY7" fmla="*/ 18478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80975">
                  <a:moveTo>
                    <a:pt x="97155" y="184785"/>
                  </a:moveTo>
                  <a:cubicBezTo>
                    <a:pt x="150495" y="184785"/>
                    <a:pt x="193358" y="141923"/>
                    <a:pt x="193358" y="88582"/>
                  </a:cubicBezTo>
                  <a:cubicBezTo>
                    <a:pt x="193358" y="50482"/>
                    <a:pt x="170497" y="17145"/>
                    <a:pt x="138113" y="1905"/>
                  </a:cubicBezTo>
                  <a:cubicBezTo>
                    <a:pt x="132397" y="953"/>
                    <a:pt x="127635" y="0"/>
                    <a:pt x="121920" y="0"/>
                  </a:cubicBezTo>
                  <a:lnTo>
                    <a:pt x="83820" y="0"/>
                  </a:lnTo>
                  <a:cubicBezTo>
                    <a:pt x="64770" y="0"/>
                    <a:pt x="46672" y="5715"/>
                    <a:pt x="32385" y="16193"/>
                  </a:cubicBezTo>
                  <a:cubicBezTo>
                    <a:pt x="12383" y="34290"/>
                    <a:pt x="0" y="60007"/>
                    <a:pt x="0" y="88582"/>
                  </a:cubicBezTo>
                  <a:cubicBezTo>
                    <a:pt x="953" y="140970"/>
                    <a:pt x="44767" y="184785"/>
                    <a:pt x="97155" y="184785"/>
                  </a:cubicBezTo>
                  <a:close/>
                </a:path>
              </a:pathLst>
            </a:custGeom>
            <a:solidFill>
              <a:srgbClr val="3F2CAF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4" name="Graphic 88">
              <a:extLst>
                <a:ext uri="{FF2B5EF4-FFF2-40B4-BE49-F238E27FC236}">
                  <a16:creationId xmlns:a16="http://schemas.microsoft.com/office/drawing/2014/main" id="{600E469C-E33B-41DA-AA61-C72CCD76E340}"/>
                </a:ext>
              </a:extLst>
            </p:cNvPr>
            <p:cNvGrpSpPr/>
            <p:nvPr/>
          </p:nvGrpSpPr>
          <p:grpSpPr>
            <a:xfrm>
              <a:off x="5858020" y="2597675"/>
              <a:ext cx="333271" cy="626544"/>
              <a:chOff x="5858011" y="2597669"/>
              <a:chExt cx="333270" cy="626543"/>
            </a:xfrm>
            <a:solidFill>
              <a:schemeClr val="accent1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55492A8-8954-48AC-AA7D-6F6B02CCE709}"/>
                  </a:ext>
                </a:extLst>
              </p:cNvPr>
              <p:cNvSpPr/>
              <p:nvPr/>
            </p:nvSpPr>
            <p:spPr>
              <a:xfrm>
                <a:off x="6006907" y="2758148"/>
                <a:ext cx="142875" cy="180975"/>
              </a:xfrm>
              <a:custGeom>
                <a:avLst/>
                <a:gdLst>
                  <a:gd name="connsiteX0" fmla="*/ 0 w 142875"/>
                  <a:gd name="connsiteY0" fmla="*/ 150395 h 180975"/>
                  <a:gd name="connsiteX1" fmla="*/ 93649 w 142875"/>
                  <a:gd name="connsiteY1" fmla="*/ 0 h 180975"/>
                  <a:gd name="connsiteX2" fmla="*/ 151059 w 142875"/>
                  <a:gd name="connsiteY2" fmla="*/ 35748 h 180975"/>
                  <a:gd name="connsiteX3" fmla="*/ 57409 w 142875"/>
                  <a:gd name="connsiteY3" fmla="*/ 18614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80975">
                    <a:moveTo>
                      <a:pt x="0" y="150395"/>
                    </a:moveTo>
                    <a:lnTo>
                      <a:pt x="93649" y="0"/>
                    </a:lnTo>
                    <a:lnTo>
                      <a:pt x="151059" y="35748"/>
                    </a:lnTo>
                    <a:lnTo>
                      <a:pt x="57409" y="186143"/>
                    </a:lnTo>
                    <a:close/>
                  </a:path>
                </a:pathLst>
              </a:custGeom>
              <a:solidFill>
                <a:srgbClr val="3F2CA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0B761D2-84A3-46FB-A18B-E54B27B5C1F6}"/>
                  </a:ext>
                </a:extLst>
              </p:cNvPr>
              <p:cNvSpPr/>
              <p:nvPr/>
            </p:nvSpPr>
            <p:spPr>
              <a:xfrm>
                <a:off x="5891212" y="3062287"/>
                <a:ext cx="66675" cy="161925"/>
              </a:xfrm>
              <a:custGeom>
                <a:avLst/>
                <a:gdLst>
                  <a:gd name="connsiteX0" fmla="*/ 0 w 66675"/>
                  <a:gd name="connsiteY0" fmla="*/ 0 h 161925"/>
                  <a:gd name="connsiteX1" fmla="*/ 67628 w 66675"/>
                  <a:gd name="connsiteY1" fmla="*/ 0 h 161925"/>
                  <a:gd name="connsiteX2" fmla="*/ 67628 w 66675"/>
                  <a:gd name="connsiteY2" fmla="*/ 166688 h 161925"/>
                  <a:gd name="connsiteX3" fmla="*/ 0 w 66675"/>
                  <a:gd name="connsiteY3" fmla="*/ 166688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61925">
                    <a:moveTo>
                      <a:pt x="0" y="0"/>
                    </a:moveTo>
                    <a:lnTo>
                      <a:pt x="67628" y="0"/>
                    </a:lnTo>
                    <a:lnTo>
                      <a:pt x="67628" y="166688"/>
                    </a:lnTo>
                    <a:lnTo>
                      <a:pt x="0" y="166688"/>
                    </a:lnTo>
                    <a:close/>
                  </a:path>
                </a:pathLst>
              </a:custGeom>
              <a:solidFill>
                <a:srgbClr val="3F2CA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EAD2316-D428-45F9-8355-5A4C90D2D386}"/>
                  </a:ext>
                </a:extLst>
              </p:cNvPr>
              <p:cNvSpPr/>
              <p:nvPr/>
            </p:nvSpPr>
            <p:spPr>
              <a:xfrm>
                <a:off x="5858011" y="2887163"/>
                <a:ext cx="238125" cy="257175"/>
              </a:xfrm>
              <a:custGeom>
                <a:avLst/>
                <a:gdLst>
                  <a:gd name="connsiteX0" fmla="*/ 203699 w 238125"/>
                  <a:gd name="connsiteY0" fmla="*/ 17962 h 257175"/>
                  <a:gd name="connsiteX1" fmla="*/ 202747 w 238125"/>
                  <a:gd name="connsiteY1" fmla="*/ 17009 h 257175"/>
                  <a:gd name="connsiteX2" fmla="*/ 83684 w 238125"/>
                  <a:gd name="connsiteY2" fmla="*/ 34154 h 257175"/>
                  <a:gd name="connsiteX3" fmla="*/ 17009 w 238125"/>
                  <a:gd name="connsiteY3" fmla="*/ 123689 h 257175"/>
                  <a:gd name="connsiteX4" fmla="*/ 34154 w 238125"/>
                  <a:gd name="connsiteY4" fmla="*/ 242752 h 257175"/>
                  <a:gd name="connsiteX5" fmla="*/ 35106 w 238125"/>
                  <a:gd name="connsiteY5" fmla="*/ 243704 h 257175"/>
                  <a:gd name="connsiteX6" fmla="*/ 154169 w 238125"/>
                  <a:gd name="connsiteY6" fmla="*/ 226559 h 257175"/>
                  <a:gd name="connsiteX7" fmla="*/ 220844 w 238125"/>
                  <a:gd name="connsiteY7" fmla="*/ 137024 h 257175"/>
                  <a:gd name="connsiteX8" fmla="*/ 203699 w 238125"/>
                  <a:gd name="connsiteY8" fmla="*/ 17962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125" h="257175">
                    <a:moveTo>
                      <a:pt x="203699" y="17962"/>
                    </a:moveTo>
                    <a:lnTo>
                      <a:pt x="202747" y="17009"/>
                    </a:lnTo>
                    <a:cubicBezTo>
                      <a:pt x="164647" y="-11566"/>
                      <a:pt x="111306" y="-2993"/>
                      <a:pt x="83684" y="34154"/>
                    </a:cubicBezTo>
                    <a:lnTo>
                      <a:pt x="17009" y="123689"/>
                    </a:lnTo>
                    <a:cubicBezTo>
                      <a:pt x="-11566" y="161789"/>
                      <a:pt x="-2994" y="215129"/>
                      <a:pt x="34154" y="242752"/>
                    </a:cubicBezTo>
                    <a:lnTo>
                      <a:pt x="35106" y="243704"/>
                    </a:lnTo>
                    <a:cubicBezTo>
                      <a:pt x="73206" y="272279"/>
                      <a:pt x="126547" y="263707"/>
                      <a:pt x="154169" y="226559"/>
                    </a:cubicBezTo>
                    <a:lnTo>
                      <a:pt x="220844" y="137024"/>
                    </a:lnTo>
                    <a:cubicBezTo>
                      <a:pt x="249419" y="98924"/>
                      <a:pt x="241799" y="45584"/>
                      <a:pt x="203699" y="179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3" name="Graphic 88">
                <a:extLst>
                  <a:ext uri="{FF2B5EF4-FFF2-40B4-BE49-F238E27FC236}">
                    <a16:creationId xmlns:a16="http://schemas.microsoft.com/office/drawing/2014/main" id="{3A987334-9166-46F5-9BF8-C703C98626F1}"/>
                  </a:ext>
                </a:extLst>
              </p:cNvPr>
              <p:cNvGrpSpPr/>
              <p:nvPr/>
            </p:nvGrpSpPr>
            <p:grpSpPr>
              <a:xfrm>
                <a:off x="5934106" y="2597669"/>
                <a:ext cx="257175" cy="228600"/>
                <a:chOff x="5934106" y="2597669"/>
                <a:chExt cx="257175" cy="228600"/>
              </a:xfrm>
              <a:solidFill>
                <a:schemeClr val="accent1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508F3BE8-0EB2-47F7-800B-B82D91D10857}"/>
                    </a:ext>
                  </a:extLst>
                </p:cNvPr>
                <p:cNvSpPr/>
                <p:nvPr/>
              </p:nvSpPr>
              <p:spPr>
                <a:xfrm>
                  <a:off x="5934106" y="2597669"/>
                  <a:ext cx="257175" cy="228600"/>
                </a:xfrm>
                <a:custGeom>
                  <a:avLst/>
                  <a:gdLst>
                    <a:gd name="connsiteX0" fmla="*/ 240951 w 257175"/>
                    <a:gd name="connsiteY0" fmla="*/ 202680 h 228600"/>
                    <a:gd name="connsiteX1" fmla="*/ 239998 w 257175"/>
                    <a:gd name="connsiteY1" fmla="*/ 203633 h 228600"/>
                    <a:gd name="connsiteX2" fmla="*/ 129508 w 257175"/>
                    <a:gd name="connsiteY2" fmla="*/ 212205 h 228600"/>
                    <a:gd name="connsiteX3" fmla="*/ 22828 w 257175"/>
                    <a:gd name="connsiteY3" fmla="*/ 120765 h 228600"/>
                    <a:gd name="connsiteX4" fmla="*/ 35211 w 257175"/>
                    <a:gd name="connsiteY4" fmla="*/ 14085 h 228600"/>
                    <a:gd name="connsiteX5" fmla="*/ 38068 w 257175"/>
                    <a:gd name="connsiteY5" fmla="*/ 12180 h 228600"/>
                    <a:gd name="connsiteX6" fmla="*/ 155226 w 257175"/>
                    <a:gd name="connsiteY6" fmla="*/ 25515 h 228600"/>
                    <a:gd name="connsiteX7" fmla="*/ 232378 w 257175"/>
                    <a:gd name="connsiteY7" fmla="*/ 92190 h 228600"/>
                    <a:gd name="connsiteX8" fmla="*/ 240951 w 257175"/>
                    <a:gd name="connsiteY8" fmla="*/ 20268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7175" h="228600">
                      <a:moveTo>
                        <a:pt x="240951" y="202680"/>
                      </a:moveTo>
                      <a:lnTo>
                        <a:pt x="239998" y="203633"/>
                      </a:lnTo>
                      <a:cubicBezTo>
                        <a:pt x="211423" y="236970"/>
                        <a:pt x="161893" y="240780"/>
                        <a:pt x="129508" y="212205"/>
                      </a:cubicBezTo>
                      <a:lnTo>
                        <a:pt x="22828" y="120765"/>
                      </a:lnTo>
                      <a:cubicBezTo>
                        <a:pt x="-12414" y="91238"/>
                        <a:pt x="-5747" y="35040"/>
                        <a:pt x="35211" y="14085"/>
                      </a:cubicBezTo>
                      <a:lnTo>
                        <a:pt x="38068" y="12180"/>
                      </a:lnTo>
                      <a:cubicBezTo>
                        <a:pt x="76168" y="-7822"/>
                        <a:pt x="122841" y="-3060"/>
                        <a:pt x="155226" y="25515"/>
                      </a:cubicBezTo>
                      <a:lnTo>
                        <a:pt x="232378" y="92190"/>
                      </a:lnTo>
                      <a:cubicBezTo>
                        <a:pt x="265716" y="119813"/>
                        <a:pt x="269526" y="170295"/>
                        <a:pt x="240951" y="2026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FC935D8-9617-4DFB-8919-9044BDB23B37}"/>
                    </a:ext>
                  </a:extLst>
                </p:cNvPr>
                <p:cNvSpPr/>
                <p:nvPr/>
              </p:nvSpPr>
              <p:spPr>
                <a:xfrm>
                  <a:off x="6014808" y="2658427"/>
                  <a:ext cx="161925" cy="142875"/>
                </a:xfrm>
                <a:custGeom>
                  <a:avLst/>
                  <a:gdLst>
                    <a:gd name="connsiteX0" fmla="*/ 19050 w 161925"/>
                    <a:gd name="connsiteY0" fmla="*/ 0 h 142875"/>
                    <a:gd name="connsiteX1" fmla="*/ 0 w 161925"/>
                    <a:gd name="connsiteY1" fmla="*/ 21908 h 142875"/>
                    <a:gd name="connsiteX2" fmla="*/ 150495 w 161925"/>
                    <a:gd name="connsiteY2" fmla="*/ 151448 h 142875"/>
                    <a:gd name="connsiteX3" fmla="*/ 158115 w 161925"/>
                    <a:gd name="connsiteY3" fmla="*/ 143827 h 142875"/>
                    <a:gd name="connsiteX4" fmla="*/ 159067 w 161925"/>
                    <a:gd name="connsiteY4" fmla="*/ 142875 h 142875"/>
                    <a:gd name="connsiteX5" fmla="*/ 168592 w 161925"/>
                    <a:gd name="connsiteY5" fmla="*/ 129540 h 142875"/>
                    <a:gd name="connsiteX6" fmla="*/ 19050 w 161925"/>
                    <a:gd name="connsiteY6" fmla="*/ 0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925" h="142875">
                      <a:moveTo>
                        <a:pt x="19050" y="0"/>
                      </a:moveTo>
                      <a:lnTo>
                        <a:pt x="0" y="21908"/>
                      </a:lnTo>
                      <a:lnTo>
                        <a:pt x="150495" y="151448"/>
                      </a:lnTo>
                      <a:cubicBezTo>
                        <a:pt x="153353" y="148590"/>
                        <a:pt x="156210" y="146685"/>
                        <a:pt x="158115" y="143827"/>
                      </a:cubicBezTo>
                      <a:lnTo>
                        <a:pt x="159067" y="142875"/>
                      </a:lnTo>
                      <a:cubicBezTo>
                        <a:pt x="162878" y="139065"/>
                        <a:pt x="165735" y="134302"/>
                        <a:pt x="168592" y="129540"/>
                      </a:cubicBezTo>
                      <a:lnTo>
                        <a:pt x="1905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accent4">
                        <a:lumMod val="75000"/>
                      </a:schemeClr>
                    </a:gs>
                    <a:gs pos="0">
                      <a:schemeClr val="accent4"/>
                    </a:gs>
                  </a:gsLst>
                  <a:lin ang="81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68D2B74-9445-487D-BA89-09DB1248399F}"/>
                  </a:ext>
                </a:extLst>
              </p:cNvPr>
              <p:cNvSpPr/>
              <p:nvPr/>
            </p:nvSpPr>
            <p:spPr>
              <a:xfrm>
                <a:off x="5849302" y="3206115"/>
                <a:ext cx="257175" cy="38100"/>
              </a:xfrm>
              <a:custGeom>
                <a:avLst/>
                <a:gdLst>
                  <a:gd name="connsiteX0" fmla="*/ 240982 w 257175"/>
                  <a:gd name="connsiteY0" fmla="*/ 45720 h 38100"/>
                  <a:gd name="connsiteX1" fmla="*/ 22860 w 257175"/>
                  <a:gd name="connsiteY1" fmla="*/ 45720 h 38100"/>
                  <a:gd name="connsiteX2" fmla="*/ 0 w 257175"/>
                  <a:gd name="connsiteY2" fmla="*/ 22860 h 38100"/>
                  <a:gd name="connsiteX3" fmla="*/ 0 w 257175"/>
                  <a:gd name="connsiteY3" fmla="*/ 22860 h 38100"/>
                  <a:gd name="connsiteX4" fmla="*/ 22860 w 257175"/>
                  <a:gd name="connsiteY4" fmla="*/ 0 h 38100"/>
                  <a:gd name="connsiteX5" fmla="*/ 240982 w 257175"/>
                  <a:gd name="connsiteY5" fmla="*/ 0 h 38100"/>
                  <a:gd name="connsiteX6" fmla="*/ 263842 w 257175"/>
                  <a:gd name="connsiteY6" fmla="*/ 22860 h 38100"/>
                  <a:gd name="connsiteX7" fmla="*/ 263842 w 257175"/>
                  <a:gd name="connsiteY7" fmla="*/ 22860 h 38100"/>
                  <a:gd name="connsiteX8" fmla="*/ 240982 w 257175"/>
                  <a:gd name="connsiteY8" fmla="*/ 4572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7175" h="38100">
                    <a:moveTo>
                      <a:pt x="240982" y="45720"/>
                    </a:moveTo>
                    <a:lnTo>
                      <a:pt x="22860" y="45720"/>
                    </a:lnTo>
                    <a:cubicBezTo>
                      <a:pt x="10477" y="45720"/>
                      <a:pt x="0" y="35242"/>
                      <a:pt x="0" y="22860"/>
                    </a:cubicBezTo>
                    <a:lnTo>
                      <a:pt x="0" y="22860"/>
                    </a:lnTo>
                    <a:cubicBezTo>
                      <a:pt x="0" y="10477"/>
                      <a:pt x="10477" y="0"/>
                      <a:pt x="22860" y="0"/>
                    </a:cubicBezTo>
                    <a:lnTo>
                      <a:pt x="240982" y="0"/>
                    </a:lnTo>
                    <a:cubicBezTo>
                      <a:pt x="253365" y="0"/>
                      <a:pt x="263842" y="10477"/>
                      <a:pt x="263842" y="22860"/>
                    </a:cubicBezTo>
                    <a:lnTo>
                      <a:pt x="263842" y="22860"/>
                    </a:lnTo>
                    <a:cubicBezTo>
                      <a:pt x="263842" y="35242"/>
                      <a:pt x="253365" y="45720"/>
                      <a:pt x="240982" y="457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5" name="Graphic 88">
              <a:extLst>
                <a:ext uri="{FF2B5EF4-FFF2-40B4-BE49-F238E27FC236}">
                  <a16:creationId xmlns:a16="http://schemas.microsoft.com/office/drawing/2014/main" id="{3DED8D87-470A-4538-83C1-B0972B12091F}"/>
                </a:ext>
              </a:extLst>
            </p:cNvPr>
            <p:cNvGrpSpPr/>
            <p:nvPr/>
          </p:nvGrpSpPr>
          <p:grpSpPr>
            <a:xfrm>
              <a:off x="5925510" y="2077406"/>
              <a:ext cx="276225" cy="161925"/>
              <a:chOff x="5925502" y="2077402"/>
              <a:chExt cx="276225" cy="161925"/>
            </a:xfrm>
            <a:solidFill>
              <a:schemeClr val="accent1"/>
            </a:solidFill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07A38CE-7DF1-4389-9615-3F114AC01678}"/>
                  </a:ext>
                </a:extLst>
              </p:cNvPr>
              <p:cNvSpPr/>
              <p:nvPr/>
            </p:nvSpPr>
            <p:spPr>
              <a:xfrm>
                <a:off x="5925502" y="2077402"/>
                <a:ext cx="276225" cy="161925"/>
              </a:xfrm>
              <a:custGeom>
                <a:avLst/>
                <a:gdLst>
                  <a:gd name="connsiteX0" fmla="*/ 202882 w 276225"/>
                  <a:gd name="connsiteY0" fmla="*/ 163830 h 161925"/>
                  <a:gd name="connsiteX1" fmla="*/ 81915 w 276225"/>
                  <a:gd name="connsiteY1" fmla="*/ 164783 h 161925"/>
                  <a:gd name="connsiteX2" fmla="*/ 0 w 276225"/>
                  <a:gd name="connsiteY2" fmla="*/ 84773 h 161925"/>
                  <a:gd name="connsiteX3" fmla="*/ 0 w 276225"/>
                  <a:gd name="connsiteY3" fmla="*/ 82868 h 161925"/>
                  <a:gd name="connsiteX4" fmla="*/ 80010 w 276225"/>
                  <a:gd name="connsiteY4" fmla="*/ 953 h 161925"/>
                  <a:gd name="connsiteX5" fmla="*/ 199072 w 276225"/>
                  <a:gd name="connsiteY5" fmla="*/ 0 h 161925"/>
                  <a:gd name="connsiteX6" fmla="*/ 277177 w 276225"/>
                  <a:gd name="connsiteY6" fmla="*/ 76200 h 161925"/>
                  <a:gd name="connsiteX7" fmla="*/ 277177 w 276225"/>
                  <a:gd name="connsiteY7" fmla="*/ 88583 h 161925"/>
                  <a:gd name="connsiteX8" fmla="*/ 202882 w 276225"/>
                  <a:gd name="connsiteY8" fmla="*/ 16383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161925">
                    <a:moveTo>
                      <a:pt x="202882" y="163830"/>
                    </a:moveTo>
                    <a:lnTo>
                      <a:pt x="81915" y="164783"/>
                    </a:lnTo>
                    <a:cubicBezTo>
                      <a:pt x="37147" y="164783"/>
                      <a:pt x="0" y="129540"/>
                      <a:pt x="0" y="84773"/>
                    </a:cubicBezTo>
                    <a:lnTo>
                      <a:pt x="0" y="82868"/>
                    </a:lnTo>
                    <a:cubicBezTo>
                      <a:pt x="0" y="38100"/>
                      <a:pt x="35242" y="953"/>
                      <a:pt x="80010" y="953"/>
                    </a:cubicBezTo>
                    <a:lnTo>
                      <a:pt x="199072" y="0"/>
                    </a:lnTo>
                    <a:cubicBezTo>
                      <a:pt x="241935" y="0"/>
                      <a:pt x="276225" y="33338"/>
                      <a:pt x="277177" y="76200"/>
                    </a:cubicBezTo>
                    <a:lnTo>
                      <a:pt x="277177" y="88583"/>
                    </a:lnTo>
                    <a:cubicBezTo>
                      <a:pt x="277177" y="129540"/>
                      <a:pt x="243840" y="162878"/>
                      <a:pt x="202882" y="163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ECE5A0B-B85C-46B4-BC7F-FCBBE2C6F7E1}"/>
                  </a:ext>
                </a:extLst>
              </p:cNvPr>
              <p:cNvSpPr/>
              <p:nvPr/>
            </p:nvSpPr>
            <p:spPr>
              <a:xfrm>
                <a:off x="6020523" y="2077402"/>
                <a:ext cx="85725" cy="123825"/>
              </a:xfrm>
              <a:custGeom>
                <a:avLst/>
                <a:gdLst>
                  <a:gd name="connsiteX0" fmla="*/ 46672 w 85725"/>
                  <a:gd name="connsiteY0" fmla="*/ 129540 h 123825"/>
                  <a:gd name="connsiteX1" fmla="*/ 46672 w 85725"/>
                  <a:gd name="connsiteY1" fmla="*/ 129540 h 123825"/>
                  <a:gd name="connsiteX2" fmla="*/ 91440 w 85725"/>
                  <a:gd name="connsiteY2" fmla="*/ 84773 h 123825"/>
                  <a:gd name="connsiteX3" fmla="*/ 90488 w 85725"/>
                  <a:gd name="connsiteY3" fmla="*/ 0 h 123825"/>
                  <a:gd name="connsiteX4" fmla="*/ 0 w 85725"/>
                  <a:gd name="connsiteY4" fmla="*/ 953 h 123825"/>
                  <a:gd name="connsiteX5" fmla="*/ 952 w 85725"/>
                  <a:gd name="connsiteY5" fmla="*/ 85725 h 123825"/>
                  <a:gd name="connsiteX6" fmla="*/ 46672 w 85725"/>
                  <a:gd name="connsiteY6" fmla="*/ 12954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725" h="123825">
                    <a:moveTo>
                      <a:pt x="46672" y="129540"/>
                    </a:moveTo>
                    <a:lnTo>
                      <a:pt x="46672" y="129540"/>
                    </a:lnTo>
                    <a:cubicBezTo>
                      <a:pt x="72390" y="129540"/>
                      <a:pt x="92392" y="109538"/>
                      <a:pt x="91440" y="84773"/>
                    </a:cubicBezTo>
                    <a:lnTo>
                      <a:pt x="90488" y="0"/>
                    </a:lnTo>
                    <a:lnTo>
                      <a:pt x="0" y="953"/>
                    </a:lnTo>
                    <a:lnTo>
                      <a:pt x="952" y="85725"/>
                    </a:lnTo>
                    <a:cubicBezTo>
                      <a:pt x="1905" y="109538"/>
                      <a:pt x="21907" y="129540"/>
                      <a:pt x="46672" y="12954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81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864920E-0DF7-4183-AD3C-A56E022D947F}"/>
                </a:ext>
              </a:extLst>
            </p:cNvPr>
            <p:cNvSpPr/>
            <p:nvPr/>
          </p:nvSpPr>
          <p:spPr>
            <a:xfrm>
              <a:off x="5861689" y="1711645"/>
              <a:ext cx="219075" cy="342900"/>
            </a:xfrm>
            <a:custGeom>
              <a:avLst/>
              <a:gdLst>
                <a:gd name="connsiteX0" fmla="*/ 160973 w 219075"/>
                <a:gd name="connsiteY0" fmla="*/ 342900 h 342900"/>
                <a:gd name="connsiteX1" fmla="*/ 64770 w 219075"/>
                <a:gd name="connsiteY1" fmla="*/ 342900 h 342900"/>
                <a:gd name="connsiteX2" fmla="*/ 0 w 219075"/>
                <a:gd name="connsiteY2" fmla="*/ 278130 h 342900"/>
                <a:gd name="connsiteX3" fmla="*/ 0 w 219075"/>
                <a:gd name="connsiteY3" fmla="*/ 64770 h 342900"/>
                <a:gd name="connsiteX4" fmla="*/ 64770 w 219075"/>
                <a:gd name="connsiteY4" fmla="*/ 0 h 342900"/>
                <a:gd name="connsiteX5" fmla="*/ 160973 w 219075"/>
                <a:gd name="connsiteY5" fmla="*/ 0 h 342900"/>
                <a:gd name="connsiteX6" fmla="*/ 225743 w 219075"/>
                <a:gd name="connsiteY6" fmla="*/ 64770 h 342900"/>
                <a:gd name="connsiteX7" fmla="*/ 225743 w 219075"/>
                <a:gd name="connsiteY7" fmla="*/ 278130 h 342900"/>
                <a:gd name="connsiteX8" fmla="*/ 160973 w 219075"/>
                <a:gd name="connsiteY8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342900">
                  <a:moveTo>
                    <a:pt x="160973" y="342900"/>
                  </a:moveTo>
                  <a:lnTo>
                    <a:pt x="64770" y="342900"/>
                  </a:lnTo>
                  <a:cubicBezTo>
                    <a:pt x="28575" y="342900"/>
                    <a:pt x="0" y="313373"/>
                    <a:pt x="0" y="278130"/>
                  </a:cubicBezTo>
                  <a:lnTo>
                    <a:pt x="0" y="64770"/>
                  </a:lnTo>
                  <a:cubicBezTo>
                    <a:pt x="0" y="28575"/>
                    <a:pt x="29528" y="0"/>
                    <a:pt x="64770" y="0"/>
                  </a:cubicBezTo>
                  <a:lnTo>
                    <a:pt x="160973" y="0"/>
                  </a:lnTo>
                  <a:cubicBezTo>
                    <a:pt x="197168" y="0"/>
                    <a:pt x="225743" y="29528"/>
                    <a:pt x="225743" y="64770"/>
                  </a:cubicBezTo>
                  <a:lnTo>
                    <a:pt x="225743" y="278130"/>
                  </a:lnTo>
                  <a:cubicBezTo>
                    <a:pt x="226695" y="313373"/>
                    <a:pt x="197168" y="342900"/>
                    <a:pt x="160973" y="3429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E7DDC62-A1BB-4614-8558-0C130227BB14}"/>
                </a:ext>
              </a:extLst>
            </p:cNvPr>
            <p:cNvSpPr/>
            <p:nvPr/>
          </p:nvSpPr>
          <p:spPr>
            <a:xfrm>
              <a:off x="5939790" y="1806892"/>
              <a:ext cx="66675" cy="152400"/>
            </a:xfrm>
            <a:custGeom>
              <a:avLst/>
              <a:gdLst>
                <a:gd name="connsiteX0" fmla="*/ 38100 w 66675"/>
                <a:gd name="connsiteY0" fmla="*/ 159068 h 152400"/>
                <a:gd name="connsiteX1" fmla="*/ 38100 w 66675"/>
                <a:gd name="connsiteY1" fmla="*/ 159068 h 152400"/>
                <a:gd name="connsiteX2" fmla="*/ 0 w 66675"/>
                <a:gd name="connsiteY2" fmla="*/ 121920 h 152400"/>
                <a:gd name="connsiteX3" fmla="*/ 0 w 66675"/>
                <a:gd name="connsiteY3" fmla="*/ 37147 h 152400"/>
                <a:gd name="connsiteX4" fmla="*/ 37147 w 66675"/>
                <a:gd name="connsiteY4" fmla="*/ 0 h 152400"/>
                <a:gd name="connsiteX5" fmla="*/ 38100 w 66675"/>
                <a:gd name="connsiteY5" fmla="*/ 0 h 152400"/>
                <a:gd name="connsiteX6" fmla="*/ 75247 w 66675"/>
                <a:gd name="connsiteY6" fmla="*/ 37147 h 152400"/>
                <a:gd name="connsiteX7" fmla="*/ 75247 w 66675"/>
                <a:gd name="connsiteY7" fmla="*/ 121920 h 152400"/>
                <a:gd name="connsiteX8" fmla="*/ 38100 w 66675"/>
                <a:gd name="connsiteY8" fmla="*/ 15906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52400">
                  <a:moveTo>
                    <a:pt x="38100" y="159068"/>
                  </a:moveTo>
                  <a:lnTo>
                    <a:pt x="38100" y="159068"/>
                  </a:lnTo>
                  <a:cubicBezTo>
                    <a:pt x="16192" y="159068"/>
                    <a:pt x="0" y="141923"/>
                    <a:pt x="0" y="121920"/>
                  </a:cubicBezTo>
                  <a:lnTo>
                    <a:pt x="0" y="37147"/>
                  </a:lnTo>
                  <a:cubicBezTo>
                    <a:pt x="0" y="16192"/>
                    <a:pt x="17145" y="0"/>
                    <a:pt x="37147" y="0"/>
                  </a:cubicBezTo>
                  <a:lnTo>
                    <a:pt x="38100" y="0"/>
                  </a:lnTo>
                  <a:cubicBezTo>
                    <a:pt x="59055" y="0"/>
                    <a:pt x="75247" y="17145"/>
                    <a:pt x="75247" y="37147"/>
                  </a:cubicBezTo>
                  <a:lnTo>
                    <a:pt x="75247" y="121920"/>
                  </a:lnTo>
                  <a:cubicBezTo>
                    <a:pt x="75247" y="141923"/>
                    <a:pt x="59055" y="159068"/>
                    <a:pt x="38100" y="159068"/>
                  </a:cubicBezTo>
                  <a:close/>
                </a:path>
              </a:pathLst>
            </a:custGeom>
            <a:solidFill>
              <a:srgbClr val="3F2C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6" name="Rectangle 2">
            <a:extLst>
              <a:ext uri="{FF2B5EF4-FFF2-40B4-BE49-F238E27FC236}">
                <a16:creationId xmlns:a16="http://schemas.microsoft.com/office/drawing/2014/main" id="{E00480A8-96E8-40DB-9E57-0AA2C30B0804}"/>
              </a:ext>
            </a:extLst>
          </p:cNvPr>
          <p:cNvSpPr/>
          <p:nvPr/>
        </p:nvSpPr>
        <p:spPr>
          <a:xfrm>
            <a:off x="3314701" y="182237"/>
            <a:ext cx="55625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Five Dimensions of Interaction Design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7DE27-BCAA-85B1-2DA0-0CA2593CD440}"/>
              </a:ext>
            </a:extLst>
          </p:cNvPr>
          <p:cNvGrpSpPr/>
          <p:nvPr/>
        </p:nvGrpSpPr>
        <p:grpSpPr>
          <a:xfrm>
            <a:off x="3920496" y="1472155"/>
            <a:ext cx="4321838" cy="4810966"/>
            <a:chOff x="3816797" y="1472343"/>
            <a:chExt cx="4584600" cy="481096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8155AFA-B453-058E-90DC-A2490DF7DFEF}"/>
                </a:ext>
              </a:extLst>
            </p:cNvPr>
            <p:cNvGrpSpPr/>
            <p:nvPr/>
          </p:nvGrpSpPr>
          <p:grpSpPr>
            <a:xfrm>
              <a:off x="3833258" y="1472343"/>
              <a:ext cx="4568139" cy="804847"/>
              <a:chOff x="5176556" y="3432479"/>
              <a:chExt cx="4682366" cy="949446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823E8C4D-75A5-C1DC-A974-F2171B7DEBC3}"/>
                  </a:ext>
                </a:extLst>
              </p:cNvPr>
              <p:cNvSpPr/>
              <p:nvPr/>
            </p:nvSpPr>
            <p:spPr>
              <a:xfrm>
                <a:off x="5176556" y="3432479"/>
                <a:ext cx="4682366" cy="949446"/>
              </a:xfrm>
              <a:prstGeom prst="roundRect">
                <a:avLst>
                  <a:gd name="adj" fmla="val 30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87400" dist="355600" dir="5400000" sx="87000" sy="87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D99E11E-427C-6EEE-A139-26904D53EA05}"/>
                  </a:ext>
                </a:extLst>
              </p:cNvPr>
              <p:cNvSpPr txBox="1"/>
              <p:nvPr/>
            </p:nvSpPr>
            <p:spPr>
              <a:xfrm>
                <a:off x="6251290" y="3729529"/>
                <a:ext cx="3200401" cy="41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Word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8DBC609-6AEC-8B5E-513D-27913ACB2327}"/>
                  </a:ext>
                </a:extLst>
              </p:cNvPr>
              <p:cNvGrpSpPr/>
              <p:nvPr/>
            </p:nvGrpSpPr>
            <p:grpSpPr>
              <a:xfrm>
                <a:off x="5446373" y="3602840"/>
                <a:ext cx="747322" cy="624278"/>
                <a:chOff x="1466405" y="3116861"/>
                <a:chExt cx="747322" cy="624278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EE4A4521-55D1-95F9-633B-90DBA5186F80}"/>
                    </a:ext>
                  </a:extLst>
                </p:cNvPr>
                <p:cNvSpPr/>
                <p:nvPr/>
              </p:nvSpPr>
              <p:spPr>
                <a:xfrm>
                  <a:off x="1524000" y="3116861"/>
                  <a:ext cx="624278" cy="624278"/>
                </a:xfrm>
                <a:prstGeom prst="ellipse">
                  <a:avLst/>
                </a:prstGeom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1"/>
                    </a:gs>
                  </a:gsLst>
                  <a:lin ang="9000000" scaled="0"/>
                </a:gradFill>
                <a:ln w="12700" cap="rnd">
                  <a:noFill/>
                  <a:prstDash val="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35739F8-F647-D5B8-92DC-4305D9509229}"/>
                    </a:ext>
                  </a:extLst>
                </p:cNvPr>
                <p:cNvSpPr txBox="1"/>
                <p:nvPr/>
              </p:nvSpPr>
              <p:spPr>
                <a:xfrm>
                  <a:off x="1466405" y="3203474"/>
                  <a:ext cx="747322" cy="433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rPr>
                    <a:t>1D</a:t>
                  </a:r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82F153-C381-7DC1-4F85-2FEF45833B0F}"/>
                </a:ext>
              </a:extLst>
            </p:cNvPr>
            <p:cNvGrpSpPr/>
            <p:nvPr/>
          </p:nvGrpSpPr>
          <p:grpSpPr>
            <a:xfrm>
              <a:off x="3833257" y="2479585"/>
              <a:ext cx="4568139" cy="804847"/>
              <a:chOff x="5176556" y="3432479"/>
              <a:chExt cx="4682366" cy="947015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8182922B-BF7C-1E24-FAA2-4379FE8975B4}"/>
                  </a:ext>
                </a:extLst>
              </p:cNvPr>
              <p:cNvSpPr/>
              <p:nvPr/>
            </p:nvSpPr>
            <p:spPr>
              <a:xfrm>
                <a:off x="5176556" y="3432479"/>
                <a:ext cx="4682366" cy="947015"/>
              </a:xfrm>
              <a:prstGeom prst="roundRect">
                <a:avLst>
                  <a:gd name="adj" fmla="val 30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87400" dist="355600" dir="5400000" sx="87000" sy="87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3BAA43D-6077-2543-28DF-ED6BFA3D6C66}"/>
                  </a:ext>
                </a:extLst>
              </p:cNvPr>
              <p:cNvSpPr txBox="1"/>
              <p:nvPr/>
            </p:nvSpPr>
            <p:spPr>
              <a:xfrm>
                <a:off x="6251290" y="3729529"/>
                <a:ext cx="3200401" cy="41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Visual Factors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25BACC2-C985-78E0-7D8D-29A6032C83D7}"/>
                  </a:ext>
                </a:extLst>
              </p:cNvPr>
              <p:cNvGrpSpPr/>
              <p:nvPr/>
            </p:nvGrpSpPr>
            <p:grpSpPr>
              <a:xfrm>
                <a:off x="5446373" y="3602840"/>
                <a:ext cx="747322" cy="624278"/>
                <a:chOff x="1466405" y="3116861"/>
                <a:chExt cx="747322" cy="624278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AD54B460-CB3C-D7E7-77ED-7B2F2DB2507D}"/>
                    </a:ext>
                  </a:extLst>
                </p:cNvPr>
                <p:cNvSpPr/>
                <p:nvPr/>
              </p:nvSpPr>
              <p:spPr>
                <a:xfrm>
                  <a:off x="1524000" y="3116861"/>
                  <a:ext cx="624278" cy="624278"/>
                </a:xfrm>
                <a:prstGeom prst="ellipse">
                  <a:avLst/>
                </a:prstGeom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1"/>
                    </a:gs>
                  </a:gsLst>
                  <a:lin ang="9000000" scaled="0"/>
                </a:gradFill>
                <a:ln w="12700" cap="rnd">
                  <a:noFill/>
                  <a:prstDash val="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4F69152-860D-60F4-230C-17BDF7089FFD}"/>
                    </a:ext>
                  </a:extLst>
                </p:cNvPr>
                <p:cNvSpPr txBox="1"/>
                <p:nvPr/>
              </p:nvSpPr>
              <p:spPr>
                <a:xfrm>
                  <a:off x="1466405" y="3203474"/>
                  <a:ext cx="747322" cy="433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rPr>
                    <a:t>2D</a:t>
                  </a:r>
                </a:p>
              </p:txBody>
            </p: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256D195-F2C5-DA60-549F-D1769E1BFD8F}"/>
                </a:ext>
              </a:extLst>
            </p:cNvPr>
            <p:cNvGrpSpPr/>
            <p:nvPr/>
          </p:nvGrpSpPr>
          <p:grpSpPr>
            <a:xfrm>
              <a:off x="3816797" y="3493552"/>
              <a:ext cx="4568139" cy="804847"/>
              <a:chOff x="5176556" y="3432479"/>
              <a:chExt cx="4682366" cy="947015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F40AF26F-19BC-87B3-EB49-855778882713}"/>
                  </a:ext>
                </a:extLst>
              </p:cNvPr>
              <p:cNvSpPr/>
              <p:nvPr/>
            </p:nvSpPr>
            <p:spPr>
              <a:xfrm>
                <a:off x="5176556" y="3432479"/>
                <a:ext cx="4682366" cy="947015"/>
              </a:xfrm>
              <a:prstGeom prst="roundRect">
                <a:avLst>
                  <a:gd name="adj" fmla="val 30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87400" dist="355600" dir="5400000" sx="87000" sy="87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07658FA-E5E3-7A5E-F94A-52EAC6AF2860}"/>
                  </a:ext>
                </a:extLst>
              </p:cNvPr>
              <p:cNvSpPr txBox="1"/>
              <p:nvPr/>
            </p:nvSpPr>
            <p:spPr>
              <a:xfrm>
                <a:off x="6251290" y="3729529"/>
                <a:ext cx="3200401" cy="41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Physical and Space</a:t>
                </a:r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324A1DD-00F6-3A74-88A5-599B66EA8057}"/>
                  </a:ext>
                </a:extLst>
              </p:cNvPr>
              <p:cNvGrpSpPr/>
              <p:nvPr/>
            </p:nvGrpSpPr>
            <p:grpSpPr>
              <a:xfrm>
                <a:off x="5446373" y="3602840"/>
                <a:ext cx="747322" cy="624278"/>
                <a:chOff x="1466405" y="3116861"/>
                <a:chExt cx="747322" cy="624278"/>
              </a:xfrm>
            </p:grpSpPr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A4812CE2-010E-4FBC-A072-F728877C3784}"/>
                    </a:ext>
                  </a:extLst>
                </p:cNvPr>
                <p:cNvSpPr/>
                <p:nvPr/>
              </p:nvSpPr>
              <p:spPr>
                <a:xfrm>
                  <a:off x="1524000" y="3116861"/>
                  <a:ext cx="624278" cy="624278"/>
                </a:xfrm>
                <a:prstGeom prst="ellipse">
                  <a:avLst/>
                </a:prstGeom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1"/>
                    </a:gs>
                  </a:gsLst>
                  <a:lin ang="9000000" scaled="0"/>
                </a:gradFill>
                <a:ln w="12700" cap="rnd">
                  <a:noFill/>
                  <a:prstDash val="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BFA577E-B622-F4DD-D16C-0574D85EF95F}"/>
                    </a:ext>
                  </a:extLst>
                </p:cNvPr>
                <p:cNvSpPr txBox="1"/>
                <p:nvPr/>
              </p:nvSpPr>
              <p:spPr>
                <a:xfrm>
                  <a:off x="1466405" y="3203473"/>
                  <a:ext cx="747322" cy="470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rPr>
                    <a:t>3D</a:t>
                  </a:r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6138CFE-4FA5-6ADC-D0D0-28E8EE0BA34F}"/>
                </a:ext>
              </a:extLst>
            </p:cNvPr>
            <p:cNvGrpSpPr/>
            <p:nvPr/>
          </p:nvGrpSpPr>
          <p:grpSpPr>
            <a:xfrm>
              <a:off x="3821717" y="4481476"/>
              <a:ext cx="4568139" cy="803095"/>
              <a:chOff x="5176556" y="3432479"/>
              <a:chExt cx="4682366" cy="947015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313EF68D-2F72-6E8E-07E7-1A561F12F68B}"/>
                  </a:ext>
                </a:extLst>
              </p:cNvPr>
              <p:cNvSpPr/>
              <p:nvPr/>
            </p:nvSpPr>
            <p:spPr>
              <a:xfrm>
                <a:off x="5176556" y="3432479"/>
                <a:ext cx="4682366" cy="947015"/>
              </a:xfrm>
              <a:prstGeom prst="roundRect">
                <a:avLst>
                  <a:gd name="adj" fmla="val 30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87400" dist="355600" dir="5400000" sx="87000" sy="87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718209F-F56C-68A5-CB34-629F440F643A}"/>
                  </a:ext>
                </a:extLst>
              </p:cNvPr>
              <p:cNvSpPr txBox="1"/>
              <p:nvPr/>
            </p:nvSpPr>
            <p:spPr>
              <a:xfrm>
                <a:off x="6251290" y="3729529"/>
                <a:ext cx="3200401" cy="41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Time</a:t>
                </a: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357C124-4775-3849-BB45-A8BC25417FC7}"/>
                  </a:ext>
                </a:extLst>
              </p:cNvPr>
              <p:cNvGrpSpPr/>
              <p:nvPr/>
            </p:nvGrpSpPr>
            <p:grpSpPr>
              <a:xfrm>
                <a:off x="5446373" y="3602840"/>
                <a:ext cx="747322" cy="624278"/>
                <a:chOff x="1466405" y="3116861"/>
                <a:chExt cx="747322" cy="624278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C294543-F955-4A9A-EAA0-138F20CB06F2}"/>
                    </a:ext>
                  </a:extLst>
                </p:cNvPr>
                <p:cNvSpPr/>
                <p:nvPr/>
              </p:nvSpPr>
              <p:spPr>
                <a:xfrm>
                  <a:off x="1524000" y="3116861"/>
                  <a:ext cx="624278" cy="624278"/>
                </a:xfrm>
                <a:prstGeom prst="ellipse">
                  <a:avLst/>
                </a:prstGeom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1"/>
                    </a:gs>
                  </a:gsLst>
                  <a:lin ang="9000000" scaled="0"/>
                </a:gradFill>
                <a:ln w="12700" cap="rnd">
                  <a:noFill/>
                  <a:prstDash val="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B0EA6CA-90FD-201E-B409-C76361ECECD3}"/>
                    </a:ext>
                  </a:extLst>
                </p:cNvPr>
                <p:cNvSpPr txBox="1"/>
                <p:nvPr/>
              </p:nvSpPr>
              <p:spPr>
                <a:xfrm>
                  <a:off x="1466405" y="3203473"/>
                  <a:ext cx="747322" cy="470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rPr>
                    <a:t>4D</a:t>
                  </a:r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FD72855-D501-4008-EE7F-F7C9722F2371}"/>
                </a:ext>
              </a:extLst>
            </p:cNvPr>
            <p:cNvGrpSpPr/>
            <p:nvPr/>
          </p:nvGrpSpPr>
          <p:grpSpPr>
            <a:xfrm>
              <a:off x="3828484" y="5480214"/>
              <a:ext cx="4568139" cy="803095"/>
              <a:chOff x="5176556" y="3432479"/>
              <a:chExt cx="4682366" cy="947015"/>
            </a:xfrm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EAA5343F-9EBA-1A9B-3979-0622F148F5E1}"/>
                  </a:ext>
                </a:extLst>
              </p:cNvPr>
              <p:cNvSpPr/>
              <p:nvPr/>
            </p:nvSpPr>
            <p:spPr>
              <a:xfrm>
                <a:off x="5176556" y="3432479"/>
                <a:ext cx="4682366" cy="947015"/>
              </a:xfrm>
              <a:prstGeom prst="roundRect">
                <a:avLst>
                  <a:gd name="adj" fmla="val 301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87400" dist="355600" dir="5400000" sx="87000" sy="87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51DA4EF-E603-346C-7E9B-D8AB5CDDA409}"/>
                  </a:ext>
                </a:extLst>
              </p:cNvPr>
              <p:cNvSpPr txBox="1"/>
              <p:nvPr/>
            </p:nvSpPr>
            <p:spPr>
              <a:xfrm>
                <a:off x="6251290" y="3729529"/>
                <a:ext cx="3200401" cy="41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Behaviour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B5B7F00-98CA-7323-16EF-79C6335B08C5}"/>
                  </a:ext>
                </a:extLst>
              </p:cNvPr>
              <p:cNvGrpSpPr/>
              <p:nvPr/>
            </p:nvGrpSpPr>
            <p:grpSpPr>
              <a:xfrm>
                <a:off x="5446373" y="3602840"/>
                <a:ext cx="747322" cy="624278"/>
                <a:chOff x="1466405" y="3116861"/>
                <a:chExt cx="747322" cy="624278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D1D197D-3927-2920-501F-C2DBB00E24C1}"/>
                    </a:ext>
                  </a:extLst>
                </p:cNvPr>
                <p:cNvSpPr/>
                <p:nvPr/>
              </p:nvSpPr>
              <p:spPr>
                <a:xfrm>
                  <a:off x="1524000" y="3116861"/>
                  <a:ext cx="624278" cy="624278"/>
                </a:xfrm>
                <a:prstGeom prst="ellipse">
                  <a:avLst/>
                </a:prstGeom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1"/>
                    </a:gs>
                  </a:gsLst>
                  <a:lin ang="9000000" scaled="0"/>
                </a:gradFill>
                <a:ln w="12700" cap="rnd">
                  <a:noFill/>
                  <a:prstDash val="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0CFEB8F-6F77-6382-94AA-9B427D4DAB2B}"/>
                    </a:ext>
                  </a:extLst>
                </p:cNvPr>
                <p:cNvSpPr txBox="1"/>
                <p:nvPr/>
              </p:nvSpPr>
              <p:spPr>
                <a:xfrm>
                  <a:off x="1466405" y="3203473"/>
                  <a:ext cx="747322" cy="470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rPr>
                    <a:t>5D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861B6ED-7A77-D670-28BA-C67773605266}"/>
              </a:ext>
            </a:extLst>
          </p:cNvPr>
          <p:cNvGrpSpPr/>
          <p:nvPr/>
        </p:nvGrpSpPr>
        <p:grpSpPr>
          <a:xfrm>
            <a:off x="7313649" y="1842804"/>
            <a:ext cx="2821368" cy="3981763"/>
            <a:chOff x="7314479" y="1777685"/>
            <a:chExt cx="2821368" cy="3981763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3F93A9B3-E133-76F9-B932-F41204B1170A}"/>
                </a:ext>
              </a:extLst>
            </p:cNvPr>
            <p:cNvSpPr/>
            <p:nvPr/>
          </p:nvSpPr>
          <p:spPr>
            <a:xfrm>
              <a:off x="7314479" y="1777685"/>
              <a:ext cx="2821368" cy="3981763"/>
            </a:xfrm>
            <a:prstGeom prst="roundRect">
              <a:avLst>
                <a:gd name="adj" fmla="val 3010"/>
              </a:avLst>
            </a:prstGeom>
            <a:solidFill>
              <a:schemeClr val="bg1"/>
            </a:solidFill>
            <a:ln>
              <a:noFill/>
            </a:ln>
            <a:effectLst>
              <a:outerShdw blurRad="787400" dist="355600" dir="5400000" sx="87000" sy="87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l"/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The more choices a user has, the longer it takes to decide. A user must weigh more options, which can lead to confusion. 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Having many choices is not a good when it comes to interacting with digital products. 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Many e-commerce stores apply Hick’s law to segment choices and categories products for easier searching, clicking, and buying.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234D621-5A1E-DF9B-DC16-32B75019EC80}"/>
                </a:ext>
              </a:extLst>
            </p:cNvPr>
            <p:cNvSpPr/>
            <p:nvPr/>
          </p:nvSpPr>
          <p:spPr>
            <a:xfrm>
              <a:off x="7882856" y="1828890"/>
              <a:ext cx="1697772" cy="352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Hick’s Law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357595-6CBA-5CB3-02F0-5FCC66788233}"/>
              </a:ext>
            </a:extLst>
          </p:cNvPr>
          <p:cNvSpPr/>
          <p:nvPr/>
        </p:nvSpPr>
        <p:spPr>
          <a:xfrm rot="20201834">
            <a:off x="6737973" y="5695162"/>
            <a:ext cx="856129" cy="25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-0.09128 0.0018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305175" y="-675165"/>
            <a:ext cx="2266950" cy="887730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867780-7320-49C5-9715-DC7A9FA33AB1}"/>
              </a:ext>
            </a:extLst>
          </p:cNvPr>
          <p:cNvSpPr/>
          <p:nvPr/>
        </p:nvSpPr>
        <p:spPr>
          <a:xfrm>
            <a:off x="901823" y="256908"/>
            <a:ext cx="57297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Simplicity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7CB9E72-3F01-1658-872B-D8D2396E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56" y="1740023"/>
            <a:ext cx="7681947" cy="4271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3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2146522-47F6-45F5-9953-BEF3F7444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101148"/>
              </p:ext>
            </p:extLst>
          </p:nvPr>
        </p:nvGraphicFramePr>
        <p:xfrm>
          <a:off x="2638426" y="1123950"/>
          <a:ext cx="6915148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1312E70-E174-4384-86E9-F102C4640871}"/>
              </a:ext>
            </a:extLst>
          </p:cNvPr>
          <p:cNvSpPr/>
          <p:nvPr/>
        </p:nvSpPr>
        <p:spPr>
          <a:xfrm>
            <a:off x="4408486" y="2884432"/>
            <a:ext cx="3425372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 GUI  </a:t>
            </a:r>
            <a:r>
              <a:rPr lang="en-US" sz="30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Frameworks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4" name="Straight Connector 214">
            <a:extLst>
              <a:ext uri="{FF2B5EF4-FFF2-40B4-BE49-F238E27FC236}">
                <a16:creationId xmlns:a16="http://schemas.microsoft.com/office/drawing/2014/main" id="{527D3267-E402-4AAB-8610-04228AC3B9FF}"/>
              </a:ext>
            </a:extLst>
          </p:cNvPr>
          <p:cNvCxnSpPr>
            <a:cxnSpLocks/>
          </p:cNvCxnSpPr>
          <p:nvPr/>
        </p:nvCxnSpPr>
        <p:spPr>
          <a:xfrm flipH="1">
            <a:off x="2573917" y="5415312"/>
            <a:ext cx="2719780" cy="0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230">
            <a:extLst>
              <a:ext uri="{FF2B5EF4-FFF2-40B4-BE49-F238E27FC236}">
                <a16:creationId xmlns:a16="http://schemas.microsoft.com/office/drawing/2014/main" id="{3B3F79C8-2932-4C63-9A19-CE611A56D6C3}"/>
              </a:ext>
            </a:extLst>
          </p:cNvPr>
          <p:cNvGrpSpPr/>
          <p:nvPr/>
        </p:nvGrpSpPr>
        <p:grpSpPr>
          <a:xfrm>
            <a:off x="1797690" y="5051094"/>
            <a:ext cx="2992970" cy="1590435"/>
            <a:chOff x="2872517" y="3803204"/>
            <a:chExt cx="2992970" cy="15904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8D6C41-364D-4E29-A2B1-371487209CD8}"/>
                </a:ext>
              </a:extLst>
            </p:cNvPr>
            <p:cNvSpPr/>
            <p:nvPr/>
          </p:nvSpPr>
          <p:spPr>
            <a:xfrm>
              <a:off x="4030993" y="3803204"/>
              <a:ext cx="1834494" cy="427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da-DK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Kivy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3F16D7-80EC-4FE3-B894-7B6B809B5717}"/>
                </a:ext>
              </a:extLst>
            </p:cNvPr>
            <p:cNvSpPr/>
            <p:nvPr/>
          </p:nvSpPr>
          <p:spPr>
            <a:xfrm>
              <a:off x="2872517" y="4118675"/>
              <a:ext cx="2992970" cy="1274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Cross-platform, open-source Python library (based on Python and Cython) </a:t>
              </a:r>
            </a:p>
            <a:p>
              <a:pPr marL="171450" indent="-171450" algn="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Designed for rapid development of apps with complex UIs, like multi-touch apps 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cxnSp>
        <p:nvCxnSpPr>
          <p:cNvPr id="19" name="Straight Connector 214">
            <a:extLst>
              <a:ext uri="{FF2B5EF4-FFF2-40B4-BE49-F238E27FC236}">
                <a16:creationId xmlns:a16="http://schemas.microsoft.com/office/drawing/2014/main" id="{046F0015-AC0E-4132-B8DD-93AAEF71177E}"/>
              </a:ext>
            </a:extLst>
          </p:cNvPr>
          <p:cNvCxnSpPr>
            <a:cxnSpLocks/>
          </p:cNvCxnSpPr>
          <p:nvPr/>
        </p:nvCxnSpPr>
        <p:spPr>
          <a:xfrm flipH="1">
            <a:off x="7681192" y="2124337"/>
            <a:ext cx="2166193" cy="0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 230">
            <a:extLst>
              <a:ext uri="{FF2B5EF4-FFF2-40B4-BE49-F238E27FC236}">
                <a16:creationId xmlns:a16="http://schemas.microsoft.com/office/drawing/2014/main" id="{83146FDA-2690-4E6F-B60C-A60F5FF016E6}"/>
              </a:ext>
            </a:extLst>
          </p:cNvPr>
          <p:cNvGrpSpPr/>
          <p:nvPr/>
        </p:nvGrpSpPr>
        <p:grpSpPr>
          <a:xfrm>
            <a:off x="8397807" y="1752110"/>
            <a:ext cx="2992970" cy="1351139"/>
            <a:chOff x="2872517" y="3803204"/>
            <a:chExt cx="2992970" cy="13511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0BF31E-64CC-4886-AABA-A2BB4E57E5C4}"/>
                </a:ext>
              </a:extLst>
            </p:cNvPr>
            <p:cNvSpPr/>
            <p:nvPr/>
          </p:nvSpPr>
          <p:spPr>
            <a:xfrm>
              <a:off x="2872517" y="3803204"/>
              <a:ext cx="1834494" cy="427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da-DK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PySide6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33F64F-5DD0-4822-889E-2D308FB0C113}"/>
                </a:ext>
              </a:extLst>
            </p:cNvPr>
            <p:cNvSpPr/>
            <p:nvPr/>
          </p:nvSpPr>
          <p:spPr>
            <a:xfrm>
              <a:off x="2872517" y="4118675"/>
              <a:ext cx="2992970" cy="1035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Newly released 2020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Offers more overall in terms of widgets and looks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Same Origin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with PYQT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</p:grpSp>
      <p:cxnSp>
        <p:nvCxnSpPr>
          <p:cNvPr id="23" name="Straight Connector 214">
            <a:extLst>
              <a:ext uri="{FF2B5EF4-FFF2-40B4-BE49-F238E27FC236}">
                <a16:creationId xmlns:a16="http://schemas.microsoft.com/office/drawing/2014/main" id="{EEFDD28E-0FDC-4660-BFF1-C41ABD394DD0}"/>
              </a:ext>
            </a:extLst>
          </p:cNvPr>
          <p:cNvCxnSpPr>
            <a:cxnSpLocks/>
          </p:cNvCxnSpPr>
          <p:nvPr/>
        </p:nvCxnSpPr>
        <p:spPr>
          <a:xfrm flipH="1">
            <a:off x="2770935" y="1426814"/>
            <a:ext cx="2592373" cy="0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 230">
            <a:extLst>
              <a:ext uri="{FF2B5EF4-FFF2-40B4-BE49-F238E27FC236}">
                <a16:creationId xmlns:a16="http://schemas.microsoft.com/office/drawing/2014/main" id="{3934A0DC-F008-4A88-A085-DC6FBB3020D0}"/>
              </a:ext>
            </a:extLst>
          </p:cNvPr>
          <p:cNvGrpSpPr/>
          <p:nvPr/>
        </p:nvGrpSpPr>
        <p:grpSpPr>
          <a:xfrm>
            <a:off x="1065466" y="1091852"/>
            <a:ext cx="2957146" cy="1625121"/>
            <a:chOff x="3242771" y="3803204"/>
            <a:chExt cx="2957146" cy="90573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66B15D-3112-48FB-86E3-376213C6C34A}"/>
                </a:ext>
              </a:extLst>
            </p:cNvPr>
            <p:cNvSpPr/>
            <p:nvPr/>
          </p:nvSpPr>
          <p:spPr>
            <a:xfrm>
              <a:off x="4030993" y="3803204"/>
              <a:ext cx="1834494" cy="238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da-DK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PYQT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927F20-8752-48E4-B1B0-843989AA4129}"/>
                </a:ext>
              </a:extLst>
            </p:cNvPr>
            <p:cNvSpPr/>
            <p:nvPr/>
          </p:nvSpPr>
          <p:spPr>
            <a:xfrm>
              <a:off x="3242771" y="3997928"/>
              <a:ext cx="2957146" cy="7110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Drag and drop functionality for implementing visual elements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Add code to visual elements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Cross-platform support 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Easy install with pip.</a:t>
              </a:r>
            </a:p>
          </p:txBody>
        </p:sp>
      </p:grpSp>
      <p:cxnSp>
        <p:nvCxnSpPr>
          <p:cNvPr id="18" name="Straight Connector 214">
            <a:extLst>
              <a:ext uri="{FF2B5EF4-FFF2-40B4-BE49-F238E27FC236}">
                <a16:creationId xmlns:a16="http://schemas.microsoft.com/office/drawing/2014/main" id="{A1689148-B320-40AB-BA9C-A1BDA95943C7}"/>
              </a:ext>
            </a:extLst>
          </p:cNvPr>
          <p:cNvCxnSpPr>
            <a:cxnSpLocks/>
          </p:cNvCxnSpPr>
          <p:nvPr/>
        </p:nvCxnSpPr>
        <p:spPr>
          <a:xfrm flipH="1">
            <a:off x="2279445" y="3646111"/>
            <a:ext cx="1928426" cy="0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 230">
            <a:extLst>
              <a:ext uri="{FF2B5EF4-FFF2-40B4-BE49-F238E27FC236}">
                <a16:creationId xmlns:a16="http://schemas.microsoft.com/office/drawing/2014/main" id="{A12D5D23-20A8-DAC0-4C6D-C2B9244A72B7}"/>
              </a:ext>
            </a:extLst>
          </p:cNvPr>
          <p:cNvGrpSpPr/>
          <p:nvPr/>
        </p:nvGrpSpPr>
        <p:grpSpPr>
          <a:xfrm>
            <a:off x="695212" y="3315483"/>
            <a:ext cx="2992970" cy="1351139"/>
            <a:chOff x="2872517" y="3803204"/>
            <a:chExt cx="2992970" cy="13511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073589-E6B5-0711-0273-4175BCD3FC15}"/>
                </a:ext>
              </a:extLst>
            </p:cNvPr>
            <p:cNvSpPr/>
            <p:nvPr/>
          </p:nvSpPr>
          <p:spPr>
            <a:xfrm>
              <a:off x="4030993" y="3803204"/>
              <a:ext cx="1834494" cy="427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da-DK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Tkinter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834019-16B0-08A7-99F5-11EAB3762D8A}"/>
                </a:ext>
              </a:extLst>
            </p:cNvPr>
            <p:cNvSpPr/>
            <p:nvPr/>
          </p:nvSpPr>
          <p:spPr>
            <a:xfrm>
              <a:off x="2872517" y="4118675"/>
              <a:ext cx="2992970" cy="1035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Especially suitable for developing desktop apps </a:t>
              </a:r>
            </a:p>
            <a:p>
              <a:pPr marL="171450" indent="-171450" algn="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Pre-installed in recent python3</a:t>
              </a:r>
            </a:p>
            <a:p>
              <a:pPr algn="r"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Offers a vast collection of widgets </a:t>
              </a:r>
            </a:p>
          </p:txBody>
        </p:sp>
      </p:grpSp>
      <p:cxnSp>
        <p:nvCxnSpPr>
          <p:cNvPr id="31" name="Straight Connector 214">
            <a:extLst>
              <a:ext uri="{FF2B5EF4-FFF2-40B4-BE49-F238E27FC236}">
                <a16:creationId xmlns:a16="http://schemas.microsoft.com/office/drawing/2014/main" id="{189473FD-CBBD-BF2A-8A96-279F434DCC8B}"/>
              </a:ext>
            </a:extLst>
          </p:cNvPr>
          <p:cNvCxnSpPr>
            <a:cxnSpLocks/>
          </p:cNvCxnSpPr>
          <p:nvPr/>
        </p:nvCxnSpPr>
        <p:spPr>
          <a:xfrm flipH="1">
            <a:off x="7117243" y="5147207"/>
            <a:ext cx="2166193" cy="0"/>
          </a:xfrm>
          <a:prstGeom prst="lin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Group 230">
            <a:extLst>
              <a:ext uri="{FF2B5EF4-FFF2-40B4-BE49-F238E27FC236}">
                <a16:creationId xmlns:a16="http://schemas.microsoft.com/office/drawing/2014/main" id="{9AE0B502-C282-D822-A168-AA311AC95938}"/>
              </a:ext>
            </a:extLst>
          </p:cNvPr>
          <p:cNvGrpSpPr/>
          <p:nvPr/>
        </p:nvGrpSpPr>
        <p:grpSpPr>
          <a:xfrm>
            <a:off x="7833858" y="4774980"/>
            <a:ext cx="2992970" cy="1591205"/>
            <a:chOff x="2872517" y="3803204"/>
            <a:chExt cx="2992970" cy="1591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8C4889-EDC6-3400-29C1-068B0802A5B9}"/>
                </a:ext>
              </a:extLst>
            </p:cNvPr>
            <p:cNvSpPr/>
            <p:nvPr/>
          </p:nvSpPr>
          <p:spPr>
            <a:xfrm>
              <a:off x="2872517" y="3803204"/>
              <a:ext cx="1834494" cy="427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WxPython</a:t>
              </a:r>
              <a:endParaRPr lang="da-DK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7F9740-00B6-A1FD-EEC2-D56AE8239FA2}"/>
                </a:ext>
              </a:extLst>
            </p:cNvPr>
            <p:cNvSpPr/>
            <p:nvPr/>
          </p:nvSpPr>
          <p:spPr>
            <a:xfrm>
              <a:off x="2872517" y="4118675"/>
              <a:ext cx="2992970" cy="1275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Open source, Cross platform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Supports both Python 2.7 and 3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Simple to use</a:t>
              </a: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Not a part of the pre-installed Python on MacOS</a:t>
              </a: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D613F69-8F6C-0C25-EB46-196539D50B44}"/>
              </a:ext>
            </a:extLst>
          </p:cNvPr>
          <p:cNvSpPr/>
          <p:nvPr/>
        </p:nvSpPr>
        <p:spPr>
          <a:xfrm>
            <a:off x="3661717" y="1042458"/>
            <a:ext cx="462915" cy="398780"/>
          </a:xfrm>
          <a:custGeom>
            <a:avLst/>
            <a:gdLst/>
            <a:ahLst/>
            <a:cxnLst/>
            <a:rect l="l" t="t" r="r" b="b"/>
            <a:pathLst>
              <a:path w="762358" h="724268">
                <a:moveTo>
                  <a:pt x="735729" y="0"/>
                </a:moveTo>
                <a:lnTo>
                  <a:pt x="762358" y="40004"/>
                </a:lnTo>
                <a:cubicBezTo>
                  <a:pt x="684034" y="100847"/>
                  <a:pt x="598527" y="190509"/>
                  <a:pt x="505837" y="308990"/>
                </a:cubicBezTo>
                <a:cubicBezTo>
                  <a:pt x="413147" y="427470"/>
                  <a:pt x="342023" y="538941"/>
                  <a:pt x="292466" y="643401"/>
                </a:cubicBezTo>
                <a:lnTo>
                  <a:pt x="247913" y="673500"/>
                </a:lnTo>
                <a:cubicBezTo>
                  <a:pt x="217310" y="694784"/>
                  <a:pt x="191891" y="711707"/>
                  <a:pt x="171655" y="724268"/>
                </a:cubicBezTo>
                <a:cubicBezTo>
                  <a:pt x="164009" y="703091"/>
                  <a:pt x="152142" y="671822"/>
                  <a:pt x="136056" y="630461"/>
                </a:cubicBezTo>
                <a:lnTo>
                  <a:pt x="121967" y="600991"/>
                </a:lnTo>
                <a:cubicBezTo>
                  <a:pt x="101023" y="552125"/>
                  <a:pt x="81836" y="516359"/>
                  <a:pt x="64406" y="493691"/>
                </a:cubicBezTo>
                <a:cubicBezTo>
                  <a:pt x="46976" y="471024"/>
                  <a:pt x="25508" y="454317"/>
                  <a:pt x="0" y="443570"/>
                </a:cubicBezTo>
                <a:cubicBezTo>
                  <a:pt x="42597" y="392363"/>
                  <a:pt x="81439" y="366759"/>
                  <a:pt x="116526" y="366759"/>
                </a:cubicBezTo>
                <a:cubicBezTo>
                  <a:pt x="148891" y="366759"/>
                  <a:pt x="181158" y="403977"/>
                  <a:pt x="213325" y="478413"/>
                </a:cubicBezTo>
                <a:lnTo>
                  <a:pt x="225875" y="515806"/>
                </a:lnTo>
                <a:cubicBezTo>
                  <a:pt x="278901" y="417564"/>
                  <a:pt x="352947" y="320209"/>
                  <a:pt x="448012" y="223740"/>
                </a:cubicBezTo>
                <a:cubicBezTo>
                  <a:pt x="543078" y="127272"/>
                  <a:pt x="638983" y="52692"/>
                  <a:pt x="735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74CBD7B-A1B6-E0AD-5755-8CF019F6BDB6}"/>
              </a:ext>
            </a:extLst>
          </p:cNvPr>
          <p:cNvSpPr/>
          <p:nvPr/>
        </p:nvSpPr>
        <p:spPr>
          <a:xfrm>
            <a:off x="9553574" y="1655980"/>
            <a:ext cx="462915" cy="398780"/>
          </a:xfrm>
          <a:custGeom>
            <a:avLst/>
            <a:gdLst/>
            <a:ahLst/>
            <a:cxnLst/>
            <a:rect l="l" t="t" r="r" b="b"/>
            <a:pathLst>
              <a:path w="762358" h="724268">
                <a:moveTo>
                  <a:pt x="735729" y="0"/>
                </a:moveTo>
                <a:lnTo>
                  <a:pt x="762358" y="40004"/>
                </a:lnTo>
                <a:cubicBezTo>
                  <a:pt x="684034" y="100847"/>
                  <a:pt x="598527" y="190509"/>
                  <a:pt x="505837" y="308990"/>
                </a:cubicBezTo>
                <a:cubicBezTo>
                  <a:pt x="413147" y="427470"/>
                  <a:pt x="342023" y="538941"/>
                  <a:pt x="292466" y="643401"/>
                </a:cubicBezTo>
                <a:lnTo>
                  <a:pt x="247913" y="673500"/>
                </a:lnTo>
                <a:cubicBezTo>
                  <a:pt x="217310" y="694784"/>
                  <a:pt x="191891" y="711707"/>
                  <a:pt x="171655" y="724268"/>
                </a:cubicBezTo>
                <a:cubicBezTo>
                  <a:pt x="164009" y="703091"/>
                  <a:pt x="152142" y="671822"/>
                  <a:pt x="136056" y="630461"/>
                </a:cubicBezTo>
                <a:lnTo>
                  <a:pt x="121967" y="600991"/>
                </a:lnTo>
                <a:cubicBezTo>
                  <a:pt x="101023" y="552125"/>
                  <a:pt x="81836" y="516359"/>
                  <a:pt x="64406" y="493691"/>
                </a:cubicBezTo>
                <a:cubicBezTo>
                  <a:pt x="46976" y="471024"/>
                  <a:pt x="25508" y="454317"/>
                  <a:pt x="0" y="443570"/>
                </a:cubicBezTo>
                <a:cubicBezTo>
                  <a:pt x="42597" y="392363"/>
                  <a:pt x="81439" y="366759"/>
                  <a:pt x="116526" y="366759"/>
                </a:cubicBezTo>
                <a:cubicBezTo>
                  <a:pt x="148891" y="366759"/>
                  <a:pt x="181158" y="403977"/>
                  <a:pt x="213325" y="478413"/>
                </a:cubicBezTo>
                <a:lnTo>
                  <a:pt x="225875" y="515806"/>
                </a:lnTo>
                <a:cubicBezTo>
                  <a:pt x="278901" y="417564"/>
                  <a:pt x="352947" y="320209"/>
                  <a:pt x="448012" y="223740"/>
                </a:cubicBezTo>
                <a:cubicBezTo>
                  <a:pt x="543078" y="127272"/>
                  <a:pt x="638983" y="52692"/>
                  <a:pt x="735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endParaRPr lang="en-US" sz="88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3" grpId="0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7C335C-40DC-4244-9432-B6F9D336CFF5}"/>
              </a:ext>
            </a:extLst>
          </p:cNvPr>
          <p:cNvSpPr/>
          <p:nvPr/>
        </p:nvSpPr>
        <p:spPr>
          <a:xfrm>
            <a:off x="1414686" y="4183120"/>
            <a:ext cx="8723976" cy="2466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According to China’s 7th national census (2020), the population aged 60 and over has </a:t>
            </a:r>
            <a:r>
              <a:rPr lang="en-US" altLang="zh-CN" sz="2000" b="1" dirty="0">
                <a:solidFill>
                  <a:srgbClr val="7030A0"/>
                </a:solidFill>
              </a:rPr>
              <a:t>exceeded 260 million</a:t>
            </a:r>
            <a:r>
              <a:rPr lang="en-US" altLang="zh-CN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China’s total Internet users reached 989 million, accounting for </a:t>
            </a:r>
            <a:r>
              <a:rPr lang="en-US" altLang="zh-CN" sz="2000" b="1" dirty="0">
                <a:solidFill>
                  <a:srgbClr val="7030A0"/>
                </a:solidFill>
              </a:rPr>
              <a:t>1/5</a:t>
            </a:r>
            <a:r>
              <a:rPr lang="en-US" altLang="zh-CN" dirty="0"/>
              <a:t> of the global Internet users, of which </a:t>
            </a:r>
            <a:r>
              <a:rPr lang="en-US" altLang="zh-CN" sz="2000" b="1" dirty="0">
                <a:solidFill>
                  <a:srgbClr val="7030A0"/>
                </a:solidFill>
              </a:rPr>
              <a:t>11.2% are aged 60 and over</a:t>
            </a:r>
            <a:r>
              <a:rPr lang="en-US" altLang="zh-CN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7030A0"/>
                </a:solidFill>
              </a:rPr>
              <a:t>81%</a:t>
            </a:r>
            <a:r>
              <a:rPr lang="en-US" altLang="zh-CN" dirty="0"/>
              <a:t> of the old people think they can distinguish the Internet information, but only </a:t>
            </a:r>
            <a:r>
              <a:rPr lang="en-US" altLang="zh-CN" sz="2400" b="1" dirty="0">
                <a:solidFill>
                  <a:srgbClr val="7030A0"/>
                </a:solidFill>
              </a:rPr>
              <a:t>60%</a:t>
            </a:r>
            <a:r>
              <a:rPr lang="en-US" altLang="zh-CN" dirty="0"/>
              <a:t> of the elderly will use the website, mobile app to identify true and false.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19" name="Group 4">
            <a:extLst>
              <a:ext uri="{FF2B5EF4-FFF2-40B4-BE49-F238E27FC236}">
                <a16:creationId xmlns:a16="http://schemas.microsoft.com/office/drawing/2014/main" id="{2741FB34-F9A4-4754-9CF9-6F0FC2A3E4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39868" y="4560074"/>
            <a:ext cx="1809154" cy="1829620"/>
            <a:chOff x="-7204" y="-1273"/>
            <a:chExt cx="8398" cy="8493"/>
          </a:xfrm>
        </p:grpSpPr>
        <p:sp>
          <p:nvSpPr>
            <p:cNvPr id="120" name="AutoShape 3">
              <a:extLst>
                <a:ext uri="{FF2B5EF4-FFF2-40B4-BE49-F238E27FC236}">
                  <a16:creationId xmlns:a16="http://schemas.microsoft.com/office/drawing/2014/main" id="{0B697DC2-0B22-455D-8F5C-7CBBBBF97E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7204" y="-1273"/>
              <a:ext cx="8398" cy="8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Oval 5">
              <a:extLst>
                <a:ext uri="{FF2B5EF4-FFF2-40B4-BE49-F238E27FC236}">
                  <a16:creationId xmlns:a16="http://schemas.microsoft.com/office/drawing/2014/main" id="{3C1A3591-B937-463B-9058-699F7C9F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60" y="6329"/>
              <a:ext cx="6675" cy="893"/>
            </a:xfrm>
            <a:prstGeom prst="ellipse">
              <a:avLst/>
            </a:prstGeom>
            <a:solidFill>
              <a:srgbClr val="BDBDBD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6EF2122E-B238-4F64-ADA8-670CC3650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5" y="4063"/>
              <a:ext cx="418" cy="662"/>
            </a:xfrm>
            <a:custGeom>
              <a:avLst/>
              <a:gdLst>
                <a:gd name="T0" fmla="*/ 189 w 244"/>
                <a:gd name="T1" fmla="*/ 0 h 386"/>
                <a:gd name="T2" fmla="*/ 23 w 244"/>
                <a:gd name="T3" fmla="*/ 229 h 386"/>
                <a:gd name="T4" fmla="*/ 18 w 244"/>
                <a:gd name="T5" fmla="*/ 326 h 386"/>
                <a:gd name="T6" fmla="*/ 18 w 244"/>
                <a:gd name="T7" fmla="*/ 326 h 386"/>
                <a:gd name="T8" fmla="*/ 144 w 244"/>
                <a:gd name="T9" fmla="*/ 358 h 386"/>
                <a:gd name="T10" fmla="*/ 244 w 244"/>
                <a:gd name="T11" fmla="*/ 294 h 386"/>
                <a:gd name="T12" fmla="*/ 189 w 244"/>
                <a:gd name="T1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386">
                  <a:moveTo>
                    <a:pt x="189" y="0"/>
                  </a:moveTo>
                  <a:cubicBezTo>
                    <a:pt x="23" y="229"/>
                    <a:pt x="23" y="229"/>
                    <a:pt x="23" y="229"/>
                  </a:cubicBezTo>
                  <a:cubicBezTo>
                    <a:pt x="2" y="258"/>
                    <a:pt x="0" y="296"/>
                    <a:pt x="18" y="326"/>
                  </a:cubicBezTo>
                  <a:cubicBezTo>
                    <a:pt x="18" y="326"/>
                    <a:pt x="18" y="326"/>
                    <a:pt x="18" y="326"/>
                  </a:cubicBezTo>
                  <a:cubicBezTo>
                    <a:pt x="43" y="371"/>
                    <a:pt x="101" y="386"/>
                    <a:pt x="144" y="358"/>
                  </a:cubicBezTo>
                  <a:cubicBezTo>
                    <a:pt x="244" y="294"/>
                    <a:pt x="244" y="294"/>
                    <a:pt x="244" y="294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9BB94BF5-28F6-4DE8-9C3B-76A2D09F7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3" y="3985"/>
              <a:ext cx="574" cy="790"/>
            </a:xfrm>
            <a:custGeom>
              <a:avLst/>
              <a:gdLst>
                <a:gd name="T0" fmla="*/ 142 w 336"/>
                <a:gd name="T1" fmla="*/ 461 h 461"/>
                <a:gd name="T2" fmla="*/ 110 w 336"/>
                <a:gd name="T3" fmla="*/ 457 h 461"/>
                <a:gd name="T4" fmla="*/ 26 w 336"/>
                <a:gd name="T5" fmla="*/ 394 h 461"/>
                <a:gd name="T6" fmla="*/ 34 w 336"/>
                <a:gd name="T7" fmla="*/ 250 h 461"/>
                <a:gd name="T8" fmla="*/ 201 w 336"/>
                <a:gd name="T9" fmla="*/ 20 h 461"/>
                <a:gd name="T10" fmla="*/ 245 w 336"/>
                <a:gd name="T11" fmla="*/ 3 h 461"/>
                <a:gd name="T12" fmla="*/ 278 w 336"/>
                <a:gd name="T13" fmla="*/ 38 h 461"/>
                <a:gd name="T14" fmla="*/ 332 w 336"/>
                <a:gd name="T15" fmla="*/ 332 h 461"/>
                <a:gd name="T16" fmla="*/ 313 w 336"/>
                <a:gd name="T17" fmla="*/ 377 h 461"/>
                <a:gd name="T18" fmla="*/ 213 w 336"/>
                <a:gd name="T19" fmla="*/ 440 h 461"/>
                <a:gd name="T20" fmla="*/ 142 w 336"/>
                <a:gd name="T21" fmla="*/ 461 h 461"/>
                <a:gd name="T22" fmla="*/ 211 w 336"/>
                <a:gd name="T23" fmla="*/ 153 h 461"/>
                <a:gd name="T24" fmla="*/ 104 w 336"/>
                <a:gd name="T25" fmla="*/ 301 h 461"/>
                <a:gd name="T26" fmla="*/ 101 w 336"/>
                <a:gd name="T27" fmla="*/ 351 h 461"/>
                <a:gd name="T28" fmla="*/ 131 w 336"/>
                <a:gd name="T29" fmla="*/ 373 h 461"/>
                <a:gd name="T30" fmla="*/ 167 w 336"/>
                <a:gd name="T31" fmla="*/ 367 h 461"/>
                <a:gd name="T32" fmla="*/ 242 w 336"/>
                <a:gd name="T33" fmla="*/ 319 h 461"/>
                <a:gd name="T34" fmla="*/ 211 w 336"/>
                <a:gd name="T35" fmla="*/ 1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6" h="461">
                  <a:moveTo>
                    <a:pt x="142" y="461"/>
                  </a:moveTo>
                  <a:cubicBezTo>
                    <a:pt x="131" y="461"/>
                    <a:pt x="120" y="460"/>
                    <a:pt x="110" y="457"/>
                  </a:cubicBezTo>
                  <a:cubicBezTo>
                    <a:pt x="75" y="448"/>
                    <a:pt x="44" y="425"/>
                    <a:pt x="26" y="394"/>
                  </a:cubicBezTo>
                  <a:cubicBezTo>
                    <a:pt x="0" y="349"/>
                    <a:pt x="4" y="292"/>
                    <a:pt x="34" y="25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11" y="6"/>
                    <a:pt x="228" y="0"/>
                    <a:pt x="245" y="3"/>
                  </a:cubicBezTo>
                  <a:cubicBezTo>
                    <a:pt x="262" y="7"/>
                    <a:pt x="275" y="21"/>
                    <a:pt x="278" y="38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36" y="350"/>
                    <a:pt x="328" y="367"/>
                    <a:pt x="313" y="377"/>
                  </a:cubicBezTo>
                  <a:cubicBezTo>
                    <a:pt x="213" y="440"/>
                    <a:pt x="213" y="440"/>
                    <a:pt x="213" y="440"/>
                  </a:cubicBezTo>
                  <a:cubicBezTo>
                    <a:pt x="192" y="454"/>
                    <a:pt x="167" y="461"/>
                    <a:pt x="142" y="461"/>
                  </a:cubicBezTo>
                  <a:close/>
                  <a:moveTo>
                    <a:pt x="211" y="153"/>
                  </a:moveTo>
                  <a:cubicBezTo>
                    <a:pt x="104" y="301"/>
                    <a:pt x="104" y="301"/>
                    <a:pt x="104" y="301"/>
                  </a:cubicBezTo>
                  <a:cubicBezTo>
                    <a:pt x="93" y="315"/>
                    <a:pt x="92" y="335"/>
                    <a:pt x="101" y="351"/>
                  </a:cubicBezTo>
                  <a:cubicBezTo>
                    <a:pt x="108" y="362"/>
                    <a:pt x="118" y="370"/>
                    <a:pt x="131" y="373"/>
                  </a:cubicBezTo>
                  <a:cubicBezTo>
                    <a:pt x="143" y="377"/>
                    <a:pt x="156" y="374"/>
                    <a:pt x="167" y="367"/>
                  </a:cubicBezTo>
                  <a:cubicBezTo>
                    <a:pt x="242" y="319"/>
                    <a:pt x="242" y="319"/>
                    <a:pt x="242" y="319"/>
                  </a:cubicBezTo>
                  <a:lnTo>
                    <a:pt x="211" y="1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C9760474-06C8-4876-B81F-F06E11EBF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9" y="2184"/>
              <a:ext cx="1224" cy="1975"/>
            </a:xfrm>
            <a:custGeom>
              <a:avLst/>
              <a:gdLst>
                <a:gd name="T0" fmla="*/ 0 w 715"/>
                <a:gd name="T1" fmla="*/ 0 h 1153"/>
                <a:gd name="T2" fmla="*/ 715 w 715"/>
                <a:gd name="T3" fmla="*/ 935 h 1153"/>
                <a:gd name="T4" fmla="*/ 385 w 715"/>
                <a:gd name="T5" fmla="*/ 1153 h 1153"/>
                <a:gd name="T6" fmla="*/ 61 w 715"/>
                <a:gd name="T7" fmla="*/ 696 h 1153"/>
                <a:gd name="T8" fmla="*/ 0 w 715"/>
                <a:gd name="T9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1153">
                  <a:moveTo>
                    <a:pt x="0" y="0"/>
                  </a:moveTo>
                  <a:cubicBezTo>
                    <a:pt x="0" y="0"/>
                    <a:pt x="576" y="207"/>
                    <a:pt x="715" y="935"/>
                  </a:cubicBezTo>
                  <a:cubicBezTo>
                    <a:pt x="385" y="1153"/>
                    <a:pt x="385" y="1153"/>
                    <a:pt x="385" y="1153"/>
                  </a:cubicBezTo>
                  <a:cubicBezTo>
                    <a:pt x="385" y="1153"/>
                    <a:pt x="316" y="878"/>
                    <a:pt x="61" y="6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F104D64F-4BDE-4585-8D06-F8A8004A3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9" y="2824"/>
              <a:ext cx="666" cy="1166"/>
            </a:xfrm>
            <a:custGeom>
              <a:avLst/>
              <a:gdLst>
                <a:gd name="T0" fmla="*/ 74 w 389"/>
                <a:gd name="T1" fmla="*/ 0 h 680"/>
                <a:gd name="T2" fmla="*/ 389 w 389"/>
                <a:gd name="T3" fmla="*/ 570 h 680"/>
                <a:gd name="T4" fmla="*/ 291 w 389"/>
                <a:gd name="T5" fmla="*/ 680 h 680"/>
                <a:gd name="T6" fmla="*/ 0 w 389"/>
                <a:gd name="T7" fmla="*/ 294 h 680"/>
                <a:gd name="T8" fmla="*/ 74 w 389"/>
                <a:gd name="T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680">
                  <a:moveTo>
                    <a:pt x="74" y="0"/>
                  </a:moveTo>
                  <a:cubicBezTo>
                    <a:pt x="74" y="0"/>
                    <a:pt x="345" y="319"/>
                    <a:pt x="389" y="570"/>
                  </a:cubicBezTo>
                  <a:cubicBezTo>
                    <a:pt x="291" y="680"/>
                    <a:pt x="291" y="680"/>
                    <a:pt x="291" y="680"/>
                  </a:cubicBezTo>
                  <a:cubicBezTo>
                    <a:pt x="0" y="294"/>
                    <a:pt x="0" y="294"/>
                    <a:pt x="0" y="294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3138856D-1DB2-4EA0-A48C-6C00211056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05" y="2074"/>
              <a:ext cx="1439" cy="2188"/>
            </a:xfrm>
            <a:custGeom>
              <a:avLst/>
              <a:gdLst>
                <a:gd name="T0" fmla="*/ 447 w 841"/>
                <a:gd name="T1" fmla="*/ 1277 h 1277"/>
                <a:gd name="T2" fmla="*/ 425 w 841"/>
                <a:gd name="T3" fmla="*/ 1273 h 1277"/>
                <a:gd name="T4" fmla="*/ 389 w 841"/>
                <a:gd name="T5" fmla="*/ 1231 h 1277"/>
                <a:gd name="T6" fmla="*/ 88 w 841"/>
                <a:gd name="T7" fmla="*/ 809 h 1277"/>
                <a:gd name="T8" fmla="*/ 63 w 841"/>
                <a:gd name="T9" fmla="*/ 765 h 1277"/>
                <a:gd name="T10" fmla="*/ 2 w 841"/>
                <a:gd name="T11" fmla="*/ 69 h 1277"/>
                <a:gd name="T12" fmla="*/ 25 w 841"/>
                <a:gd name="T13" fmla="*/ 16 h 1277"/>
                <a:gd name="T14" fmla="*/ 83 w 841"/>
                <a:gd name="T15" fmla="*/ 7 h 1277"/>
                <a:gd name="T16" fmla="*/ 407 w 841"/>
                <a:gd name="T17" fmla="*/ 213 h 1277"/>
                <a:gd name="T18" fmla="*/ 836 w 841"/>
                <a:gd name="T19" fmla="*/ 988 h 1277"/>
                <a:gd name="T20" fmla="*/ 810 w 841"/>
                <a:gd name="T21" fmla="*/ 1050 h 1277"/>
                <a:gd name="T22" fmla="*/ 481 w 841"/>
                <a:gd name="T23" fmla="*/ 1267 h 1277"/>
                <a:gd name="T24" fmla="*/ 447 w 841"/>
                <a:gd name="T25" fmla="*/ 1277 h 1277"/>
                <a:gd name="T26" fmla="*/ 181 w 841"/>
                <a:gd name="T27" fmla="*/ 727 h 1277"/>
                <a:gd name="T28" fmla="*/ 479 w 841"/>
                <a:gd name="T29" fmla="*/ 1123 h 1277"/>
                <a:gd name="T30" fmla="*/ 710 w 841"/>
                <a:gd name="T31" fmla="*/ 971 h 1277"/>
                <a:gd name="T32" fmla="*/ 331 w 841"/>
                <a:gd name="T33" fmla="*/ 307 h 1277"/>
                <a:gd name="T34" fmla="*/ 132 w 841"/>
                <a:gd name="T35" fmla="*/ 164 h 1277"/>
                <a:gd name="T36" fmla="*/ 181 w 841"/>
                <a:gd name="T37" fmla="*/ 72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1" h="1277">
                  <a:moveTo>
                    <a:pt x="447" y="1277"/>
                  </a:moveTo>
                  <a:cubicBezTo>
                    <a:pt x="440" y="1277"/>
                    <a:pt x="432" y="1276"/>
                    <a:pt x="425" y="1273"/>
                  </a:cubicBezTo>
                  <a:cubicBezTo>
                    <a:pt x="407" y="1266"/>
                    <a:pt x="393" y="1250"/>
                    <a:pt x="389" y="1231"/>
                  </a:cubicBezTo>
                  <a:cubicBezTo>
                    <a:pt x="388" y="1229"/>
                    <a:pt x="321" y="975"/>
                    <a:pt x="88" y="809"/>
                  </a:cubicBezTo>
                  <a:cubicBezTo>
                    <a:pt x="74" y="799"/>
                    <a:pt x="65" y="782"/>
                    <a:pt x="63" y="765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49"/>
                    <a:pt x="9" y="29"/>
                    <a:pt x="25" y="16"/>
                  </a:cubicBezTo>
                  <a:cubicBezTo>
                    <a:pt x="42" y="3"/>
                    <a:pt x="63" y="0"/>
                    <a:pt x="83" y="7"/>
                  </a:cubicBezTo>
                  <a:cubicBezTo>
                    <a:pt x="89" y="9"/>
                    <a:pt x="239" y="64"/>
                    <a:pt x="407" y="213"/>
                  </a:cubicBezTo>
                  <a:cubicBezTo>
                    <a:pt x="562" y="350"/>
                    <a:pt x="761" y="595"/>
                    <a:pt x="836" y="988"/>
                  </a:cubicBezTo>
                  <a:cubicBezTo>
                    <a:pt x="841" y="1012"/>
                    <a:pt x="831" y="1036"/>
                    <a:pt x="810" y="1050"/>
                  </a:cubicBezTo>
                  <a:cubicBezTo>
                    <a:pt x="481" y="1267"/>
                    <a:pt x="481" y="1267"/>
                    <a:pt x="481" y="1267"/>
                  </a:cubicBezTo>
                  <a:cubicBezTo>
                    <a:pt x="471" y="1274"/>
                    <a:pt x="459" y="1277"/>
                    <a:pt x="447" y="1277"/>
                  </a:cubicBezTo>
                  <a:close/>
                  <a:moveTo>
                    <a:pt x="181" y="727"/>
                  </a:moveTo>
                  <a:cubicBezTo>
                    <a:pt x="353" y="859"/>
                    <a:pt x="440" y="1026"/>
                    <a:pt x="479" y="1123"/>
                  </a:cubicBezTo>
                  <a:cubicBezTo>
                    <a:pt x="710" y="971"/>
                    <a:pt x="710" y="971"/>
                    <a:pt x="710" y="971"/>
                  </a:cubicBezTo>
                  <a:cubicBezTo>
                    <a:pt x="651" y="702"/>
                    <a:pt x="524" y="479"/>
                    <a:pt x="331" y="307"/>
                  </a:cubicBezTo>
                  <a:cubicBezTo>
                    <a:pt x="256" y="240"/>
                    <a:pt x="185" y="194"/>
                    <a:pt x="132" y="164"/>
                  </a:cubicBezTo>
                  <a:lnTo>
                    <a:pt x="181" y="72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9C00CD7A-80AD-4050-A72D-1F66EF11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" y="3664"/>
              <a:ext cx="1018" cy="1068"/>
            </a:xfrm>
            <a:custGeom>
              <a:avLst/>
              <a:gdLst>
                <a:gd name="T0" fmla="*/ 0 w 595"/>
                <a:gd name="T1" fmla="*/ 188 h 623"/>
                <a:gd name="T2" fmla="*/ 69 w 595"/>
                <a:gd name="T3" fmla="*/ 623 h 623"/>
                <a:gd name="T4" fmla="*/ 595 w 595"/>
                <a:gd name="T5" fmla="*/ 427 h 623"/>
                <a:gd name="T6" fmla="*/ 352 w 595"/>
                <a:gd name="T7" fmla="*/ 0 h 623"/>
                <a:gd name="T8" fmla="*/ 0 w 595"/>
                <a:gd name="T9" fmla="*/ 18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623">
                  <a:moveTo>
                    <a:pt x="0" y="188"/>
                  </a:moveTo>
                  <a:cubicBezTo>
                    <a:pt x="0" y="188"/>
                    <a:pt x="49" y="490"/>
                    <a:pt x="69" y="623"/>
                  </a:cubicBezTo>
                  <a:cubicBezTo>
                    <a:pt x="595" y="427"/>
                    <a:pt x="595" y="427"/>
                    <a:pt x="595" y="427"/>
                  </a:cubicBezTo>
                  <a:cubicBezTo>
                    <a:pt x="595" y="427"/>
                    <a:pt x="581" y="153"/>
                    <a:pt x="352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D84423B4-DF09-4221-BF02-327616814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" y="3871"/>
              <a:ext cx="402" cy="861"/>
            </a:xfrm>
            <a:custGeom>
              <a:avLst/>
              <a:gdLst>
                <a:gd name="T0" fmla="*/ 217 w 402"/>
                <a:gd name="T1" fmla="*/ 0 h 861"/>
                <a:gd name="T2" fmla="*/ 402 w 402"/>
                <a:gd name="T3" fmla="*/ 743 h 861"/>
                <a:gd name="T4" fmla="*/ 118 w 402"/>
                <a:gd name="T5" fmla="*/ 861 h 861"/>
                <a:gd name="T6" fmla="*/ 0 w 402"/>
                <a:gd name="T7" fmla="*/ 115 h 861"/>
                <a:gd name="T8" fmla="*/ 217 w 402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861">
                  <a:moveTo>
                    <a:pt x="217" y="0"/>
                  </a:moveTo>
                  <a:lnTo>
                    <a:pt x="402" y="743"/>
                  </a:lnTo>
                  <a:lnTo>
                    <a:pt x="118" y="861"/>
                  </a:lnTo>
                  <a:lnTo>
                    <a:pt x="0" y="11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87288B54-857B-44D5-A216-5DD83CBDA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0" y="3587"/>
              <a:ext cx="1172" cy="1218"/>
            </a:xfrm>
            <a:custGeom>
              <a:avLst/>
              <a:gdLst>
                <a:gd name="T0" fmla="*/ 114 w 685"/>
                <a:gd name="T1" fmla="*/ 711 h 711"/>
                <a:gd name="T2" fmla="*/ 92 w 685"/>
                <a:gd name="T3" fmla="*/ 705 h 711"/>
                <a:gd name="T4" fmla="*/ 71 w 685"/>
                <a:gd name="T5" fmla="*/ 674 h 711"/>
                <a:gd name="T6" fmla="*/ 3 w 685"/>
                <a:gd name="T7" fmla="*/ 240 h 711"/>
                <a:gd name="T8" fmla="*/ 25 w 685"/>
                <a:gd name="T9" fmla="*/ 195 h 711"/>
                <a:gd name="T10" fmla="*/ 376 w 685"/>
                <a:gd name="T11" fmla="*/ 7 h 711"/>
                <a:gd name="T12" fmla="*/ 421 w 685"/>
                <a:gd name="T13" fmla="*/ 9 h 711"/>
                <a:gd name="T14" fmla="*/ 684 w 685"/>
                <a:gd name="T15" fmla="*/ 469 h 711"/>
                <a:gd name="T16" fmla="*/ 655 w 685"/>
                <a:gd name="T17" fmla="*/ 512 h 711"/>
                <a:gd name="T18" fmla="*/ 129 w 685"/>
                <a:gd name="T19" fmla="*/ 708 h 711"/>
                <a:gd name="T20" fmla="*/ 114 w 685"/>
                <a:gd name="T21" fmla="*/ 711 h 711"/>
                <a:gd name="T22" fmla="*/ 93 w 685"/>
                <a:gd name="T23" fmla="*/ 257 h 711"/>
                <a:gd name="T24" fmla="*/ 149 w 685"/>
                <a:gd name="T25" fmla="*/ 609 h 711"/>
                <a:gd name="T26" fmla="*/ 594 w 685"/>
                <a:gd name="T27" fmla="*/ 443 h 711"/>
                <a:gd name="T28" fmla="*/ 394 w 685"/>
                <a:gd name="T29" fmla="*/ 96 h 711"/>
                <a:gd name="T30" fmla="*/ 93 w 685"/>
                <a:gd name="T31" fmla="*/ 25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5" h="711">
                  <a:moveTo>
                    <a:pt x="114" y="711"/>
                  </a:moveTo>
                  <a:cubicBezTo>
                    <a:pt x="106" y="711"/>
                    <a:pt x="98" y="709"/>
                    <a:pt x="92" y="705"/>
                  </a:cubicBezTo>
                  <a:cubicBezTo>
                    <a:pt x="80" y="698"/>
                    <a:pt x="73" y="687"/>
                    <a:pt x="71" y="674"/>
                  </a:cubicBezTo>
                  <a:cubicBezTo>
                    <a:pt x="52" y="543"/>
                    <a:pt x="3" y="243"/>
                    <a:pt x="3" y="240"/>
                  </a:cubicBezTo>
                  <a:cubicBezTo>
                    <a:pt x="0" y="222"/>
                    <a:pt x="9" y="204"/>
                    <a:pt x="25" y="195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90" y="0"/>
                    <a:pt x="407" y="1"/>
                    <a:pt x="421" y="9"/>
                  </a:cubicBezTo>
                  <a:cubicBezTo>
                    <a:pt x="666" y="172"/>
                    <a:pt x="683" y="457"/>
                    <a:pt x="684" y="469"/>
                  </a:cubicBezTo>
                  <a:cubicBezTo>
                    <a:pt x="685" y="488"/>
                    <a:pt x="673" y="505"/>
                    <a:pt x="655" y="512"/>
                  </a:cubicBezTo>
                  <a:cubicBezTo>
                    <a:pt x="129" y="708"/>
                    <a:pt x="129" y="708"/>
                    <a:pt x="129" y="708"/>
                  </a:cubicBezTo>
                  <a:cubicBezTo>
                    <a:pt x="124" y="710"/>
                    <a:pt x="119" y="711"/>
                    <a:pt x="114" y="711"/>
                  </a:cubicBezTo>
                  <a:close/>
                  <a:moveTo>
                    <a:pt x="93" y="257"/>
                  </a:moveTo>
                  <a:cubicBezTo>
                    <a:pt x="104" y="325"/>
                    <a:pt x="131" y="494"/>
                    <a:pt x="149" y="609"/>
                  </a:cubicBezTo>
                  <a:cubicBezTo>
                    <a:pt x="594" y="443"/>
                    <a:pt x="594" y="443"/>
                    <a:pt x="594" y="443"/>
                  </a:cubicBezTo>
                  <a:cubicBezTo>
                    <a:pt x="583" y="374"/>
                    <a:pt x="541" y="206"/>
                    <a:pt x="394" y="96"/>
                  </a:cubicBezTo>
                  <a:lnTo>
                    <a:pt x="93" y="25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D6F4B36D-716C-4A3B-9887-619B0227C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" y="4396"/>
              <a:ext cx="527" cy="637"/>
            </a:xfrm>
            <a:custGeom>
              <a:avLst/>
              <a:gdLst>
                <a:gd name="T0" fmla="*/ 174 w 308"/>
                <a:gd name="T1" fmla="*/ 0 h 372"/>
                <a:gd name="T2" fmla="*/ 288 w 308"/>
                <a:gd name="T3" fmla="*/ 245 h 372"/>
                <a:gd name="T4" fmla="*/ 244 w 308"/>
                <a:gd name="T5" fmla="*/ 356 h 372"/>
                <a:gd name="T6" fmla="*/ 244 w 308"/>
                <a:gd name="T7" fmla="*/ 356 h 372"/>
                <a:gd name="T8" fmla="*/ 140 w 308"/>
                <a:gd name="T9" fmla="*/ 319 h 372"/>
                <a:gd name="T10" fmla="*/ 0 w 308"/>
                <a:gd name="T11" fmla="*/ 64 h 372"/>
                <a:gd name="T12" fmla="*/ 174 w 308"/>
                <a:gd name="T1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72">
                  <a:moveTo>
                    <a:pt x="174" y="0"/>
                  </a:moveTo>
                  <a:cubicBezTo>
                    <a:pt x="288" y="245"/>
                    <a:pt x="288" y="245"/>
                    <a:pt x="288" y="245"/>
                  </a:cubicBezTo>
                  <a:cubicBezTo>
                    <a:pt x="308" y="288"/>
                    <a:pt x="288" y="339"/>
                    <a:pt x="244" y="356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05" y="372"/>
                    <a:pt x="160" y="356"/>
                    <a:pt x="140" y="3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FFF59968-20C9-4B5E-9EB3-BBD06F1AA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" y="4312"/>
              <a:ext cx="663" cy="780"/>
            </a:xfrm>
            <a:custGeom>
              <a:avLst/>
              <a:gdLst>
                <a:gd name="T0" fmla="*/ 258 w 388"/>
                <a:gd name="T1" fmla="*/ 455 h 455"/>
                <a:gd name="T2" fmla="*/ 147 w 388"/>
                <a:gd name="T3" fmla="*/ 389 h 455"/>
                <a:gd name="T4" fmla="*/ 7 w 388"/>
                <a:gd name="T5" fmla="*/ 134 h 455"/>
                <a:gd name="T6" fmla="*/ 5 w 388"/>
                <a:gd name="T7" fmla="*/ 98 h 455"/>
                <a:gd name="T8" fmla="*/ 30 w 388"/>
                <a:gd name="T9" fmla="*/ 73 h 455"/>
                <a:gd name="T10" fmla="*/ 204 w 388"/>
                <a:gd name="T11" fmla="*/ 8 h 455"/>
                <a:gd name="T12" fmla="*/ 258 w 388"/>
                <a:gd name="T13" fmla="*/ 30 h 455"/>
                <a:gd name="T14" fmla="*/ 372 w 388"/>
                <a:gd name="T15" fmla="*/ 276 h 455"/>
                <a:gd name="T16" fmla="*/ 375 w 388"/>
                <a:gd name="T17" fmla="*/ 375 h 455"/>
                <a:gd name="T18" fmla="*/ 305 w 388"/>
                <a:gd name="T19" fmla="*/ 445 h 455"/>
                <a:gd name="T20" fmla="*/ 258 w 388"/>
                <a:gd name="T21" fmla="*/ 455 h 455"/>
                <a:gd name="T22" fmla="*/ 107 w 388"/>
                <a:gd name="T23" fmla="*/ 136 h 455"/>
                <a:gd name="T24" fmla="*/ 223 w 388"/>
                <a:gd name="T25" fmla="*/ 348 h 455"/>
                <a:gd name="T26" fmla="*/ 272 w 388"/>
                <a:gd name="T27" fmla="*/ 365 h 455"/>
                <a:gd name="T28" fmla="*/ 294 w 388"/>
                <a:gd name="T29" fmla="*/ 343 h 455"/>
                <a:gd name="T30" fmla="*/ 294 w 388"/>
                <a:gd name="T31" fmla="*/ 312 h 455"/>
                <a:gd name="T32" fmla="*/ 196 w 388"/>
                <a:gd name="T33" fmla="*/ 103 h 455"/>
                <a:gd name="T34" fmla="*/ 107 w 388"/>
                <a:gd name="T35" fmla="*/ 13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8" h="455">
                  <a:moveTo>
                    <a:pt x="258" y="455"/>
                  </a:moveTo>
                  <a:cubicBezTo>
                    <a:pt x="213" y="455"/>
                    <a:pt x="170" y="431"/>
                    <a:pt x="147" y="389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1" y="123"/>
                    <a:pt x="0" y="110"/>
                    <a:pt x="5" y="98"/>
                  </a:cubicBezTo>
                  <a:cubicBezTo>
                    <a:pt x="9" y="86"/>
                    <a:pt x="18" y="77"/>
                    <a:pt x="30" y="73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25" y="0"/>
                    <a:pt x="248" y="10"/>
                    <a:pt x="258" y="30"/>
                  </a:cubicBezTo>
                  <a:cubicBezTo>
                    <a:pt x="372" y="276"/>
                    <a:pt x="372" y="276"/>
                    <a:pt x="372" y="276"/>
                  </a:cubicBezTo>
                  <a:cubicBezTo>
                    <a:pt x="386" y="307"/>
                    <a:pt x="388" y="342"/>
                    <a:pt x="375" y="375"/>
                  </a:cubicBezTo>
                  <a:cubicBezTo>
                    <a:pt x="362" y="407"/>
                    <a:pt x="337" y="432"/>
                    <a:pt x="305" y="445"/>
                  </a:cubicBezTo>
                  <a:cubicBezTo>
                    <a:pt x="290" y="452"/>
                    <a:pt x="273" y="455"/>
                    <a:pt x="258" y="455"/>
                  </a:cubicBezTo>
                  <a:close/>
                  <a:moveTo>
                    <a:pt x="107" y="136"/>
                  </a:moveTo>
                  <a:cubicBezTo>
                    <a:pt x="223" y="348"/>
                    <a:pt x="223" y="348"/>
                    <a:pt x="223" y="348"/>
                  </a:cubicBezTo>
                  <a:cubicBezTo>
                    <a:pt x="232" y="365"/>
                    <a:pt x="254" y="373"/>
                    <a:pt x="272" y="365"/>
                  </a:cubicBezTo>
                  <a:cubicBezTo>
                    <a:pt x="283" y="361"/>
                    <a:pt x="290" y="353"/>
                    <a:pt x="294" y="343"/>
                  </a:cubicBezTo>
                  <a:cubicBezTo>
                    <a:pt x="298" y="333"/>
                    <a:pt x="298" y="322"/>
                    <a:pt x="294" y="312"/>
                  </a:cubicBezTo>
                  <a:cubicBezTo>
                    <a:pt x="196" y="103"/>
                    <a:pt x="196" y="103"/>
                    <a:pt x="196" y="103"/>
                  </a:cubicBezTo>
                  <a:lnTo>
                    <a:pt x="107" y="13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E264C805-67DD-4038-9C12-3AC91FF2C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" y="4490"/>
              <a:ext cx="442" cy="778"/>
            </a:xfrm>
            <a:custGeom>
              <a:avLst/>
              <a:gdLst>
                <a:gd name="T0" fmla="*/ 171 w 258"/>
                <a:gd name="T1" fmla="*/ 0 h 454"/>
                <a:gd name="T2" fmla="*/ 247 w 258"/>
                <a:gd name="T3" fmla="*/ 347 h 454"/>
                <a:gd name="T4" fmla="*/ 176 w 258"/>
                <a:gd name="T5" fmla="*/ 447 h 454"/>
                <a:gd name="T6" fmla="*/ 155 w 258"/>
                <a:gd name="T7" fmla="*/ 449 h 454"/>
                <a:gd name="T8" fmla="*/ 64 w 258"/>
                <a:gd name="T9" fmla="*/ 383 h 454"/>
                <a:gd name="T10" fmla="*/ 0 w 258"/>
                <a:gd name="T11" fmla="*/ 63 h 454"/>
                <a:gd name="T12" fmla="*/ 171 w 258"/>
                <a:gd name="T1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54">
                  <a:moveTo>
                    <a:pt x="171" y="0"/>
                  </a:moveTo>
                  <a:cubicBezTo>
                    <a:pt x="247" y="347"/>
                    <a:pt x="247" y="347"/>
                    <a:pt x="247" y="347"/>
                  </a:cubicBezTo>
                  <a:cubicBezTo>
                    <a:pt x="258" y="395"/>
                    <a:pt x="225" y="441"/>
                    <a:pt x="176" y="447"/>
                  </a:cubicBezTo>
                  <a:cubicBezTo>
                    <a:pt x="155" y="449"/>
                    <a:pt x="155" y="449"/>
                    <a:pt x="155" y="449"/>
                  </a:cubicBezTo>
                  <a:cubicBezTo>
                    <a:pt x="112" y="454"/>
                    <a:pt x="73" y="425"/>
                    <a:pt x="64" y="38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52265496-2FB8-42FE-B92C-6D7F8A252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" y="4413"/>
              <a:ext cx="587" cy="922"/>
            </a:xfrm>
            <a:custGeom>
              <a:avLst/>
              <a:gdLst>
                <a:gd name="T0" fmla="*/ 192 w 343"/>
                <a:gd name="T1" fmla="*/ 538 h 538"/>
                <a:gd name="T2" fmla="*/ 68 w 343"/>
                <a:gd name="T3" fmla="*/ 437 h 538"/>
                <a:gd name="T4" fmla="*/ 4 w 343"/>
                <a:gd name="T5" fmla="*/ 117 h 538"/>
                <a:gd name="T6" fmla="*/ 31 w 343"/>
                <a:gd name="T7" fmla="*/ 68 h 538"/>
                <a:gd name="T8" fmla="*/ 202 w 343"/>
                <a:gd name="T9" fmla="*/ 4 h 538"/>
                <a:gd name="T10" fmla="*/ 237 w 343"/>
                <a:gd name="T11" fmla="*/ 7 h 538"/>
                <a:gd name="T12" fmla="*/ 259 w 343"/>
                <a:gd name="T13" fmla="*/ 35 h 538"/>
                <a:gd name="T14" fmla="*/ 335 w 343"/>
                <a:gd name="T15" fmla="*/ 382 h 538"/>
                <a:gd name="T16" fmla="*/ 315 w 343"/>
                <a:gd name="T17" fmla="*/ 483 h 538"/>
                <a:gd name="T18" fmla="*/ 227 w 343"/>
                <a:gd name="T19" fmla="*/ 535 h 538"/>
                <a:gd name="T20" fmla="*/ 206 w 343"/>
                <a:gd name="T21" fmla="*/ 537 h 538"/>
                <a:gd name="T22" fmla="*/ 192 w 343"/>
                <a:gd name="T23" fmla="*/ 538 h 538"/>
                <a:gd name="T24" fmla="*/ 96 w 343"/>
                <a:gd name="T25" fmla="*/ 136 h 538"/>
                <a:gd name="T26" fmla="*/ 152 w 343"/>
                <a:gd name="T27" fmla="*/ 420 h 538"/>
                <a:gd name="T28" fmla="*/ 196 w 343"/>
                <a:gd name="T29" fmla="*/ 451 h 538"/>
                <a:gd name="T30" fmla="*/ 217 w 343"/>
                <a:gd name="T31" fmla="*/ 449 h 538"/>
                <a:gd name="T32" fmla="*/ 245 w 343"/>
                <a:gd name="T33" fmla="*/ 432 h 538"/>
                <a:gd name="T34" fmla="*/ 251 w 343"/>
                <a:gd name="T35" fmla="*/ 401 h 538"/>
                <a:gd name="T36" fmla="*/ 185 w 343"/>
                <a:gd name="T37" fmla="*/ 102 h 538"/>
                <a:gd name="T38" fmla="*/ 96 w 343"/>
                <a:gd name="T39" fmla="*/ 13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3" h="538">
                  <a:moveTo>
                    <a:pt x="192" y="538"/>
                  </a:moveTo>
                  <a:cubicBezTo>
                    <a:pt x="132" y="538"/>
                    <a:pt x="80" y="496"/>
                    <a:pt x="68" y="43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96"/>
                    <a:pt x="11" y="75"/>
                    <a:pt x="31" y="68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13" y="0"/>
                    <a:pt x="226" y="1"/>
                    <a:pt x="237" y="7"/>
                  </a:cubicBezTo>
                  <a:cubicBezTo>
                    <a:pt x="248" y="13"/>
                    <a:pt x="256" y="23"/>
                    <a:pt x="259" y="35"/>
                  </a:cubicBezTo>
                  <a:cubicBezTo>
                    <a:pt x="335" y="382"/>
                    <a:pt x="335" y="382"/>
                    <a:pt x="335" y="382"/>
                  </a:cubicBezTo>
                  <a:cubicBezTo>
                    <a:pt x="343" y="417"/>
                    <a:pt x="336" y="454"/>
                    <a:pt x="315" y="483"/>
                  </a:cubicBezTo>
                  <a:cubicBezTo>
                    <a:pt x="294" y="512"/>
                    <a:pt x="262" y="531"/>
                    <a:pt x="227" y="535"/>
                  </a:cubicBezTo>
                  <a:cubicBezTo>
                    <a:pt x="206" y="537"/>
                    <a:pt x="206" y="537"/>
                    <a:pt x="206" y="537"/>
                  </a:cubicBezTo>
                  <a:cubicBezTo>
                    <a:pt x="201" y="538"/>
                    <a:pt x="196" y="538"/>
                    <a:pt x="192" y="538"/>
                  </a:cubicBezTo>
                  <a:close/>
                  <a:moveTo>
                    <a:pt x="96" y="136"/>
                  </a:moveTo>
                  <a:cubicBezTo>
                    <a:pt x="152" y="420"/>
                    <a:pt x="152" y="420"/>
                    <a:pt x="152" y="420"/>
                  </a:cubicBezTo>
                  <a:cubicBezTo>
                    <a:pt x="156" y="440"/>
                    <a:pt x="176" y="454"/>
                    <a:pt x="196" y="451"/>
                  </a:cubicBezTo>
                  <a:cubicBezTo>
                    <a:pt x="217" y="449"/>
                    <a:pt x="217" y="449"/>
                    <a:pt x="217" y="449"/>
                  </a:cubicBezTo>
                  <a:cubicBezTo>
                    <a:pt x="228" y="448"/>
                    <a:pt x="238" y="442"/>
                    <a:pt x="245" y="432"/>
                  </a:cubicBezTo>
                  <a:cubicBezTo>
                    <a:pt x="251" y="423"/>
                    <a:pt x="253" y="412"/>
                    <a:pt x="251" y="401"/>
                  </a:cubicBezTo>
                  <a:cubicBezTo>
                    <a:pt x="185" y="102"/>
                    <a:pt x="185" y="102"/>
                    <a:pt x="185" y="102"/>
                  </a:cubicBezTo>
                  <a:lnTo>
                    <a:pt x="96" y="13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26F6CC03-8933-4C35-AFDB-5B1DD8998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4598"/>
              <a:ext cx="376" cy="787"/>
            </a:xfrm>
            <a:custGeom>
              <a:avLst/>
              <a:gdLst>
                <a:gd name="T0" fmla="*/ 12 w 220"/>
                <a:gd name="T1" fmla="*/ 78 h 459"/>
                <a:gd name="T2" fmla="*/ 1 w 220"/>
                <a:gd name="T3" fmla="*/ 369 h 459"/>
                <a:gd name="T4" fmla="*/ 92 w 220"/>
                <a:gd name="T5" fmla="*/ 455 h 459"/>
                <a:gd name="T6" fmla="*/ 134 w 220"/>
                <a:gd name="T7" fmla="*/ 451 h 459"/>
                <a:gd name="T8" fmla="*/ 209 w 220"/>
                <a:gd name="T9" fmla="*/ 371 h 459"/>
                <a:gd name="T10" fmla="*/ 220 w 220"/>
                <a:gd name="T11" fmla="*/ 0 h 459"/>
                <a:gd name="T12" fmla="*/ 12 w 220"/>
                <a:gd name="T13" fmla="*/ 7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459">
                  <a:moveTo>
                    <a:pt x="12" y="78"/>
                  </a:moveTo>
                  <a:cubicBezTo>
                    <a:pt x="1" y="369"/>
                    <a:pt x="1" y="369"/>
                    <a:pt x="1" y="369"/>
                  </a:cubicBezTo>
                  <a:cubicBezTo>
                    <a:pt x="0" y="419"/>
                    <a:pt x="42" y="459"/>
                    <a:pt x="92" y="455"/>
                  </a:cubicBezTo>
                  <a:cubicBezTo>
                    <a:pt x="134" y="451"/>
                    <a:pt x="134" y="451"/>
                    <a:pt x="134" y="451"/>
                  </a:cubicBezTo>
                  <a:cubicBezTo>
                    <a:pt x="175" y="447"/>
                    <a:pt x="207" y="412"/>
                    <a:pt x="209" y="371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12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390F0733-CA9A-4581-8012-27EB18F98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3" y="4521"/>
              <a:ext cx="526" cy="931"/>
            </a:xfrm>
            <a:custGeom>
              <a:avLst/>
              <a:gdLst>
                <a:gd name="T0" fmla="*/ 127 w 307"/>
                <a:gd name="T1" fmla="*/ 543 h 543"/>
                <a:gd name="T2" fmla="*/ 41 w 307"/>
                <a:gd name="T3" fmla="*/ 509 h 543"/>
                <a:gd name="T4" fmla="*/ 1 w 307"/>
                <a:gd name="T5" fmla="*/ 413 h 543"/>
                <a:gd name="T6" fmla="*/ 12 w 307"/>
                <a:gd name="T7" fmla="*/ 121 h 543"/>
                <a:gd name="T8" fmla="*/ 40 w 307"/>
                <a:gd name="T9" fmla="*/ 82 h 543"/>
                <a:gd name="T10" fmla="*/ 248 w 307"/>
                <a:gd name="T11" fmla="*/ 5 h 543"/>
                <a:gd name="T12" fmla="*/ 288 w 307"/>
                <a:gd name="T13" fmla="*/ 10 h 543"/>
                <a:gd name="T14" fmla="*/ 306 w 307"/>
                <a:gd name="T15" fmla="*/ 46 h 543"/>
                <a:gd name="T16" fmla="*/ 295 w 307"/>
                <a:gd name="T17" fmla="*/ 417 h 543"/>
                <a:gd name="T18" fmla="*/ 181 w 307"/>
                <a:gd name="T19" fmla="*/ 539 h 543"/>
                <a:gd name="T20" fmla="*/ 139 w 307"/>
                <a:gd name="T21" fmla="*/ 543 h 543"/>
                <a:gd name="T22" fmla="*/ 127 w 307"/>
                <a:gd name="T23" fmla="*/ 543 h 543"/>
                <a:gd name="T24" fmla="*/ 97 w 307"/>
                <a:gd name="T25" fmla="*/ 153 h 543"/>
                <a:gd name="T26" fmla="*/ 88 w 307"/>
                <a:gd name="T27" fmla="*/ 416 h 543"/>
                <a:gd name="T28" fmla="*/ 100 w 307"/>
                <a:gd name="T29" fmla="*/ 446 h 543"/>
                <a:gd name="T30" fmla="*/ 131 w 307"/>
                <a:gd name="T31" fmla="*/ 457 h 543"/>
                <a:gd name="T32" fmla="*/ 173 w 307"/>
                <a:gd name="T33" fmla="*/ 453 h 543"/>
                <a:gd name="T34" fmla="*/ 209 w 307"/>
                <a:gd name="T35" fmla="*/ 414 h 543"/>
                <a:gd name="T36" fmla="*/ 218 w 307"/>
                <a:gd name="T37" fmla="*/ 108 h 543"/>
                <a:gd name="T38" fmla="*/ 97 w 307"/>
                <a:gd name="T39" fmla="*/ 15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7" h="543">
                  <a:moveTo>
                    <a:pt x="127" y="543"/>
                  </a:moveTo>
                  <a:cubicBezTo>
                    <a:pt x="95" y="543"/>
                    <a:pt x="64" y="531"/>
                    <a:pt x="41" y="509"/>
                  </a:cubicBezTo>
                  <a:cubicBezTo>
                    <a:pt x="14" y="484"/>
                    <a:pt x="0" y="449"/>
                    <a:pt x="1" y="413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2" y="104"/>
                    <a:pt x="24" y="88"/>
                    <a:pt x="40" y="82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62" y="0"/>
                    <a:pt x="277" y="2"/>
                    <a:pt x="288" y="10"/>
                  </a:cubicBezTo>
                  <a:cubicBezTo>
                    <a:pt x="300" y="18"/>
                    <a:pt x="307" y="32"/>
                    <a:pt x="306" y="46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293" y="480"/>
                    <a:pt x="244" y="532"/>
                    <a:pt x="181" y="539"/>
                  </a:cubicBezTo>
                  <a:cubicBezTo>
                    <a:pt x="139" y="543"/>
                    <a:pt x="139" y="543"/>
                    <a:pt x="139" y="543"/>
                  </a:cubicBezTo>
                  <a:cubicBezTo>
                    <a:pt x="135" y="543"/>
                    <a:pt x="131" y="543"/>
                    <a:pt x="127" y="543"/>
                  </a:cubicBezTo>
                  <a:close/>
                  <a:moveTo>
                    <a:pt x="97" y="153"/>
                  </a:moveTo>
                  <a:cubicBezTo>
                    <a:pt x="88" y="416"/>
                    <a:pt x="88" y="416"/>
                    <a:pt x="88" y="416"/>
                  </a:cubicBezTo>
                  <a:cubicBezTo>
                    <a:pt x="87" y="427"/>
                    <a:pt x="92" y="438"/>
                    <a:pt x="100" y="446"/>
                  </a:cubicBezTo>
                  <a:cubicBezTo>
                    <a:pt x="108" y="454"/>
                    <a:pt x="119" y="458"/>
                    <a:pt x="131" y="457"/>
                  </a:cubicBezTo>
                  <a:cubicBezTo>
                    <a:pt x="173" y="453"/>
                    <a:pt x="173" y="453"/>
                    <a:pt x="173" y="453"/>
                  </a:cubicBezTo>
                  <a:cubicBezTo>
                    <a:pt x="193" y="451"/>
                    <a:pt x="208" y="434"/>
                    <a:pt x="209" y="414"/>
                  </a:cubicBezTo>
                  <a:cubicBezTo>
                    <a:pt x="218" y="108"/>
                    <a:pt x="218" y="108"/>
                    <a:pt x="218" y="108"/>
                  </a:cubicBezTo>
                  <a:lnTo>
                    <a:pt x="97" y="1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4F12A6CF-45B7-4F28-8460-4DCF425CF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" y="2951"/>
              <a:ext cx="676" cy="835"/>
            </a:xfrm>
            <a:custGeom>
              <a:avLst/>
              <a:gdLst>
                <a:gd name="T0" fmla="*/ 48 w 395"/>
                <a:gd name="T1" fmla="*/ 487 h 487"/>
                <a:gd name="T2" fmla="*/ 35 w 395"/>
                <a:gd name="T3" fmla="*/ 485 h 487"/>
                <a:gd name="T4" fmla="*/ 7 w 395"/>
                <a:gd name="T5" fmla="*/ 431 h 487"/>
                <a:gd name="T6" fmla="*/ 327 w 395"/>
                <a:gd name="T7" fmla="*/ 11 h 487"/>
                <a:gd name="T8" fmla="*/ 385 w 395"/>
                <a:gd name="T9" fmla="*/ 30 h 487"/>
                <a:gd name="T10" fmla="*/ 365 w 395"/>
                <a:gd name="T11" fmla="*/ 88 h 487"/>
                <a:gd name="T12" fmla="*/ 89 w 395"/>
                <a:gd name="T13" fmla="*/ 457 h 487"/>
                <a:gd name="T14" fmla="*/ 48 w 395"/>
                <a:gd name="T15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487">
                  <a:moveTo>
                    <a:pt x="48" y="487"/>
                  </a:moveTo>
                  <a:cubicBezTo>
                    <a:pt x="44" y="487"/>
                    <a:pt x="40" y="486"/>
                    <a:pt x="35" y="485"/>
                  </a:cubicBezTo>
                  <a:cubicBezTo>
                    <a:pt x="12" y="478"/>
                    <a:pt x="0" y="454"/>
                    <a:pt x="7" y="431"/>
                  </a:cubicBezTo>
                  <a:cubicBezTo>
                    <a:pt x="102" y="127"/>
                    <a:pt x="318" y="16"/>
                    <a:pt x="327" y="11"/>
                  </a:cubicBezTo>
                  <a:cubicBezTo>
                    <a:pt x="348" y="0"/>
                    <a:pt x="374" y="9"/>
                    <a:pt x="385" y="30"/>
                  </a:cubicBezTo>
                  <a:cubicBezTo>
                    <a:pt x="395" y="52"/>
                    <a:pt x="387" y="78"/>
                    <a:pt x="365" y="88"/>
                  </a:cubicBezTo>
                  <a:cubicBezTo>
                    <a:pt x="363" y="90"/>
                    <a:pt x="173" y="189"/>
                    <a:pt x="89" y="457"/>
                  </a:cubicBezTo>
                  <a:cubicBezTo>
                    <a:pt x="84" y="475"/>
                    <a:pt x="66" y="487"/>
                    <a:pt x="48" y="48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373D5D51-F43C-4C9E-BDDD-7B5A3FA1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23" y="2255"/>
              <a:ext cx="669" cy="410"/>
            </a:xfrm>
            <a:custGeom>
              <a:avLst/>
              <a:gdLst>
                <a:gd name="T0" fmla="*/ 274 w 391"/>
                <a:gd name="T1" fmla="*/ 229 h 239"/>
                <a:gd name="T2" fmla="*/ 79 w 391"/>
                <a:gd name="T3" fmla="*/ 197 h 239"/>
                <a:gd name="T4" fmla="*/ 2 w 391"/>
                <a:gd name="T5" fmla="*/ 102 h 239"/>
                <a:gd name="T6" fmla="*/ 2 w 391"/>
                <a:gd name="T7" fmla="*/ 97 h 239"/>
                <a:gd name="T8" fmla="*/ 111 w 391"/>
                <a:gd name="T9" fmla="*/ 11 h 239"/>
                <a:gd name="T10" fmla="*/ 306 w 391"/>
                <a:gd name="T11" fmla="*/ 49 h 239"/>
                <a:gd name="T12" fmla="*/ 379 w 391"/>
                <a:gd name="T13" fmla="*/ 121 h 239"/>
                <a:gd name="T14" fmla="*/ 379 w 391"/>
                <a:gd name="T15" fmla="*/ 121 h 239"/>
                <a:gd name="T16" fmla="*/ 274 w 391"/>
                <a:gd name="T17" fmla="*/ 2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239">
                  <a:moveTo>
                    <a:pt x="274" y="229"/>
                  </a:moveTo>
                  <a:cubicBezTo>
                    <a:pt x="79" y="197"/>
                    <a:pt x="79" y="197"/>
                    <a:pt x="79" y="197"/>
                  </a:cubicBezTo>
                  <a:cubicBezTo>
                    <a:pt x="33" y="189"/>
                    <a:pt x="0" y="149"/>
                    <a:pt x="2" y="102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5" y="41"/>
                    <a:pt x="57" y="0"/>
                    <a:pt x="111" y="11"/>
                  </a:cubicBezTo>
                  <a:cubicBezTo>
                    <a:pt x="306" y="49"/>
                    <a:pt x="306" y="49"/>
                    <a:pt x="306" y="49"/>
                  </a:cubicBezTo>
                  <a:cubicBezTo>
                    <a:pt x="343" y="56"/>
                    <a:pt x="372" y="85"/>
                    <a:pt x="379" y="121"/>
                  </a:cubicBezTo>
                  <a:cubicBezTo>
                    <a:pt x="379" y="121"/>
                    <a:pt x="379" y="121"/>
                    <a:pt x="379" y="121"/>
                  </a:cubicBezTo>
                  <a:cubicBezTo>
                    <a:pt x="391" y="184"/>
                    <a:pt x="337" y="239"/>
                    <a:pt x="274" y="2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C8ED986B-6297-4569-A454-EADDECEB76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098" y="2189"/>
              <a:ext cx="811" cy="534"/>
            </a:xfrm>
            <a:custGeom>
              <a:avLst/>
              <a:gdLst>
                <a:gd name="T0" fmla="*/ 333 w 474"/>
                <a:gd name="T1" fmla="*/ 312 h 312"/>
                <a:gd name="T2" fmla="*/ 311 w 474"/>
                <a:gd name="T3" fmla="*/ 311 h 312"/>
                <a:gd name="T4" fmla="*/ 311 w 474"/>
                <a:gd name="T5" fmla="*/ 311 h 312"/>
                <a:gd name="T6" fmla="*/ 116 w 474"/>
                <a:gd name="T7" fmla="*/ 278 h 312"/>
                <a:gd name="T8" fmla="*/ 3 w 474"/>
                <a:gd name="T9" fmla="*/ 139 h 312"/>
                <a:gd name="T10" fmla="*/ 3 w 474"/>
                <a:gd name="T11" fmla="*/ 134 h 312"/>
                <a:gd name="T12" fmla="*/ 55 w 474"/>
                <a:gd name="T13" fmla="*/ 34 h 312"/>
                <a:gd name="T14" fmla="*/ 164 w 474"/>
                <a:gd name="T15" fmla="*/ 8 h 312"/>
                <a:gd name="T16" fmla="*/ 359 w 474"/>
                <a:gd name="T17" fmla="*/ 46 h 312"/>
                <a:gd name="T18" fmla="*/ 465 w 474"/>
                <a:gd name="T19" fmla="*/ 152 h 312"/>
                <a:gd name="T20" fmla="*/ 429 w 474"/>
                <a:gd name="T21" fmla="*/ 272 h 312"/>
                <a:gd name="T22" fmla="*/ 333 w 474"/>
                <a:gd name="T23" fmla="*/ 312 h 312"/>
                <a:gd name="T24" fmla="*/ 325 w 474"/>
                <a:gd name="T25" fmla="*/ 225 h 312"/>
                <a:gd name="T26" fmla="*/ 368 w 474"/>
                <a:gd name="T27" fmla="*/ 211 h 312"/>
                <a:gd name="T28" fmla="*/ 380 w 474"/>
                <a:gd name="T29" fmla="*/ 169 h 312"/>
                <a:gd name="T30" fmla="*/ 342 w 474"/>
                <a:gd name="T31" fmla="*/ 130 h 312"/>
                <a:gd name="T32" fmla="*/ 147 w 474"/>
                <a:gd name="T33" fmla="*/ 92 h 312"/>
                <a:gd name="T34" fmla="*/ 108 w 474"/>
                <a:gd name="T35" fmla="*/ 102 h 312"/>
                <a:gd name="T36" fmla="*/ 90 w 474"/>
                <a:gd name="T37" fmla="*/ 138 h 312"/>
                <a:gd name="T38" fmla="*/ 89 w 474"/>
                <a:gd name="T39" fmla="*/ 143 h 312"/>
                <a:gd name="T40" fmla="*/ 130 w 474"/>
                <a:gd name="T41" fmla="*/ 193 h 312"/>
                <a:gd name="T42" fmla="*/ 325 w 474"/>
                <a:gd name="T43" fmla="*/ 22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4" h="312">
                  <a:moveTo>
                    <a:pt x="333" y="312"/>
                  </a:moveTo>
                  <a:cubicBezTo>
                    <a:pt x="326" y="312"/>
                    <a:pt x="318" y="312"/>
                    <a:pt x="311" y="311"/>
                  </a:cubicBezTo>
                  <a:cubicBezTo>
                    <a:pt x="311" y="311"/>
                    <a:pt x="311" y="311"/>
                    <a:pt x="311" y="311"/>
                  </a:cubicBezTo>
                  <a:cubicBezTo>
                    <a:pt x="116" y="278"/>
                    <a:pt x="116" y="278"/>
                    <a:pt x="116" y="278"/>
                  </a:cubicBezTo>
                  <a:cubicBezTo>
                    <a:pt x="48" y="267"/>
                    <a:pt x="0" y="207"/>
                    <a:pt x="3" y="139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5" y="95"/>
                    <a:pt x="24" y="58"/>
                    <a:pt x="55" y="34"/>
                  </a:cubicBezTo>
                  <a:cubicBezTo>
                    <a:pt x="85" y="10"/>
                    <a:pt x="125" y="0"/>
                    <a:pt x="164" y="8"/>
                  </a:cubicBezTo>
                  <a:cubicBezTo>
                    <a:pt x="359" y="46"/>
                    <a:pt x="359" y="46"/>
                    <a:pt x="359" y="46"/>
                  </a:cubicBezTo>
                  <a:cubicBezTo>
                    <a:pt x="413" y="56"/>
                    <a:pt x="455" y="98"/>
                    <a:pt x="465" y="152"/>
                  </a:cubicBezTo>
                  <a:cubicBezTo>
                    <a:pt x="474" y="195"/>
                    <a:pt x="460" y="240"/>
                    <a:pt x="429" y="272"/>
                  </a:cubicBezTo>
                  <a:cubicBezTo>
                    <a:pt x="404" y="298"/>
                    <a:pt x="369" y="312"/>
                    <a:pt x="333" y="312"/>
                  </a:cubicBezTo>
                  <a:close/>
                  <a:moveTo>
                    <a:pt x="325" y="225"/>
                  </a:moveTo>
                  <a:cubicBezTo>
                    <a:pt x="341" y="228"/>
                    <a:pt x="356" y="223"/>
                    <a:pt x="368" y="211"/>
                  </a:cubicBezTo>
                  <a:cubicBezTo>
                    <a:pt x="379" y="200"/>
                    <a:pt x="383" y="184"/>
                    <a:pt x="380" y="169"/>
                  </a:cubicBezTo>
                  <a:cubicBezTo>
                    <a:pt x="377" y="149"/>
                    <a:pt x="362" y="134"/>
                    <a:pt x="342" y="130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33" y="90"/>
                    <a:pt x="119" y="93"/>
                    <a:pt x="108" y="102"/>
                  </a:cubicBezTo>
                  <a:cubicBezTo>
                    <a:pt x="97" y="111"/>
                    <a:pt x="90" y="123"/>
                    <a:pt x="90" y="138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8" y="168"/>
                    <a:pt x="106" y="189"/>
                    <a:pt x="130" y="193"/>
                  </a:cubicBezTo>
                  <a:lnTo>
                    <a:pt x="325" y="22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9399B54F-B4DC-498B-9292-4449F1C6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144" y="1728"/>
              <a:ext cx="831" cy="548"/>
            </a:xfrm>
            <a:custGeom>
              <a:avLst/>
              <a:gdLst>
                <a:gd name="T0" fmla="*/ 347 w 486"/>
                <a:gd name="T1" fmla="*/ 305 h 320"/>
                <a:gd name="T2" fmla="*/ 73 w 486"/>
                <a:gd name="T3" fmla="*/ 223 h 320"/>
                <a:gd name="T4" fmla="*/ 9 w 486"/>
                <a:gd name="T5" fmla="*/ 118 h 320"/>
                <a:gd name="T6" fmla="*/ 16 w 486"/>
                <a:gd name="T7" fmla="*/ 84 h 320"/>
                <a:gd name="T8" fmla="*/ 127 w 486"/>
                <a:gd name="T9" fmla="*/ 13 h 320"/>
                <a:gd name="T10" fmla="*/ 407 w 486"/>
                <a:gd name="T11" fmla="*/ 81 h 320"/>
                <a:gd name="T12" fmla="*/ 474 w 486"/>
                <a:gd name="T13" fmla="*/ 192 h 320"/>
                <a:gd name="T14" fmla="*/ 462 w 486"/>
                <a:gd name="T15" fmla="*/ 240 h 320"/>
                <a:gd name="T16" fmla="*/ 347 w 486"/>
                <a:gd name="T17" fmla="*/ 30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6" h="320">
                  <a:moveTo>
                    <a:pt x="347" y="305"/>
                  </a:moveTo>
                  <a:cubicBezTo>
                    <a:pt x="73" y="223"/>
                    <a:pt x="73" y="223"/>
                    <a:pt x="73" y="223"/>
                  </a:cubicBezTo>
                  <a:cubicBezTo>
                    <a:pt x="27" y="210"/>
                    <a:pt x="0" y="164"/>
                    <a:pt x="9" y="118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26" y="33"/>
                    <a:pt x="77" y="0"/>
                    <a:pt x="127" y="13"/>
                  </a:cubicBezTo>
                  <a:cubicBezTo>
                    <a:pt x="407" y="81"/>
                    <a:pt x="407" y="81"/>
                    <a:pt x="407" y="81"/>
                  </a:cubicBezTo>
                  <a:cubicBezTo>
                    <a:pt x="456" y="93"/>
                    <a:pt x="486" y="143"/>
                    <a:pt x="474" y="192"/>
                  </a:cubicBezTo>
                  <a:cubicBezTo>
                    <a:pt x="462" y="240"/>
                    <a:pt x="462" y="240"/>
                    <a:pt x="462" y="240"/>
                  </a:cubicBezTo>
                  <a:cubicBezTo>
                    <a:pt x="449" y="290"/>
                    <a:pt x="397" y="320"/>
                    <a:pt x="347" y="3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267E343-09A4-46CE-B9BB-10384B7B1E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225" y="1663"/>
              <a:ext cx="979" cy="668"/>
            </a:xfrm>
            <a:custGeom>
              <a:avLst/>
              <a:gdLst>
                <a:gd name="T0" fmla="*/ 420 w 572"/>
                <a:gd name="T1" fmla="*/ 390 h 390"/>
                <a:gd name="T2" fmla="*/ 382 w 572"/>
                <a:gd name="T3" fmla="*/ 384 h 390"/>
                <a:gd name="T4" fmla="*/ 382 w 572"/>
                <a:gd name="T5" fmla="*/ 384 h 390"/>
                <a:gd name="T6" fmla="*/ 107 w 572"/>
                <a:gd name="T7" fmla="*/ 302 h 390"/>
                <a:gd name="T8" fmla="*/ 14 w 572"/>
                <a:gd name="T9" fmla="*/ 147 h 390"/>
                <a:gd name="T10" fmla="*/ 21 w 572"/>
                <a:gd name="T11" fmla="*/ 113 h 390"/>
                <a:gd name="T12" fmla="*/ 80 w 572"/>
                <a:gd name="T13" fmla="*/ 26 h 390"/>
                <a:gd name="T14" fmla="*/ 185 w 572"/>
                <a:gd name="T15" fmla="*/ 9 h 390"/>
                <a:gd name="T16" fmla="*/ 464 w 572"/>
                <a:gd name="T17" fmla="*/ 77 h 390"/>
                <a:gd name="T18" fmla="*/ 548 w 572"/>
                <a:gd name="T19" fmla="*/ 138 h 390"/>
                <a:gd name="T20" fmla="*/ 563 w 572"/>
                <a:gd name="T21" fmla="*/ 241 h 390"/>
                <a:gd name="T22" fmla="*/ 551 w 572"/>
                <a:gd name="T23" fmla="*/ 288 h 390"/>
                <a:gd name="T24" fmla="*/ 487 w 572"/>
                <a:gd name="T25" fmla="*/ 372 h 390"/>
                <a:gd name="T26" fmla="*/ 420 w 572"/>
                <a:gd name="T27" fmla="*/ 390 h 390"/>
                <a:gd name="T28" fmla="*/ 406 w 572"/>
                <a:gd name="T29" fmla="*/ 302 h 390"/>
                <a:gd name="T30" fmla="*/ 444 w 572"/>
                <a:gd name="T31" fmla="*/ 297 h 390"/>
                <a:gd name="T32" fmla="*/ 467 w 572"/>
                <a:gd name="T33" fmla="*/ 267 h 390"/>
                <a:gd name="T34" fmla="*/ 479 w 572"/>
                <a:gd name="T35" fmla="*/ 219 h 390"/>
                <a:gd name="T36" fmla="*/ 474 w 572"/>
                <a:gd name="T37" fmla="*/ 183 h 390"/>
                <a:gd name="T38" fmla="*/ 444 w 572"/>
                <a:gd name="T39" fmla="*/ 161 h 390"/>
                <a:gd name="T40" fmla="*/ 164 w 572"/>
                <a:gd name="T41" fmla="*/ 93 h 390"/>
                <a:gd name="T42" fmla="*/ 127 w 572"/>
                <a:gd name="T43" fmla="*/ 99 h 390"/>
                <a:gd name="T44" fmla="*/ 105 w 572"/>
                <a:gd name="T45" fmla="*/ 130 h 390"/>
                <a:gd name="T46" fmla="*/ 99 w 572"/>
                <a:gd name="T47" fmla="*/ 164 h 390"/>
                <a:gd name="T48" fmla="*/ 132 w 572"/>
                <a:gd name="T49" fmla="*/ 220 h 390"/>
                <a:gd name="T50" fmla="*/ 406 w 572"/>
                <a:gd name="T51" fmla="*/ 30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2" h="390">
                  <a:moveTo>
                    <a:pt x="420" y="390"/>
                  </a:moveTo>
                  <a:cubicBezTo>
                    <a:pt x="407" y="390"/>
                    <a:pt x="394" y="388"/>
                    <a:pt x="382" y="384"/>
                  </a:cubicBezTo>
                  <a:cubicBezTo>
                    <a:pt x="382" y="384"/>
                    <a:pt x="382" y="384"/>
                    <a:pt x="382" y="384"/>
                  </a:cubicBezTo>
                  <a:cubicBezTo>
                    <a:pt x="107" y="302"/>
                    <a:pt x="107" y="302"/>
                    <a:pt x="107" y="302"/>
                  </a:cubicBezTo>
                  <a:cubicBezTo>
                    <a:pt x="40" y="282"/>
                    <a:pt x="0" y="216"/>
                    <a:pt x="14" y="147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28" y="77"/>
                    <a:pt x="49" y="46"/>
                    <a:pt x="80" y="26"/>
                  </a:cubicBezTo>
                  <a:cubicBezTo>
                    <a:pt x="112" y="6"/>
                    <a:pt x="149" y="0"/>
                    <a:pt x="185" y="9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99" y="85"/>
                    <a:pt x="529" y="107"/>
                    <a:pt x="548" y="138"/>
                  </a:cubicBezTo>
                  <a:cubicBezTo>
                    <a:pt x="566" y="169"/>
                    <a:pt x="572" y="206"/>
                    <a:pt x="563" y="241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42" y="324"/>
                    <a:pt x="519" y="354"/>
                    <a:pt x="487" y="372"/>
                  </a:cubicBezTo>
                  <a:cubicBezTo>
                    <a:pt x="466" y="384"/>
                    <a:pt x="443" y="390"/>
                    <a:pt x="420" y="390"/>
                  </a:cubicBezTo>
                  <a:close/>
                  <a:moveTo>
                    <a:pt x="406" y="302"/>
                  </a:moveTo>
                  <a:cubicBezTo>
                    <a:pt x="419" y="305"/>
                    <a:pt x="432" y="304"/>
                    <a:pt x="444" y="297"/>
                  </a:cubicBezTo>
                  <a:cubicBezTo>
                    <a:pt x="456" y="291"/>
                    <a:pt x="464" y="280"/>
                    <a:pt x="467" y="267"/>
                  </a:cubicBezTo>
                  <a:cubicBezTo>
                    <a:pt x="479" y="219"/>
                    <a:pt x="479" y="219"/>
                    <a:pt x="479" y="219"/>
                  </a:cubicBezTo>
                  <a:cubicBezTo>
                    <a:pt x="482" y="207"/>
                    <a:pt x="480" y="194"/>
                    <a:pt x="474" y="183"/>
                  </a:cubicBezTo>
                  <a:cubicBezTo>
                    <a:pt x="467" y="172"/>
                    <a:pt x="456" y="164"/>
                    <a:pt x="444" y="161"/>
                  </a:cubicBezTo>
                  <a:cubicBezTo>
                    <a:pt x="164" y="93"/>
                    <a:pt x="164" y="93"/>
                    <a:pt x="164" y="93"/>
                  </a:cubicBezTo>
                  <a:cubicBezTo>
                    <a:pt x="151" y="89"/>
                    <a:pt x="138" y="92"/>
                    <a:pt x="127" y="99"/>
                  </a:cubicBezTo>
                  <a:cubicBezTo>
                    <a:pt x="116" y="106"/>
                    <a:pt x="108" y="117"/>
                    <a:pt x="105" y="130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4" y="189"/>
                    <a:pt x="108" y="213"/>
                    <a:pt x="132" y="220"/>
                  </a:cubicBezTo>
                  <a:lnTo>
                    <a:pt x="406" y="30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F9122A24-4ED0-4696-92BE-844510F82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27" y="1260"/>
              <a:ext cx="758" cy="562"/>
            </a:xfrm>
            <a:custGeom>
              <a:avLst/>
              <a:gdLst>
                <a:gd name="T0" fmla="*/ 377 w 443"/>
                <a:gd name="T1" fmla="*/ 122 h 328"/>
                <a:gd name="T2" fmla="*/ 156 w 443"/>
                <a:gd name="T3" fmla="*/ 20 h 328"/>
                <a:gd name="T4" fmla="*/ 36 w 443"/>
                <a:gd name="T5" fmla="*/ 61 h 328"/>
                <a:gd name="T6" fmla="*/ 25 w 443"/>
                <a:gd name="T7" fmla="*/ 83 h 328"/>
                <a:gd name="T8" fmla="*/ 69 w 443"/>
                <a:gd name="T9" fmla="*/ 209 h 328"/>
                <a:gd name="T10" fmla="*/ 292 w 443"/>
                <a:gd name="T11" fmla="*/ 308 h 328"/>
                <a:gd name="T12" fmla="*/ 412 w 443"/>
                <a:gd name="T13" fmla="*/ 264 h 328"/>
                <a:gd name="T14" fmla="*/ 421 w 443"/>
                <a:gd name="T15" fmla="*/ 245 h 328"/>
                <a:gd name="T16" fmla="*/ 377 w 443"/>
                <a:gd name="T17" fmla="*/ 12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328">
                  <a:moveTo>
                    <a:pt x="377" y="122"/>
                  </a:moveTo>
                  <a:cubicBezTo>
                    <a:pt x="156" y="20"/>
                    <a:pt x="156" y="20"/>
                    <a:pt x="156" y="20"/>
                  </a:cubicBezTo>
                  <a:cubicBezTo>
                    <a:pt x="112" y="0"/>
                    <a:pt x="59" y="17"/>
                    <a:pt x="36" y="61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0" y="130"/>
                    <a:pt x="20" y="188"/>
                    <a:pt x="69" y="209"/>
                  </a:cubicBezTo>
                  <a:cubicBezTo>
                    <a:pt x="292" y="308"/>
                    <a:pt x="292" y="308"/>
                    <a:pt x="292" y="308"/>
                  </a:cubicBezTo>
                  <a:cubicBezTo>
                    <a:pt x="337" y="328"/>
                    <a:pt x="390" y="308"/>
                    <a:pt x="412" y="264"/>
                  </a:cubicBezTo>
                  <a:cubicBezTo>
                    <a:pt x="421" y="245"/>
                    <a:pt x="421" y="245"/>
                    <a:pt x="421" y="245"/>
                  </a:cubicBezTo>
                  <a:cubicBezTo>
                    <a:pt x="443" y="199"/>
                    <a:pt x="423" y="144"/>
                    <a:pt x="377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BF236559-5A66-468A-AD00-52868E16B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985" y="1176"/>
              <a:ext cx="874" cy="699"/>
            </a:xfrm>
            <a:custGeom>
              <a:avLst/>
              <a:gdLst>
                <a:gd name="T0" fmla="*/ 363 w 511"/>
                <a:gd name="T1" fmla="*/ 408 h 408"/>
                <a:gd name="T2" fmla="*/ 309 w 511"/>
                <a:gd name="T3" fmla="*/ 396 h 408"/>
                <a:gd name="T4" fmla="*/ 85 w 511"/>
                <a:gd name="T5" fmla="*/ 298 h 408"/>
                <a:gd name="T6" fmla="*/ 13 w 511"/>
                <a:gd name="T7" fmla="*/ 219 h 408"/>
                <a:gd name="T8" fmla="*/ 20 w 511"/>
                <a:gd name="T9" fmla="*/ 112 h 408"/>
                <a:gd name="T10" fmla="*/ 32 w 511"/>
                <a:gd name="T11" fmla="*/ 90 h 408"/>
                <a:gd name="T12" fmla="*/ 208 w 511"/>
                <a:gd name="T13" fmla="*/ 30 h 408"/>
                <a:gd name="T14" fmla="*/ 429 w 511"/>
                <a:gd name="T15" fmla="*/ 132 h 408"/>
                <a:gd name="T16" fmla="*/ 429 w 511"/>
                <a:gd name="T17" fmla="*/ 132 h 408"/>
                <a:gd name="T18" fmla="*/ 499 w 511"/>
                <a:gd name="T19" fmla="*/ 209 h 408"/>
                <a:gd name="T20" fmla="*/ 494 w 511"/>
                <a:gd name="T21" fmla="*/ 313 h 408"/>
                <a:gd name="T22" fmla="*/ 485 w 511"/>
                <a:gd name="T23" fmla="*/ 331 h 408"/>
                <a:gd name="T24" fmla="*/ 363 w 511"/>
                <a:gd name="T25" fmla="*/ 408 h 408"/>
                <a:gd name="T26" fmla="*/ 151 w 511"/>
                <a:gd name="T27" fmla="*/ 104 h 408"/>
                <a:gd name="T28" fmla="*/ 109 w 511"/>
                <a:gd name="T29" fmla="*/ 130 h 408"/>
                <a:gd name="T30" fmla="*/ 97 w 511"/>
                <a:gd name="T31" fmla="*/ 152 h 408"/>
                <a:gd name="T32" fmla="*/ 94 w 511"/>
                <a:gd name="T33" fmla="*/ 190 h 408"/>
                <a:gd name="T34" fmla="*/ 120 w 511"/>
                <a:gd name="T35" fmla="*/ 219 h 408"/>
                <a:gd name="T36" fmla="*/ 344 w 511"/>
                <a:gd name="T37" fmla="*/ 317 h 408"/>
                <a:gd name="T38" fmla="*/ 407 w 511"/>
                <a:gd name="T39" fmla="*/ 294 h 408"/>
                <a:gd name="T40" fmla="*/ 416 w 511"/>
                <a:gd name="T41" fmla="*/ 275 h 408"/>
                <a:gd name="T42" fmla="*/ 418 w 511"/>
                <a:gd name="T43" fmla="*/ 238 h 408"/>
                <a:gd name="T44" fmla="*/ 392 w 511"/>
                <a:gd name="T45" fmla="*/ 210 h 408"/>
                <a:gd name="T46" fmla="*/ 392 w 511"/>
                <a:gd name="T47" fmla="*/ 210 h 408"/>
                <a:gd name="T48" fmla="*/ 172 w 511"/>
                <a:gd name="T49" fmla="*/ 108 h 408"/>
                <a:gd name="T50" fmla="*/ 151 w 511"/>
                <a:gd name="T51" fmla="*/ 1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1" h="408">
                  <a:moveTo>
                    <a:pt x="363" y="408"/>
                  </a:moveTo>
                  <a:cubicBezTo>
                    <a:pt x="345" y="408"/>
                    <a:pt x="327" y="404"/>
                    <a:pt x="309" y="396"/>
                  </a:cubicBezTo>
                  <a:cubicBezTo>
                    <a:pt x="85" y="298"/>
                    <a:pt x="85" y="298"/>
                    <a:pt x="85" y="298"/>
                  </a:cubicBezTo>
                  <a:cubicBezTo>
                    <a:pt x="51" y="283"/>
                    <a:pt x="25" y="254"/>
                    <a:pt x="13" y="219"/>
                  </a:cubicBezTo>
                  <a:cubicBezTo>
                    <a:pt x="0" y="184"/>
                    <a:pt x="3" y="145"/>
                    <a:pt x="20" y="112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66" y="26"/>
                    <a:pt x="143" y="0"/>
                    <a:pt x="208" y="30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62" y="147"/>
                    <a:pt x="487" y="175"/>
                    <a:pt x="499" y="209"/>
                  </a:cubicBezTo>
                  <a:cubicBezTo>
                    <a:pt x="511" y="243"/>
                    <a:pt x="509" y="280"/>
                    <a:pt x="494" y="313"/>
                  </a:cubicBezTo>
                  <a:cubicBezTo>
                    <a:pt x="485" y="331"/>
                    <a:pt x="485" y="331"/>
                    <a:pt x="485" y="331"/>
                  </a:cubicBezTo>
                  <a:cubicBezTo>
                    <a:pt x="461" y="380"/>
                    <a:pt x="414" y="408"/>
                    <a:pt x="363" y="408"/>
                  </a:cubicBezTo>
                  <a:close/>
                  <a:moveTo>
                    <a:pt x="151" y="104"/>
                  </a:moveTo>
                  <a:cubicBezTo>
                    <a:pt x="134" y="104"/>
                    <a:pt x="117" y="113"/>
                    <a:pt x="109" y="130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91" y="164"/>
                    <a:pt x="90" y="178"/>
                    <a:pt x="94" y="190"/>
                  </a:cubicBezTo>
                  <a:cubicBezTo>
                    <a:pt x="99" y="203"/>
                    <a:pt x="108" y="213"/>
                    <a:pt x="120" y="219"/>
                  </a:cubicBezTo>
                  <a:cubicBezTo>
                    <a:pt x="344" y="317"/>
                    <a:pt x="344" y="317"/>
                    <a:pt x="344" y="317"/>
                  </a:cubicBezTo>
                  <a:cubicBezTo>
                    <a:pt x="368" y="328"/>
                    <a:pt x="395" y="318"/>
                    <a:pt x="407" y="294"/>
                  </a:cubicBezTo>
                  <a:cubicBezTo>
                    <a:pt x="416" y="275"/>
                    <a:pt x="416" y="275"/>
                    <a:pt x="416" y="275"/>
                  </a:cubicBezTo>
                  <a:cubicBezTo>
                    <a:pt x="421" y="263"/>
                    <a:pt x="422" y="250"/>
                    <a:pt x="418" y="238"/>
                  </a:cubicBezTo>
                  <a:cubicBezTo>
                    <a:pt x="413" y="226"/>
                    <a:pt x="404" y="216"/>
                    <a:pt x="392" y="210"/>
                  </a:cubicBezTo>
                  <a:cubicBezTo>
                    <a:pt x="392" y="210"/>
                    <a:pt x="392" y="210"/>
                    <a:pt x="392" y="210"/>
                  </a:cubicBezTo>
                  <a:cubicBezTo>
                    <a:pt x="172" y="108"/>
                    <a:pt x="172" y="108"/>
                    <a:pt x="172" y="108"/>
                  </a:cubicBezTo>
                  <a:cubicBezTo>
                    <a:pt x="165" y="105"/>
                    <a:pt x="158" y="104"/>
                    <a:pt x="151" y="1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BB24DB8E-C18F-4771-ACBF-3E46A44DD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32" y="2028"/>
              <a:ext cx="1780" cy="1359"/>
            </a:xfrm>
            <a:custGeom>
              <a:avLst/>
              <a:gdLst>
                <a:gd name="T0" fmla="*/ 869 w 1040"/>
                <a:gd name="T1" fmla="*/ 210 h 793"/>
                <a:gd name="T2" fmla="*/ 157 w 1040"/>
                <a:gd name="T3" fmla="*/ 0 h 793"/>
                <a:gd name="T4" fmla="*/ 0 w 1040"/>
                <a:gd name="T5" fmla="*/ 340 h 793"/>
                <a:gd name="T6" fmla="*/ 892 w 1040"/>
                <a:gd name="T7" fmla="*/ 793 h 793"/>
                <a:gd name="T8" fmla="*/ 869 w 1040"/>
                <a:gd name="T9" fmla="*/ 21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793">
                  <a:moveTo>
                    <a:pt x="869" y="21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892" y="793"/>
                    <a:pt x="892" y="793"/>
                    <a:pt x="892" y="793"/>
                  </a:cubicBezTo>
                  <a:cubicBezTo>
                    <a:pt x="892" y="793"/>
                    <a:pt x="1040" y="371"/>
                    <a:pt x="869" y="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D416E300-0126-44A9-83A8-C4807FA29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65" y="2394"/>
              <a:ext cx="1273" cy="891"/>
            </a:xfrm>
            <a:custGeom>
              <a:avLst/>
              <a:gdLst>
                <a:gd name="T0" fmla="*/ 115 w 1273"/>
                <a:gd name="T1" fmla="*/ 0 h 891"/>
                <a:gd name="T2" fmla="*/ 1273 w 1273"/>
                <a:gd name="T3" fmla="*/ 357 h 891"/>
                <a:gd name="T4" fmla="*/ 1273 w 1273"/>
                <a:gd name="T5" fmla="*/ 891 h 891"/>
                <a:gd name="T6" fmla="*/ 0 w 1273"/>
                <a:gd name="T7" fmla="*/ 208 h 891"/>
                <a:gd name="T8" fmla="*/ 115 w 1273"/>
                <a:gd name="T9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3" h="891">
                  <a:moveTo>
                    <a:pt x="115" y="0"/>
                  </a:moveTo>
                  <a:lnTo>
                    <a:pt x="1273" y="357"/>
                  </a:lnTo>
                  <a:lnTo>
                    <a:pt x="1273" y="891"/>
                  </a:lnTo>
                  <a:lnTo>
                    <a:pt x="0" y="20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F97824C7-EE5F-477D-BC32-1BCCC1B28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748" y="1914"/>
              <a:ext cx="1875" cy="1577"/>
            </a:xfrm>
            <a:custGeom>
              <a:avLst/>
              <a:gdLst>
                <a:gd name="T0" fmla="*/ 960 w 1096"/>
                <a:gd name="T1" fmla="*/ 920 h 920"/>
                <a:gd name="T2" fmla="*/ 933 w 1096"/>
                <a:gd name="T3" fmla="*/ 913 h 920"/>
                <a:gd name="T4" fmla="*/ 41 w 1096"/>
                <a:gd name="T5" fmla="*/ 460 h 920"/>
                <a:gd name="T6" fmla="*/ 13 w 1096"/>
                <a:gd name="T7" fmla="*/ 381 h 920"/>
                <a:gd name="T8" fmla="*/ 170 w 1096"/>
                <a:gd name="T9" fmla="*/ 41 h 920"/>
                <a:gd name="T10" fmla="*/ 242 w 1096"/>
                <a:gd name="T11" fmla="*/ 8 h 920"/>
                <a:gd name="T12" fmla="*/ 954 w 1096"/>
                <a:gd name="T13" fmla="*/ 218 h 920"/>
                <a:gd name="T14" fmla="*/ 978 w 1096"/>
                <a:gd name="T15" fmla="*/ 232 h 920"/>
                <a:gd name="T16" fmla="*/ 1073 w 1096"/>
                <a:gd name="T17" fmla="*/ 635 h 920"/>
                <a:gd name="T18" fmla="*/ 1017 w 1096"/>
                <a:gd name="T19" fmla="*/ 879 h 920"/>
                <a:gd name="T20" fmla="*/ 983 w 1096"/>
                <a:gd name="T21" fmla="*/ 915 h 920"/>
                <a:gd name="T22" fmla="*/ 960 w 1096"/>
                <a:gd name="T23" fmla="*/ 920 h 920"/>
                <a:gd name="T24" fmla="*/ 147 w 1096"/>
                <a:gd name="T25" fmla="*/ 379 h 920"/>
                <a:gd name="T26" fmla="*/ 923 w 1096"/>
                <a:gd name="T27" fmla="*/ 773 h 920"/>
                <a:gd name="T28" fmla="*/ 904 w 1096"/>
                <a:gd name="T29" fmla="*/ 330 h 920"/>
                <a:gd name="T30" fmla="*/ 258 w 1096"/>
                <a:gd name="T31" fmla="*/ 139 h 920"/>
                <a:gd name="T32" fmla="*/ 147 w 1096"/>
                <a:gd name="T33" fmla="*/ 379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6" h="920">
                  <a:moveTo>
                    <a:pt x="960" y="920"/>
                  </a:moveTo>
                  <a:cubicBezTo>
                    <a:pt x="951" y="920"/>
                    <a:pt x="941" y="918"/>
                    <a:pt x="933" y="913"/>
                  </a:cubicBezTo>
                  <a:cubicBezTo>
                    <a:pt x="41" y="460"/>
                    <a:pt x="41" y="460"/>
                    <a:pt x="41" y="460"/>
                  </a:cubicBezTo>
                  <a:cubicBezTo>
                    <a:pt x="12" y="446"/>
                    <a:pt x="0" y="411"/>
                    <a:pt x="13" y="38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82" y="14"/>
                    <a:pt x="213" y="0"/>
                    <a:pt x="242" y="8"/>
                  </a:cubicBezTo>
                  <a:cubicBezTo>
                    <a:pt x="954" y="218"/>
                    <a:pt x="954" y="218"/>
                    <a:pt x="954" y="218"/>
                  </a:cubicBezTo>
                  <a:cubicBezTo>
                    <a:pt x="963" y="221"/>
                    <a:pt x="971" y="225"/>
                    <a:pt x="978" y="232"/>
                  </a:cubicBezTo>
                  <a:cubicBezTo>
                    <a:pt x="1064" y="312"/>
                    <a:pt x="1096" y="448"/>
                    <a:pt x="1073" y="635"/>
                  </a:cubicBezTo>
                  <a:cubicBezTo>
                    <a:pt x="1057" y="766"/>
                    <a:pt x="1019" y="875"/>
                    <a:pt x="1017" y="879"/>
                  </a:cubicBezTo>
                  <a:cubicBezTo>
                    <a:pt x="1012" y="896"/>
                    <a:pt x="999" y="909"/>
                    <a:pt x="983" y="915"/>
                  </a:cubicBezTo>
                  <a:cubicBezTo>
                    <a:pt x="976" y="918"/>
                    <a:pt x="968" y="920"/>
                    <a:pt x="960" y="920"/>
                  </a:cubicBezTo>
                  <a:close/>
                  <a:moveTo>
                    <a:pt x="147" y="379"/>
                  </a:moveTo>
                  <a:cubicBezTo>
                    <a:pt x="923" y="773"/>
                    <a:pt x="923" y="773"/>
                    <a:pt x="923" y="773"/>
                  </a:cubicBezTo>
                  <a:cubicBezTo>
                    <a:pt x="958" y="643"/>
                    <a:pt x="991" y="426"/>
                    <a:pt x="904" y="330"/>
                  </a:cubicBezTo>
                  <a:cubicBezTo>
                    <a:pt x="258" y="139"/>
                    <a:pt x="258" y="139"/>
                    <a:pt x="258" y="139"/>
                  </a:cubicBezTo>
                  <a:lnTo>
                    <a:pt x="147" y="37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83A043B0-977C-4C13-B763-8068DE03E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88" y="2148"/>
              <a:ext cx="907" cy="1410"/>
            </a:xfrm>
            <a:custGeom>
              <a:avLst/>
              <a:gdLst>
                <a:gd name="T0" fmla="*/ 347 w 530"/>
                <a:gd name="T1" fmla="*/ 823 h 823"/>
                <a:gd name="T2" fmla="*/ 125 w 530"/>
                <a:gd name="T3" fmla="*/ 780 h 823"/>
                <a:gd name="T4" fmla="*/ 202 w 530"/>
                <a:gd name="T5" fmla="*/ 0 h 823"/>
                <a:gd name="T6" fmla="*/ 530 w 530"/>
                <a:gd name="T7" fmla="*/ 107 h 823"/>
                <a:gd name="T8" fmla="*/ 347 w 530"/>
                <a:gd name="T9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823">
                  <a:moveTo>
                    <a:pt x="347" y="823"/>
                  </a:moveTo>
                  <a:cubicBezTo>
                    <a:pt x="125" y="780"/>
                    <a:pt x="125" y="780"/>
                    <a:pt x="125" y="780"/>
                  </a:cubicBezTo>
                  <a:cubicBezTo>
                    <a:pt x="125" y="780"/>
                    <a:pt x="0" y="375"/>
                    <a:pt x="202" y="0"/>
                  </a:cubicBezTo>
                  <a:cubicBezTo>
                    <a:pt x="530" y="107"/>
                    <a:pt x="530" y="107"/>
                    <a:pt x="530" y="107"/>
                  </a:cubicBezTo>
                  <a:lnTo>
                    <a:pt x="347" y="823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BEC9848B-C67B-4D54-9226-E6798CB7B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78" y="2040"/>
              <a:ext cx="1103" cy="1621"/>
            </a:xfrm>
            <a:custGeom>
              <a:avLst/>
              <a:gdLst>
                <a:gd name="T0" fmla="*/ 439 w 645"/>
                <a:gd name="T1" fmla="*/ 946 h 946"/>
                <a:gd name="T2" fmla="*/ 138 w 645"/>
                <a:gd name="T3" fmla="*/ 888 h 946"/>
                <a:gd name="T4" fmla="*/ 128 w 645"/>
                <a:gd name="T5" fmla="*/ 858 h 946"/>
                <a:gd name="T6" fmla="*/ 210 w 645"/>
                <a:gd name="T7" fmla="*/ 38 h 946"/>
                <a:gd name="T8" fmla="*/ 230 w 645"/>
                <a:gd name="T9" fmla="*/ 0 h 946"/>
                <a:gd name="T10" fmla="*/ 645 w 645"/>
                <a:gd name="T11" fmla="*/ 135 h 946"/>
                <a:gd name="T12" fmla="*/ 439 w 645"/>
                <a:gd name="T13" fmla="*/ 946 h 946"/>
                <a:gd name="T14" fmla="*/ 220 w 645"/>
                <a:gd name="T15" fmla="*/ 798 h 946"/>
                <a:gd name="T16" fmla="*/ 362 w 645"/>
                <a:gd name="T17" fmla="*/ 826 h 946"/>
                <a:gd name="T18" fmla="*/ 521 w 645"/>
                <a:gd name="T19" fmla="*/ 204 h 946"/>
                <a:gd name="T20" fmla="*/ 281 w 645"/>
                <a:gd name="T21" fmla="*/ 126 h 946"/>
                <a:gd name="T22" fmla="*/ 220 w 645"/>
                <a:gd name="T23" fmla="*/ 798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5" h="946">
                  <a:moveTo>
                    <a:pt x="439" y="946"/>
                  </a:moveTo>
                  <a:cubicBezTo>
                    <a:pt x="138" y="888"/>
                    <a:pt x="138" y="888"/>
                    <a:pt x="138" y="888"/>
                  </a:cubicBezTo>
                  <a:cubicBezTo>
                    <a:pt x="128" y="858"/>
                    <a:pt x="128" y="858"/>
                    <a:pt x="128" y="858"/>
                  </a:cubicBezTo>
                  <a:cubicBezTo>
                    <a:pt x="123" y="841"/>
                    <a:pt x="0" y="428"/>
                    <a:pt x="210" y="38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645" y="135"/>
                    <a:pt x="645" y="135"/>
                    <a:pt x="645" y="135"/>
                  </a:cubicBezTo>
                  <a:lnTo>
                    <a:pt x="439" y="946"/>
                  </a:lnTo>
                  <a:close/>
                  <a:moveTo>
                    <a:pt x="220" y="798"/>
                  </a:moveTo>
                  <a:cubicBezTo>
                    <a:pt x="362" y="826"/>
                    <a:pt x="362" y="826"/>
                    <a:pt x="362" y="826"/>
                  </a:cubicBezTo>
                  <a:cubicBezTo>
                    <a:pt x="521" y="204"/>
                    <a:pt x="521" y="204"/>
                    <a:pt x="521" y="204"/>
                  </a:cubicBezTo>
                  <a:cubicBezTo>
                    <a:pt x="281" y="126"/>
                    <a:pt x="281" y="126"/>
                    <a:pt x="281" y="126"/>
                  </a:cubicBezTo>
                  <a:cubicBezTo>
                    <a:pt x="146" y="410"/>
                    <a:pt x="198" y="706"/>
                    <a:pt x="220" y="7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A374D78C-A21A-48A9-92D8-32C219C1B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2" y="2148"/>
              <a:ext cx="907" cy="1410"/>
            </a:xfrm>
            <a:custGeom>
              <a:avLst/>
              <a:gdLst>
                <a:gd name="T0" fmla="*/ 182 w 530"/>
                <a:gd name="T1" fmla="*/ 823 h 823"/>
                <a:gd name="T2" fmla="*/ 405 w 530"/>
                <a:gd name="T3" fmla="*/ 780 h 823"/>
                <a:gd name="T4" fmla="*/ 328 w 530"/>
                <a:gd name="T5" fmla="*/ 0 h 823"/>
                <a:gd name="T6" fmla="*/ 0 w 530"/>
                <a:gd name="T7" fmla="*/ 107 h 823"/>
                <a:gd name="T8" fmla="*/ 182 w 530"/>
                <a:gd name="T9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823">
                  <a:moveTo>
                    <a:pt x="182" y="823"/>
                  </a:moveTo>
                  <a:cubicBezTo>
                    <a:pt x="405" y="780"/>
                    <a:pt x="405" y="780"/>
                    <a:pt x="405" y="780"/>
                  </a:cubicBezTo>
                  <a:cubicBezTo>
                    <a:pt x="405" y="780"/>
                    <a:pt x="530" y="375"/>
                    <a:pt x="328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82" y="823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E8D8D8BA-17E3-467E-AB86-CA21F28445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8" y="2040"/>
              <a:ext cx="1104" cy="1621"/>
            </a:xfrm>
            <a:custGeom>
              <a:avLst/>
              <a:gdLst>
                <a:gd name="T0" fmla="*/ 206 w 645"/>
                <a:gd name="T1" fmla="*/ 946 h 946"/>
                <a:gd name="T2" fmla="*/ 0 w 645"/>
                <a:gd name="T3" fmla="*/ 135 h 946"/>
                <a:gd name="T4" fmla="*/ 415 w 645"/>
                <a:gd name="T5" fmla="*/ 0 h 946"/>
                <a:gd name="T6" fmla="*/ 435 w 645"/>
                <a:gd name="T7" fmla="*/ 38 h 946"/>
                <a:gd name="T8" fmla="*/ 516 w 645"/>
                <a:gd name="T9" fmla="*/ 858 h 946"/>
                <a:gd name="T10" fmla="*/ 507 w 645"/>
                <a:gd name="T11" fmla="*/ 888 h 946"/>
                <a:gd name="T12" fmla="*/ 206 w 645"/>
                <a:gd name="T13" fmla="*/ 946 h 946"/>
                <a:gd name="T14" fmla="*/ 124 w 645"/>
                <a:gd name="T15" fmla="*/ 204 h 946"/>
                <a:gd name="T16" fmla="*/ 283 w 645"/>
                <a:gd name="T17" fmla="*/ 826 h 946"/>
                <a:gd name="T18" fmla="*/ 425 w 645"/>
                <a:gd name="T19" fmla="*/ 798 h 946"/>
                <a:gd name="T20" fmla="*/ 364 w 645"/>
                <a:gd name="T21" fmla="*/ 126 h 946"/>
                <a:gd name="T22" fmla="*/ 124 w 645"/>
                <a:gd name="T23" fmla="*/ 204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5" h="946">
                  <a:moveTo>
                    <a:pt x="206" y="946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35" y="38"/>
                    <a:pt x="435" y="38"/>
                    <a:pt x="435" y="38"/>
                  </a:cubicBezTo>
                  <a:cubicBezTo>
                    <a:pt x="645" y="428"/>
                    <a:pt x="522" y="841"/>
                    <a:pt x="516" y="858"/>
                  </a:cubicBezTo>
                  <a:cubicBezTo>
                    <a:pt x="507" y="888"/>
                    <a:pt x="507" y="888"/>
                    <a:pt x="507" y="888"/>
                  </a:cubicBezTo>
                  <a:lnTo>
                    <a:pt x="206" y="946"/>
                  </a:lnTo>
                  <a:close/>
                  <a:moveTo>
                    <a:pt x="124" y="204"/>
                  </a:moveTo>
                  <a:cubicBezTo>
                    <a:pt x="283" y="826"/>
                    <a:pt x="283" y="826"/>
                    <a:pt x="283" y="826"/>
                  </a:cubicBezTo>
                  <a:cubicBezTo>
                    <a:pt x="425" y="798"/>
                    <a:pt x="425" y="798"/>
                    <a:pt x="425" y="798"/>
                  </a:cubicBezTo>
                  <a:cubicBezTo>
                    <a:pt x="446" y="706"/>
                    <a:pt x="498" y="410"/>
                    <a:pt x="364" y="126"/>
                  </a:cubicBezTo>
                  <a:lnTo>
                    <a:pt x="124" y="20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8D475F4-1608-45A2-A3C8-61DA49C8F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40" y="4473"/>
              <a:ext cx="1180" cy="2024"/>
            </a:xfrm>
            <a:custGeom>
              <a:avLst/>
              <a:gdLst>
                <a:gd name="T0" fmla="*/ 362 w 1180"/>
                <a:gd name="T1" fmla="*/ 0 h 2024"/>
                <a:gd name="T2" fmla="*/ 0 w 1180"/>
                <a:gd name="T3" fmla="*/ 1743 h 2024"/>
                <a:gd name="T4" fmla="*/ 987 w 1180"/>
                <a:gd name="T5" fmla="*/ 2024 h 2024"/>
                <a:gd name="T6" fmla="*/ 1180 w 1180"/>
                <a:gd name="T7" fmla="*/ 876 h 2024"/>
                <a:gd name="T8" fmla="*/ 362 w 1180"/>
                <a:gd name="T9" fmla="*/ 0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2024">
                  <a:moveTo>
                    <a:pt x="362" y="0"/>
                  </a:moveTo>
                  <a:lnTo>
                    <a:pt x="0" y="1743"/>
                  </a:lnTo>
                  <a:lnTo>
                    <a:pt x="987" y="2024"/>
                  </a:lnTo>
                  <a:lnTo>
                    <a:pt x="1180" y="876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422AE33F-562D-4880-9AE6-D884EB8E5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47" y="4805"/>
              <a:ext cx="787" cy="1548"/>
            </a:xfrm>
            <a:custGeom>
              <a:avLst/>
              <a:gdLst>
                <a:gd name="T0" fmla="*/ 0 w 460"/>
                <a:gd name="T1" fmla="*/ 0 h 903"/>
                <a:gd name="T2" fmla="*/ 227 w 460"/>
                <a:gd name="T3" fmla="*/ 377 h 903"/>
                <a:gd name="T4" fmla="*/ 114 w 460"/>
                <a:gd name="T5" fmla="*/ 876 h 903"/>
                <a:gd name="T6" fmla="*/ 373 w 460"/>
                <a:gd name="T7" fmla="*/ 903 h 903"/>
                <a:gd name="T8" fmla="*/ 460 w 460"/>
                <a:gd name="T9" fmla="*/ 317 h 903"/>
                <a:gd name="T10" fmla="*/ 0 w 460"/>
                <a:gd name="T1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903">
                  <a:moveTo>
                    <a:pt x="0" y="0"/>
                  </a:moveTo>
                  <a:cubicBezTo>
                    <a:pt x="0" y="0"/>
                    <a:pt x="64" y="242"/>
                    <a:pt x="227" y="377"/>
                  </a:cubicBezTo>
                  <a:cubicBezTo>
                    <a:pt x="114" y="876"/>
                    <a:pt x="114" y="876"/>
                    <a:pt x="114" y="876"/>
                  </a:cubicBezTo>
                  <a:cubicBezTo>
                    <a:pt x="373" y="903"/>
                    <a:pt x="373" y="903"/>
                    <a:pt x="373" y="903"/>
                  </a:cubicBezTo>
                  <a:cubicBezTo>
                    <a:pt x="460" y="317"/>
                    <a:pt x="460" y="317"/>
                    <a:pt x="460" y="3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B43F1373-08DD-4BEB-B327-04278C5995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21" y="4394"/>
              <a:ext cx="1338" cy="2177"/>
            </a:xfrm>
            <a:custGeom>
              <a:avLst/>
              <a:gdLst>
                <a:gd name="T0" fmla="*/ 624 w 782"/>
                <a:gd name="T1" fmla="*/ 1270 h 1270"/>
                <a:gd name="T2" fmla="*/ 612 w 782"/>
                <a:gd name="T3" fmla="*/ 1268 h 1270"/>
                <a:gd name="T4" fmla="*/ 35 w 782"/>
                <a:gd name="T5" fmla="*/ 1104 h 1270"/>
                <a:gd name="T6" fmla="*/ 4 w 782"/>
                <a:gd name="T7" fmla="*/ 1054 h 1270"/>
                <a:gd name="T8" fmla="*/ 217 w 782"/>
                <a:gd name="T9" fmla="*/ 38 h 1270"/>
                <a:gd name="T10" fmla="*/ 247 w 782"/>
                <a:gd name="T11" fmla="*/ 5 h 1270"/>
                <a:gd name="T12" fmla="*/ 291 w 782"/>
                <a:gd name="T13" fmla="*/ 17 h 1270"/>
                <a:gd name="T14" fmla="*/ 769 w 782"/>
                <a:gd name="T15" fmla="*/ 527 h 1270"/>
                <a:gd name="T16" fmla="*/ 780 w 782"/>
                <a:gd name="T17" fmla="*/ 564 h 1270"/>
                <a:gd name="T18" fmla="*/ 666 w 782"/>
                <a:gd name="T19" fmla="*/ 1234 h 1270"/>
                <a:gd name="T20" fmla="*/ 647 w 782"/>
                <a:gd name="T21" fmla="*/ 1263 h 1270"/>
                <a:gd name="T22" fmla="*/ 624 w 782"/>
                <a:gd name="T23" fmla="*/ 1270 h 1270"/>
                <a:gd name="T24" fmla="*/ 97 w 782"/>
                <a:gd name="T25" fmla="*/ 1032 h 1270"/>
                <a:gd name="T26" fmla="*/ 589 w 782"/>
                <a:gd name="T27" fmla="*/ 1172 h 1270"/>
                <a:gd name="T28" fmla="*/ 691 w 782"/>
                <a:gd name="T29" fmla="*/ 571 h 1270"/>
                <a:gd name="T30" fmla="*/ 284 w 782"/>
                <a:gd name="T31" fmla="*/ 137 h 1270"/>
                <a:gd name="T32" fmla="*/ 97 w 782"/>
                <a:gd name="T33" fmla="*/ 1032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2" h="1270">
                  <a:moveTo>
                    <a:pt x="624" y="1270"/>
                  </a:moveTo>
                  <a:cubicBezTo>
                    <a:pt x="620" y="1270"/>
                    <a:pt x="616" y="1269"/>
                    <a:pt x="612" y="1268"/>
                  </a:cubicBezTo>
                  <a:cubicBezTo>
                    <a:pt x="35" y="1104"/>
                    <a:pt x="35" y="1104"/>
                    <a:pt x="35" y="1104"/>
                  </a:cubicBezTo>
                  <a:cubicBezTo>
                    <a:pt x="13" y="1098"/>
                    <a:pt x="0" y="1076"/>
                    <a:pt x="4" y="1054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20" y="22"/>
                    <a:pt x="232" y="9"/>
                    <a:pt x="247" y="5"/>
                  </a:cubicBezTo>
                  <a:cubicBezTo>
                    <a:pt x="263" y="0"/>
                    <a:pt x="280" y="5"/>
                    <a:pt x="291" y="17"/>
                  </a:cubicBezTo>
                  <a:cubicBezTo>
                    <a:pt x="769" y="527"/>
                    <a:pt x="769" y="527"/>
                    <a:pt x="769" y="527"/>
                  </a:cubicBezTo>
                  <a:cubicBezTo>
                    <a:pt x="778" y="537"/>
                    <a:pt x="782" y="551"/>
                    <a:pt x="780" y="564"/>
                  </a:cubicBezTo>
                  <a:cubicBezTo>
                    <a:pt x="666" y="1234"/>
                    <a:pt x="666" y="1234"/>
                    <a:pt x="666" y="1234"/>
                  </a:cubicBezTo>
                  <a:cubicBezTo>
                    <a:pt x="664" y="1246"/>
                    <a:pt x="657" y="1257"/>
                    <a:pt x="647" y="1263"/>
                  </a:cubicBezTo>
                  <a:cubicBezTo>
                    <a:pt x="640" y="1268"/>
                    <a:pt x="632" y="1270"/>
                    <a:pt x="624" y="1270"/>
                  </a:cubicBezTo>
                  <a:close/>
                  <a:moveTo>
                    <a:pt x="97" y="1032"/>
                  </a:moveTo>
                  <a:cubicBezTo>
                    <a:pt x="589" y="1172"/>
                    <a:pt x="589" y="1172"/>
                    <a:pt x="589" y="1172"/>
                  </a:cubicBezTo>
                  <a:cubicBezTo>
                    <a:pt x="691" y="571"/>
                    <a:pt x="691" y="571"/>
                    <a:pt x="691" y="571"/>
                  </a:cubicBezTo>
                  <a:cubicBezTo>
                    <a:pt x="284" y="137"/>
                    <a:pt x="284" y="137"/>
                    <a:pt x="284" y="137"/>
                  </a:cubicBezTo>
                  <a:lnTo>
                    <a:pt x="97" y="103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28E2F81C-B63E-4382-8A93-A66D3D4D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31" y="6022"/>
              <a:ext cx="1723" cy="922"/>
            </a:xfrm>
            <a:custGeom>
              <a:avLst/>
              <a:gdLst>
                <a:gd name="T0" fmla="*/ 0 w 1007"/>
                <a:gd name="T1" fmla="*/ 379 h 538"/>
                <a:gd name="T2" fmla="*/ 500 w 1007"/>
                <a:gd name="T3" fmla="*/ 0 h 538"/>
                <a:gd name="T4" fmla="*/ 1007 w 1007"/>
                <a:gd name="T5" fmla="*/ 380 h 538"/>
                <a:gd name="T6" fmla="*/ 0 w 1007"/>
                <a:gd name="T7" fmla="*/ 37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7" h="538">
                  <a:moveTo>
                    <a:pt x="0" y="379"/>
                  </a:moveTo>
                  <a:cubicBezTo>
                    <a:pt x="0" y="379"/>
                    <a:pt x="32" y="0"/>
                    <a:pt x="500" y="0"/>
                  </a:cubicBezTo>
                  <a:cubicBezTo>
                    <a:pt x="968" y="0"/>
                    <a:pt x="1007" y="380"/>
                    <a:pt x="1007" y="380"/>
                  </a:cubicBezTo>
                  <a:cubicBezTo>
                    <a:pt x="1007" y="380"/>
                    <a:pt x="557" y="538"/>
                    <a:pt x="0" y="3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428CE45D-9E77-478E-871F-00FDA454E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42" y="6010"/>
              <a:ext cx="921" cy="770"/>
            </a:xfrm>
            <a:custGeom>
              <a:avLst/>
              <a:gdLst>
                <a:gd name="T0" fmla="*/ 0 w 538"/>
                <a:gd name="T1" fmla="*/ 77 h 449"/>
                <a:gd name="T2" fmla="*/ 229 w 538"/>
                <a:gd name="T3" fmla="*/ 449 h 449"/>
                <a:gd name="T4" fmla="*/ 538 w 538"/>
                <a:gd name="T5" fmla="*/ 356 h 449"/>
                <a:gd name="T6" fmla="*/ 348 w 538"/>
                <a:gd name="T7" fmla="*/ 100 h 449"/>
                <a:gd name="T8" fmla="*/ 0 w 538"/>
                <a:gd name="T9" fmla="*/ 7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449">
                  <a:moveTo>
                    <a:pt x="0" y="77"/>
                  </a:moveTo>
                  <a:cubicBezTo>
                    <a:pt x="0" y="77"/>
                    <a:pt x="224" y="190"/>
                    <a:pt x="229" y="449"/>
                  </a:cubicBezTo>
                  <a:cubicBezTo>
                    <a:pt x="538" y="356"/>
                    <a:pt x="538" y="356"/>
                    <a:pt x="538" y="356"/>
                  </a:cubicBezTo>
                  <a:cubicBezTo>
                    <a:pt x="348" y="100"/>
                    <a:pt x="348" y="100"/>
                    <a:pt x="348" y="100"/>
                  </a:cubicBezTo>
                  <a:cubicBezTo>
                    <a:pt x="348" y="100"/>
                    <a:pt x="78" y="0"/>
                    <a:pt x="0" y="77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B7A36924-09A3-420C-8CBD-45D2B11712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52" y="5904"/>
              <a:ext cx="1968" cy="1009"/>
            </a:xfrm>
            <a:custGeom>
              <a:avLst/>
              <a:gdLst>
                <a:gd name="T0" fmla="*/ 582 w 1150"/>
                <a:gd name="T1" fmla="*/ 589 h 589"/>
                <a:gd name="T2" fmla="*/ 52 w 1150"/>
                <a:gd name="T3" fmla="*/ 515 h 589"/>
                <a:gd name="T4" fmla="*/ 2 w 1150"/>
                <a:gd name="T5" fmla="*/ 443 h 589"/>
                <a:gd name="T6" fmla="*/ 89 w 1150"/>
                <a:gd name="T7" fmla="*/ 219 h 589"/>
                <a:gd name="T8" fmla="*/ 571 w 1150"/>
                <a:gd name="T9" fmla="*/ 0 h 589"/>
                <a:gd name="T10" fmla="*/ 1056 w 1150"/>
                <a:gd name="T11" fmla="*/ 219 h 589"/>
                <a:gd name="T12" fmla="*/ 1147 w 1150"/>
                <a:gd name="T13" fmla="*/ 442 h 589"/>
                <a:gd name="T14" fmla="*/ 1101 w 1150"/>
                <a:gd name="T15" fmla="*/ 514 h 589"/>
                <a:gd name="T16" fmla="*/ 582 w 1150"/>
                <a:gd name="T17" fmla="*/ 589 h 589"/>
                <a:gd name="T18" fmla="*/ 153 w 1150"/>
                <a:gd name="T19" fmla="*/ 399 h 589"/>
                <a:gd name="T20" fmla="*/ 996 w 1150"/>
                <a:gd name="T21" fmla="*/ 401 h 589"/>
                <a:gd name="T22" fmla="*/ 571 w 1150"/>
                <a:gd name="T23" fmla="*/ 138 h 589"/>
                <a:gd name="T24" fmla="*/ 202 w 1150"/>
                <a:gd name="T25" fmla="*/ 298 h 589"/>
                <a:gd name="T26" fmla="*/ 153 w 1150"/>
                <a:gd name="T27" fmla="*/ 39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589">
                  <a:moveTo>
                    <a:pt x="582" y="589"/>
                  </a:moveTo>
                  <a:cubicBezTo>
                    <a:pt x="427" y="589"/>
                    <a:pt x="246" y="570"/>
                    <a:pt x="52" y="515"/>
                  </a:cubicBezTo>
                  <a:cubicBezTo>
                    <a:pt x="21" y="506"/>
                    <a:pt x="0" y="476"/>
                    <a:pt x="2" y="443"/>
                  </a:cubicBezTo>
                  <a:cubicBezTo>
                    <a:pt x="3" y="438"/>
                    <a:pt x="13" y="328"/>
                    <a:pt x="89" y="219"/>
                  </a:cubicBezTo>
                  <a:cubicBezTo>
                    <a:pt x="159" y="119"/>
                    <a:pt x="300" y="0"/>
                    <a:pt x="571" y="0"/>
                  </a:cubicBezTo>
                  <a:cubicBezTo>
                    <a:pt x="842" y="0"/>
                    <a:pt x="984" y="119"/>
                    <a:pt x="1056" y="219"/>
                  </a:cubicBezTo>
                  <a:cubicBezTo>
                    <a:pt x="1134" y="327"/>
                    <a:pt x="1146" y="437"/>
                    <a:pt x="1147" y="442"/>
                  </a:cubicBezTo>
                  <a:cubicBezTo>
                    <a:pt x="1150" y="474"/>
                    <a:pt x="1131" y="504"/>
                    <a:pt x="1101" y="514"/>
                  </a:cubicBezTo>
                  <a:cubicBezTo>
                    <a:pt x="1088" y="519"/>
                    <a:pt x="884" y="589"/>
                    <a:pt x="582" y="589"/>
                  </a:cubicBezTo>
                  <a:close/>
                  <a:moveTo>
                    <a:pt x="153" y="399"/>
                  </a:moveTo>
                  <a:cubicBezTo>
                    <a:pt x="539" y="493"/>
                    <a:pt x="866" y="433"/>
                    <a:pt x="996" y="401"/>
                  </a:cubicBezTo>
                  <a:cubicBezTo>
                    <a:pt x="965" y="309"/>
                    <a:pt x="868" y="138"/>
                    <a:pt x="571" y="138"/>
                  </a:cubicBezTo>
                  <a:cubicBezTo>
                    <a:pt x="401" y="138"/>
                    <a:pt x="277" y="192"/>
                    <a:pt x="202" y="298"/>
                  </a:cubicBezTo>
                  <a:cubicBezTo>
                    <a:pt x="177" y="334"/>
                    <a:pt x="162" y="370"/>
                    <a:pt x="153" y="3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C9108EA6-E24E-4758-94A3-E2532361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6" y="4473"/>
              <a:ext cx="1180" cy="2024"/>
            </a:xfrm>
            <a:custGeom>
              <a:avLst/>
              <a:gdLst>
                <a:gd name="T0" fmla="*/ 817 w 1180"/>
                <a:gd name="T1" fmla="*/ 0 h 2024"/>
                <a:gd name="T2" fmla="*/ 1180 w 1180"/>
                <a:gd name="T3" fmla="*/ 1743 h 2024"/>
                <a:gd name="T4" fmla="*/ 193 w 1180"/>
                <a:gd name="T5" fmla="*/ 2024 h 2024"/>
                <a:gd name="T6" fmla="*/ 0 w 1180"/>
                <a:gd name="T7" fmla="*/ 876 h 2024"/>
                <a:gd name="T8" fmla="*/ 817 w 1180"/>
                <a:gd name="T9" fmla="*/ 0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2024">
                  <a:moveTo>
                    <a:pt x="817" y="0"/>
                  </a:moveTo>
                  <a:lnTo>
                    <a:pt x="1180" y="1743"/>
                  </a:lnTo>
                  <a:lnTo>
                    <a:pt x="193" y="2024"/>
                  </a:lnTo>
                  <a:lnTo>
                    <a:pt x="0" y="876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BE00E183-9E94-48F8-9661-16AB042A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6" y="4805"/>
              <a:ext cx="785" cy="1548"/>
            </a:xfrm>
            <a:custGeom>
              <a:avLst/>
              <a:gdLst>
                <a:gd name="T0" fmla="*/ 459 w 459"/>
                <a:gd name="T1" fmla="*/ 0 h 903"/>
                <a:gd name="T2" fmla="*/ 233 w 459"/>
                <a:gd name="T3" fmla="*/ 377 h 903"/>
                <a:gd name="T4" fmla="*/ 346 w 459"/>
                <a:gd name="T5" fmla="*/ 876 h 903"/>
                <a:gd name="T6" fmla="*/ 87 w 459"/>
                <a:gd name="T7" fmla="*/ 903 h 903"/>
                <a:gd name="T8" fmla="*/ 0 w 459"/>
                <a:gd name="T9" fmla="*/ 317 h 903"/>
                <a:gd name="T10" fmla="*/ 459 w 459"/>
                <a:gd name="T1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9" h="903">
                  <a:moveTo>
                    <a:pt x="459" y="0"/>
                  </a:moveTo>
                  <a:cubicBezTo>
                    <a:pt x="459" y="0"/>
                    <a:pt x="395" y="242"/>
                    <a:pt x="233" y="377"/>
                  </a:cubicBezTo>
                  <a:cubicBezTo>
                    <a:pt x="346" y="876"/>
                    <a:pt x="346" y="876"/>
                    <a:pt x="346" y="876"/>
                  </a:cubicBezTo>
                  <a:cubicBezTo>
                    <a:pt x="87" y="903"/>
                    <a:pt x="87" y="903"/>
                    <a:pt x="87" y="903"/>
                  </a:cubicBezTo>
                  <a:cubicBezTo>
                    <a:pt x="0" y="317"/>
                    <a:pt x="0" y="317"/>
                    <a:pt x="0" y="317"/>
                  </a:cubicBezTo>
                  <a:lnTo>
                    <a:pt x="459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1135320B-66ED-4B3B-BD29-F8ED61E2B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43" y="4396"/>
              <a:ext cx="1338" cy="2175"/>
            </a:xfrm>
            <a:custGeom>
              <a:avLst/>
              <a:gdLst>
                <a:gd name="T0" fmla="*/ 158 w 782"/>
                <a:gd name="T1" fmla="*/ 1269 h 1269"/>
                <a:gd name="T2" fmla="*/ 135 w 782"/>
                <a:gd name="T3" fmla="*/ 1262 h 1269"/>
                <a:gd name="T4" fmla="*/ 116 w 782"/>
                <a:gd name="T5" fmla="*/ 1233 h 1269"/>
                <a:gd name="T6" fmla="*/ 2 w 782"/>
                <a:gd name="T7" fmla="*/ 563 h 1269"/>
                <a:gd name="T8" fmla="*/ 13 w 782"/>
                <a:gd name="T9" fmla="*/ 526 h 1269"/>
                <a:gd name="T10" fmla="*/ 491 w 782"/>
                <a:gd name="T11" fmla="*/ 16 h 1269"/>
                <a:gd name="T12" fmla="*/ 534 w 782"/>
                <a:gd name="T13" fmla="*/ 4 h 1269"/>
                <a:gd name="T14" fmla="*/ 565 w 782"/>
                <a:gd name="T15" fmla="*/ 37 h 1269"/>
                <a:gd name="T16" fmla="*/ 777 w 782"/>
                <a:gd name="T17" fmla="*/ 1053 h 1269"/>
                <a:gd name="T18" fmla="*/ 747 w 782"/>
                <a:gd name="T19" fmla="*/ 1103 h 1269"/>
                <a:gd name="T20" fmla="*/ 170 w 782"/>
                <a:gd name="T21" fmla="*/ 1267 h 1269"/>
                <a:gd name="T22" fmla="*/ 158 w 782"/>
                <a:gd name="T23" fmla="*/ 1269 h 1269"/>
                <a:gd name="T24" fmla="*/ 91 w 782"/>
                <a:gd name="T25" fmla="*/ 570 h 1269"/>
                <a:gd name="T26" fmla="*/ 193 w 782"/>
                <a:gd name="T27" fmla="*/ 1171 h 1269"/>
                <a:gd name="T28" fmla="*/ 685 w 782"/>
                <a:gd name="T29" fmla="*/ 1031 h 1269"/>
                <a:gd name="T30" fmla="*/ 497 w 782"/>
                <a:gd name="T31" fmla="*/ 136 h 1269"/>
                <a:gd name="T32" fmla="*/ 91 w 782"/>
                <a:gd name="T33" fmla="*/ 570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2" h="1269">
                  <a:moveTo>
                    <a:pt x="158" y="1269"/>
                  </a:moveTo>
                  <a:cubicBezTo>
                    <a:pt x="150" y="1269"/>
                    <a:pt x="142" y="1267"/>
                    <a:pt x="135" y="1262"/>
                  </a:cubicBezTo>
                  <a:cubicBezTo>
                    <a:pt x="125" y="1256"/>
                    <a:pt x="118" y="1245"/>
                    <a:pt x="116" y="1233"/>
                  </a:cubicBezTo>
                  <a:cubicBezTo>
                    <a:pt x="2" y="563"/>
                    <a:pt x="2" y="563"/>
                    <a:pt x="2" y="563"/>
                  </a:cubicBezTo>
                  <a:cubicBezTo>
                    <a:pt x="0" y="550"/>
                    <a:pt x="4" y="536"/>
                    <a:pt x="13" y="526"/>
                  </a:cubicBezTo>
                  <a:cubicBezTo>
                    <a:pt x="491" y="16"/>
                    <a:pt x="491" y="16"/>
                    <a:pt x="491" y="16"/>
                  </a:cubicBezTo>
                  <a:cubicBezTo>
                    <a:pt x="502" y="4"/>
                    <a:pt x="519" y="0"/>
                    <a:pt x="534" y="4"/>
                  </a:cubicBezTo>
                  <a:cubicBezTo>
                    <a:pt x="550" y="8"/>
                    <a:pt x="562" y="21"/>
                    <a:pt x="565" y="37"/>
                  </a:cubicBezTo>
                  <a:cubicBezTo>
                    <a:pt x="777" y="1053"/>
                    <a:pt x="777" y="1053"/>
                    <a:pt x="777" y="1053"/>
                  </a:cubicBezTo>
                  <a:cubicBezTo>
                    <a:pt x="782" y="1075"/>
                    <a:pt x="769" y="1097"/>
                    <a:pt x="747" y="1103"/>
                  </a:cubicBezTo>
                  <a:cubicBezTo>
                    <a:pt x="170" y="1267"/>
                    <a:pt x="170" y="1267"/>
                    <a:pt x="170" y="1267"/>
                  </a:cubicBezTo>
                  <a:cubicBezTo>
                    <a:pt x="166" y="1268"/>
                    <a:pt x="162" y="1269"/>
                    <a:pt x="158" y="1269"/>
                  </a:cubicBezTo>
                  <a:close/>
                  <a:moveTo>
                    <a:pt x="91" y="570"/>
                  </a:moveTo>
                  <a:cubicBezTo>
                    <a:pt x="193" y="1171"/>
                    <a:pt x="193" y="1171"/>
                    <a:pt x="193" y="1171"/>
                  </a:cubicBezTo>
                  <a:cubicBezTo>
                    <a:pt x="685" y="1031"/>
                    <a:pt x="685" y="1031"/>
                    <a:pt x="685" y="1031"/>
                  </a:cubicBezTo>
                  <a:cubicBezTo>
                    <a:pt x="497" y="136"/>
                    <a:pt x="497" y="136"/>
                    <a:pt x="497" y="136"/>
                  </a:cubicBezTo>
                  <a:lnTo>
                    <a:pt x="91" y="57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79ED9FF6-94A0-4552-B961-F2F8C2082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9" y="6022"/>
              <a:ext cx="1722" cy="922"/>
            </a:xfrm>
            <a:custGeom>
              <a:avLst/>
              <a:gdLst>
                <a:gd name="T0" fmla="*/ 1006 w 1006"/>
                <a:gd name="T1" fmla="*/ 379 h 538"/>
                <a:gd name="T2" fmla="*/ 507 w 1006"/>
                <a:gd name="T3" fmla="*/ 0 h 538"/>
                <a:gd name="T4" fmla="*/ 0 w 1006"/>
                <a:gd name="T5" fmla="*/ 380 h 538"/>
                <a:gd name="T6" fmla="*/ 1006 w 1006"/>
                <a:gd name="T7" fmla="*/ 37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" h="538">
                  <a:moveTo>
                    <a:pt x="1006" y="379"/>
                  </a:moveTo>
                  <a:cubicBezTo>
                    <a:pt x="1006" y="379"/>
                    <a:pt x="974" y="0"/>
                    <a:pt x="507" y="0"/>
                  </a:cubicBezTo>
                  <a:cubicBezTo>
                    <a:pt x="39" y="0"/>
                    <a:pt x="0" y="380"/>
                    <a:pt x="0" y="380"/>
                  </a:cubicBezTo>
                  <a:cubicBezTo>
                    <a:pt x="0" y="380"/>
                    <a:pt x="450" y="538"/>
                    <a:pt x="1006" y="3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3A84480C-3A1A-4919-9D55-4535EA87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07" y="6010"/>
              <a:ext cx="923" cy="770"/>
            </a:xfrm>
            <a:custGeom>
              <a:avLst/>
              <a:gdLst>
                <a:gd name="T0" fmla="*/ 539 w 539"/>
                <a:gd name="T1" fmla="*/ 77 h 449"/>
                <a:gd name="T2" fmla="*/ 310 w 539"/>
                <a:gd name="T3" fmla="*/ 449 h 449"/>
                <a:gd name="T4" fmla="*/ 0 w 539"/>
                <a:gd name="T5" fmla="*/ 356 h 449"/>
                <a:gd name="T6" fmla="*/ 190 w 539"/>
                <a:gd name="T7" fmla="*/ 100 h 449"/>
                <a:gd name="T8" fmla="*/ 539 w 539"/>
                <a:gd name="T9" fmla="*/ 7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9" h="449">
                  <a:moveTo>
                    <a:pt x="539" y="77"/>
                  </a:moveTo>
                  <a:cubicBezTo>
                    <a:pt x="539" y="77"/>
                    <a:pt x="314" y="190"/>
                    <a:pt x="310" y="449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90" y="100"/>
                    <a:pt x="461" y="0"/>
                    <a:pt x="539" y="77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ADCE2F47-8ADA-4518-863F-56EDF362D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42" y="5904"/>
              <a:ext cx="1968" cy="1009"/>
            </a:xfrm>
            <a:custGeom>
              <a:avLst/>
              <a:gdLst>
                <a:gd name="T0" fmla="*/ 568 w 1150"/>
                <a:gd name="T1" fmla="*/ 589 h 589"/>
                <a:gd name="T2" fmla="*/ 49 w 1150"/>
                <a:gd name="T3" fmla="*/ 514 h 589"/>
                <a:gd name="T4" fmla="*/ 3 w 1150"/>
                <a:gd name="T5" fmla="*/ 442 h 589"/>
                <a:gd name="T6" fmla="*/ 94 w 1150"/>
                <a:gd name="T7" fmla="*/ 219 h 589"/>
                <a:gd name="T8" fmla="*/ 579 w 1150"/>
                <a:gd name="T9" fmla="*/ 0 h 589"/>
                <a:gd name="T10" fmla="*/ 1060 w 1150"/>
                <a:gd name="T11" fmla="*/ 219 h 589"/>
                <a:gd name="T12" fmla="*/ 1147 w 1150"/>
                <a:gd name="T13" fmla="*/ 443 h 589"/>
                <a:gd name="T14" fmla="*/ 1097 w 1150"/>
                <a:gd name="T15" fmla="*/ 515 h 589"/>
                <a:gd name="T16" fmla="*/ 568 w 1150"/>
                <a:gd name="T17" fmla="*/ 589 h 589"/>
                <a:gd name="T18" fmla="*/ 154 w 1150"/>
                <a:gd name="T19" fmla="*/ 401 h 589"/>
                <a:gd name="T20" fmla="*/ 997 w 1150"/>
                <a:gd name="T21" fmla="*/ 399 h 589"/>
                <a:gd name="T22" fmla="*/ 579 w 1150"/>
                <a:gd name="T23" fmla="*/ 138 h 589"/>
                <a:gd name="T24" fmla="*/ 154 w 1150"/>
                <a:gd name="T25" fmla="*/ 401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0" h="589">
                  <a:moveTo>
                    <a:pt x="568" y="589"/>
                  </a:moveTo>
                  <a:cubicBezTo>
                    <a:pt x="266" y="589"/>
                    <a:pt x="61" y="519"/>
                    <a:pt x="49" y="514"/>
                  </a:cubicBezTo>
                  <a:cubicBezTo>
                    <a:pt x="19" y="504"/>
                    <a:pt x="0" y="474"/>
                    <a:pt x="3" y="442"/>
                  </a:cubicBezTo>
                  <a:cubicBezTo>
                    <a:pt x="3" y="437"/>
                    <a:pt x="16" y="327"/>
                    <a:pt x="94" y="219"/>
                  </a:cubicBezTo>
                  <a:cubicBezTo>
                    <a:pt x="165" y="119"/>
                    <a:pt x="308" y="0"/>
                    <a:pt x="579" y="0"/>
                  </a:cubicBezTo>
                  <a:cubicBezTo>
                    <a:pt x="850" y="0"/>
                    <a:pt x="990" y="119"/>
                    <a:pt x="1060" y="219"/>
                  </a:cubicBezTo>
                  <a:cubicBezTo>
                    <a:pt x="1137" y="328"/>
                    <a:pt x="1147" y="438"/>
                    <a:pt x="1147" y="443"/>
                  </a:cubicBezTo>
                  <a:cubicBezTo>
                    <a:pt x="1150" y="476"/>
                    <a:pt x="1129" y="506"/>
                    <a:pt x="1097" y="515"/>
                  </a:cubicBezTo>
                  <a:cubicBezTo>
                    <a:pt x="904" y="570"/>
                    <a:pt x="723" y="589"/>
                    <a:pt x="568" y="589"/>
                  </a:cubicBezTo>
                  <a:close/>
                  <a:moveTo>
                    <a:pt x="154" y="401"/>
                  </a:moveTo>
                  <a:cubicBezTo>
                    <a:pt x="283" y="433"/>
                    <a:pt x="611" y="493"/>
                    <a:pt x="997" y="399"/>
                  </a:cubicBezTo>
                  <a:cubicBezTo>
                    <a:pt x="968" y="307"/>
                    <a:pt x="874" y="138"/>
                    <a:pt x="579" y="138"/>
                  </a:cubicBezTo>
                  <a:cubicBezTo>
                    <a:pt x="282" y="138"/>
                    <a:pt x="185" y="309"/>
                    <a:pt x="154" y="40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D67D1EA-1C03-459F-BE38-0D6C30764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45" y="2202"/>
              <a:ext cx="3336" cy="3279"/>
            </a:xfrm>
            <a:custGeom>
              <a:avLst/>
              <a:gdLst>
                <a:gd name="T0" fmla="*/ 1736 w 1950"/>
                <a:gd name="T1" fmla="*/ 156 h 1913"/>
                <a:gd name="T2" fmla="*/ 971 w 1950"/>
                <a:gd name="T3" fmla="*/ 131 h 1913"/>
                <a:gd name="T4" fmla="*/ 214 w 1950"/>
                <a:gd name="T5" fmla="*/ 156 h 1913"/>
                <a:gd name="T6" fmla="*/ 148 w 1950"/>
                <a:gd name="T7" fmla="*/ 1101 h 1913"/>
                <a:gd name="T8" fmla="*/ 980 w 1950"/>
                <a:gd name="T9" fmla="*/ 1913 h 1913"/>
                <a:gd name="T10" fmla="*/ 1802 w 1950"/>
                <a:gd name="T11" fmla="*/ 1101 h 1913"/>
                <a:gd name="T12" fmla="*/ 1736 w 1950"/>
                <a:gd name="T13" fmla="*/ 156 h 1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0" h="1913">
                  <a:moveTo>
                    <a:pt x="1736" y="156"/>
                  </a:moveTo>
                  <a:cubicBezTo>
                    <a:pt x="1671" y="0"/>
                    <a:pt x="971" y="131"/>
                    <a:pt x="971" y="131"/>
                  </a:cubicBezTo>
                  <a:cubicBezTo>
                    <a:pt x="971" y="131"/>
                    <a:pt x="278" y="0"/>
                    <a:pt x="214" y="156"/>
                  </a:cubicBezTo>
                  <a:cubicBezTo>
                    <a:pt x="214" y="156"/>
                    <a:pt x="0" y="409"/>
                    <a:pt x="148" y="1101"/>
                  </a:cubicBezTo>
                  <a:cubicBezTo>
                    <a:pt x="296" y="1793"/>
                    <a:pt x="807" y="1913"/>
                    <a:pt x="980" y="1913"/>
                  </a:cubicBezTo>
                  <a:cubicBezTo>
                    <a:pt x="1152" y="1913"/>
                    <a:pt x="1654" y="1793"/>
                    <a:pt x="1802" y="1101"/>
                  </a:cubicBezTo>
                  <a:cubicBezTo>
                    <a:pt x="1950" y="409"/>
                    <a:pt x="1736" y="156"/>
                    <a:pt x="1736" y="15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C3875B-100E-4588-B0A8-362FD6BC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80" y="2343"/>
              <a:ext cx="635" cy="2845"/>
            </a:xfrm>
            <a:custGeom>
              <a:avLst/>
              <a:gdLst>
                <a:gd name="T0" fmla="*/ 136 w 371"/>
                <a:gd name="T1" fmla="*/ 115 h 1660"/>
                <a:gd name="T2" fmla="*/ 311 w 371"/>
                <a:gd name="T3" fmla="*/ 1610 h 1660"/>
                <a:gd name="T4" fmla="*/ 371 w 371"/>
                <a:gd name="T5" fmla="*/ 1660 h 1660"/>
                <a:gd name="T6" fmla="*/ 188 w 371"/>
                <a:gd name="T7" fmla="*/ 728 h 1660"/>
                <a:gd name="T8" fmla="*/ 209 w 371"/>
                <a:gd name="T9" fmla="*/ 92 h 1660"/>
                <a:gd name="T10" fmla="*/ 136 w 371"/>
                <a:gd name="T11" fmla="*/ 115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1660">
                  <a:moveTo>
                    <a:pt x="136" y="115"/>
                  </a:moveTo>
                  <a:cubicBezTo>
                    <a:pt x="136" y="115"/>
                    <a:pt x="0" y="920"/>
                    <a:pt x="311" y="1610"/>
                  </a:cubicBezTo>
                  <a:cubicBezTo>
                    <a:pt x="371" y="1660"/>
                    <a:pt x="371" y="1660"/>
                    <a:pt x="371" y="1660"/>
                  </a:cubicBezTo>
                  <a:cubicBezTo>
                    <a:pt x="188" y="728"/>
                    <a:pt x="188" y="728"/>
                    <a:pt x="188" y="728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9" y="92"/>
                    <a:pt x="151" y="0"/>
                    <a:pt x="136" y="115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7FF71D2D-B0C8-47D3-A2F2-3A57D0E95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8" y="2202"/>
              <a:ext cx="2809" cy="3279"/>
            </a:xfrm>
            <a:custGeom>
              <a:avLst/>
              <a:gdLst>
                <a:gd name="T0" fmla="*/ 1428 w 1642"/>
                <a:gd name="T1" fmla="*/ 156 h 1913"/>
                <a:gd name="T2" fmla="*/ 663 w 1642"/>
                <a:gd name="T3" fmla="*/ 131 h 1913"/>
                <a:gd name="T4" fmla="*/ 582 w 1642"/>
                <a:gd name="T5" fmla="*/ 118 h 1913"/>
                <a:gd name="T6" fmla="*/ 0 w 1642"/>
                <a:gd name="T7" fmla="*/ 159 h 1913"/>
                <a:gd name="T8" fmla="*/ 953 w 1642"/>
                <a:gd name="T9" fmla="*/ 343 h 1913"/>
                <a:gd name="T10" fmla="*/ 875 w 1642"/>
                <a:gd name="T11" fmla="*/ 1806 h 1913"/>
                <a:gd name="T12" fmla="*/ 672 w 1642"/>
                <a:gd name="T13" fmla="*/ 1913 h 1913"/>
                <a:gd name="T14" fmla="*/ 1494 w 1642"/>
                <a:gd name="T15" fmla="*/ 1101 h 1913"/>
                <a:gd name="T16" fmla="*/ 1428 w 1642"/>
                <a:gd name="T17" fmla="*/ 156 h 1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2" h="1913">
                  <a:moveTo>
                    <a:pt x="1428" y="156"/>
                  </a:moveTo>
                  <a:cubicBezTo>
                    <a:pt x="1363" y="0"/>
                    <a:pt x="663" y="131"/>
                    <a:pt x="663" y="131"/>
                  </a:cubicBezTo>
                  <a:cubicBezTo>
                    <a:pt x="663" y="131"/>
                    <a:pt x="632" y="125"/>
                    <a:pt x="582" y="118"/>
                  </a:cubicBezTo>
                  <a:cubicBezTo>
                    <a:pt x="297" y="141"/>
                    <a:pt x="40" y="161"/>
                    <a:pt x="0" y="159"/>
                  </a:cubicBezTo>
                  <a:cubicBezTo>
                    <a:pt x="0" y="159"/>
                    <a:pt x="452" y="350"/>
                    <a:pt x="953" y="343"/>
                  </a:cubicBezTo>
                  <a:cubicBezTo>
                    <a:pt x="953" y="343"/>
                    <a:pt x="1180" y="939"/>
                    <a:pt x="875" y="1806"/>
                  </a:cubicBezTo>
                  <a:cubicBezTo>
                    <a:pt x="861" y="1847"/>
                    <a:pt x="635" y="1913"/>
                    <a:pt x="672" y="1913"/>
                  </a:cubicBezTo>
                  <a:cubicBezTo>
                    <a:pt x="844" y="1913"/>
                    <a:pt x="1346" y="1793"/>
                    <a:pt x="1494" y="1101"/>
                  </a:cubicBezTo>
                  <a:cubicBezTo>
                    <a:pt x="1642" y="409"/>
                    <a:pt x="1428" y="156"/>
                    <a:pt x="1428" y="156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1F7E3D69-2D56-45D3-9ADE-797CCA971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48" y="2196"/>
              <a:ext cx="3542" cy="3403"/>
            </a:xfrm>
            <a:custGeom>
              <a:avLst/>
              <a:gdLst>
                <a:gd name="T0" fmla="*/ 1040 w 2070"/>
                <a:gd name="T1" fmla="*/ 1986 h 1986"/>
                <a:gd name="T2" fmla="*/ 575 w 2070"/>
                <a:gd name="T3" fmla="*/ 1828 h 1986"/>
                <a:gd name="T4" fmla="*/ 140 w 2070"/>
                <a:gd name="T5" fmla="*/ 1120 h 1986"/>
                <a:gd name="T6" fmla="*/ 214 w 2070"/>
                <a:gd name="T7" fmla="*/ 124 h 1986"/>
                <a:gd name="T8" fmla="*/ 682 w 2070"/>
                <a:gd name="T9" fmla="*/ 20 h 1986"/>
                <a:gd name="T10" fmla="*/ 1031 w 2070"/>
                <a:gd name="T11" fmla="*/ 65 h 1986"/>
                <a:gd name="T12" fmla="*/ 1384 w 2070"/>
                <a:gd name="T13" fmla="*/ 20 h 1986"/>
                <a:gd name="T14" fmla="*/ 1855 w 2070"/>
                <a:gd name="T15" fmla="*/ 124 h 1986"/>
                <a:gd name="T16" fmla="*/ 1930 w 2070"/>
                <a:gd name="T17" fmla="*/ 1120 h 1986"/>
                <a:gd name="T18" fmla="*/ 1500 w 2070"/>
                <a:gd name="T19" fmla="*/ 1827 h 1986"/>
                <a:gd name="T20" fmla="*/ 1040 w 2070"/>
                <a:gd name="T21" fmla="*/ 1986 h 1986"/>
                <a:gd name="T22" fmla="*/ 327 w 2070"/>
                <a:gd name="T23" fmla="*/ 204 h 1986"/>
                <a:gd name="T24" fmla="*/ 276 w 2070"/>
                <a:gd name="T25" fmla="*/ 1091 h 1986"/>
                <a:gd name="T26" fmla="*/ 1040 w 2070"/>
                <a:gd name="T27" fmla="*/ 1848 h 1986"/>
                <a:gd name="T28" fmla="*/ 1420 w 2070"/>
                <a:gd name="T29" fmla="*/ 1714 h 1986"/>
                <a:gd name="T30" fmla="*/ 1795 w 2070"/>
                <a:gd name="T31" fmla="*/ 1091 h 1986"/>
                <a:gd name="T32" fmla="*/ 1743 w 2070"/>
                <a:gd name="T33" fmla="*/ 204 h 1986"/>
                <a:gd name="T34" fmla="*/ 1732 w 2070"/>
                <a:gd name="T35" fmla="*/ 187 h 1986"/>
                <a:gd name="T36" fmla="*/ 1378 w 2070"/>
                <a:gd name="T37" fmla="*/ 159 h 1986"/>
                <a:gd name="T38" fmla="*/ 1044 w 2070"/>
                <a:gd name="T39" fmla="*/ 203 h 1986"/>
                <a:gd name="T40" fmla="*/ 1018 w 2070"/>
                <a:gd name="T41" fmla="*/ 203 h 1986"/>
                <a:gd name="T42" fmla="*/ 686 w 2070"/>
                <a:gd name="T43" fmla="*/ 159 h 1986"/>
                <a:gd name="T44" fmla="*/ 337 w 2070"/>
                <a:gd name="T45" fmla="*/ 187 h 1986"/>
                <a:gd name="T46" fmla="*/ 327 w 2070"/>
                <a:gd name="T47" fmla="*/ 204 h 1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70" h="1986">
                  <a:moveTo>
                    <a:pt x="1040" y="1986"/>
                  </a:moveTo>
                  <a:cubicBezTo>
                    <a:pt x="926" y="1986"/>
                    <a:pt x="744" y="1945"/>
                    <a:pt x="575" y="1828"/>
                  </a:cubicBezTo>
                  <a:cubicBezTo>
                    <a:pt x="355" y="1674"/>
                    <a:pt x="208" y="1436"/>
                    <a:pt x="140" y="1120"/>
                  </a:cubicBezTo>
                  <a:cubicBezTo>
                    <a:pt x="0" y="464"/>
                    <a:pt x="176" y="177"/>
                    <a:pt x="214" y="124"/>
                  </a:cubicBezTo>
                  <a:cubicBezTo>
                    <a:pt x="260" y="32"/>
                    <a:pt x="406" y="0"/>
                    <a:pt x="682" y="20"/>
                  </a:cubicBezTo>
                  <a:cubicBezTo>
                    <a:pt x="839" y="32"/>
                    <a:pt x="987" y="57"/>
                    <a:pt x="1031" y="65"/>
                  </a:cubicBezTo>
                  <a:cubicBezTo>
                    <a:pt x="1075" y="57"/>
                    <a:pt x="1226" y="32"/>
                    <a:pt x="1384" y="20"/>
                  </a:cubicBezTo>
                  <a:cubicBezTo>
                    <a:pt x="1663" y="0"/>
                    <a:pt x="1809" y="32"/>
                    <a:pt x="1855" y="124"/>
                  </a:cubicBezTo>
                  <a:cubicBezTo>
                    <a:pt x="1894" y="177"/>
                    <a:pt x="2070" y="464"/>
                    <a:pt x="1930" y="1120"/>
                  </a:cubicBezTo>
                  <a:cubicBezTo>
                    <a:pt x="1862" y="1436"/>
                    <a:pt x="1717" y="1674"/>
                    <a:pt x="1500" y="1827"/>
                  </a:cubicBezTo>
                  <a:cubicBezTo>
                    <a:pt x="1333" y="1945"/>
                    <a:pt x="1153" y="1986"/>
                    <a:pt x="1040" y="1986"/>
                  </a:cubicBezTo>
                  <a:close/>
                  <a:moveTo>
                    <a:pt x="327" y="204"/>
                  </a:moveTo>
                  <a:cubicBezTo>
                    <a:pt x="319" y="214"/>
                    <a:pt x="140" y="460"/>
                    <a:pt x="276" y="1091"/>
                  </a:cubicBezTo>
                  <a:cubicBezTo>
                    <a:pt x="404" y="1690"/>
                    <a:pt x="832" y="1848"/>
                    <a:pt x="1040" y="1848"/>
                  </a:cubicBezTo>
                  <a:cubicBezTo>
                    <a:pt x="1128" y="1848"/>
                    <a:pt x="1280" y="1813"/>
                    <a:pt x="1420" y="1714"/>
                  </a:cubicBezTo>
                  <a:cubicBezTo>
                    <a:pt x="1608" y="1582"/>
                    <a:pt x="1734" y="1372"/>
                    <a:pt x="1795" y="1091"/>
                  </a:cubicBezTo>
                  <a:cubicBezTo>
                    <a:pt x="1932" y="450"/>
                    <a:pt x="1745" y="207"/>
                    <a:pt x="1743" y="204"/>
                  </a:cubicBezTo>
                  <a:cubicBezTo>
                    <a:pt x="1739" y="199"/>
                    <a:pt x="1735" y="193"/>
                    <a:pt x="1732" y="187"/>
                  </a:cubicBezTo>
                  <a:cubicBezTo>
                    <a:pt x="1729" y="183"/>
                    <a:pt x="1680" y="135"/>
                    <a:pt x="1378" y="159"/>
                  </a:cubicBezTo>
                  <a:cubicBezTo>
                    <a:pt x="1207" y="173"/>
                    <a:pt x="1045" y="203"/>
                    <a:pt x="1044" y="203"/>
                  </a:cubicBezTo>
                  <a:cubicBezTo>
                    <a:pt x="1035" y="205"/>
                    <a:pt x="1027" y="205"/>
                    <a:pt x="1018" y="203"/>
                  </a:cubicBezTo>
                  <a:cubicBezTo>
                    <a:pt x="1017" y="203"/>
                    <a:pt x="856" y="173"/>
                    <a:pt x="686" y="159"/>
                  </a:cubicBezTo>
                  <a:cubicBezTo>
                    <a:pt x="388" y="135"/>
                    <a:pt x="340" y="183"/>
                    <a:pt x="337" y="187"/>
                  </a:cubicBezTo>
                  <a:cubicBezTo>
                    <a:pt x="334" y="193"/>
                    <a:pt x="331" y="198"/>
                    <a:pt x="327" y="2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3ADCC51B-2FE5-4C22-874F-14410420C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42" y="2341"/>
              <a:ext cx="682" cy="3008"/>
            </a:xfrm>
            <a:custGeom>
              <a:avLst/>
              <a:gdLst>
                <a:gd name="T0" fmla="*/ 251 w 399"/>
                <a:gd name="T1" fmla="*/ 0 h 1755"/>
                <a:gd name="T2" fmla="*/ 399 w 399"/>
                <a:gd name="T3" fmla="*/ 175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9" h="1755">
                  <a:moveTo>
                    <a:pt x="251" y="0"/>
                  </a:moveTo>
                  <a:cubicBezTo>
                    <a:pt x="251" y="0"/>
                    <a:pt x="0" y="794"/>
                    <a:pt x="399" y="17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34E4A3B3-3D7B-4E9D-9675-2F21ACBE8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51" y="2314"/>
              <a:ext cx="573" cy="3069"/>
            </a:xfrm>
            <a:custGeom>
              <a:avLst/>
              <a:gdLst>
                <a:gd name="T0" fmla="*/ 239 w 335"/>
                <a:gd name="T1" fmla="*/ 1791 h 1791"/>
                <a:gd name="T2" fmla="*/ 12 w 335"/>
                <a:gd name="T3" fmla="*/ 531 h 1791"/>
                <a:gd name="T4" fmla="*/ 90 w 335"/>
                <a:gd name="T5" fmla="*/ 0 h 1791"/>
                <a:gd name="T6" fmla="*/ 189 w 335"/>
                <a:gd name="T7" fmla="*/ 31 h 1791"/>
                <a:gd name="T8" fmla="*/ 139 w 335"/>
                <a:gd name="T9" fmla="*/ 16 h 1791"/>
                <a:gd name="T10" fmla="*/ 189 w 335"/>
                <a:gd name="T11" fmla="*/ 31 h 1791"/>
                <a:gd name="T12" fmla="*/ 115 w 335"/>
                <a:gd name="T13" fmla="*/ 539 h 1791"/>
                <a:gd name="T14" fmla="*/ 335 w 335"/>
                <a:gd name="T15" fmla="*/ 1751 h 1791"/>
                <a:gd name="T16" fmla="*/ 239 w 335"/>
                <a:gd name="T17" fmla="*/ 1791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1791">
                  <a:moveTo>
                    <a:pt x="239" y="1791"/>
                  </a:moveTo>
                  <a:cubicBezTo>
                    <a:pt x="29" y="1286"/>
                    <a:pt x="0" y="827"/>
                    <a:pt x="12" y="531"/>
                  </a:cubicBezTo>
                  <a:cubicBezTo>
                    <a:pt x="25" y="209"/>
                    <a:pt x="87" y="9"/>
                    <a:pt x="90" y="0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8" y="33"/>
                    <a:pt x="127" y="230"/>
                    <a:pt x="115" y="539"/>
                  </a:cubicBezTo>
                  <a:cubicBezTo>
                    <a:pt x="104" y="824"/>
                    <a:pt x="133" y="1265"/>
                    <a:pt x="335" y="1751"/>
                  </a:cubicBezTo>
                  <a:lnTo>
                    <a:pt x="239" y="179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C10A17F2-7793-48A7-BBF3-16B49C063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0" y="2314"/>
              <a:ext cx="664" cy="3069"/>
            </a:xfrm>
            <a:custGeom>
              <a:avLst/>
              <a:gdLst>
                <a:gd name="T0" fmla="*/ 96 w 388"/>
                <a:gd name="T1" fmla="*/ 1791 h 1791"/>
                <a:gd name="T2" fmla="*/ 0 w 388"/>
                <a:gd name="T3" fmla="*/ 1751 h 1791"/>
                <a:gd name="T4" fmla="*/ 146 w 388"/>
                <a:gd name="T5" fmla="*/ 31 h 1791"/>
                <a:gd name="T6" fmla="*/ 245 w 388"/>
                <a:gd name="T7" fmla="*/ 0 h 1791"/>
                <a:gd name="T8" fmla="*/ 323 w 388"/>
                <a:gd name="T9" fmla="*/ 531 h 1791"/>
                <a:gd name="T10" fmla="*/ 96 w 388"/>
                <a:gd name="T11" fmla="*/ 1791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8" h="1791">
                  <a:moveTo>
                    <a:pt x="96" y="1791"/>
                  </a:moveTo>
                  <a:cubicBezTo>
                    <a:pt x="0" y="1751"/>
                    <a:pt x="0" y="1751"/>
                    <a:pt x="0" y="1751"/>
                  </a:cubicBezTo>
                  <a:cubicBezTo>
                    <a:pt x="388" y="818"/>
                    <a:pt x="149" y="39"/>
                    <a:pt x="146" y="31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8" y="9"/>
                    <a:pt x="310" y="209"/>
                    <a:pt x="323" y="531"/>
                  </a:cubicBezTo>
                  <a:cubicBezTo>
                    <a:pt x="335" y="827"/>
                    <a:pt x="306" y="1286"/>
                    <a:pt x="96" y="17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25E7B5E2-8D82-4A79-A291-36DED80BE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22" y="3899"/>
              <a:ext cx="1687" cy="185"/>
            </a:xfrm>
            <a:custGeom>
              <a:avLst/>
              <a:gdLst>
                <a:gd name="T0" fmla="*/ 986 w 986"/>
                <a:gd name="T1" fmla="*/ 0 h 108"/>
                <a:gd name="T2" fmla="*/ 493 w 986"/>
                <a:gd name="T3" fmla="*/ 108 h 108"/>
                <a:gd name="T4" fmla="*/ 0 w 986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6" h="108">
                  <a:moveTo>
                    <a:pt x="986" y="0"/>
                  </a:moveTo>
                  <a:cubicBezTo>
                    <a:pt x="986" y="0"/>
                    <a:pt x="738" y="108"/>
                    <a:pt x="493" y="108"/>
                  </a:cubicBezTo>
                  <a:cubicBezTo>
                    <a:pt x="249" y="108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4AE63EF2-997B-48A3-82C1-B7326FF71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58" y="3817"/>
              <a:ext cx="1759" cy="356"/>
            </a:xfrm>
            <a:custGeom>
              <a:avLst/>
              <a:gdLst>
                <a:gd name="T0" fmla="*/ 514 w 1028"/>
                <a:gd name="T1" fmla="*/ 208 h 208"/>
                <a:gd name="T2" fmla="*/ 0 w 1028"/>
                <a:gd name="T3" fmla="*/ 95 h 208"/>
                <a:gd name="T4" fmla="*/ 41 w 1028"/>
                <a:gd name="T5" fmla="*/ 0 h 208"/>
                <a:gd name="T6" fmla="*/ 514 w 1028"/>
                <a:gd name="T7" fmla="*/ 104 h 208"/>
                <a:gd name="T8" fmla="*/ 987 w 1028"/>
                <a:gd name="T9" fmla="*/ 0 h 208"/>
                <a:gd name="T10" fmla="*/ 1028 w 1028"/>
                <a:gd name="T11" fmla="*/ 95 h 208"/>
                <a:gd name="T12" fmla="*/ 514 w 1028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8" h="208">
                  <a:moveTo>
                    <a:pt x="514" y="208"/>
                  </a:moveTo>
                  <a:cubicBezTo>
                    <a:pt x="262" y="208"/>
                    <a:pt x="11" y="100"/>
                    <a:pt x="0" y="9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1"/>
                    <a:pt x="284" y="104"/>
                    <a:pt x="514" y="104"/>
                  </a:cubicBezTo>
                  <a:cubicBezTo>
                    <a:pt x="745" y="104"/>
                    <a:pt x="984" y="1"/>
                    <a:pt x="987" y="0"/>
                  </a:cubicBezTo>
                  <a:cubicBezTo>
                    <a:pt x="1028" y="95"/>
                    <a:pt x="1028" y="95"/>
                    <a:pt x="1028" y="95"/>
                  </a:cubicBezTo>
                  <a:cubicBezTo>
                    <a:pt x="1018" y="100"/>
                    <a:pt x="767" y="208"/>
                    <a:pt x="514" y="20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Rectangle 55">
              <a:extLst>
                <a:ext uri="{FF2B5EF4-FFF2-40B4-BE49-F238E27FC236}">
                  <a16:creationId xmlns:a16="http://schemas.microsoft.com/office/drawing/2014/main" id="{7922A96B-7A1F-4F8F-82DD-0B7E35BC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813" y="3284"/>
              <a:ext cx="794" cy="257"/>
            </a:xfrm>
            <a:prstGeom prst="rect">
              <a:avLst/>
            </a:prstGeom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D1394914-38FD-4A53-9737-E00EEAE5C4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866" y="3229"/>
              <a:ext cx="901" cy="365"/>
            </a:xfrm>
            <a:custGeom>
              <a:avLst/>
              <a:gdLst>
                <a:gd name="T0" fmla="*/ 901 w 901"/>
                <a:gd name="T1" fmla="*/ 365 h 365"/>
                <a:gd name="T2" fmla="*/ 0 w 901"/>
                <a:gd name="T3" fmla="*/ 365 h 365"/>
                <a:gd name="T4" fmla="*/ 0 w 901"/>
                <a:gd name="T5" fmla="*/ 0 h 365"/>
                <a:gd name="T6" fmla="*/ 901 w 901"/>
                <a:gd name="T7" fmla="*/ 0 h 365"/>
                <a:gd name="T8" fmla="*/ 901 w 901"/>
                <a:gd name="T9" fmla="*/ 365 h 365"/>
                <a:gd name="T10" fmla="*/ 106 w 901"/>
                <a:gd name="T11" fmla="*/ 259 h 365"/>
                <a:gd name="T12" fmla="*/ 793 w 901"/>
                <a:gd name="T13" fmla="*/ 259 h 365"/>
                <a:gd name="T14" fmla="*/ 793 w 901"/>
                <a:gd name="T15" fmla="*/ 108 h 365"/>
                <a:gd name="T16" fmla="*/ 106 w 901"/>
                <a:gd name="T17" fmla="*/ 108 h 365"/>
                <a:gd name="T18" fmla="*/ 106 w 901"/>
                <a:gd name="T19" fmla="*/ 25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1" h="365">
                  <a:moveTo>
                    <a:pt x="901" y="365"/>
                  </a:moveTo>
                  <a:lnTo>
                    <a:pt x="0" y="365"/>
                  </a:lnTo>
                  <a:lnTo>
                    <a:pt x="0" y="0"/>
                  </a:lnTo>
                  <a:lnTo>
                    <a:pt x="901" y="0"/>
                  </a:lnTo>
                  <a:lnTo>
                    <a:pt x="901" y="365"/>
                  </a:lnTo>
                  <a:close/>
                  <a:moveTo>
                    <a:pt x="106" y="259"/>
                  </a:moveTo>
                  <a:lnTo>
                    <a:pt x="793" y="259"/>
                  </a:lnTo>
                  <a:lnTo>
                    <a:pt x="793" y="108"/>
                  </a:lnTo>
                  <a:lnTo>
                    <a:pt x="106" y="108"/>
                  </a:lnTo>
                  <a:lnTo>
                    <a:pt x="106" y="259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B634B054-14CF-4E7C-A860-243F810E3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943" y="5265"/>
              <a:ext cx="1099" cy="514"/>
            </a:xfrm>
            <a:custGeom>
              <a:avLst/>
              <a:gdLst>
                <a:gd name="T0" fmla="*/ 598 w 642"/>
                <a:gd name="T1" fmla="*/ 300 h 300"/>
                <a:gd name="T2" fmla="*/ 597 w 642"/>
                <a:gd name="T3" fmla="*/ 300 h 300"/>
                <a:gd name="T4" fmla="*/ 22 w 642"/>
                <a:gd name="T5" fmla="*/ 83 h 300"/>
                <a:gd name="T6" fmla="*/ 15 w 642"/>
                <a:gd name="T7" fmla="*/ 22 h 300"/>
                <a:gd name="T8" fmla="*/ 75 w 642"/>
                <a:gd name="T9" fmla="*/ 15 h 300"/>
                <a:gd name="T10" fmla="*/ 599 w 642"/>
                <a:gd name="T11" fmla="*/ 214 h 300"/>
                <a:gd name="T12" fmla="*/ 641 w 642"/>
                <a:gd name="T13" fmla="*/ 258 h 300"/>
                <a:gd name="T14" fmla="*/ 598 w 642"/>
                <a:gd name="T1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2" h="300">
                  <a:moveTo>
                    <a:pt x="598" y="300"/>
                  </a:moveTo>
                  <a:cubicBezTo>
                    <a:pt x="597" y="300"/>
                    <a:pt x="597" y="300"/>
                    <a:pt x="597" y="300"/>
                  </a:cubicBezTo>
                  <a:cubicBezTo>
                    <a:pt x="290" y="292"/>
                    <a:pt x="32" y="91"/>
                    <a:pt x="22" y="83"/>
                  </a:cubicBezTo>
                  <a:cubicBezTo>
                    <a:pt x="3" y="68"/>
                    <a:pt x="0" y="41"/>
                    <a:pt x="15" y="22"/>
                  </a:cubicBezTo>
                  <a:cubicBezTo>
                    <a:pt x="29" y="3"/>
                    <a:pt x="57" y="0"/>
                    <a:pt x="75" y="15"/>
                  </a:cubicBezTo>
                  <a:cubicBezTo>
                    <a:pt x="79" y="18"/>
                    <a:pt x="322" y="206"/>
                    <a:pt x="599" y="214"/>
                  </a:cubicBezTo>
                  <a:cubicBezTo>
                    <a:pt x="623" y="215"/>
                    <a:pt x="642" y="235"/>
                    <a:pt x="641" y="258"/>
                  </a:cubicBezTo>
                  <a:cubicBezTo>
                    <a:pt x="640" y="282"/>
                    <a:pt x="621" y="300"/>
                    <a:pt x="598" y="3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277FFF62-968B-4F65-9189-FFF04ADC7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2" y="5265"/>
              <a:ext cx="1099" cy="514"/>
            </a:xfrm>
            <a:custGeom>
              <a:avLst/>
              <a:gdLst>
                <a:gd name="T0" fmla="*/ 44 w 642"/>
                <a:gd name="T1" fmla="*/ 300 h 300"/>
                <a:gd name="T2" fmla="*/ 1 w 642"/>
                <a:gd name="T3" fmla="*/ 258 h 300"/>
                <a:gd name="T4" fmla="*/ 43 w 642"/>
                <a:gd name="T5" fmla="*/ 214 h 300"/>
                <a:gd name="T6" fmla="*/ 566 w 642"/>
                <a:gd name="T7" fmla="*/ 15 h 300"/>
                <a:gd name="T8" fmla="*/ 627 w 642"/>
                <a:gd name="T9" fmla="*/ 22 h 300"/>
                <a:gd name="T10" fmla="*/ 620 w 642"/>
                <a:gd name="T11" fmla="*/ 83 h 300"/>
                <a:gd name="T12" fmla="*/ 45 w 642"/>
                <a:gd name="T13" fmla="*/ 300 h 300"/>
                <a:gd name="T14" fmla="*/ 44 w 642"/>
                <a:gd name="T15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2" h="300">
                  <a:moveTo>
                    <a:pt x="44" y="300"/>
                  </a:moveTo>
                  <a:cubicBezTo>
                    <a:pt x="21" y="300"/>
                    <a:pt x="1" y="282"/>
                    <a:pt x="1" y="258"/>
                  </a:cubicBezTo>
                  <a:cubicBezTo>
                    <a:pt x="0" y="235"/>
                    <a:pt x="19" y="215"/>
                    <a:pt x="43" y="214"/>
                  </a:cubicBezTo>
                  <a:cubicBezTo>
                    <a:pt x="321" y="206"/>
                    <a:pt x="564" y="17"/>
                    <a:pt x="566" y="15"/>
                  </a:cubicBezTo>
                  <a:cubicBezTo>
                    <a:pt x="585" y="0"/>
                    <a:pt x="612" y="3"/>
                    <a:pt x="627" y="22"/>
                  </a:cubicBezTo>
                  <a:cubicBezTo>
                    <a:pt x="642" y="41"/>
                    <a:pt x="639" y="68"/>
                    <a:pt x="620" y="83"/>
                  </a:cubicBezTo>
                  <a:cubicBezTo>
                    <a:pt x="609" y="91"/>
                    <a:pt x="352" y="292"/>
                    <a:pt x="45" y="300"/>
                  </a:cubicBezTo>
                  <a:cubicBezTo>
                    <a:pt x="45" y="300"/>
                    <a:pt x="44" y="300"/>
                    <a:pt x="44" y="3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CD90A178-1E3A-41D5-994C-430F3D07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41" y="396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A927C42D-8C71-4B6D-9549-4D6827AA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6" y="-6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1C7CC938-B2AD-4C4C-836D-D125947EE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" y="12"/>
              <a:ext cx="777" cy="1551"/>
            </a:xfrm>
            <a:custGeom>
              <a:avLst/>
              <a:gdLst>
                <a:gd name="T0" fmla="*/ 253 w 454"/>
                <a:gd name="T1" fmla="*/ 905 h 905"/>
                <a:gd name="T2" fmla="*/ 0 w 454"/>
                <a:gd name="T3" fmla="*/ 905 h 905"/>
                <a:gd name="T4" fmla="*/ 0 w 454"/>
                <a:gd name="T5" fmla="*/ 0 h 905"/>
                <a:gd name="T6" fmla="*/ 253 w 454"/>
                <a:gd name="T7" fmla="*/ 0 h 905"/>
                <a:gd name="T8" fmla="*/ 454 w 454"/>
                <a:gd name="T9" fmla="*/ 201 h 905"/>
                <a:gd name="T10" fmla="*/ 454 w 454"/>
                <a:gd name="T11" fmla="*/ 704 h 905"/>
                <a:gd name="T12" fmla="*/ 253 w 454"/>
                <a:gd name="T13" fmla="*/ 905 h 905"/>
                <a:gd name="T14" fmla="*/ 121 w 454"/>
                <a:gd name="T15" fmla="*/ 784 h 905"/>
                <a:gd name="T16" fmla="*/ 253 w 454"/>
                <a:gd name="T17" fmla="*/ 784 h 905"/>
                <a:gd name="T18" fmla="*/ 333 w 454"/>
                <a:gd name="T19" fmla="*/ 704 h 905"/>
                <a:gd name="T20" fmla="*/ 333 w 454"/>
                <a:gd name="T21" fmla="*/ 201 h 905"/>
                <a:gd name="T22" fmla="*/ 253 w 454"/>
                <a:gd name="T23" fmla="*/ 121 h 905"/>
                <a:gd name="T24" fmla="*/ 121 w 454"/>
                <a:gd name="T25" fmla="*/ 121 h 905"/>
                <a:gd name="T26" fmla="*/ 121 w 454"/>
                <a:gd name="T27" fmla="*/ 784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4" h="905">
                  <a:moveTo>
                    <a:pt x="253" y="905"/>
                  </a:moveTo>
                  <a:cubicBezTo>
                    <a:pt x="0" y="905"/>
                    <a:pt x="0" y="905"/>
                    <a:pt x="0" y="9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364" y="0"/>
                    <a:pt x="454" y="90"/>
                    <a:pt x="454" y="201"/>
                  </a:cubicBezTo>
                  <a:cubicBezTo>
                    <a:pt x="454" y="704"/>
                    <a:pt x="454" y="704"/>
                    <a:pt x="454" y="704"/>
                  </a:cubicBezTo>
                  <a:cubicBezTo>
                    <a:pt x="454" y="815"/>
                    <a:pt x="364" y="905"/>
                    <a:pt x="253" y="905"/>
                  </a:cubicBezTo>
                  <a:close/>
                  <a:moveTo>
                    <a:pt x="121" y="784"/>
                  </a:moveTo>
                  <a:cubicBezTo>
                    <a:pt x="253" y="784"/>
                    <a:pt x="253" y="784"/>
                    <a:pt x="253" y="784"/>
                  </a:cubicBezTo>
                  <a:cubicBezTo>
                    <a:pt x="297" y="784"/>
                    <a:pt x="333" y="749"/>
                    <a:pt x="333" y="704"/>
                  </a:cubicBezTo>
                  <a:cubicBezTo>
                    <a:pt x="333" y="201"/>
                    <a:pt x="333" y="201"/>
                    <a:pt x="333" y="201"/>
                  </a:cubicBezTo>
                  <a:cubicBezTo>
                    <a:pt x="333" y="157"/>
                    <a:pt x="297" y="121"/>
                    <a:pt x="253" y="121"/>
                  </a:cubicBezTo>
                  <a:cubicBezTo>
                    <a:pt x="121" y="121"/>
                    <a:pt x="121" y="121"/>
                    <a:pt x="121" y="121"/>
                  </a:cubicBezTo>
                  <a:lnTo>
                    <a:pt x="121" y="7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2DDEE490-C29B-49BE-BAFC-76AA49DA08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92" y="12"/>
              <a:ext cx="778" cy="1551"/>
            </a:xfrm>
            <a:custGeom>
              <a:avLst/>
              <a:gdLst>
                <a:gd name="T0" fmla="*/ 455 w 455"/>
                <a:gd name="T1" fmla="*/ 905 h 905"/>
                <a:gd name="T2" fmla="*/ 201 w 455"/>
                <a:gd name="T3" fmla="*/ 905 h 905"/>
                <a:gd name="T4" fmla="*/ 0 w 455"/>
                <a:gd name="T5" fmla="*/ 704 h 905"/>
                <a:gd name="T6" fmla="*/ 0 w 455"/>
                <a:gd name="T7" fmla="*/ 201 h 905"/>
                <a:gd name="T8" fmla="*/ 201 w 455"/>
                <a:gd name="T9" fmla="*/ 0 h 905"/>
                <a:gd name="T10" fmla="*/ 455 w 455"/>
                <a:gd name="T11" fmla="*/ 0 h 905"/>
                <a:gd name="T12" fmla="*/ 455 w 455"/>
                <a:gd name="T13" fmla="*/ 905 h 905"/>
                <a:gd name="T14" fmla="*/ 201 w 455"/>
                <a:gd name="T15" fmla="*/ 121 h 905"/>
                <a:gd name="T16" fmla="*/ 121 w 455"/>
                <a:gd name="T17" fmla="*/ 201 h 905"/>
                <a:gd name="T18" fmla="*/ 121 w 455"/>
                <a:gd name="T19" fmla="*/ 704 h 905"/>
                <a:gd name="T20" fmla="*/ 201 w 455"/>
                <a:gd name="T21" fmla="*/ 784 h 905"/>
                <a:gd name="T22" fmla="*/ 334 w 455"/>
                <a:gd name="T23" fmla="*/ 784 h 905"/>
                <a:gd name="T24" fmla="*/ 334 w 455"/>
                <a:gd name="T25" fmla="*/ 121 h 905"/>
                <a:gd name="T26" fmla="*/ 201 w 455"/>
                <a:gd name="T27" fmla="*/ 121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905">
                  <a:moveTo>
                    <a:pt x="455" y="905"/>
                  </a:moveTo>
                  <a:cubicBezTo>
                    <a:pt x="201" y="905"/>
                    <a:pt x="201" y="905"/>
                    <a:pt x="201" y="905"/>
                  </a:cubicBezTo>
                  <a:cubicBezTo>
                    <a:pt x="91" y="905"/>
                    <a:pt x="0" y="815"/>
                    <a:pt x="0" y="70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90"/>
                    <a:pt x="91" y="0"/>
                    <a:pt x="201" y="0"/>
                  </a:cubicBezTo>
                  <a:cubicBezTo>
                    <a:pt x="455" y="0"/>
                    <a:pt x="455" y="0"/>
                    <a:pt x="455" y="0"/>
                  </a:cubicBezTo>
                  <a:lnTo>
                    <a:pt x="455" y="905"/>
                  </a:lnTo>
                  <a:close/>
                  <a:moveTo>
                    <a:pt x="201" y="121"/>
                  </a:moveTo>
                  <a:cubicBezTo>
                    <a:pt x="157" y="121"/>
                    <a:pt x="121" y="157"/>
                    <a:pt x="121" y="201"/>
                  </a:cubicBezTo>
                  <a:cubicBezTo>
                    <a:pt x="121" y="704"/>
                    <a:pt x="121" y="704"/>
                    <a:pt x="121" y="704"/>
                  </a:cubicBezTo>
                  <a:cubicBezTo>
                    <a:pt x="121" y="749"/>
                    <a:pt x="157" y="784"/>
                    <a:pt x="201" y="784"/>
                  </a:cubicBezTo>
                  <a:cubicBezTo>
                    <a:pt x="334" y="784"/>
                    <a:pt x="334" y="784"/>
                    <a:pt x="334" y="784"/>
                  </a:cubicBezTo>
                  <a:cubicBezTo>
                    <a:pt x="334" y="121"/>
                    <a:pt x="334" y="121"/>
                    <a:pt x="334" y="121"/>
                  </a:cubicBezTo>
                  <a:lnTo>
                    <a:pt x="201" y="12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19BE6A80-C7A3-4115-B870-E75A084D6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98" y="-939"/>
              <a:ext cx="5165" cy="3501"/>
            </a:xfrm>
            <a:custGeom>
              <a:avLst/>
              <a:gdLst>
                <a:gd name="T0" fmla="*/ 2822 w 3019"/>
                <a:gd name="T1" fmla="*/ 408 h 2043"/>
                <a:gd name="T2" fmla="*/ 1662 w 3019"/>
                <a:gd name="T3" fmla="*/ 11 h 2043"/>
                <a:gd name="T4" fmla="*/ 1358 w 3019"/>
                <a:gd name="T5" fmla="*/ 11 h 2043"/>
                <a:gd name="T6" fmla="*/ 197 w 3019"/>
                <a:gd name="T7" fmla="*/ 408 h 2043"/>
                <a:gd name="T8" fmla="*/ 0 w 3019"/>
                <a:gd name="T9" fmla="*/ 746 h 2043"/>
                <a:gd name="T10" fmla="*/ 0 w 3019"/>
                <a:gd name="T11" fmla="*/ 1008 h 2043"/>
                <a:gd name="T12" fmla="*/ 0 w 3019"/>
                <a:gd name="T13" fmla="*/ 1270 h 2043"/>
                <a:gd name="T14" fmla="*/ 199 w 3019"/>
                <a:gd name="T15" fmla="*/ 1607 h 2043"/>
                <a:gd name="T16" fmla="*/ 1211 w 3019"/>
                <a:gd name="T17" fmla="*/ 1986 h 2043"/>
                <a:gd name="T18" fmla="*/ 2396 w 3019"/>
                <a:gd name="T19" fmla="*/ 1846 h 2043"/>
                <a:gd name="T20" fmla="*/ 2824 w 3019"/>
                <a:gd name="T21" fmla="*/ 1607 h 2043"/>
                <a:gd name="T22" fmla="*/ 3019 w 3019"/>
                <a:gd name="T23" fmla="*/ 1270 h 2043"/>
                <a:gd name="T24" fmla="*/ 3019 w 3019"/>
                <a:gd name="T25" fmla="*/ 1008 h 2043"/>
                <a:gd name="T26" fmla="*/ 3019 w 3019"/>
                <a:gd name="T27" fmla="*/ 746 h 2043"/>
                <a:gd name="T28" fmla="*/ 2822 w 3019"/>
                <a:gd name="T29" fmla="*/ 408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19" h="2043">
                  <a:moveTo>
                    <a:pt x="2822" y="408"/>
                  </a:moveTo>
                  <a:cubicBezTo>
                    <a:pt x="2511" y="131"/>
                    <a:pt x="1936" y="39"/>
                    <a:pt x="1662" y="11"/>
                  </a:cubicBezTo>
                  <a:cubicBezTo>
                    <a:pt x="1561" y="0"/>
                    <a:pt x="1459" y="0"/>
                    <a:pt x="1358" y="11"/>
                  </a:cubicBezTo>
                  <a:cubicBezTo>
                    <a:pt x="1084" y="39"/>
                    <a:pt x="508" y="131"/>
                    <a:pt x="197" y="408"/>
                  </a:cubicBezTo>
                  <a:cubicBezTo>
                    <a:pt x="197" y="408"/>
                    <a:pt x="0" y="562"/>
                    <a:pt x="0" y="746"/>
                  </a:cubicBezTo>
                  <a:cubicBezTo>
                    <a:pt x="0" y="1008"/>
                    <a:pt x="0" y="1008"/>
                    <a:pt x="0" y="1008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0" y="1453"/>
                    <a:pt x="199" y="1607"/>
                    <a:pt x="199" y="1607"/>
                  </a:cubicBezTo>
                  <a:cubicBezTo>
                    <a:pt x="466" y="1845"/>
                    <a:pt x="861" y="1936"/>
                    <a:pt x="1211" y="1986"/>
                  </a:cubicBezTo>
                  <a:cubicBezTo>
                    <a:pt x="1607" y="2043"/>
                    <a:pt x="2022" y="1982"/>
                    <a:pt x="2396" y="1846"/>
                  </a:cubicBezTo>
                  <a:cubicBezTo>
                    <a:pt x="2551" y="1790"/>
                    <a:pt x="2702" y="1716"/>
                    <a:pt x="2824" y="1607"/>
                  </a:cubicBezTo>
                  <a:cubicBezTo>
                    <a:pt x="2824" y="1607"/>
                    <a:pt x="3019" y="1453"/>
                    <a:pt x="3019" y="1270"/>
                  </a:cubicBezTo>
                  <a:cubicBezTo>
                    <a:pt x="3019" y="1008"/>
                    <a:pt x="3019" y="1008"/>
                    <a:pt x="3019" y="1008"/>
                  </a:cubicBezTo>
                  <a:cubicBezTo>
                    <a:pt x="3019" y="746"/>
                    <a:pt x="3019" y="746"/>
                    <a:pt x="3019" y="746"/>
                  </a:cubicBezTo>
                  <a:cubicBezTo>
                    <a:pt x="3019" y="562"/>
                    <a:pt x="2822" y="408"/>
                    <a:pt x="2822" y="40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1BC928D0-3018-4FD2-B3CF-FFC9D674B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59" y="-937"/>
              <a:ext cx="2843" cy="3415"/>
            </a:xfrm>
            <a:custGeom>
              <a:avLst/>
              <a:gdLst>
                <a:gd name="T0" fmla="*/ 1662 w 1662"/>
                <a:gd name="T1" fmla="*/ 1007 h 1993"/>
                <a:gd name="T2" fmla="*/ 1662 w 1662"/>
                <a:gd name="T3" fmla="*/ 745 h 1993"/>
                <a:gd name="T4" fmla="*/ 1461 w 1662"/>
                <a:gd name="T5" fmla="*/ 407 h 1993"/>
                <a:gd name="T6" fmla="*/ 299 w 1662"/>
                <a:gd name="T7" fmla="*/ 10 h 1993"/>
                <a:gd name="T8" fmla="*/ 65 w 1662"/>
                <a:gd name="T9" fmla="*/ 4 h 1993"/>
                <a:gd name="T10" fmla="*/ 0 w 1662"/>
                <a:gd name="T11" fmla="*/ 79 h 1993"/>
                <a:gd name="T12" fmla="*/ 1146 w 1662"/>
                <a:gd name="T13" fmla="*/ 789 h 1993"/>
                <a:gd name="T14" fmla="*/ 396 w 1662"/>
                <a:gd name="T15" fmla="*/ 1993 h 1993"/>
                <a:gd name="T16" fmla="*/ 1031 w 1662"/>
                <a:gd name="T17" fmla="*/ 1845 h 1993"/>
                <a:gd name="T18" fmla="*/ 1463 w 1662"/>
                <a:gd name="T19" fmla="*/ 1606 h 1993"/>
                <a:gd name="T20" fmla="*/ 1662 w 1662"/>
                <a:gd name="T21" fmla="*/ 1269 h 1993"/>
                <a:gd name="T22" fmla="*/ 1662 w 1662"/>
                <a:gd name="T23" fmla="*/ 1007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2" h="1993">
                  <a:moveTo>
                    <a:pt x="1662" y="1007"/>
                  </a:moveTo>
                  <a:cubicBezTo>
                    <a:pt x="1662" y="745"/>
                    <a:pt x="1662" y="745"/>
                    <a:pt x="1662" y="745"/>
                  </a:cubicBezTo>
                  <a:cubicBezTo>
                    <a:pt x="1662" y="561"/>
                    <a:pt x="1461" y="407"/>
                    <a:pt x="1461" y="407"/>
                  </a:cubicBezTo>
                  <a:cubicBezTo>
                    <a:pt x="1150" y="130"/>
                    <a:pt x="573" y="38"/>
                    <a:pt x="299" y="10"/>
                  </a:cubicBezTo>
                  <a:cubicBezTo>
                    <a:pt x="222" y="2"/>
                    <a:pt x="143" y="0"/>
                    <a:pt x="65" y="4"/>
                  </a:cubicBezTo>
                  <a:cubicBezTo>
                    <a:pt x="42" y="27"/>
                    <a:pt x="20" y="51"/>
                    <a:pt x="0" y="79"/>
                  </a:cubicBezTo>
                  <a:cubicBezTo>
                    <a:pt x="0" y="79"/>
                    <a:pt x="876" y="26"/>
                    <a:pt x="1146" y="789"/>
                  </a:cubicBezTo>
                  <a:cubicBezTo>
                    <a:pt x="1331" y="1310"/>
                    <a:pt x="800" y="1764"/>
                    <a:pt x="396" y="1993"/>
                  </a:cubicBezTo>
                  <a:cubicBezTo>
                    <a:pt x="613" y="1970"/>
                    <a:pt x="828" y="1919"/>
                    <a:pt x="1031" y="1845"/>
                  </a:cubicBezTo>
                  <a:cubicBezTo>
                    <a:pt x="1185" y="1789"/>
                    <a:pt x="1341" y="1715"/>
                    <a:pt x="1463" y="1606"/>
                  </a:cubicBezTo>
                  <a:cubicBezTo>
                    <a:pt x="1463" y="1606"/>
                    <a:pt x="1662" y="1452"/>
                    <a:pt x="1662" y="1269"/>
                  </a:cubicBezTo>
                  <a:lnTo>
                    <a:pt x="1662" y="1007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F0126582-8784-457A-8D93-2FF130E9F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118" y="-1057"/>
              <a:ext cx="5403" cy="3678"/>
            </a:xfrm>
            <a:custGeom>
              <a:avLst/>
              <a:gdLst>
                <a:gd name="T0" fmla="*/ 1586 w 3158"/>
                <a:gd name="T1" fmla="*/ 2146 h 2146"/>
                <a:gd name="T2" fmla="*/ 1271 w 3158"/>
                <a:gd name="T3" fmla="*/ 2124 h 2146"/>
                <a:gd name="T4" fmla="*/ 227 w 3158"/>
                <a:gd name="T5" fmla="*/ 1731 h 2146"/>
                <a:gd name="T6" fmla="*/ 191 w 3158"/>
                <a:gd name="T7" fmla="*/ 1700 h 2146"/>
                <a:gd name="T8" fmla="*/ 116 w 3158"/>
                <a:gd name="T9" fmla="*/ 1620 h 2146"/>
                <a:gd name="T10" fmla="*/ 0 w 3158"/>
                <a:gd name="T11" fmla="*/ 1339 h 2146"/>
                <a:gd name="T12" fmla="*/ 0 w 3158"/>
                <a:gd name="T13" fmla="*/ 815 h 2146"/>
                <a:gd name="T14" fmla="*/ 223 w 3158"/>
                <a:gd name="T15" fmla="*/ 424 h 2146"/>
                <a:gd name="T16" fmla="*/ 1421 w 3158"/>
                <a:gd name="T17" fmla="*/ 11 h 2146"/>
                <a:gd name="T18" fmla="*/ 1740 w 3158"/>
                <a:gd name="T19" fmla="*/ 11 h 2146"/>
                <a:gd name="T20" fmla="*/ 2937 w 3158"/>
                <a:gd name="T21" fmla="*/ 424 h 2146"/>
                <a:gd name="T22" fmla="*/ 3158 w 3158"/>
                <a:gd name="T23" fmla="*/ 815 h 2146"/>
                <a:gd name="T24" fmla="*/ 3158 w 3158"/>
                <a:gd name="T25" fmla="*/ 1339 h 2146"/>
                <a:gd name="T26" fmla="*/ 2939 w 3158"/>
                <a:gd name="T27" fmla="*/ 1729 h 2146"/>
                <a:gd name="T28" fmla="*/ 2490 w 3158"/>
                <a:gd name="T29" fmla="*/ 1980 h 2146"/>
                <a:gd name="T30" fmla="*/ 1586 w 3158"/>
                <a:gd name="T31" fmla="*/ 2146 h 2146"/>
                <a:gd name="T32" fmla="*/ 294 w 3158"/>
                <a:gd name="T33" fmla="*/ 1607 h 2146"/>
                <a:gd name="T34" fmla="*/ 296 w 3158"/>
                <a:gd name="T35" fmla="*/ 1607 h 2146"/>
                <a:gd name="T36" fmla="*/ 315 w 3158"/>
                <a:gd name="T37" fmla="*/ 1625 h 2146"/>
                <a:gd name="T38" fmla="*/ 1291 w 3158"/>
                <a:gd name="T39" fmla="*/ 1987 h 2146"/>
                <a:gd name="T40" fmla="*/ 2443 w 3158"/>
                <a:gd name="T41" fmla="*/ 1850 h 2146"/>
                <a:gd name="T42" fmla="*/ 2848 w 3158"/>
                <a:gd name="T43" fmla="*/ 1625 h 2146"/>
                <a:gd name="T44" fmla="*/ 2851 w 3158"/>
                <a:gd name="T45" fmla="*/ 1622 h 2146"/>
                <a:gd name="T46" fmla="*/ 3020 w 3158"/>
                <a:gd name="T47" fmla="*/ 1339 h 2146"/>
                <a:gd name="T48" fmla="*/ 3020 w 3158"/>
                <a:gd name="T49" fmla="*/ 815 h 2146"/>
                <a:gd name="T50" fmla="*/ 2850 w 3158"/>
                <a:gd name="T51" fmla="*/ 532 h 2146"/>
                <a:gd name="T52" fmla="*/ 2846 w 3158"/>
                <a:gd name="T53" fmla="*/ 529 h 2146"/>
                <a:gd name="T54" fmla="*/ 1725 w 3158"/>
                <a:gd name="T55" fmla="*/ 149 h 2146"/>
                <a:gd name="T56" fmla="*/ 1435 w 3158"/>
                <a:gd name="T57" fmla="*/ 149 h 2146"/>
                <a:gd name="T58" fmla="*/ 313 w 3158"/>
                <a:gd name="T59" fmla="*/ 529 h 2146"/>
                <a:gd name="T60" fmla="*/ 310 w 3158"/>
                <a:gd name="T61" fmla="*/ 532 h 2146"/>
                <a:gd name="T62" fmla="*/ 139 w 3158"/>
                <a:gd name="T63" fmla="*/ 815 h 2146"/>
                <a:gd name="T64" fmla="*/ 139 w 3158"/>
                <a:gd name="T65" fmla="*/ 1339 h 2146"/>
                <a:gd name="T66" fmla="*/ 294 w 3158"/>
                <a:gd name="T67" fmla="*/ 160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58" h="2146">
                  <a:moveTo>
                    <a:pt x="1586" y="2146"/>
                  </a:moveTo>
                  <a:cubicBezTo>
                    <a:pt x="1479" y="2146"/>
                    <a:pt x="1374" y="2138"/>
                    <a:pt x="1271" y="2124"/>
                  </a:cubicBezTo>
                  <a:cubicBezTo>
                    <a:pt x="937" y="2076"/>
                    <a:pt x="517" y="1988"/>
                    <a:pt x="227" y="1731"/>
                  </a:cubicBezTo>
                  <a:cubicBezTo>
                    <a:pt x="217" y="1723"/>
                    <a:pt x="206" y="1713"/>
                    <a:pt x="191" y="1700"/>
                  </a:cubicBezTo>
                  <a:cubicBezTo>
                    <a:pt x="164" y="1675"/>
                    <a:pt x="139" y="1648"/>
                    <a:pt x="116" y="1620"/>
                  </a:cubicBezTo>
                  <a:cubicBezTo>
                    <a:pt x="39" y="1526"/>
                    <a:pt x="0" y="1431"/>
                    <a:pt x="0" y="1339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608"/>
                    <a:pt x="199" y="443"/>
                    <a:pt x="223" y="424"/>
                  </a:cubicBezTo>
                  <a:cubicBezTo>
                    <a:pt x="542" y="140"/>
                    <a:pt x="1110" y="43"/>
                    <a:pt x="1421" y="11"/>
                  </a:cubicBezTo>
                  <a:cubicBezTo>
                    <a:pt x="1526" y="0"/>
                    <a:pt x="1634" y="0"/>
                    <a:pt x="1740" y="11"/>
                  </a:cubicBezTo>
                  <a:cubicBezTo>
                    <a:pt x="2050" y="44"/>
                    <a:pt x="2617" y="140"/>
                    <a:pt x="2937" y="424"/>
                  </a:cubicBezTo>
                  <a:cubicBezTo>
                    <a:pt x="2960" y="443"/>
                    <a:pt x="3158" y="608"/>
                    <a:pt x="3158" y="815"/>
                  </a:cubicBezTo>
                  <a:cubicBezTo>
                    <a:pt x="3158" y="1339"/>
                    <a:pt x="3158" y="1339"/>
                    <a:pt x="3158" y="1339"/>
                  </a:cubicBezTo>
                  <a:cubicBezTo>
                    <a:pt x="3158" y="1545"/>
                    <a:pt x="2961" y="1711"/>
                    <a:pt x="2939" y="1729"/>
                  </a:cubicBezTo>
                  <a:cubicBezTo>
                    <a:pt x="2826" y="1829"/>
                    <a:pt x="2680" y="1911"/>
                    <a:pt x="2490" y="1980"/>
                  </a:cubicBezTo>
                  <a:cubicBezTo>
                    <a:pt x="2188" y="2090"/>
                    <a:pt x="1881" y="2146"/>
                    <a:pt x="1586" y="2146"/>
                  </a:cubicBezTo>
                  <a:close/>
                  <a:moveTo>
                    <a:pt x="294" y="1607"/>
                  </a:moveTo>
                  <a:cubicBezTo>
                    <a:pt x="296" y="1607"/>
                    <a:pt x="296" y="1607"/>
                    <a:pt x="296" y="1607"/>
                  </a:cubicBezTo>
                  <a:cubicBezTo>
                    <a:pt x="315" y="1625"/>
                    <a:pt x="315" y="1625"/>
                    <a:pt x="315" y="1625"/>
                  </a:cubicBezTo>
                  <a:cubicBezTo>
                    <a:pt x="578" y="1859"/>
                    <a:pt x="975" y="1941"/>
                    <a:pt x="1291" y="1987"/>
                  </a:cubicBezTo>
                  <a:cubicBezTo>
                    <a:pt x="1655" y="2039"/>
                    <a:pt x="2053" y="1992"/>
                    <a:pt x="2443" y="1850"/>
                  </a:cubicBezTo>
                  <a:cubicBezTo>
                    <a:pt x="2616" y="1787"/>
                    <a:pt x="2749" y="1713"/>
                    <a:pt x="2848" y="1625"/>
                  </a:cubicBezTo>
                  <a:cubicBezTo>
                    <a:pt x="2851" y="1622"/>
                    <a:pt x="2851" y="1622"/>
                    <a:pt x="2851" y="1622"/>
                  </a:cubicBezTo>
                  <a:cubicBezTo>
                    <a:pt x="2853" y="1621"/>
                    <a:pt x="3020" y="1486"/>
                    <a:pt x="3020" y="1339"/>
                  </a:cubicBezTo>
                  <a:cubicBezTo>
                    <a:pt x="3020" y="815"/>
                    <a:pt x="3020" y="815"/>
                    <a:pt x="3020" y="815"/>
                  </a:cubicBezTo>
                  <a:cubicBezTo>
                    <a:pt x="3020" y="669"/>
                    <a:pt x="2851" y="533"/>
                    <a:pt x="2850" y="532"/>
                  </a:cubicBezTo>
                  <a:cubicBezTo>
                    <a:pt x="2846" y="529"/>
                    <a:pt x="2846" y="529"/>
                    <a:pt x="2846" y="529"/>
                  </a:cubicBezTo>
                  <a:cubicBezTo>
                    <a:pt x="2545" y="260"/>
                    <a:pt x="1962" y="173"/>
                    <a:pt x="1725" y="149"/>
                  </a:cubicBezTo>
                  <a:cubicBezTo>
                    <a:pt x="1629" y="139"/>
                    <a:pt x="1531" y="139"/>
                    <a:pt x="1435" y="149"/>
                  </a:cubicBezTo>
                  <a:cubicBezTo>
                    <a:pt x="1198" y="173"/>
                    <a:pt x="614" y="260"/>
                    <a:pt x="313" y="529"/>
                  </a:cubicBezTo>
                  <a:cubicBezTo>
                    <a:pt x="310" y="532"/>
                    <a:pt x="310" y="532"/>
                    <a:pt x="310" y="532"/>
                  </a:cubicBezTo>
                  <a:cubicBezTo>
                    <a:pt x="308" y="533"/>
                    <a:pt x="139" y="667"/>
                    <a:pt x="139" y="815"/>
                  </a:cubicBezTo>
                  <a:cubicBezTo>
                    <a:pt x="139" y="1339"/>
                    <a:pt x="139" y="1339"/>
                    <a:pt x="139" y="1339"/>
                  </a:cubicBezTo>
                  <a:cubicBezTo>
                    <a:pt x="139" y="1448"/>
                    <a:pt x="239" y="1558"/>
                    <a:pt x="294" y="16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BAA26DCA-8F0E-4A29-BCA8-F04533C8B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94" y="-336"/>
              <a:ext cx="3938" cy="2473"/>
            </a:xfrm>
            <a:custGeom>
              <a:avLst/>
              <a:gdLst>
                <a:gd name="T0" fmla="*/ 2243 w 2302"/>
                <a:gd name="T1" fmla="*/ 290 h 1443"/>
                <a:gd name="T2" fmla="*/ 1801 w 2302"/>
                <a:gd name="T3" fmla="*/ 112 h 1443"/>
                <a:gd name="T4" fmla="*/ 501 w 2302"/>
                <a:gd name="T5" fmla="*/ 112 h 1443"/>
                <a:gd name="T6" fmla="*/ 59 w 2302"/>
                <a:gd name="T7" fmla="*/ 290 h 1443"/>
                <a:gd name="T8" fmla="*/ 0 w 2302"/>
                <a:gd name="T9" fmla="*/ 396 h 1443"/>
                <a:gd name="T10" fmla="*/ 0 w 2302"/>
                <a:gd name="T11" fmla="*/ 1053 h 1443"/>
                <a:gd name="T12" fmla="*/ 58 w 2302"/>
                <a:gd name="T13" fmla="*/ 1159 h 1443"/>
                <a:gd name="T14" fmla="*/ 1080 w 2302"/>
                <a:gd name="T15" fmla="*/ 1433 h 1443"/>
                <a:gd name="T16" fmla="*/ 1449 w 2302"/>
                <a:gd name="T17" fmla="*/ 1408 h 1443"/>
                <a:gd name="T18" fmla="*/ 1998 w 2302"/>
                <a:gd name="T19" fmla="*/ 1276 h 1443"/>
                <a:gd name="T20" fmla="*/ 2245 w 2302"/>
                <a:gd name="T21" fmla="*/ 1158 h 1443"/>
                <a:gd name="T22" fmla="*/ 2302 w 2302"/>
                <a:gd name="T23" fmla="*/ 1053 h 1443"/>
                <a:gd name="T24" fmla="*/ 2302 w 2302"/>
                <a:gd name="T25" fmla="*/ 396 h 1443"/>
                <a:gd name="T26" fmla="*/ 2243 w 2302"/>
                <a:gd name="T27" fmla="*/ 29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2" h="1443">
                  <a:moveTo>
                    <a:pt x="2243" y="290"/>
                  </a:moveTo>
                  <a:cubicBezTo>
                    <a:pt x="2115" y="210"/>
                    <a:pt x="1957" y="153"/>
                    <a:pt x="1801" y="112"/>
                  </a:cubicBezTo>
                  <a:cubicBezTo>
                    <a:pt x="1375" y="0"/>
                    <a:pt x="927" y="0"/>
                    <a:pt x="501" y="112"/>
                  </a:cubicBezTo>
                  <a:cubicBezTo>
                    <a:pt x="345" y="153"/>
                    <a:pt x="187" y="210"/>
                    <a:pt x="59" y="290"/>
                  </a:cubicBezTo>
                  <a:cubicBezTo>
                    <a:pt x="23" y="313"/>
                    <a:pt x="0" y="353"/>
                    <a:pt x="0" y="396"/>
                  </a:cubicBezTo>
                  <a:cubicBezTo>
                    <a:pt x="0" y="1053"/>
                    <a:pt x="0" y="1053"/>
                    <a:pt x="0" y="1053"/>
                  </a:cubicBezTo>
                  <a:cubicBezTo>
                    <a:pt x="0" y="1096"/>
                    <a:pt x="22" y="1136"/>
                    <a:pt x="58" y="1159"/>
                  </a:cubicBezTo>
                  <a:cubicBezTo>
                    <a:pt x="355" y="1345"/>
                    <a:pt x="736" y="1406"/>
                    <a:pt x="1080" y="1433"/>
                  </a:cubicBezTo>
                  <a:cubicBezTo>
                    <a:pt x="1203" y="1443"/>
                    <a:pt x="1327" y="1425"/>
                    <a:pt x="1449" y="1408"/>
                  </a:cubicBezTo>
                  <a:cubicBezTo>
                    <a:pt x="1635" y="1381"/>
                    <a:pt x="1821" y="1341"/>
                    <a:pt x="1998" y="1276"/>
                  </a:cubicBezTo>
                  <a:cubicBezTo>
                    <a:pt x="2084" y="1245"/>
                    <a:pt x="2168" y="1207"/>
                    <a:pt x="2245" y="1158"/>
                  </a:cubicBezTo>
                  <a:cubicBezTo>
                    <a:pt x="2281" y="1136"/>
                    <a:pt x="2302" y="1096"/>
                    <a:pt x="2302" y="1053"/>
                  </a:cubicBezTo>
                  <a:cubicBezTo>
                    <a:pt x="2302" y="396"/>
                    <a:pt x="2302" y="396"/>
                    <a:pt x="2302" y="396"/>
                  </a:cubicBezTo>
                  <a:cubicBezTo>
                    <a:pt x="2302" y="353"/>
                    <a:pt x="2280" y="313"/>
                    <a:pt x="2243" y="290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67">
              <a:extLst>
                <a:ext uri="{FF2B5EF4-FFF2-40B4-BE49-F238E27FC236}">
                  <a16:creationId xmlns:a16="http://schemas.microsoft.com/office/drawing/2014/main" id="{6A23872F-AD82-4AF2-9DCA-086607133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94" y="-454"/>
              <a:ext cx="3938" cy="2473"/>
            </a:xfrm>
            <a:custGeom>
              <a:avLst/>
              <a:gdLst>
                <a:gd name="T0" fmla="*/ 2243 w 2302"/>
                <a:gd name="T1" fmla="*/ 290 h 1443"/>
                <a:gd name="T2" fmla="*/ 1801 w 2302"/>
                <a:gd name="T3" fmla="*/ 112 h 1443"/>
                <a:gd name="T4" fmla="*/ 501 w 2302"/>
                <a:gd name="T5" fmla="*/ 112 h 1443"/>
                <a:gd name="T6" fmla="*/ 59 w 2302"/>
                <a:gd name="T7" fmla="*/ 290 h 1443"/>
                <a:gd name="T8" fmla="*/ 0 w 2302"/>
                <a:gd name="T9" fmla="*/ 396 h 1443"/>
                <a:gd name="T10" fmla="*/ 0 w 2302"/>
                <a:gd name="T11" fmla="*/ 1053 h 1443"/>
                <a:gd name="T12" fmla="*/ 58 w 2302"/>
                <a:gd name="T13" fmla="*/ 1159 h 1443"/>
                <a:gd name="T14" fmla="*/ 1080 w 2302"/>
                <a:gd name="T15" fmla="*/ 1433 h 1443"/>
                <a:gd name="T16" fmla="*/ 1449 w 2302"/>
                <a:gd name="T17" fmla="*/ 1407 h 1443"/>
                <a:gd name="T18" fmla="*/ 1998 w 2302"/>
                <a:gd name="T19" fmla="*/ 1276 h 1443"/>
                <a:gd name="T20" fmla="*/ 2245 w 2302"/>
                <a:gd name="T21" fmla="*/ 1158 h 1443"/>
                <a:gd name="T22" fmla="*/ 2302 w 2302"/>
                <a:gd name="T23" fmla="*/ 1053 h 1443"/>
                <a:gd name="T24" fmla="*/ 2302 w 2302"/>
                <a:gd name="T25" fmla="*/ 396 h 1443"/>
                <a:gd name="T26" fmla="*/ 2243 w 2302"/>
                <a:gd name="T27" fmla="*/ 29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02" h="1443">
                  <a:moveTo>
                    <a:pt x="2243" y="290"/>
                  </a:moveTo>
                  <a:cubicBezTo>
                    <a:pt x="2115" y="210"/>
                    <a:pt x="1957" y="153"/>
                    <a:pt x="1801" y="112"/>
                  </a:cubicBezTo>
                  <a:cubicBezTo>
                    <a:pt x="1375" y="0"/>
                    <a:pt x="927" y="0"/>
                    <a:pt x="501" y="112"/>
                  </a:cubicBezTo>
                  <a:cubicBezTo>
                    <a:pt x="345" y="153"/>
                    <a:pt x="187" y="210"/>
                    <a:pt x="59" y="290"/>
                  </a:cubicBezTo>
                  <a:cubicBezTo>
                    <a:pt x="23" y="313"/>
                    <a:pt x="0" y="353"/>
                    <a:pt x="0" y="396"/>
                  </a:cubicBezTo>
                  <a:cubicBezTo>
                    <a:pt x="0" y="1053"/>
                    <a:pt x="0" y="1053"/>
                    <a:pt x="0" y="1053"/>
                  </a:cubicBezTo>
                  <a:cubicBezTo>
                    <a:pt x="0" y="1096"/>
                    <a:pt x="22" y="1136"/>
                    <a:pt x="58" y="1159"/>
                  </a:cubicBezTo>
                  <a:cubicBezTo>
                    <a:pt x="355" y="1345"/>
                    <a:pt x="736" y="1405"/>
                    <a:pt x="1080" y="1433"/>
                  </a:cubicBezTo>
                  <a:cubicBezTo>
                    <a:pt x="1203" y="1443"/>
                    <a:pt x="1327" y="1425"/>
                    <a:pt x="1449" y="1407"/>
                  </a:cubicBezTo>
                  <a:cubicBezTo>
                    <a:pt x="1635" y="1381"/>
                    <a:pt x="1821" y="1341"/>
                    <a:pt x="1998" y="1276"/>
                  </a:cubicBezTo>
                  <a:cubicBezTo>
                    <a:pt x="2084" y="1245"/>
                    <a:pt x="2168" y="1207"/>
                    <a:pt x="2245" y="1158"/>
                  </a:cubicBezTo>
                  <a:cubicBezTo>
                    <a:pt x="2281" y="1136"/>
                    <a:pt x="2302" y="1096"/>
                    <a:pt x="2302" y="1053"/>
                  </a:cubicBezTo>
                  <a:cubicBezTo>
                    <a:pt x="2302" y="396"/>
                    <a:pt x="2302" y="396"/>
                    <a:pt x="2302" y="396"/>
                  </a:cubicBezTo>
                  <a:cubicBezTo>
                    <a:pt x="2302" y="353"/>
                    <a:pt x="2280" y="313"/>
                    <a:pt x="2243" y="2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68">
              <a:extLst>
                <a:ext uri="{FF2B5EF4-FFF2-40B4-BE49-F238E27FC236}">
                  <a16:creationId xmlns:a16="http://schemas.microsoft.com/office/drawing/2014/main" id="{27BDFDB5-CA9B-4274-9052-353242B68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92" y="-303"/>
              <a:ext cx="3744" cy="1602"/>
            </a:xfrm>
            <a:custGeom>
              <a:avLst/>
              <a:gdLst>
                <a:gd name="T0" fmla="*/ 2155 w 2188"/>
                <a:gd name="T1" fmla="*/ 253 h 935"/>
                <a:gd name="T2" fmla="*/ 1728 w 2188"/>
                <a:gd name="T3" fmla="*/ 82 h 935"/>
                <a:gd name="T4" fmla="*/ 1093 w 2188"/>
                <a:gd name="T5" fmla="*/ 0 h 935"/>
                <a:gd name="T6" fmla="*/ 458 w 2188"/>
                <a:gd name="T7" fmla="*/ 82 h 935"/>
                <a:gd name="T8" fmla="*/ 32 w 2188"/>
                <a:gd name="T9" fmla="*/ 253 h 935"/>
                <a:gd name="T10" fmla="*/ 0 w 2188"/>
                <a:gd name="T11" fmla="*/ 308 h 935"/>
                <a:gd name="T12" fmla="*/ 0 w 2188"/>
                <a:gd name="T13" fmla="*/ 442 h 935"/>
                <a:gd name="T14" fmla="*/ 2188 w 2188"/>
                <a:gd name="T15" fmla="*/ 884 h 935"/>
                <a:gd name="T16" fmla="*/ 2188 w 2188"/>
                <a:gd name="T17" fmla="*/ 308 h 935"/>
                <a:gd name="T18" fmla="*/ 2155 w 2188"/>
                <a:gd name="T19" fmla="*/ 253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8" h="935">
                  <a:moveTo>
                    <a:pt x="2155" y="253"/>
                  </a:moveTo>
                  <a:cubicBezTo>
                    <a:pt x="2046" y="185"/>
                    <a:pt x="1902" y="128"/>
                    <a:pt x="1728" y="82"/>
                  </a:cubicBezTo>
                  <a:cubicBezTo>
                    <a:pt x="1521" y="28"/>
                    <a:pt x="1307" y="0"/>
                    <a:pt x="1093" y="0"/>
                  </a:cubicBezTo>
                  <a:cubicBezTo>
                    <a:pt x="879" y="0"/>
                    <a:pt x="665" y="28"/>
                    <a:pt x="458" y="82"/>
                  </a:cubicBezTo>
                  <a:cubicBezTo>
                    <a:pt x="284" y="128"/>
                    <a:pt x="140" y="185"/>
                    <a:pt x="32" y="253"/>
                  </a:cubicBezTo>
                  <a:cubicBezTo>
                    <a:pt x="13" y="265"/>
                    <a:pt x="0" y="286"/>
                    <a:pt x="0" y="308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400" y="700"/>
                    <a:pt x="1064" y="935"/>
                    <a:pt x="2188" y="884"/>
                  </a:cubicBezTo>
                  <a:cubicBezTo>
                    <a:pt x="2188" y="308"/>
                    <a:pt x="2188" y="308"/>
                    <a:pt x="2188" y="308"/>
                  </a:cubicBezTo>
                  <a:cubicBezTo>
                    <a:pt x="2188" y="286"/>
                    <a:pt x="2174" y="265"/>
                    <a:pt x="2155" y="253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69">
              <a:extLst>
                <a:ext uri="{FF2B5EF4-FFF2-40B4-BE49-F238E27FC236}">
                  <a16:creationId xmlns:a16="http://schemas.microsoft.com/office/drawing/2014/main" id="{E66DD025-28E1-4045-89F4-E1C2FF9E4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87" y="-1182"/>
              <a:ext cx="2324" cy="1331"/>
            </a:xfrm>
            <a:custGeom>
              <a:avLst/>
              <a:gdLst>
                <a:gd name="T0" fmla="*/ 679 w 1358"/>
                <a:gd name="T1" fmla="*/ 0 h 777"/>
                <a:gd name="T2" fmla="*/ 8 w 1358"/>
                <a:gd name="T3" fmla="*/ 192 h 777"/>
                <a:gd name="T4" fmla="*/ 222 w 1358"/>
                <a:gd name="T5" fmla="*/ 514 h 777"/>
                <a:gd name="T6" fmla="*/ 413 w 1358"/>
                <a:gd name="T7" fmla="*/ 699 h 777"/>
                <a:gd name="T8" fmla="*/ 946 w 1358"/>
                <a:gd name="T9" fmla="*/ 699 h 777"/>
                <a:gd name="T10" fmla="*/ 1136 w 1358"/>
                <a:gd name="T11" fmla="*/ 514 h 777"/>
                <a:gd name="T12" fmla="*/ 1351 w 1358"/>
                <a:gd name="T13" fmla="*/ 192 h 777"/>
                <a:gd name="T14" fmla="*/ 679 w 1358"/>
                <a:gd name="T15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8" h="777">
                  <a:moveTo>
                    <a:pt x="679" y="0"/>
                  </a:moveTo>
                  <a:cubicBezTo>
                    <a:pt x="0" y="0"/>
                    <a:pt x="8" y="192"/>
                    <a:pt x="8" y="192"/>
                  </a:cubicBezTo>
                  <a:cubicBezTo>
                    <a:pt x="8" y="192"/>
                    <a:pt x="118" y="276"/>
                    <a:pt x="222" y="514"/>
                  </a:cubicBezTo>
                  <a:cubicBezTo>
                    <a:pt x="261" y="604"/>
                    <a:pt x="335" y="661"/>
                    <a:pt x="413" y="699"/>
                  </a:cubicBezTo>
                  <a:cubicBezTo>
                    <a:pt x="576" y="777"/>
                    <a:pt x="782" y="777"/>
                    <a:pt x="946" y="699"/>
                  </a:cubicBezTo>
                  <a:cubicBezTo>
                    <a:pt x="1023" y="661"/>
                    <a:pt x="1097" y="604"/>
                    <a:pt x="1136" y="514"/>
                  </a:cubicBezTo>
                  <a:cubicBezTo>
                    <a:pt x="1240" y="276"/>
                    <a:pt x="1351" y="192"/>
                    <a:pt x="1351" y="192"/>
                  </a:cubicBezTo>
                  <a:cubicBezTo>
                    <a:pt x="1351" y="192"/>
                    <a:pt x="1358" y="0"/>
                    <a:pt x="679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70">
              <a:extLst>
                <a:ext uri="{FF2B5EF4-FFF2-40B4-BE49-F238E27FC236}">
                  <a16:creationId xmlns:a16="http://schemas.microsoft.com/office/drawing/2014/main" id="{4E15CD07-68AF-490F-AB82-40A59712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55" y="-1182"/>
              <a:ext cx="2195" cy="1331"/>
            </a:xfrm>
            <a:custGeom>
              <a:avLst/>
              <a:gdLst>
                <a:gd name="T0" fmla="*/ 1061 w 1283"/>
                <a:gd name="T1" fmla="*/ 514 h 777"/>
                <a:gd name="T2" fmla="*/ 1275 w 1283"/>
                <a:gd name="T3" fmla="*/ 192 h 777"/>
                <a:gd name="T4" fmla="*/ 604 w 1283"/>
                <a:gd name="T5" fmla="*/ 0 h 777"/>
                <a:gd name="T6" fmla="*/ 73 w 1283"/>
                <a:gd name="T7" fmla="*/ 68 h 777"/>
                <a:gd name="T8" fmla="*/ 0 w 1283"/>
                <a:gd name="T9" fmla="*/ 171 h 777"/>
                <a:gd name="T10" fmla="*/ 910 w 1283"/>
                <a:gd name="T11" fmla="*/ 241 h 777"/>
                <a:gd name="T12" fmla="*/ 289 w 1283"/>
                <a:gd name="T13" fmla="*/ 609 h 777"/>
                <a:gd name="T14" fmla="*/ 273 w 1283"/>
                <a:gd name="T15" fmla="*/ 662 h 777"/>
                <a:gd name="T16" fmla="*/ 337 w 1283"/>
                <a:gd name="T17" fmla="*/ 699 h 777"/>
                <a:gd name="T18" fmla="*/ 870 w 1283"/>
                <a:gd name="T19" fmla="*/ 699 h 777"/>
                <a:gd name="T20" fmla="*/ 1061 w 1283"/>
                <a:gd name="T21" fmla="*/ 514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3" h="777">
                  <a:moveTo>
                    <a:pt x="1061" y="514"/>
                  </a:moveTo>
                  <a:cubicBezTo>
                    <a:pt x="1165" y="276"/>
                    <a:pt x="1275" y="192"/>
                    <a:pt x="1275" y="192"/>
                  </a:cubicBezTo>
                  <a:cubicBezTo>
                    <a:pt x="1275" y="192"/>
                    <a:pt x="1283" y="0"/>
                    <a:pt x="604" y="0"/>
                  </a:cubicBezTo>
                  <a:cubicBezTo>
                    <a:pt x="331" y="0"/>
                    <a:pt x="170" y="31"/>
                    <a:pt x="73" y="68"/>
                  </a:cubicBezTo>
                  <a:cubicBezTo>
                    <a:pt x="43" y="100"/>
                    <a:pt x="18" y="134"/>
                    <a:pt x="0" y="171"/>
                  </a:cubicBezTo>
                  <a:cubicBezTo>
                    <a:pt x="0" y="171"/>
                    <a:pt x="671" y="33"/>
                    <a:pt x="910" y="241"/>
                  </a:cubicBezTo>
                  <a:cubicBezTo>
                    <a:pt x="1149" y="449"/>
                    <a:pt x="599" y="764"/>
                    <a:pt x="289" y="609"/>
                  </a:cubicBezTo>
                  <a:cubicBezTo>
                    <a:pt x="189" y="559"/>
                    <a:pt x="205" y="593"/>
                    <a:pt x="273" y="662"/>
                  </a:cubicBezTo>
                  <a:cubicBezTo>
                    <a:pt x="294" y="676"/>
                    <a:pt x="315" y="688"/>
                    <a:pt x="337" y="699"/>
                  </a:cubicBezTo>
                  <a:cubicBezTo>
                    <a:pt x="501" y="777"/>
                    <a:pt x="707" y="777"/>
                    <a:pt x="870" y="699"/>
                  </a:cubicBezTo>
                  <a:cubicBezTo>
                    <a:pt x="948" y="661"/>
                    <a:pt x="1022" y="604"/>
                    <a:pt x="1061" y="51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10000"/>
              </a:schemeClr>
            </a:solidFill>
            <a:ln w="83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87" name="Freeform 71">
              <a:extLst>
                <a:ext uri="{FF2B5EF4-FFF2-40B4-BE49-F238E27FC236}">
                  <a16:creationId xmlns:a16="http://schemas.microsoft.com/office/drawing/2014/main" id="{63562599-6812-4437-BBD8-21649F69D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664" y="-1271"/>
              <a:ext cx="2478" cy="1477"/>
            </a:xfrm>
            <a:custGeom>
              <a:avLst/>
              <a:gdLst>
                <a:gd name="T0" fmla="*/ 724 w 1448"/>
                <a:gd name="T1" fmla="*/ 862 h 862"/>
                <a:gd name="T2" fmla="*/ 435 w 1448"/>
                <a:gd name="T3" fmla="*/ 797 h 862"/>
                <a:gd name="T4" fmla="*/ 220 w 1448"/>
                <a:gd name="T5" fmla="*/ 587 h 862"/>
                <a:gd name="T6" fmla="*/ 21 w 1448"/>
                <a:gd name="T7" fmla="*/ 285 h 862"/>
                <a:gd name="T8" fmla="*/ 2 w 1448"/>
                <a:gd name="T9" fmla="*/ 271 h 862"/>
                <a:gd name="T10" fmla="*/ 1 w 1448"/>
                <a:gd name="T11" fmla="*/ 247 h 862"/>
                <a:gd name="T12" fmla="*/ 45 w 1448"/>
                <a:gd name="T13" fmla="*/ 151 h 862"/>
                <a:gd name="T14" fmla="*/ 724 w 1448"/>
                <a:gd name="T15" fmla="*/ 0 h 862"/>
                <a:gd name="T16" fmla="*/ 1403 w 1448"/>
                <a:gd name="T17" fmla="*/ 151 h 862"/>
                <a:gd name="T18" fmla="*/ 1447 w 1448"/>
                <a:gd name="T19" fmla="*/ 247 h 862"/>
                <a:gd name="T20" fmla="*/ 1446 w 1448"/>
                <a:gd name="T21" fmla="*/ 271 h 862"/>
                <a:gd name="T22" fmla="*/ 1427 w 1448"/>
                <a:gd name="T23" fmla="*/ 286 h 862"/>
                <a:gd name="T24" fmla="*/ 1228 w 1448"/>
                <a:gd name="T25" fmla="*/ 587 h 862"/>
                <a:gd name="T26" fmla="*/ 1013 w 1448"/>
                <a:gd name="T27" fmla="*/ 797 h 862"/>
                <a:gd name="T28" fmla="*/ 724 w 1448"/>
                <a:gd name="T29" fmla="*/ 862 h 862"/>
                <a:gd name="T30" fmla="*/ 114 w 1448"/>
                <a:gd name="T31" fmla="*/ 230 h 862"/>
                <a:gd name="T32" fmla="*/ 315 w 1448"/>
                <a:gd name="T33" fmla="*/ 546 h 862"/>
                <a:gd name="T34" fmla="*/ 480 w 1448"/>
                <a:gd name="T35" fmla="*/ 704 h 862"/>
                <a:gd name="T36" fmla="*/ 968 w 1448"/>
                <a:gd name="T37" fmla="*/ 704 h 862"/>
                <a:gd name="T38" fmla="*/ 1133 w 1448"/>
                <a:gd name="T39" fmla="*/ 546 h 862"/>
                <a:gd name="T40" fmla="*/ 1334 w 1448"/>
                <a:gd name="T41" fmla="*/ 230 h 862"/>
                <a:gd name="T42" fmla="*/ 724 w 1448"/>
                <a:gd name="T43" fmla="*/ 104 h 862"/>
                <a:gd name="T44" fmla="*/ 120 w 1448"/>
                <a:gd name="T45" fmla="*/ 223 h 862"/>
                <a:gd name="T46" fmla="*/ 114 w 1448"/>
                <a:gd name="T47" fmla="*/ 23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48" h="862">
                  <a:moveTo>
                    <a:pt x="724" y="862"/>
                  </a:moveTo>
                  <a:cubicBezTo>
                    <a:pt x="624" y="862"/>
                    <a:pt x="524" y="840"/>
                    <a:pt x="435" y="797"/>
                  </a:cubicBezTo>
                  <a:cubicBezTo>
                    <a:pt x="331" y="747"/>
                    <a:pt x="259" y="677"/>
                    <a:pt x="220" y="587"/>
                  </a:cubicBezTo>
                  <a:cubicBezTo>
                    <a:pt x="124" y="367"/>
                    <a:pt x="22" y="286"/>
                    <a:pt x="21" y="285"/>
                  </a:cubicBezTo>
                  <a:cubicBezTo>
                    <a:pt x="2" y="271"/>
                    <a:pt x="2" y="271"/>
                    <a:pt x="2" y="271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35"/>
                    <a:pt x="2" y="196"/>
                    <a:pt x="45" y="151"/>
                  </a:cubicBezTo>
                  <a:cubicBezTo>
                    <a:pt x="141" y="51"/>
                    <a:pt x="370" y="0"/>
                    <a:pt x="724" y="0"/>
                  </a:cubicBezTo>
                  <a:cubicBezTo>
                    <a:pt x="1078" y="0"/>
                    <a:pt x="1307" y="51"/>
                    <a:pt x="1403" y="151"/>
                  </a:cubicBezTo>
                  <a:cubicBezTo>
                    <a:pt x="1446" y="196"/>
                    <a:pt x="1448" y="235"/>
                    <a:pt x="1447" y="247"/>
                  </a:cubicBezTo>
                  <a:cubicBezTo>
                    <a:pt x="1446" y="271"/>
                    <a:pt x="1446" y="271"/>
                    <a:pt x="1446" y="271"/>
                  </a:cubicBezTo>
                  <a:cubicBezTo>
                    <a:pt x="1427" y="286"/>
                    <a:pt x="1427" y="286"/>
                    <a:pt x="1427" y="286"/>
                  </a:cubicBezTo>
                  <a:cubicBezTo>
                    <a:pt x="1426" y="286"/>
                    <a:pt x="1325" y="367"/>
                    <a:pt x="1228" y="587"/>
                  </a:cubicBezTo>
                  <a:cubicBezTo>
                    <a:pt x="1189" y="677"/>
                    <a:pt x="1117" y="747"/>
                    <a:pt x="1013" y="797"/>
                  </a:cubicBezTo>
                  <a:cubicBezTo>
                    <a:pt x="924" y="840"/>
                    <a:pt x="824" y="862"/>
                    <a:pt x="724" y="862"/>
                  </a:cubicBezTo>
                  <a:close/>
                  <a:moveTo>
                    <a:pt x="114" y="230"/>
                  </a:moveTo>
                  <a:cubicBezTo>
                    <a:pt x="156" y="273"/>
                    <a:pt x="238" y="370"/>
                    <a:pt x="315" y="546"/>
                  </a:cubicBezTo>
                  <a:cubicBezTo>
                    <a:pt x="344" y="612"/>
                    <a:pt x="399" y="665"/>
                    <a:pt x="480" y="704"/>
                  </a:cubicBezTo>
                  <a:cubicBezTo>
                    <a:pt x="628" y="775"/>
                    <a:pt x="820" y="775"/>
                    <a:pt x="968" y="704"/>
                  </a:cubicBezTo>
                  <a:cubicBezTo>
                    <a:pt x="1049" y="665"/>
                    <a:pt x="1105" y="612"/>
                    <a:pt x="1133" y="546"/>
                  </a:cubicBezTo>
                  <a:cubicBezTo>
                    <a:pt x="1210" y="370"/>
                    <a:pt x="1291" y="273"/>
                    <a:pt x="1334" y="230"/>
                  </a:cubicBezTo>
                  <a:cubicBezTo>
                    <a:pt x="1304" y="193"/>
                    <a:pt x="1183" y="104"/>
                    <a:pt x="724" y="104"/>
                  </a:cubicBezTo>
                  <a:cubicBezTo>
                    <a:pt x="282" y="104"/>
                    <a:pt x="154" y="187"/>
                    <a:pt x="120" y="223"/>
                  </a:cubicBezTo>
                  <a:cubicBezTo>
                    <a:pt x="119" y="224"/>
                    <a:pt x="117" y="227"/>
                    <a:pt x="114" y="23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72">
              <a:extLst>
                <a:ext uri="{FF2B5EF4-FFF2-40B4-BE49-F238E27FC236}">
                  <a16:creationId xmlns:a16="http://schemas.microsoft.com/office/drawing/2014/main" id="{9EF1C460-D98B-40B4-9B63-89D77F64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" y="415"/>
              <a:ext cx="438" cy="1092"/>
            </a:xfrm>
            <a:custGeom>
              <a:avLst/>
              <a:gdLst>
                <a:gd name="T0" fmla="*/ 128 w 256"/>
                <a:gd name="T1" fmla="*/ 637 h 637"/>
                <a:gd name="T2" fmla="*/ 128 w 256"/>
                <a:gd name="T3" fmla="*/ 637 h 637"/>
                <a:gd name="T4" fmla="*/ 0 w 256"/>
                <a:gd name="T5" fmla="*/ 509 h 637"/>
                <a:gd name="T6" fmla="*/ 0 w 256"/>
                <a:gd name="T7" fmla="*/ 128 h 637"/>
                <a:gd name="T8" fmla="*/ 128 w 256"/>
                <a:gd name="T9" fmla="*/ 0 h 637"/>
                <a:gd name="T10" fmla="*/ 128 w 256"/>
                <a:gd name="T11" fmla="*/ 0 h 637"/>
                <a:gd name="T12" fmla="*/ 256 w 256"/>
                <a:gd name="T13" fmla="*/ 128 h 637"/>
                <a:gd name="T14" fmla="*/ 256 w 256"/>
                <a:gd name="T15" fmla="*/ 509 h 637"/>
                <a:gd name="T16" fmla="*/ 128 w 256"/>
                <a:gd name="T17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637">
                  <a:moveTo>
                    <a:pt x="128" y="637"/>
                  </a:moveTo>
                  <a:cubicBezTo>
                    <a:pt x="128" y="637"/>
                    <a:pt x="128" y="637"/>
                    <a:pt x="128" y="637"/>
                  </a:cubicBezTo>
                  <a:cubicBezTo>
                    <a:pt x="58" y="637"/>
                    <a:pt x="0" y="579"/>
                    <a:pt x="0" y="50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57"/>
                    <a:pt x="5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509"/>
                    <a:pt x="256" y="509"/>
                    <a:pt x="256" y="509"/>
                  </a:cubicBezTo>
                  <a:cubicBezTo>
                    <a:pt x="256" y="579"/>
                    <a:pt x="199" y="637"/>
                    <a:pt x="128" y="637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9" name="Freeform 73">
              <a:extLst>
                <a:ext uri="{FF2B5EF4-FFF2-40B4-BE49-F238E27FC236}">
                  <a16:creationId xmlns:a16="http://schemas.microsoft.com/office/drawing/2014/main" id="{6F586FE5-CD2B-45DF-9619-4D23537A6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26" y="415"/>
              <a:ext cx="438" cy="1092"/>
            </a:xfrm>
            <a:custGeom>
              <a:avLst/>
              <a:gdLst>
                <a:gd name="T0" fmla="*/ 128 w 256"/>
                <a:gd name="T1" fmla="*/ 637 h 637"/>
                <a:gd name="T2" fmla="*/ 128 w 256"/>
                <a:gd name="T3" fmla="*/ 637 h 637"/>
                <a:gd name="T4" fmla="*/ 256 w 256"/>
                <a:gd name="T5" fmla="*/ 509 h 637"/>
                <a:gd name="T6" fmla="*/ 256 w 256"/>
                <a:gd name="T7" fmla="*/ 128 h 637"/>
                <a:gd name="T8" fmla="*/ 128 w 256"/>
                <a:gd name="T9" fmla="*/ 0 h 637"/>
                <a:gd name="T10" fmla="*/ 128 w 256"/>
                <a:gd name="T11" fmla="*/ 0 h 637"/>
                <a:gd name="T12" fmla="*/ 0 w 256"/>
                <a:gd name="T13" fmla="*/ 128 h 637"/>
                <a:gd name="T14" fmla="*/ 0 w 256"/>
                <a:gd name="T15" fmla="*/ 509 h 637"/>
                <a:gd name="T16" fmla="*/ 128 w 256"/>
                <a:gd name="T17" fmla="*/ 63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637">
                  <a:moveTo>
                    <a:pt x="128" y="637"/>
                  </a:moveTo>
                  <a:cubicBezTo>
                    <a:pt x="128" y="637"/>
                    <a:pt x="128" y="637"/>
                    <a:pt x="128" y="637"/>
                  </a:cubicBezTo>
                  <a:cubicBezTo>
                    <a:pt x="199" y="637"/>
                    <a:pt x="256" y="579"/>
                    <a:pt x="256" y="509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79"/>
                    <a:pt x="57" y="637"/>
                    <a:pt x="128" y="637"/>
                  </a:cubicBez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0" name="Freeform 74">
              <a:extLst>
                <a:ext uri="{FF2B5EF4-FFF2-40B4-BE49-F238E27FC236}">
                  <a16:creationId xmlns:a16="http://schemas.microsoft.com/office/drawing/2014/main" id="{7DFA9662-25DD-45C2-A37F-BE7788654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21" y="1042"/>
              <a:ext cx="755" cy="1006"/>
            </a:xfrm>
            <a:custGeom>
              <a:avLst/>
              <a:gdLst>
                <a:gd name="T0" fmla="*/ 441 w 441"/>
                <a:gd name="T1" fmla="*/ 587 h 587"/>
                <a:gd name="T2" fmla="*/ 188 w 441"/>
                <a:gd name="T3" fmla="*/ 65 h 587"/>
                <a:gd name="T4" fmla="*/ 57 w 441"/>
                <a:gd name="T5" fmla="*/ 27 h 587"/>
                <a:gd name="T6" fmla="*/ 57 w 441"/>
                <a:gd name="T7" fmla="*/ 27 h 587"/>
                <a:gd name="T8" fmla="*/ 12 w 441"/>
                <a:gd name="T9" fmla="*/ 137 h 587"/>
                <a:gd name="T10" fmla="*/ 74 w 441"/>
                <a:gd name="T11" fmla="*/ 350 h 587"/>
                <a:gd name="T12" fmla="*/ 441 w 441"/>
                <a:gd name="T13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587">
                  <a:moveTo>
                    <a:pt x="441" y="587"/>
                  </a:moveTo>
                  <a:cubicBezTo>
                    <a:pt x="188" y="65"/>
                    <a:pt x="188" y="65"/>
                    <a:pt x="188" y="65"/>
                  </a:cubicBezTo>
                  <a:cubicBezTo>
                    <a:pt x="163" y="17"/>
                    <a:pt x="103" y="0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18" y="49"/>
                    <a:pt x="0" y="94"/>
                    <a:pt x="12" y="137"/>
                  </a:cubicBezTo>
                  <a:cubicBezTo>
                    <a:pt x="74" y="350"/>
                    <a:pt x="74" y="350"/>
                    <a:pt x="74" y="350"/>
                  </a:cubicBezTo>
                  <a:lnTo>
                    <a:pt x="441" y="5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75">
              <a:extLst>
                <a:ext uri="{FF2B5EF4-FFF2-40B4-BE49-F238E27FC236}">
                  <a16:creationId xmlns:a16="http://schemas.microsoft.com/office/drawing/2014/main" id="{9E17322A-BE57-4C98-B4B4-B266D5106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201" y="984"/>
              <a:ext cx="915" cy="1138"/>
            </a:xfrm>
            <a:custGeom>
              <a:avLst/>
              <a:gdLst>
                <a:gd name="T0" fmla="*/ 488 w 535"/>
                <a:gd name="T1" fmla="*/ 664 h 664"/>
                <a:gd name="T2" fmla="*/ 465 w 535"/>
                <a:gd name="T3" fmla="*/ 657 h 664"/>
                <a:gd name="T4" fmla="*/ 97 w 535"/>
                <a:gd name="T5" fmla="*/ 420 h 664"/>
                <a:gd name="T6" fmla="*/ 79 w 535"/>
                <a:gd name="T7" fmla="*/ 396 h 664"/>
                <a:gd name="T8" fmla="*/ 18 w 535"/>
                <a:gd name="T9" fmla="*/ 183 h 664"/>
                <a:gd name="T10" fmla="*/ 82 w 535"/>
                <a:gd name="T11" fmla="*/ 24 h 664"/>
                <a:gd name="T12" fmla="*/ 189 w 535"/>
                <a:gd name="T13" fmla="*/ 11 h 664"/>
                <a:gd name="T14" fmla="*/ 273 w 535"/>
                <a:gd name="T15" fmla="*/ 78 h 664"/>
                <a:gd name="T16" fmla="*/ 274 w 535"/>
                <a:gd name="T17" fmla="*/ 80 h 664"/>
                <a:gd name="T18" fmla="*/ 527 w 535"/>
                <a:gd name="T19" fmla="*/ 602 h 664"/>
                <a:gd name="T20" fmla="*/ 517 w 535"/>
                <a:gd name="T21" fmla="*/ 653 h 664"/>
                <a:gd name="T22" fmla="*/ 488 w 535"/>
                <a:gd name="T23" fmla="*/ 664 h 664"/>
                <a:gd name="T24" fmla="*/ 158 w 535"/>
                <a:gd name="T25" fmla="*/ 356 h 664"/>
                <a:gd name="T26" fmla="*/ 382 w 535"/>
                <a:gd name="T27" fmla="*/ 501 h 664"/>
                <a:gd name="T28" fmla="*/ 197 w 535"/>
                <a:gd name="T29" fmla="*/ 119 h 664"/>
                <a:gd name="T30" fmla="*/ 165 w 535"/>
                <a:gd name="T31" fmla="*/ 94 h 664"/>
                <a:gd name="T32" fmla="*/ 125 w 535"/>
                <a:gd name="T33" fmla="*/ 99 h 664"/>
                <a:gd name="T34" fmla="*/ 101 w 535"/>
                <a:gd name="T35" fmla="*/ 159 h 664"/>
                <a:gd name="T36" fmla="*/ 158 w 535"/>
                <a:gd name="T37" fmla="*/ 356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5" h="664">
                  <a:moveTo>
                    <a:pt x="488" y="664"/>
                  </a:moveTo>
                  <a:cubicBezTo>
                    <a:pt x="480" y="664"/>
                    <a:pt x="472" y="662"/>
                    <a:pt x="465" y="657"/>
                  </a:cubicBezTo>
                  <a:cubicBezTo>
                    <a:pt x="97" y="420"/>
                    <a:pt x="97" y="420"/>
                    <a:pt x="97" y="420"/>
                  </a:cubicBezTo>
                  <a:cubicBezTo>
                    <a:pt x="89" y="415"/>
                    <a:pt x="82" y="406"/>
                    <a:pt x="79" y="396"/>
                  </a:cubicBezTo>
                  <a:cubicBezTo>
                    <a:pt x="18" y="183"/>
                    <a:pt x="18" y="183"/>
                    <a:pt x="18" y="183"/>
                  </a:cubicBezTo>
                  <a:cubicBezTo>
                    <a:pt x="0" y="121"/>
                    <a:pt x="26" y="56"/>
                    <a:pt x="82" y="24"/>
                  </a:cubicBezTo>
                  <a:cubicBezTo>
                    <a:pt x="115" y="5"/>
                    <a:pt x="153" y="0"/>
                    <a:pt x="189" y="11"/>
                  </a:cubicBezTo>
                  <a:cubicBezTo>
                    <a:pt x="225" y="21"/>
                    <a:pt x="255" y="45"/>
                    <a:pt x="273" y="78"/>
                  </a:cubicBezTo>
                  <a:cubicBezTo>
                    <a:pt x="274" y="79"/>
                    <a:pt x="274" y="79"/>
                    <a:pt x="274" y="80"/>
                  </a:cubicBezTo>
                  <a:cubicBezTo>
                    <a:pt x="527" y="602"/>
                    <a:pt x="527" y="602"/>
                    <a:pt x="527" y="602"/>
                  </a:cubicBezTo>
                  <a:cubicBezTo>
                    <a:pt x="535" y="619"/>
                    <a:pt x="531" y="640"/>
                    <a:pt x="517" y="653"/>
                  </a:cubicBezTo>
                  <a:cubicBezTo>
                    <a:pt x="509" y="660"/>
                    <a:pt x="498" y="664"/>
                    <a:pt x="488" y="664"/>
                  </a:cubicBezTo>
                  <a:close/>
                  <a:moveTo>
                    <a:pt x="158" y="356"/>
                  </a:moveTo>
                  <a:cubicBezTo>
                    <a:pt x="382" y="501"/>
                    <a:pt x="382" y="501"/>
                    <a:pt x="382" y="501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0" y="106"/>
                    <a:pt x="179" y="98"/>
                    <a:pt x="165" y="94"/>
                  </a:cubicBezTo>
                  <a:cubicBezTo>
                    <a:pt x="152" y="90"/>
                    <a:pt x="137" y="92"/>
                    <a:pt x="125" y="99"/>
                  </a:cubicBezTo>
                  <a:cubicBezTo>
                    <a:pt x="104" y="111"/>
                    <a:pt x="94" y="135"/>
                    <a:pt x="101" y="159"/>
                  </a:cubicBezTo>
                  <a:lnTo>
                    <a:pt x="158" y="3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76">
              <a:extLst>
                <a:ext uri="{FF2B5EF4-FFF2-40B4-BE49-F238E27FC236}">
                  <a16:creationId xmlns:a16="http://schemas.microsoft.com/office/drawing/2014/main" id="{2402CC43-B321-4B74-ABDC-1C3ACE383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40" y="2105"/>
              <a:ext cx="67" cy="51"/>
            </a:xfrm>
            <a:custGeom>
              <a:avLst/>
              <a:gdLst>
                <a:gd name="T0" fmla="*/ 26 w 39"/>
                <a:gd name="T1" fmla="*/ 29 h 30"/>
                <a:gd name="T2" fmla="*/ 39 w 39"/>
                <a:gd name="T3" fmla="*/ 30 h 30"/>
                <a:gd name="T4" fmla="*/ 26 w 39"/>
                <a:gd name="T5" fmla="*/ 0 h 30"/>
                <a:gd name="T6" fmla="*/ 24 w 39"/>
                <a:gd name="T7" fmla="*/ 1 h 30"/>
                <a:gd name="T8" fmla="*/ 0 w 39"/>
                <a:gd name="T9" fmla="*/ 9 h 30"/>
                <a:gd name="T10" fmla="*/ 26 w 39"/>
                <a:gd name="T11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0">
                  <a:moveTo>
                    <a:pt x="26" y="29"/>
                  </a:moveTo>
                  <a:cubicBezTo>
                    <a:pt x="31" y="29"/>
                    <a:pt x="35" y="30"/>
                    <a:pt x="39" y="30"/>
                  </a:cubicBezTo>
                  <a:cubicBezTo>
                    <a:pt x="33" y="21"/>
                    <a:pt x="29" y="11"/>
                    <a:pt x="26" y="0"/>
                  </a:cubicBezTo>
                  <a:cubicBezTo>
                    <a:pt x="26" y="0"/>
                    <a:pt x="25" y="1"/>
                    <a:pt x="24" y="1"/>
                  </a:cubicBezTo>
                  <a:cubicBezTo>
                    <a:pt x="16" y="3"/>
                    <a:pt x="8" y="6"/>
                    <a:pt x="0" y="9"/>
                  </a:cubicBezTo>
                  <a:cubicBezTo>
                    <a:pt x="10" y="14"/>
                    <a:pt x="19" y="21"/>
                    <a:pt x="26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77">
              <a:extLst>
                <a:ext uri="{FF2B5EF4-FFF2-40B4-BE49-F238E27FC236}">
                  <a16:creationId xmlns:a16="http://schemas.microsoft.com/office/drawing/2014/main" id="{A7C4DAAD-FD7B-45C3-B387-7ECD7E57E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63" y="2216"/>
              <a:ext cx="308" cy="653"/>
            </a:xfrm>
            <a:custGeom>
              <a:avLst/>
              <a:gdLst>
                <a:gd name="T0" fmla="*/ 139 w 180"/>
                <a:gd name="T1" fmla="*/ 0 h 381"/>
                <a:gd name="T2" fmla="*/ 0 w 180"/>
                <a:gd name="T3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81">
                  <a:moveTo>
                    <a:pt x="139" y="0"/>
                  </a:moveTo>
                  <a:cubicBezTo>
                    <a:pt x="139" y="0"/>
                    <a:pt x="180" y="228"/>
                    <a:pt x="0" y="3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78">
              <a:extLst>
                <a:ext uri="{FF2B5EF4-FFF2-40B4-BE49-F238E27FC236}">
                  <a16:creationId xmlns:a16="http://schemas.microsoft.com/office/drawing/2014/main" id="{55DCB9E8-5C2B-4DD3-8272-E2AB42B33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46" y="2137"/>
              <a:ext cx="468" cy="806"/>
            </a:xfrm>
            <a:custGeom>
              <a:avLst/>
              <a:gdLst>
                <a:gd name="T0" fmla="*/ 49 w 274"/>
                <a:gd name="T1" fmla="*/ 470 h 470"/>
                <a:gd name="T2" fmla="*/ 16 w 274"/>
                <a:gd name="T3" fmla="*/ 455 h 470"/>
                <a:gd name="T4" fmla="*/ 21 w 274"/>
                <a:gd name="T5" fmla="*/ 394 h 470"/>
                <a:gd name="T6" fmla="*/ 146 w 274"/>
                <a:gd name="T7" fmla="*/ 54 h 470"/>
                <a:gd name="T8" fmla="*/ 180 w 274"/>
                <a:gd name="T9" fmla="*/ 4 h 470"/>
                <a:gd name="T10" fmla="*/ 231 w 274"/>
                <a:gd name="T11" fmla="*/ 39 h 470"/>
                <a:gd name="T12" fmla="*/ 76 w 274"/>
                <a:gd name="T13" fmla="*/ 460 h 470"/>
                <a:gd name="T14" fmla="*/ 49 w 274"/>
                <a:gd name="T1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470">
                  <a:moveTo>
                    <a:pt x="49" y="470"/>
                  </a:moveTo>
                  <a:cubicBezTo>
                    <a:pt x="36" y="470"/>
                    <a:pt x="24" y="465"/>
                    <a:pt x="16" y="455"/>
                  </a:cubicBezTo>
                  <a:cubicBezTo>
                    <a:pt x="0" y="437"/>
                    <a:pt x="2" y="409"/>
                    <a:pt x="21" y="394"/>
                  </a:cubicBezTo>
                  <a:cubicBezTo>
                    <a:pt x="180" y="259"/>
                    <a:pt x="146" y="56"/>
                    <a:pt x="146" y="54"/>
                  </a:cubicBezTo>
                  <a:cubicBezTo>
                    <a:pt x="141" y="30"/>
                    <a:pt x="157" y="8"/>
                    <a:pt x="180" y="4"/>
                  </a:cubicBezTo>
                  <a:cubicBezTo>
                    <a:pt x="204" y="0"/>
                    <a:pt x="226" y="15"/>
                    <a:pt x="231" y="39"/>
                  </a:cubicBezTo>
                  <a:cubicBezTo>
                    <a:pt x="232" y="49"/>
                    <a:pt x="274" y="293"/>
                    <a:pt x="76" y="460"/>
                  </a:cubicBezTo>
                  <a:cubicBezTo>
                    <a:pt x="68" y="467"/>
                    <a:pt x="58" y="470"/>
                    <a:pt x="49" y="4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79">
              <a:extLst>
                <a:ext uri="{FF2B5EF4-FFF2-40B4-BE49-F238E27FC236}">
                  <a16:creationId xmlns:a16="http://schemas.microsoft.com/office/drawing/2014/main" id="{4993FC65-7DB4-4EED-9345-B5062EFC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96" y="1469"/>
              <a:ext cx="1333" cy="1421"/>
            </a:xfrm>
            <a:custGeom>
              <a:avLst/>
              <a:gdLst>
                <a:gd name="T0" fmla="*/ 779 w 779"/>
                <a:gd name="T1" fmla="*/ 326 h 829"/>
                <a:gd name="T2" fmla="*/ 554 w 779"/>
                <a:gd name="T3" fmla="*/ 98 h 829"/>
                <a:gd name="T4" fmla="*/ 243 w 779"/>
                <a:gd name="T5" fmla="*/ 0 h 829"/>
                <a:gd name="T6" fmla="*/ 142 w 779"/>
                <a:gd name="T7" fmla="*/ 702 h 829"/>
                <a:gd name="T8" fmla="*/ 662 w 779"/>
                <a:gd name="T9" fmla="*/ 661 h 829"/>
                <a:gd name="T10" fmla="*/ 779 w 779"/>
                <a:gd name="T11" fmla="*/ 326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9" h="829">
                  <a:moveTo>
                    <a:pt x="779" y="326"/>
                  </a:moveTo>
                  <a:cubicBezTo>
                    <a:pt x="726" y="259"/>
                    <a:pt x="621" y="120"/>
                    <a:pt x="554" y="98"/>
                  </a:cubicBezTo>
                  <a:cubicBezTo>
                    <a:pt x="388" y="42"/>
                    <a:pt x="243" y="0"/>
                    <a:pt x="243" y="0"/>
                  </a:cubicBezTo>
                  <a:cubicBezTo>
                    <a:pt x="243" y="0"/>
                    <a:pt x="0" y="179"/>
                    <a:pt x="142" y="702"/>
                  </a:cubicBezTo>
                  <a:cubicBezTo>
                    <a:pt x="142" y="702"/>
                    <a:pt x="431" y="829"/>
                    <a:pt x="662" y="661"/>
                  </a:cubicBezTo>
                  <a:lnTo>
                    <a:pt x="779" y="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80">
              <a:extLst>
                <a:ext uri="{FF2B5EF4-FFF2-40B4-BE49-F238E27FC236}">
                  <a16:creationId xmlns:a16="http://schemas.microsoft.com/office/drawing/2014/main" id="{B706CD9A-DBF4-46F0-A10B-91ED01D6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81" y="2154"/>
              <a:ext cx="1040" cy="645"/>
            </a:xfrm>
            <a:custGeom>
              <a:avLst/>
              <a:gdLst>
                <a:gd name="T0" fmla="*/ 70 w 608"/>
                <a:gd name="T1" fmla="*/ 10 h 376"/>
                <a:gd name="T2" fmla="*/ 608 w 608"/>
                <a:gd name="T3" fmla="*/ 93 h 376"/>
                <a:gd name="T4" fmla="*/ 555 w 608"/>
                <a:gd name="T5" fmla="*/ 266 h 376"/>
                <a:gd name="T6" fmla="*/ 82 w 608"/>
                <a:gd name="T7" fmla="*/ 323 h 376"/>
                <a:gd name="T8" fmla="*/ 70 w 608"/>
                <a:gd name="T9" fmla="*/ 1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376">
                  <a:moveTo>
                    <a:pt x="70" y="10"/>
                  </a:moveTo>
                  <a:cubicBezTo>
                    <a:pt x="70" y="10"/>
                    <a:pt x="291" y="134"/>
                    <a:pt x="608" y="93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55" y="266"/>
                    <a:pt x="142" y="376"/>
                    <a:pt x="82" y="323"/>
                  </a:cubicBezTo>
                  <a:cubicBezTo>
                    <a:pt x="23" y="269"/>
                    <a:pt x="0" y="0"/>
                    <a:pt x="70" y="10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81">
              <a:extLst>
                <a:ext uri="{FF2B5EF4-FFF2-40B4-BE49-F238E27FC236}">
                  <a16:creationId xmlns:a16="http://schemas.microsoft.com/office/drawing/2014/main" id="{44F3C653-F86A-4983-BD22-C58F6C00F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778" y="1392"/>
              <a:ext cx="1492" cy="1432"/>
            </a:xfrm>
            <a:custGeom>
              <a:avLst/>
              <a:gdLst>
                <a:gd name="T0" fmla="*/ 429 w 872"/>
                <a:gd name="T1" fmla="*/ 836 h 836"/>
                <a:gd name="T2" fmla="*/ 173 w 872"/>
                <a:gd name="T3" fmla="*/ 786 h 836"/>
                <a:gd name="T4" fmla="*/ 149 w 872"/>
                <a:gd name="T5" fmla="*/ 758 h 836"/>
                <a:gd name="T6" fmla="*/ 266 w 872"/>
                <a:gd name="T7" fmla="*/ 10 h 836"/>
                <a:gd name="T8" fmla="*/ 303 w 872"/>
                <a:gd name="T9" fmla="*/ 4 h 836"/>
                <a:gd name="T10" fmla="*/ 616 w 872"/>
                <a:gd name="T11" fmla="*/ 102 h 836"/>
                <a:gd name="T12" fmla="*/ 847 w 872"/>
                <a:gd name="T13" fmla="*/ 327 h 836"/>
                <a:gd name="T14" fmla="*/ 861 w 872"/>
                <a:gd name="T15" fmla="*/ 345 h 836"/>
                <a:gd name="T16" fmla="*/ 868 w 872"/>
                <a:gd name="T17" fmla="*/ 386 h 836"/>
                <a:gd name="T18" fmla="*/ 750 w 872"/>
                <a:gd name="T19" fmla="*/ 720 h 836"/>
                <a:gd name="T20" fmla="*/ 735 w 872"/>
                <a:gd name="T21" fmla="*/ 741 h 836"/>
                <a:gd name="T22" fmla="*/ 429 w 872"/>
                <a:gd name="T23" fmla="*/ 836 h 836"/>
                <a:gd name="T24" fmla="*/ 227 w 872"/>
                <a:gd name="T25" fmla="*/ 714 h 836"/>
                <a:gd name="T26" fmla="*/ 673 w 872"/>
                <a:gd name="T27" fmla="*/ 679 h 836"/>
                <a:gd name="T28" fmla="*/ 778 w 872"/>
                <a:gd name="T29" fmla="*/ 379 h 836"/>
                <a:gd name="T30" fmla="*/ 589 w 872"/>
                <a:gd name="T31" fmla="*/ 184 h 836"/>
                <a:gd name="T32" fmla="*/ 302 w 872"/>
                <a:gd name="T33" fmla="*/ 93 h 836"/>
                <a:gd name="T34" fmla="*/ 227 w 872"/>
                <a:gd name="T35" fmla="*/ 71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2" h="836">
                  <a:moveTo>
                    <a:pt x="429" y="836"/>
                  </a:moveTo>
                  <a:cubicBezTo>
                    <a:pt x="290" y="836"/>
                    <a:pt x="181" y="789"/>
                    <a:pt x="173" y="786"/>
                  </a:cubicBezTo>
                  <a:cubicBezTo>
                    <a:pt x="161" y="781"/>
                    <a:pt x="152" y="771"/>
                    <a:pt x="149" y="758"/>
                  </a:cubicBezTo>
                  <a:cubicBezTo>
                    <a:pt x="0" y="213"/>
                    <a:pt x="255" y="19"/>
                    <a:pt x="266" y="10"/>
                  </a:cubicBezTo>
                  <a:cubicBezTo>
                    <a:pt x="277" y="3"/>
                    <a:pt x="290" y="0"/>
                    <a:pt x="303" y="4"/>
                  </a:cubicBezTo>
                  <a:cubicBezTo>
                    <a:pt x="305" y="4"/>
                    <a:pt x="450" y="46"/>
                    <a:pt x="616" y="102"/>
                  </a:cubicBezTo>
                  <a:cubicBezTo>
                    <a:pt x="684" y="124"/>
                    <a:pt x="764" y="221"/>
                    <a:pt x="847" y="327"/>
                  </a:cubicBezTo>
                  <a:cubicBezTo>
                    <a:pt x="861" y="345"/>
                    <a:pt x="861" y="345"/>
                    <a:pt x="861" y="345"/>
                  </a:cubicBezTo>
                  <a:cubicBezTo>
                    <a:pt x="870" y="356"/>
                    <a:pt x="872" y="372"/>
                    <a:pt x="868" y="386"/>
                  </a:cubicBezTo>
                  <a:cubicBezTo>
                    <a:pt x="750" y="720"/>
                    <a:pt x="750" y="720"/>
                    <a:pt x="750" y="720"/>
                  </a:cubicBezTo>
                  <a:cubicBezTo>
                    <a:pt x="747" y="729"/>
                    <a:pt x="742" y="736"/>
                    <a:pt x="735" y="741"/>
                  </a:cubicBezTo>
                  <a:cubicBezTo>
                    <a:pt x="634" y="814"/>
                    <a:pt x="525" y="836"/>
                    <a:pt x="429" y="836"/>
                  </a:cubicBezTo>
                  <a:close/>
                  <a:moveTo>
                    <a:pt x="227" y="714"/>
                  </a:moveTo>
                  <a:cubicBezTo>
                    <a:pt x="290" y="736"/>
                    <a:pt x="500" y="796"/>
                    <a:pt x="673" y="679"/>
                  </a:cubicBezTo>
                  <a:cubicBezTo>
                    <a:pt x="778" y="379"/>
                    <a:pt x="778" y="379"/>
                    <a:pt x="778" y="379"/>
                  </a:cubicBezTo>
                  <a:cubicBezTo>
                    <a:pt x="735" y="325"/>
                    <a:pt x="637" y="200"/>
                    <a:pt x="589" y="184"/>
                  </a:cubicBezTo>
                  <a:cubicBezTo>
                    <a:pt x="463" y="142"/>
                    <a:pt x="349" y="107"/>
                    <a:pt x="302" y="93"/>
                  </a:cubicBezTo>
                  <a:cubicBezTo>
                    <a:pt x="256" y="141"/>
                    <a:pt x="124" y="316"/>
                    <a:pt x="227" y="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 descr="More Seniors falling victim to scams! | Monteforte Law, P.C.">
            <a:extLst>
              <a:ext uri="{FF2B5EF4-FFF2-40B4-BE49-F238E27FC236}">
                <a16:creationId xmlns:a16="http://schemas.microsoft.com/office/drawing/2014/main" id="{C621FFC5-75FA-72E4-0A06-61A3B2DA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52" y="289896"/>
            <a:ext cx="5964549" cy="37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29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EDCBD86E-7136-C243-4A53-B58A534888A0}"/>
              </a:ext>
            </a:extLst>
          </p:cNvPr>
          <p:cNvSpPr/>
          <p:nvPr/>
        </p:nvSpPr>
        <p:spPr>
          <a:xfrm rot="5400000">
            <a:off x="2261339" y="-2121662"/>
            <a:ext cx="798990" cy="5321669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F87530AE-BE0B-421D-A97B-78B3F69F6DA2}"/>
              </a:ext>
            </a:extLst>
          </p:cNvPr>
          <p:cNvSpPr/>
          <p:nvPr/>
        </p:nvSpPr>
        <p:spPr>
          <a:xfrm>
            <a:off x="-1457101" y="262173"/>
            <a:ext cx="86264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DESIGN PROCEDURE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AC01BC1B-8FC1-6C2D-44FC-880F52845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6"/>
          <a:stretch/>
        </p:blipFill>
        <p:spPr>
          <a:xfrm rot="5400000">
            <a:off x="-208539" y="2355359"/>
            <a:ext cx="3663019" cy="2560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UI/UX Design Sketching">
            <a:extLst>
              <a:ext uri="{FF2B5EF4-FFF2-40B4-BE49-F238E27FC236}">
                <a16:creationId xmlns:a16="http://schemas.microsoft.com/office/drawing/2014/main" id="{1E1CE74F-8B6F-75EA-4B2F-B0AC89061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"/>
          <a:stretch/>
        </p:blipFill>
        <p:spPr bwMode="auto">
          <a:xfrm rot="5400000">
            <a:off x="2650392" y="2406829"/>
            <a:ext cx="3775083" cy="2554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9438F38-DE4A-40E1-99FA-505C2223A0CA}"/>
              </a:ext>
            </a:extLst>
          </p:cNvPr>
          <p:cNvGrpSpPr/>
          <p:nvPr/>
        </p:nvGrpSpPr>
        <p:grpSpPr>
          <a:xfrm>
            <a:off x="1233374" y="5084340"/>
            <a:ext cx="2426876" cy="1277258"/>
            <a:chOff x="1522503" y="4500430"/>
            <a:chExt cx="2426876" cy="1277258"/>
          </a:xfrm>
        </p:grpSpPr>
        <p:sp>
          <p:nvSpPr>
            <p:cNvPr id="20" name="Rounded Rectangle 23">
              <a:extLst>
                <a:ext uri="{FF2B5EF4-FFF2-40B4-BE49-F238E27FC236}">
                  <a16:creationId xmlns:a16="http://schemas.microsoft.com/office/drawing/2014/main" id="{15318D42-5110-45CF-8016-8614379DA5C0}"/>
                </a:ext>
              </a:extLst>
            </p:cNvPr>
            <p:cNvSpPr/>
            <p:nvPr/>
          </p:nvSpPr>
          <p:spPr>
            <a:xfrm>
              <a:off x="1522503" y="4500430"/>
              <a:ext cx="2426876" cy="1277258"/>
            </a:xfrm>
            <a:prstGeom prst="roundRect">
              <a:avLst>
                <a:gd name="adj" fmla="val 1068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17A21D-357B-48FD-BF4A-E10101BA7B1D}"/>
                </a:ext>
              </a:extLst>
            </p:cNvPr>
            <p:cNvGrpSpPr/>
            <p:nvPr/>
          </p:nvGrpSpPr>
          <p:grpSpPr>
            <a:xfrm>
              <a:off x="1719457" y="4678319"/>
              <a:ext cx="2007064" cy="946175"/>
              <a:chOff x="1388351" y="3838848"/>
              <a:chExt cx="2007064" cy="94617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8A01AA-5F6D-4F8D-809B-10DC443D3E34}"/>
                  </a:ext>
                </a:extLst>
              </p:cNvPr>
              <p:cNvSpPr/>
              <p:nvPr/>
            </p:nvSpPr>
            <p:spPr>
              <a:xfrm>
                <a:off x="1390049" y="3838848"/>
                <a:ext cx="405287" cy="287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01.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698FC9-AB42-48A7-8F5E-C89F923D2B29}"/>
                  </a:ext>
                </a:extLst>
              </p:cNvPr>
              <p:cNvSpPr/>
              <p:nvPr/>
            </p:nvSpPr>
            <p:spPr>
              <a:xfrm>
                <a:off x="1388351" y="4152286"/>
                <a:ext cx="2007064" cy="632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Choose </a:t>
                </a:r>
                <a:r>
                  <a:rPr lang="en-US" altLang="zh-C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Theme </a:t>
                </a:r>
                <a:r>
                  <a:rPr 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Color Combination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043136-4D88-4E7D-A9D2-F7742A53F529}"/>
                </a:ext>
              </a:extLst>
            </p:cNvPr>
            <p:cNvGrpSpPr/>
            <p:nvPr/>
          </p:nvGrpSpPr>
          <p:grpSpPr>
            <a:xfrm>
              <a:off x="3328493" y="4639485"/>
              <a:ext cx="398028" cy="444854"/>
              <a:chOff x="6096001" y="347797"/>
              <a:chExt cx="398028" cy="444854"/>
            </a:xfrm>
          </p:grpSpPr>
          <p:sp>
            <p:nvSpPr>
              <p:cNvPr id="46" name="Freeform 263">
                <a:extLst>
                  <a:ext uri="{FF2B5EF4-FFF2-40B4-BE49-F238E27FC236}">
                    <a16:creationId xmlns:a16="http://schemas.microsoft.com/office/drawing/2014/main" id="{AD8CE0AB-15EE-4816-85B7-6E77B6EC0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418037"/>
                <a:ext cx="327788" cy="374614"/>
              </a:xfrm>
              <a:custGeom>
                <a:avLst/>
                <a:gdLst>
                  <a:gd name="T0" fmla="*/ 195 w 624"/>
                  <a:gd name="T1" fmla="*/ 699 h 716"/>
                  <a:gd name="T2" fmla="*/ 198 w 624"/>
                  <a:gd name="T3" fmla="*/ 708 h 716"/>
                  <a:gd name="T4" fmla="*/ 206 w 624"/>
                  <a:gd name="T5" fmla="*/ 715 h 716"/>
                  <a:gd name="T6" fmla="*/ 533 w 624"/>
                  <a:gd name="T7" fmla="*/ 716 h 716"/>
                  <a:gd name="T8" fmla="*/ 543 w 624"/>
                  <a:gd name="T9" fmla="*/ 713 h 716"/>
                  <a:gd name="T10" fmla="*/ 549 w 624"/>
                  <a:gd name="T11" fmla="*/ 705 h 716"/>
                  <a:gd name="T12" fmla="*/ 550 w 624"/>
                  <a:gd name="T13" fmla="*/ 482 h 716"/>
                  <a:gd name="T14" fmla="*/ 584 w 624"/>
                  <a:gd name="T15" fmla="*/ 443 h 716"/>
                  <a:gd name="T16" fmla="*/ 610 w 624"/>
                  <a:gd name="T17" fmla="*/ 397 h 716"/>
                  <a:gd name="T18" fmla="*/ 624 w 624"/>
                  <a:gd name="T19" fmla="*/ 362 h 716"/>
                  <a:gd name="T20" fmla="*/ 622 w 624"/>
                  <a:gd name="T21" fmla="*/ 352 h 716"/>
                  <a:gd name="T22" fmla="*/ 615 w 624"/>
                  <a:gd name="T23" fmla="*/ 345 h 716"/>
                  <a:gd name="T24" fmla="*/ 605 w 624"/>
                  <a:gd name="T25" fmla="*/ 343 h 716"/>
                  <a:gd name="T26" fmla="*/ 596 w 624"/>
                  <a:gd name="T27" fmla="*/ 346 h 716"/>
                  <a:gd name="T28" fmla="*/ 590 w 624"/>
                  <a:gd name="T29" fmla="*/ 355 h 716"/>
                  <a:gd name="T30" fmla="*/ 571 w 624"/>
                  <a:gd name="T31" fmla="*/ 398 h 716"/>
                  <a:gd name="T32" fmla="*/ 544 w 624"/>
                  <a:gd name="T33" fmla="*/ 439 h 716"/>
                  <a:gd name="T34" fmla="*/ 519 w 624"/>
                  <a:gd name="T35" fmla="*/ 465 h 716"/>
                  <a:gd name="T36" fmla="*/ 516 w 624"/>
                  <a:gd name="T37" fmla="*/ 475 h 716"/>
                  <a:gd name="T38" fmla="*/ 231 w 624"/>
                  <a:gd name="T39" fmla="*/ 620 h 716"/>
                  <a:gd name="T40" fmla="*/ 227 w 624"/>
                  <a:gd name="T41" fmla="*/ 609 h 716"/>
                  <a:gd name="T42" fmla="*/ 218 w 624"/>
                  <a:gd name="T43" fmla="*/ 603 h 716"/>
                  <a:gd name="T44" fmla="*/ 134 w 624"/>
                  <a:gd name="T45" fmla="*/ 614 h 716"/>
                  <a:gd name="T46" fmla="*/ 112 w 624"/>
                  <a:gd name="T47" fmla="*/ 607 h 716"/>
                  <a:gd name="T48" fmla="*/ 99 w 624"/>
                  <a:gd name="T49" fmla="*/ 590 h 716"/>
                  <a:gd name="T50" fmla="*/ 96 w 624"/>
                  <a:gd name="T51" fmla="*/ 474 h 716"/>
                  <a:gd name="T52" fmla="*/ 93 w 624"/>
                  <a:gd name="T53" fmla="*/ 465 h 716"/>
                  <a:gd name="T54" fmla="*/ 85 w 624"/>
                  <a:gd name="T55" fmla="*/ 458 h 716"/>
                  <a:gd name="T56" fmla="*/ 52 w 624"/>
                  <a:gd name="T57" fmla="*/ 457 h 716"/>
                  <a:gd name="T58" fmla="*/ 38 w 624"/>
                  <a:gd name="T59" fmla="*/ 454 h 716"/>
                  <a:gd name="T60" fmla="*/ 34 w 624"/>
                  <a:gd name="T61" fmla="*/ 444 h 716"/>
                  <a:gd name="T62" fmla="*/ 94 w 624"/>
                  <a:gd name="T63" fmla="*/ 328 h 716"/>
                  <a:gd name="T64" fmla="*/ 95 w 624"/>
                  <a:gd name="T65" fmla="*/ 275 h 716"/>
                  <a:gd name="T66" fmla="*/ 101 w 624"/>
                  <a:gd name="T67" fmla="*/ 221 h 716"/>
                  <a:gd name="T68" fmla="*/ 118 w 624"/>
                  <a:gd name="T69" fmla="*/ 170 h 716"/>
                  <a:gd name="T70" fmla="*/ 145 w 624"/>
                  <a:gd name="T71" fmla="*/ 125 h 716"/>
                  <a:gd name="T72" fmla="*/ 181 w 624"/>
                  <a:gd name="T73" fmla="*/ 85 h 716"/>
                  <a:gd name="T74" fmla="*/ 226 w 624"/>
                  <a:gd name="T75" fmla="*/ 54 h 716"/>
                  <a:gd name="T76" fmla="*/ 268 w 624"/>
                  <a:gd name="T77" fmla="*/ 35 h 716"/>
                  <a:gd name="T78" fmla="*/ 276 w 624"/>
                  <a:gd name="T79" fmla="*/ 29 h 716"/>
                  <a:gd name="T80" fmla="*/ 280 w 624"/>
                  <a:gd name="T81" fmla="*/ 20 h 716"/>
                  <a:gd name="T82" fmla="*/ 277 w 624"/>
                  <a:gd name="T83" fmla="*/ 9 h 716"/>
                  <a:gd name="T84" fmla="*/ 270 w 624"/>
                  <a:gd name="T85" fmla="*/ 2 h 716"/>
                  <a:gd name="T86" fmla="*/ 260 w 624"/>
                  <a:gd name="T87" fmla="*/ 0 h 716"/>
                  <a:gd name="T88" fmla="*/ 228 w 624"/>
                  <a:gd name="T89" fmla="*/ 13 h 716"/>
                  <a:gd name="T90" fmla="*/ 174 w 624"/>
                  <a:gd name="T91" fmla="*/ 46 h 716"/>
                  <a:gd name="T92" fmla="*/ 130 w 624"/>
                  <a:gd name="T93" fmla="*/ 87 h 716"/>
                  <a:gd name="T94" fmla="*/ 96 w 624"/>
                  <a:gd name="T95" fmla="*/ 138 h 716"/>
                  <a:gd name="T96" fmla="*/ 73 w 624"/>
                  <a:gd name="T97" fmla="*/ 193 h 716"/>
                  <a:gd name="T98" fmla="*/ 61 w 624"/>
                  <a:gd name="T99" fmla="*/ 254 h 716"/>
                  <a:gd name="T100" fmla="*/ 8 w 624"/>
                  <a:gd name="T101" fmla="*/ 417 h 716"/>
                  <a:gd name="T102" fmla="*/ 1 w 624"/>
                  <a:gd name="T103" fmla="*/ 438 h 716"/>
                  <a:gd name="T104" fmla="*/ 2 w 624"/>
                  <a:gd name="T105" fmla="*/ 457 h 716"/>
                  <a:gd name="T106" fmla="*/ 10 w 624"/>
                  <a:gd name="T107" fmla="*/ 474 h 716"/>
                  <a:gd name="T108" fmla="*/ 25 w 624"/>
                  <a:gd name="T109" fmla="*/ 485 h 716"/>
                  <a:gd name="T110" fmla="*/ 44 w 624"/>
                  <a:gd name="T111" fmla="*/ 491 h 716"/>
                  <a:gd name="T112" fmla="*/ 60 w 624"/>
                  <a:gd name="T113" fmla="*/ 574 h 716"/>
                  <a:gd name="T114" fmla="*/ 64 w 624"/>
                  <a:gd name="T115" fmla="*/ 596 h 716"/>
                  <a:gd name="T116" fmla="*/ 74 w 624"/>
                  <a:gd name="T117" fmla="*/ 615 h 716"/>
                  <a:gd name="T118" fmla="*/ 88 w 624"/>
                  <a:gd name="T119" fmla="*/ 631 h 716"/>
                  <a:gd name="T120" fmla="*/ 106 w 624"/>
                  <a:gd name="T121" fmla="*/ 642 h 716"/>
                  <a:gd name="T122" fmla="*/ 128 w 624"/>
                  <a:gd name="T123" fmla="*/ 648 h 716"/>
                  <a:gd name="T124" fmla="*/ 137 w 624"/>
                  <a:gd name="T125" fmla="*/ 64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4" h="716">
                    <a:moveTo>
                      <a:pt x="137" y="649"/>
                    </a:moveTo>
                    <a:lnTo>
                      <a:pt x="195" y="639"/>
                    </a:lnTo>
                    <a:lnTo>
                      <a:pt x="195" y="699"/>
                    </a:lnTo>
                    <a:lnTo>
                      <a:pt x="196" y="702"/>
                    </a:lnTo>
                    <a:lnTo>
                      <a:pt x="197" y="705"/>
                    </a:lnTo>
                    <a:lnTo>
                      <a:pt x="198" y="708"/>
                    </a:lnTo>
                    <a:lnTo>
                      <a:pt x="200" y="711"/>
                    </a:lnTo>
                    <a:lnTo>
                      <a:pt x="203" y="713"/>
                    </a:lnTo>
                    <a:lnTo>
                      <a:pt x="206" y="715"/>
                    </a:lnTo>
                    <a:lnTo>
                      <a:pt x="209" y="716"/>
                    </a:lnTo>
                    <a:lnTo>
                      <a:pt x="212" y="716"/>
                    </a:lnTo>
                    <a:lnTo>
                      <a:pt x="533" y="716"/>
                    </a:lnTo>
                    <a:lnTo>
                      <a:pt x="536" y="716"/>
                    </a:lnTo>
                    <a:lnTo>
                      <a:pt x="540" y="715"/>
                    </a:lnTo>
                    <a:lnTo>
                      <a:pt x="543" y="713"/>
                    </a:lnTo>
                    <a:lnTo>
                      <a:pt x="545" y="711"/>
                    </a:lnTo>
                    <a:lnTo>
                      <a:pt x="547" y="708"/>
                    </a:lnTo>
                    <a:lnTo>
                      <a:pt x="549" y="705"/>
                    </a:lnTo>
                    <a:lnTo>
                      <a:pt x="550" y="702"/>
                    </a:lnTo>
                    <a:lnTo>
                      <a:pt x="550" y="699"/>
                    </a:lnTo>
                    <a:lnTo>
                      <a:pt x="550" y="482"/>
                    </a:lnTo>
                    <a:lnTo>
                      <a:pt x="562" y="470"/>
                    </a:lnTo>
                    <a:lnTo>
                      <a:pt x="573" y="457"/>
                    </a:lnTo>
                    <a:lnTo>
                      <a:pt x="584" y="443"/>
                    </a:lnTo>
                    <a:lnTo>
                      <a:pt x="594" y="428"/>
                    </a:lnTo>
                    <a:lnTo>
                      <a:pt x="602" y="413"/>
                    </a:lnTo>
                    <a:lnTo>
                      <a:pt x="610" y="397"/>
                    </a:lnTo>
                    <a:lnTo>
                      <a:pt x="617" y="382"/>
                    </a:lnTo>
                    <a:lnTo>
                      <a:pt x="623" y="365"/>
                    </a:lnTo>
                    <a:lnTo>
                      <a:pt x="624" y="362"/>
                    </a:lnTo>
                    <a:lnTo>
                      <a:pt x="624" y="359"/>
                    </a:lnTo>
                    <a:lnTo>
                      <a:pt x="623" y="355"/>
                    </a:lnTo>
                    <a:lnTo>
                      <a:pt x="622" y="352"/>
                    </a:lnTo>
                    <a:lnTo>
                      <a:pt x="620" y="349"/>
                    </a:lnTo>
                    <a:lnTo>
                      <a:pt x="618" y="347"/>
                    </a:lnTo>
                    <a:lnTo>
                      <a:pt x="615" y="345"/>
                    </a:lnTo>
                    <a:lnTo>
                      <a:pt x="612" y="344"/>
                    </a:lnTo>
                    <a:lnTo>
                      <a:pt x="609" y="343"/>
                    </a:lnTo>
                    <a:lnTo>
                      <a:pt x="605" y="343"/>
                    </a:lnTo>
                    <a:lnTo>
                      <a:pt x="602" y="343"/>
                    </a:lnTo>
                    <a:lnTo>
                      <a:pt x="599" y="345"/>
                    </a:lnTo>
                    <a:lnTo>
                      <a:pt x="596" y="346"/>
                    </a:lnTo>
                    <a:lnTo>
                      <a:pt x="594" y="349"/>
                    </a:lnTo>
                    <a:lnTo>
                      <a:pt x="592" y="351"/>
                    </a:lnTo>
                    <a:lnTo>
                      <a:pt x="590" y="355"/>
                    </a:lnTo>
                    <a:lnTo>
                      <a:pt x="585" y="370"/>
                    </a:lnTo>
                    <a:lnTo>
                      <a:pt x="578" y="384"/>
                    </a:lnTo>
                    <a:lnTo>
                      <a:pt x="571" y="398"/>
                    </a:lnTo>
                    <a:lnTo>
                      <a:pt x="563" y="412"/>
                    </a:lnTo>
                    <a:lnTo>
                      <a:pt x="554" y="425"/>
                    </a:lnTo>
                    <a:lnTo>
                      <a:pt x="544" y="439"/>
                    </a:lnTo>
                    <a:lnTo>
                      <a:pt x="533" y="451"/>
                    </a:lnTo>
                    <a:lnTo>
                      <a:pt x="521" y="462"/>
                    </a:lnTo>
                    <a:lnTo>
                      <a:pt x="519" y="465"/>
                    </a:lnTo>
                    <a:lnTo>
                      <a:pt x="517" y="468"/>
                    </a:lnTo>
                    <a:lnTo>
                      <a:pt x="516" y="471"/>
                    </a:lnTo>
                    <a:lnTo>
                      <a:pt x="516" y="475"/>
                    </a:lnTo>
                    <a:lnTo>
                      <a:pt x="516" y="682"/>
                    </a:lnTo>
                    <a:lnTo>
                      <a:pt x="231" y="682"/>
                    </a:lnTo>
                    <a:lnTo>
                      <a:pt x="231" y="620"/>
                    </a:lnTo>
                    <a:lnTo>
                      <a:pt x="230" y="616"/>
                    </a:lnTo>
                    <a:lnTo>
                      <a:pt x="229" y="612"/>
                    </a:lnTo>
                    <a:lnTo>
                      <a:pt x="227" y="609"/>
                    </a:lnTo>
                    <a:lnTo>
                      <a:pt x="225" y="607"/>
                    </a:lnTo>
                    <a:lnTo>
                      <a:pt x="222" y="604"/>
                    </a:lnTo>
                    <a:lnTo>
                      <a:pt x="218" y="603"/>
                    </a:lnTo>
                    <a:lnTo>
                      <a:pt x="214" y="602"/>
                    </a:lnTo>
                    <a:lnTo>
                      <a:pt x="210" y="603"/>
                    </a:lnTo>
                    <a:lnTo>
                      <a:pt x="134" y="614"/>
                    </a:lnTo>
                    <a:lnTo>
                      <a:pt x="126" y="613"/>
                    </a:lnTo>
                    <a:lnTo>
                      <a:pt x="119" y="611"/>
                    </a:lnTo>
                    <a:lnTo>
                      <a:pt x="112" y="607"/>
                    </a:lnTo>
                    <a:lnTo>
                      <a:pt x="107" y="602"/>
                    </a:lnTo>
                    <a:lnTo>
                      <a:pt x="102" y="596"/>
                    </a:lnTo>
                    <a:lnTo>
                      <a:pt x="99" y="590"/>
                    </a:lnTo>
                    <a:lnTo>
                      <a:pt x="96" y="582"/>
                    </a:lnTo>
                    <a:lnTo>
                      <a:pt x="96" y="575"/>
                    </a:lnTo>
                    <a:lnTo>
                      <a:pt x="96" y="474"/>
                    </a:lnTo>
                    <a:lnTo>
                      <a:pt x="95" y="471"/>
                    </a:lnTo>
                    <a:lnTo>
                      <a:pt x="94" y="468"/>
                    </a:lnTo>
                    <a:lnTo>
                      <a:pt x="93" y="465"/>
                    </a:lnTo>
                    <a:lnTo>
                      <a:pt x="91" y="462"/>
                    </a:lnTo>
                    <a:lnTo>
                      <a:pt x="88" y="460"/>
                    </a:lnTo>
                    <a:lnTo>
                      <a:pt x="85" y="458"/>
                    </a:lnTo>
                    <a:lnTo>
                      <a:pt x="82" y="458"/>
                    </a:lnTo>
                    <a:lnTo>
                      <a:pt x="79" y="457"/>
                    </a:lnTo>
                    <a:lnTo>
                      <a:pt x="52" y="457"/>
                    </a:lnTo>
                    <a:lnTo>
                      <a:pt x="46" y="457"/>
                    </a:lnTo>
                    <a:lnTo>
                      <a:pt x="42" y="456"/>
                    </a:lnTo>
                    <a:lnTo>
                      <a:pt x="38" y="454"/>
                    </a:lnTo>
                    <a:lnTo>
                      <a:pt x="36" y="451"/>
                    </a:lnTo>
                    <a:lnTo>
                      <a:pt x="34" y="448"/>
                    </a:lnTo>
                    <a:lnTo>
                      <a:pt x="34" y="444"/>
                    </a:lnTo>
                    <a:lnTo>
                      <a:pt x="36" y="439"/>
                    </a:lnTo>
                    <a:lnTo>
                      <a:pt x="38" y="433"/>
                    </a:lnTo>
                    <a:lnTo>
                      <a:pt x="94" y="328"/>
                    </a:lnTo>
                    <a:lnTo>
                      <a:pt x="95" y="324"/>
                    </a:lnTo>
                    <a:lnTo>
                      <a:pt x="95" y="320"/>
                    </a:lnTo>
                    <a:lnTo>
                      <a:pt x="95" y="275"/>
                    </a:lnTo>
                    <a:lnTo>
                      <a:pt x="96" y="257"/>
                    </a:lnTo>
                    <a:lnTo>
                      <a:pt x="98" y="239"/>
                    </a:lnTo>
                    <a:lnTo>
                      <a:pt x="101" y="221"/>
                    </a:lnTo>
                    <a:lnTo>
                      <a:pt x="106" y="203"/>
                    </a:lnTo>
                    <a:lnTo>
                      <a:pt x="111" y="186"/>
                    </a:lnTo>
                    <a:lnTo>
                      <a:pt x="118" y="170"/>
                    </a:lnTo>
                    <a:lnTo>
                      <a:pt x="126" y="154"/>
                    </a:lnTo>
                    <a:lnTo>
                      <a:pt x="135" y="139"/>
                    </a:lnTo>
                    <a:lnTo>
                      <a:pt x="145" y="125"/>
                    </a:lnTo>
                    <a:lnTo>
                      <a:pt x="156" y="110"/>
                    </a:lnTo>
                    <a:lnTo>
                      <a:pt x="168" y="97"/>
                    </a:lnTo>
                    <a:lnTo>
                      <a:pt x="181" y="85"/>
                    </a:lnTo>
                    <a:lnTo>
                      <a:pt x="195" y="73"/>
                    </a:lnTo>
                    <a:lnTo>
                      <a:pt x="209" y="63"/>
                    </a:lnTo>
                    <a:lnTo>
                      <a:pt x="226" y="54"/>
                    </a:lnTo>
                    <a:lnTo>
                      <a:pt x="242" y="45"/>
                    </a:lnTo>
                    <a:lnTo>
                      <a:pt x="255" y="40"/>
                    </a:lnTo>
                    <a:lnTo>
                      <a:pt x="268" y="35"/>
                    </a:lnTo>
                    <a:lnTo>
                      <a:pt x="271" y="33"/>
                    </a:lnTo>
                    <a:lnTo>
                      <a:pt x="274" y="31"/>
                    </a:lnTo>
                    <a:lnTo>
                      <a:pt x="276" y="29"/>
                    </a:lnTo>
                    <a:lnTo>
                      <a:pt x="278" y="26"/>
                    </a:lnTo>
                    <a:lnTo>
                      <a:pt x="279" y="23"/>
                    </a:lnTo>
                    <a:lnTo>
                      <a:pt x="280" y="20"/>
                    </a:lnTo>
                    <a:lnTo>
                      <a:pt x="279" y="15"/>
                    </a:lnTo>
                    <a:lnTo>
                      <a:pt x="279" y="12"/>
                    </a:lnTo>
                    <a:lnTo>
                      <a:pt x="277" y="9"/>
                    </a:lnTo>
                    <a:lnTo>
                      <a:pt x="275" y="6"/>
                    </a:lnTo>
                    <a:lnTo>
                      <a:pt x="273" y="4"/>
                    </a:lnTo>
                    <a:lnTo>
                      <a:pt x="270" y="2"/>
                    </a:lnTo>
                    <a:lnTo>
                      <a:pt x="267" y="1"/>
                    </a:lnTo>
                    <a:lnTo>
                      <a:pt x="264" y="0"/>
                    </a:lnTo>
                    <a:lnTo>
                      <a:pt x="260" y="0"/>
                    </a:lnTo>
                    <a:lnTo>
                      <a:pt x="257" y="1"/>
                    </a:lnTo>
                    <a:lnTo>
                      <a:pt x="242" y="7"/>
                    </a:lnTo>
                    <a:lnTo>
                      <a:pt x="228" y="13"/>
                    </a:lnTo>
                    <a:lnTo>
                      <a:pt x="208" y="24"/>
                    </a:lnTo>
                    <a:lnTo>
                      <a:pt x="191" y="34"/>
                    </a:lnTo>
                    <a:lnTo>
                      <a:pt x="174" y="46"/>
                    </a:lnTo>
                    <a:lnTo>
                      <a:pt x="159" y="59"/>
                    </a:lnTo>
                    <a:lnTo>
                      <a:pt x="144" y="73"/>
                    </a:lnTo>
                    <a:lnTo>
                      <a:pt x="130" y="87"/>
                    </a:lnTo>
                    <a:lnTo>
                      <a:pt x="118" y="103"/>
                    </a:lnTo>
                    <a:lnTo>
                      <a:pt x="107" y="120"/>
                    </a:lnTo>
                    <a:lnTo>
                      <a:pt x="96" y="138"/>
                    </a:lnTo>
                    <a:lnTo>
                      <a:pt x="87" y="156"/>
                    </a:lnTo>
                    <a:lnTo>
                      <a:pt x="80" y="174"/>
                    </a:lnTo>
                    <a:lnTo>
                      <a:pt x="73" y="193"/>
                    </a:lnTo>
                    <a:lnTo>
                      <a:pt x="67" y="213"/>
                    </a:lnTo>
                    <a:lnTo>
                      <a:pt x="64" y="234"/>
                    </a:lnTo>
                    <a:lnTo>
                      <a:pt x="61" y="254"/>
                    </a:lnTo>
                    <a:lnTo>
                      <a:pt x="61" y="275"/>
                    </a:lnTo>
                    <a:lnTo>
                      <a:pt x="61" y="315"/>
                    </a:lnTo>
                    <a:lnTo>
                      <a:pt x="8" y="417"/>
                    </a:lnTo>
                    <a:lnTo>
                      <a:pt x="5" y="424"/>
                    </a:lnTo>
                    <a:lnTo>
                      <a:pt x="2" y="431"/>
                    </a:lnTo>
                    <a:lnTo>
                      <a:pt x="1" y="438"/>
                    </a:lnTo>
                    <a:lnTo>
                      <a:pt x="0" y="445"/>
                    </a:lnTo>
                    <a:lnTo>
                      <a:pt x="1" y="451"/>
                    </a:lnTo>
                    <a:lnTo>
                      <a:pt x="2" y="457"/>
                    </a:lnTo>
                    <a:lnTo>
                      <a:pt x="4" y="463"/>
                    </a:lnTo>
                    <a:lnTo>
                      <a:pt x="6" y="469"/>
                    </a:lnTo>
                    <a:lnTo>
                      <a:pt x="10" y="474"/>
                    </a:lnTo>
                    <a:lnTo>
                      <a:pt x="14" y="478"/>
                    </a:lnTo>
                    <a:lnTo>
                      <a:pt x="19" y="482"/>
                    </a:lnTo>
                    <a:lnTo>
                      <a:pt x="25" y="485"/>
                    </a:lnTo>
                    <a:lnTo>
                      <a:pt x="31" y="488"/>
                    </a:lnTo>
                    <a:lnTo>
                      <a:pt x="37" y="490"/>
                    </a:lnTo>
                    <a:lnTo>
                      <a:pt x="44" y="491"/>
                    </a:lnTo>
                    <a:lnTo>
                      <a:pt x="52" y="491"/>
                    </a:lnTo>
                    <a:lnTo>
                      <a:pt x="60" y="491"/>
                    </a:lnTo>
                    <a:lnTo>
                      <a:pt x="60" y="574"/>
                    </a:lnTo>
                    <a:lnTo>
                      <a:pt x="61" y="582"/>
                    </a:lnTo>
                    <a:lnTo>
                      <a:pt x="62" y="589"/>
                    </a:lnTo>
                    <a:lnTo>
                      <a:pt x="64" y="596"/>
                    </a:lnTo>
                    <a:lnTo>
                      <a:pt x="66" y="603"/>
                    </a:lnTo>
                    <a:lnTo>
                      <a:pt x="70" y="609"/>
                    </a:lnTo>
                    <a:lnTo>
                      <a:pt x="74" y="615"/>
                    </a:lnTo>
                    <a:lnTo>
                      <a:pt x="78" y="621"/>
                    </a:lnTo>
                    <a:lnTo>
                      <a:pt x="83" y="626"/>
                    </a:lnTo>
                    <a:lnTo>
                      <a:pt x="88" y="631"/>
                    </a:lnTo>
                    <a:lnTo>
                      <a:pt x="94" y="635"/>
                    </a:lnTo>
                    <a:lnTo>
                      <a:pt x="100" y="639"/>
                    </a:lnTo>
                    <a:lnTo>
                      <a:pt x="106" y="642"/>
                    </a:lnTo>
                    <a:lnTo>
                      <a:pt x="113" y="645"/>
                    </a:lnTo>
                    <a:lnTo>
                      <a:pt x="120" y="646"/>
                    </a:lnTo>
                    <a:lnTo>
                      <a:pt x="128" y="648"/>
                    </a:lnTo>
                    <a:lnTo>
                      <a:pt x="135" y="649"/>
                    </a:lnTo>
                    <a:lnTo>
                      <a:pt x="136" y="649"/>
                    </a:lnTo>
                    <a:lnTo>
                      <a:pt x="137" y="649"/>
                    </a:lnTo>
                    <a:close/>
                  </a:path>
                </a:pathLst>
              </a:custGeom>
              <a:solidFill>
                <a:srgbClr val="6D738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80183FB-562D-45D3-8107-4A67082A51C6}"/>
                  </a:ext>
                </a:extLst>
              </p:cNvPr>
              <p:cNvGrpSpPr/>
              <p:nvPr/>
            </p:nvGrpSpPr>
            <p:grpSpPr>
              <a:xfrm>
                <a:off x="6227116" y="347797"/>
                <a:ext cx="266913" cy="266913"/>
                <a:chOff x="6227116" y="347797"/>
                <a:chExt cx="266913" cy="266913"/>
              </a:xfrm>
              <a:solidFill>
                <a:schemeClr val="accent1"/>
              </a:solidFill>
            </p:grpSpPr>
            <p:sp>
              <p:nvSpPr>
                <p:cNvPr id="48" name="Freeform 261">
                  <a:extLst>
                    <a:ext uri="{FF2B5EF4-FFF2-40B4-BE49-F238E27FC236}">
                      <a16:creationId xmlns:a16="http://schemas.microsoft.com/office/drawing/2014/main" id="{4276BB69-DF33-4EFD-B34F-98F326F09F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27116" y="347797"/>
                  <a:ext cx="266913" cy="266913"/>
                </a:xfrm>
                <a:custGeom>
                  <a:avLst/>
                  <a:gdLst>
                    <a:gd name="T0" fmla="*/ 506 w 509"/>
                    <a:gd name="T1" fmla="*/ 287 h 511"/>
                    <a:gd name="T2" fmla="*/ 498 w 509"/>
                    <a:gd name="T3" fmla="*/ 211 h 511"/>
                    <a:gd name="T4" fmla="*/ 446 w 509"/>
                    <a:gd name="T5" fmla="*/ 176 h 511"/>
                    <a:gd name="T6" fmla="*/ 458 w 509"/>
                    <a:gd name="T7" fmla="*/ 113 h 511"/>
                    <a:gd name="T8" fmla="*/ 411 w 509"/>
                    <a:gd name="T9" fmla="*/ 55 h 511"/>
                    <a:gd name="T10" fmla="*/ 357 w 509"/>
                    <a:gd name="T11" fmla="*/ 75 h 511"/>
                    <a:gd name="T12" fmla="*/ 306 w 509"/>
                    <a:gd name="T13" fmla="*/ 22 h 511"/>
                    <a:gd name="T14" fmla="*/ 237 w 509"/>
                    <a:gd name="T15" fmla="*/ 0 h 511"/>
                    <a:gd name="T16" fmla="*/ 201 w 509"/>
                    <a:gd name="T17" fmla="*/ 29 h 511"/>
                    <a:gd name="T18" fmla="*/ 139 w 509"/>
                    <a:gd name="T19" fmla="*/ 63 h 511"/>
                    <a:gd name="T20" fmla="*/ 92 w 509"/>
                    <a:gd name="T21" fmla="*/ 58 h 511"/>
                    <a:gd name="T22" fmla="*/ 52 w 509"/>
                    <a:gd name="T23" fmla="*/ 120 h 511"/>
                    <a:gd name="T24" fmla="*/ 58 w 509"/>
                    <a:gd name="T25" fmla="*/ 188 h 511"/>
                    <a:gd name="T26" fmla="*/ 6 w 509"/>
                    <a:gd name="T27" fmla="*/ 217 h 511"/>
                    <a:gd name="T28" fmla="*/ 6 w 509"/>
                    <a:gd name="T29" fmla="*/ 293 h 511"/>
                    <a:gd name="T30" fmla="*/ 58 w 509"/>
                    <a:gd name="T31" fmla="*/ 322 h 511"/>
                    <a:gd name="T32" fmla="*/ 52 w 509"/>
                    <a:gd name="T33" fmla="*/ 390 h 511"/>
                    <a:gd name="T34" fmla="*/ 92 w 509"/>
                    <a:gd name="T35" fmla="*/ 452 h 511"/>
                    <a:gd name="T36" fmla="*/ 139 w 509"/>
                    <a:gd name="T37" fmla="*/ 448 h 511"/>
                    <a:gd name="T38" fmla="*/ 201 w 509"/>
                    <a:gd name="T39" fmla="*/ 481 h 511"/>
                    <a:gd name="T40" fmla="*/ 237 w 509"/>
                    <a:gd name="T41" fmla="*/ 511 h 511"/>
                    <a:gd name="T42" fmla="*/ 306 w 509"/>
                    <a:gd name="T43" fmla="*/ 488 h 511"/>
                    <a:gd name="T44" fmla="*/ 357 w 509"/>
                    <a:gd name="T45" fmla="*/ 435 h 511"/>
                    <a:gd name="T46" fmla="*/ 411 w 509"/>
                    <a:gd name="T47" fmla="*/ 456 h 511"/>
                    <a:gd name="T48" fmla="*/ 458 w 509"/>
                    <a:gd name="T49" fmla="*/ 397 h 511"/>
                    <a:gd name="T50" fmla="*/ 446 w 509"/>
                    <a:gd name="T51" fmla="*/ 334 h 511"/>
                    <a:gd name="T52" fmla="*/ 415 w 509"/>
                    <a:gd name="T53" fmla="*/ 321 h 511"/>
                    <a:gd name="T54" fmla="*/ 395 w 509"/>
                    <a:gd name="T55" fmla="*/ 365 h 511"/>
                    <a:gd name="T56" fmla="*/ 398 w 509"/>
                    <a:gd name="T57" fmla="*/ 423 h 511"/>
                    <a:gd name="T58" fmla="*/ 367 w 509"/>
                    <a:gd name="T59" fmla="*/ 398 h 511"/>
                    <a:gd name="T60" fmla="*/ 336 w 509"/>
                    <a:gd name="T61" fmla="*/ 408 h 511"/>
                    <a:gd name="T62" fmla="*/ 279 w 509"/>
                    <a:gd name="T63" fmla="*/ 431 h 511"/>
                    <a:gd name="T64" fmla="*/ 272 w 509"/>
                    <a:gd name="T65" fmla="*/ 476 h 511"/>
                    <a:gd name="T66" fmla="*/ 232 w 509"/>
                    <a:gd name="T67" fmla="*/ 433 h 511"/>
                    <a:gd name="T68" fmla="*/ 188 w 509"/>
                    <a:gd name="T69" fmla="*/ 415 h 511"/>
                    <a:gd name="T70" fmla="*/ 140 w 509"/>
                    <a:gd name="T71" fmla="*/ 399 h 511"/>
                    <a:gd name="T72" fmla="*/ 86 w 509"/>
                    <a:gd name="T73" fmla="*/ 399 h 511"/>
                    <a:gd name="T74" fmla="*/ 114 w 509"/>
                    <a:gd name="T75" fmla="*/ 362 h 511"/>
                    <a:gd name="T76" fmla="*/ 89 w 509"/>
                    <a:gd name="T77" fmla="*/ 305 h 511"/>
                    <a:gd name="T78" fmla="*/ 74 w 509"/>
                    <a:gd name="T79" fmla="*/ 276 h 511"/>
                    <a:gd name="T80" fmla="*/ 35 w 509"/>
                    <a:gd name="T81" fmla="*/ 235 h 511"/>
                    <a:gd name="T82" fmla="*/ 81 w 509"/>
                    <a:gd name="T83" fmla="*/ 229 h 511"/>
                    <a:gd name="T84" fmla="*/ 110 w 509"/>
                    <a:gd name="T85" fmla="*/ 159 h 511"/>
                    <a:gd name="T86" fmla="*/ 110 w 509"/>
                    <a:gd name="T87" fmla="*/ 139 h 511"/>
                    <a:gd name="T88" fmla="*/ 113 w 509"/>
                    <a:gd name="T89" fmla="*/ 86 h 511"/>
                    <a:gd name="T90" fmla="*/ 154 w 509"/>
                    <a:gd name="T91" fmla="*/ 113 h 511"/>
                    <a:gd name="T92" fmla="*/ 224 w 509"/>
                    <a:gd name="T93" fmla="*/ 84 h 511"/>
                    <a:gd name="T94" fmla="*/ 234 w 509"/>
                    <a:gd name="T95" fmla="*/ 68 h 511"/>
                    <a:gd name="T96" fmla="*/ 275 w 509"/>
                    <a:gd name="T97" fmla="*/ 69 h 511"/>
                    <a:gd name="T98" fmla="*/ 286 w 509"/>
                    <a:gd name="T99" fmla="*/ 85 h 511"/>
                    <a:gd name="T100" fmla="*/ 356 w 509"/>
                    <a:gd name="T101" fmla="*/ 113 h 511"/>
                    <a:gd name="T102" fmla="*/ 394 w 509"/>
                    <a:gd name="T103" fmla="*/ 87 h 511"/>
                    <a:gd name="T104" fmla="*/ 423 w 509"/>
                    <a:gd name="T105" fmla="*/ 115 h 511"/>
                    <a:gd name="T106" fmla="*/ 398 w 509"/>
                    <a:gd name="T107" fmla="*/ 159 h 511"/>
                    <a:gd name="T108" fmla="*/ 428 w 509"/>
                    <a:gd name="T109" fmla="*/ 229 h 511"/>
                    <a:gd name="T110" fmla="*/ 474 w 509"/>
                    <a:gd name="T111" fmla="*/ 236 h 511"/>
                    <a:gd name="T112" fmla="*/ 435 w 509"/>
                    <a:gd name="T113" fmla="*/ 276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509" h="511">
                      <a:moveTo>
                        <a:pt x="472" y="310"/>
                      </a:moveTo>
                      <a:lnTo>
                        <a:pt x="479" y="309"/>
                      </a:lnTo>
                      <a:lnTo>
                        <a:pt x="486" y="307"/>
                      </a:lnTo>
                      <a:lnTo>
                        <a:pt x="493" y="303"/>
                      </a:lnTo>
                      <a:lnTo>
                        <a:pt x="498" y="299"/>
                      </a:lnTo>
                      <a:lnTo>
                        <a:pt x="503" y="293"/>
                      </a:lnTo>
                      <a:lnTo>
                        <a:pt x="506" y="287"/>
                      </a:lnTo>
                      <a:lnTo>
                        <a:pt x="508" y="280"/>
                      </a:lnTo>
                      <a:lnTo>
                        <a:pt x="509" y="272"/>
                      </a:lnTo>
                      <a:lnTo>
                        <a:pt x="509" y="238"/>
                      </a:lnTo>
                      <a:lnTo>
                        <a:pt x="508" y="230"/>
                      </a:lnTo>
                      <a:lnTo>
                        <a:pt x="506" y="223"/>
                      </a:lnTo>
                      <a:lnTo>
                        <a:pt x="503" y="217"/>
                      </a:lnTo>
                      <a:lnTo>
                        <a:pt x="498" y="211"/>
                      </a:lnTo>
                      <a:lnTo>
                        <a:pt x="493" y="207"/>
                      </a:lnTo>
                      <a:lnTo>
                        <a:pt x="486" y="203"/>
                      </a:lnTo>
                      <a:lnTo>
                        <a:pt x="479" y="201"/>
                      </a:lnTo>
                      <a:lnTo>
                        <a:pt x="472" y="201"/>
                      </a:lnTo>
                      <a:lnTo>
                        <a:pt x="454" y="201"/>
                      </a:lnTo>
                      <a:lnTo>
                        <a:pt x="451" y="188"/>
                      </a:lnTo>
                      <a:lnTo>
                        <a:pt x="446" y="176"/>
                      </a:lnTo>
                      <a:lnTo>
                        <a:pt x="441" y="164"/>
                      </a:lnTo>
                      <a:lnTo>
                        <a:pt x="434" y="151"/>
                      </a:lnTo>
                      <a:lnTo>
                        <a:pt x="447" y="139"/>
                      </a:lnTo>
                      <a:lnTo>
                        <a:pt x="451" y="133"/>
                      </a:lnTo>
                      <a:lnTo>
                        <a:pt x="455" y="127"/>
                      </a:lnTo>
                      <a:lnTo>
                        <a:pt x="457" y="120"/>
                      </a:lnTo>
                      <a:lnTo>
                        <a:pt x="458" y="113"/>
                      </a:lnTo>
                      <a:lnTo>
                        <a:pt x="457" y="106"/>
                      </a:lnTo>
                      <a:lnTo>
                        <a:pt x="455" y="99"/>
                      </a:lnTo>
                      <a:lnTo>
                        <a:pt x="451" y="92"/>
                      </a:lnTo>
                      <a:lnTo>
                        <a:pt x="447" y="87"/>
                      </a:lnTo>
                      <a:lnTo>
                        <a:pt x="423" y="63"/>
                      </a:lnTo>
                      <a:lnTo>
                        <a:pt x="417" y="58"/>
                      </a:lnTo>
                      <a:lnTo>
                        <a:pt x="411" y="55"/>
                      </a:lnTo>
                      <a:lnTo>
                        <a:pt x="403" y="53"/>
                      </a:lnTo>
                      <a:lnTo>
                        <a:pt x="396" y="52"/>
                      </a:lnTo>
                      <a:lnTo>
                        <a:pt x="388" y="53"/>
                      </a:lnTo>
                      <a:lnTo>
                        <a:pt x="381" y="55"/>
                      </a:lnTo>
                      <a:lnTo>
                        <a:pt x="375" y="58"/>
                      </a:lnTo>
                      <a:lnTo>
                        <a:pt x="369" y="63"/>
                      </a:lnTo>
                      <a:lnTo>
                        <a:pt x="357" y="75"/>
                      </a:lnTo>
                      <a:lnTo>
                        <a:pt x="346" y="69"/>
                      </a:lnTo>
                      <a:lnTo>
                        <a:pt x="334" y="63"/>
                      </a:lnTo>
                      <a:lnTo>
                        <a:pt x="321" y="59"/>
                      </a:lnTo>
                      <a:lnTo>
                        <a:pt x="309" y="55"/>
                      </a:lnTo>
                      <a:lnTo>
                        <a:pt x="309" y="37"/>
                      </a:lnTo>
                      <a:lnTo>
                        <a:pt x="308" y="29"/>
                      </a:lnTo>
                      <a:lnTo>
                        <a:pt x="306" y="22"/>
                      </a:lnTo>
                      <a:lnTo>
                        <a:pt x="303" y="16"/>
                      </a:lnTo>
                      <a:lnTo>
                        <a:pt x="298" y="10"/>
                      </a:lnTo>
                      <a:lnTo>
                        <a:pt x="293" y="6"/>
                      </a:lnTo>
                      <a:lnTo>
                        <a:pt x="286" y="2"/>
                      </a:lnTo>
                      <a:lnTo>
                        <a:pt x="279" y="0"/>
                      </a:lnTo>
                      <a:lnTo>
                        <a:pt x="272" y="0"/>
                      </a:lnTo>
                      <a:lnTo>
                        <a:pt x="237" y="0"/>
                      </a:lnTo>
                      <a:lnTo>
                        <a:pt x="230" y="0"/>
                      </a:lnTo>
                      <a:lnTo>
                        <a:pt x="223" y="2"/>
                      </a:lnTo>
                      <a:lnTo>
                        <a:pt x="216" y="6"/>
                      </a:lnTo>
                      <a:lnTo>
                        <a:pt x="211" y="10"/>
                      </a:lnTo>
                      <a:lnTo>
                        <a:pt x="206" y="16"/>
                      </a:lnTo>
                      <a:lnTo>
                        <a:pt x="203" y="22"/>
                      </a:lnTo>
                      <a:lnTo>
                        <a:pt x="201" y="29"/>
                      </a:lnTo>
                      <a:lnTo>
                        <a:pt x="200" y="37"/>
                      </a:lnTo>
                      <a:lnTo>
                        <a:pt x="200" y="55"/>
                      </a:lnTo>
                      <a:lnTo>
                        <a:pt x="187" y="59"/>
                      </a:lnTo>
                      <a:lnTo>
                        <a:pt x="175" y="64"/>
                      </a:lnTo>
                      <a:lnTo>
                        <a:pt x="163" y="69"/>
                      </a:lnTo>
                      <a:lnTo>
                        <a:pt x="152" y="75"/>
                      </a:lnTo>
                      <a:lnTo>
                        <a:pt x="139" y="63"/>
                      </a:lnTo>
                      <a:lnTo>
                        <a:pt x="134" y="58"/>
                      </a:lnTo>
                      <a:lnTo>
                        <a:pt x="127" y="55"/>
                      </a:lnTo>
                      <a:lnTo>
                        <a:pt x="120" y="53"/>
                      </a:lnTo>
                      <a:lnTo>
                        <a:pt x="113" y="52"/>
                      </a:lnTo>
                      <a:lnTo>
                        <a:pt x="105" y="53"/>
                      </a:lnTo>
                      <a:lnTo>
                        <a:pt x="98" y="55"/>
                      </a:lnTo>
                      <a:lnTo>
                        <a:pt x="92" y="58"/>
                      </a:lnTo>
                      <a:lnTo>
                        <a:pt x="86" y="63"/>
                      </a:lnTo>
                      <a:lnTo>
                        <a:pt x="62" y="87"/>
                      </a:lnTo>
                      <a:lnTo>
                        <a:pt x="57" y="93"/>
                      </a:lnTo>
                      <a:lnTo>
                        <a:pt x="54" y="99"/>
                      </a:lnTo>
                      <a:lnTo>
                        <a:pt x="52" y="106"/>
                      </a:lnTo>
                      <a:lnTo>
                        <a:pt x="51" y="113"/>
                      </a:lnTo>
                      <a:lnTo>
                        <a:pt x="52" y="120"/>
                      </a:lnTo>
                      <a:lnTo>
                        <a:pt x="54" y="127"/>
                      </a:lnTo>
                      <a:lnTo>
                        <a:pt x="57" y="133"/>
                      </a:lnTo>
                      <a:lnTo>
                        <a:pt x="62" y="139"/>
                      </a:lnTo>
                      <a:lnTo>
                        <a:pt x="74" y="152"/>
                      </a:lnTo>
                      <a:lnTo>
                        <a:pt x="68" y="164"/>
                      </a:lnTo>
                      <a:lnTo>
                        <a:pt x="63" y="176"/>
                      </a:lnTo>
                      <a:lnTo>
                        <a:pt x="58" y="188"/>
                      </a:lnTo>
                      <a:lnTo>
                        <a:pt x="54" y="201"/>
                      </a:lnTo>
                      <a:lnTo>
                        <a:pt x="37" y="201"/>
                      </a:lnTo>
                      <a:lnTo>
                        <a:pt x="29" y="201"/>
                      </a:lnTo>
                      <a:lnTo>
                        <a:pt x="22" y="204"/>
                      </a:lnTo>
                      <a:lnTo>
                        <a:pt x="16" y="207"/>
                      </a:lnTo>
                      <a:lnTo>
                        <a:pt x="11" y="212"/>
                      </a:lnTo>
                      <a:lnTo>
                        <a:pt x="6" y="217"/>
                      </a:lnTo>
                      <a:lnTo>
                        <a:pt x="3" y="223"/>
                      </a:lnTo>
                      <a:lnTo>
                        <a:pt x="0" y="230"/>
                      </a:lnTo>
                      <a:lnTo>
                        <a:pt x="0" y="238"/>
                      </a:lnTo>
                      <a:lnTo>
                        <a:pt x="0" y="273"/>
                      </a:lnTo>
                      <a:lnTo>
                        <a:pt x="0" y="280"/>
                      </a:lnTo>
                      <a:lnTo>
                        <a:pt x="3" y="287"/>
                      </a:lnTo>
                      <a:lnTo>
                        <a:pt x="6" y="293"/>
                      </a:lnTo>
                      <a:lnTo>
                        <a:pt x="11" y="299"/>
                      </a:lnTo>
                      <a:lnTo>
                        <a:pt x="16" y="303"/>
                      </a:lnTo>
                      <a:lnTo>
                        <a:pt x="22" y="307"/>
                      </a:lnTo>
                      <a:lnTo>
                        <a:pt x="29" y="309"/>
                      </a:lnTo>
                      <a:lnTo>
                        <a:pt x="37" y="310"/>
                      </a:lnTo>
                      <a:lnTo>
                        <a:pt x="54" y="310"/>
                      </a:lnTo>
                      <a:lnTo>
                        <a:pt x="58" y="322"/>
                      </a:lnTo>
                      <a:lnTo>
                        <a:pt x="63" y="334"/>
                      </a:lnTo>
                      <a:lnTo>
                        <a:pt x="68" y="346"/>
                      </a:lnTo>
                      <a:lnTo>
                        <a:pt x="74" y="358"/>
                      </a:lnTo>
                      <a:lnTo>
                        <a:pt x="62" y="371"/>
                      </a:lnTo>
                      <a:lnTo>
                        <a:pt x="57" y="377"/>
                      </a:lnTo>
                      <a:lnTo>
                        <a:pt x="54" y="383"/>
                      </a:lnTo>
                      <a:lnTo>
                        <a:pt x="52" y="390"/>
                      </a:lnTo>
                      <a:lnTo>
                        <a:pt x="51" y="397"/>
                      </a:lnTo>
                      <a:lnTo>
                        <a:pt x="52" y="405"/>
                      </a:lnTo>
                      <a:lnTo>
                        <a:pt x="54" y="411"/>
                      </a:lnTo>
                      <a:lnTo>
                        <a:pt x="57" y="418"/>
                      </a:lnTo>
                      <a:lnTo>
                        <a:pt x="62" y="424"/>
                      </a:lnTo>
                      <a:lnTo>
                        <a:pt x="86" y="448"/>
                      </a:lnTo>
                      <a:lnTo>
                        <a:pt x="92" y="452"/>
                      </a:lnTo>
                      <a:lnTo>
                        <a:pt x="98" y="456"/>
                      </a:lnTo>
                      <a:lnTo>
                        <a:pt x="105" y="458"/>
                      </a:lnTo>
                      <a:lnTo>
                        <a:pt x="113" y="458"/>
                      </a:lnTo>
                      <a:lnTo>
                        <a:pt x="120" y="458"/>
                      </a:lnTo>
                      <a:lnTo>
                        <a:pt x="127" y="456"/>
                      </a:lnTo>
                      <a:lnTo>
                        <a:pt x="134" y="452"/>
                      </a:lnTo>
                      <a:lnTo>
                        <a:pt x="139" y="448"/>
                      </a:lnTo>
                      <a:lnTo>
                        <a:pt x="152" y="435"/>
                      </a:lnTo>
                      <a:lnTo>
                        <a:pt x="163" y="441"/>
                      </a:lnTo>
                      <a:lnTo>
                        <a:pt x="175" y="447"/>
                      </a:lnTo>
                      <a:lnTo>
                        <a:pt x="187" y="451"/>
                      </a:lnTo>
                      <a:lnTo>
                        <a:pt x="200" y="455"/>
                      </a:lnTo>
                      <a:lnTo>
                        <a:pt x="200" y="474"/>
                      </a:lnTo>
                      <a:lnTo>
                        <a:pt x="201" y="481"/>
                      </a:lnTo>
                      <a:lnTo>
                        <a:pt x="203" y="488"/>
                      </a:lnTo>
                      <a:lnTo>
                        <a:pt x="206" y="495"/>
                      </a:lnTo>
                      <a:lnTo>
                        <a:pt x="211" y="500"/>
                      </a:lnTo>
                      <a:lnTo>
                        <a:pt x="216" y="505"/>
                      </a:lnTo>
                      <a:lnTo>
                        <a:pt x="223" y="508"/>
                      </a:lnTo>
                      <a:lnTo>
                        <a:pt x="230" y="510"/>
                      </a:lnTo>
                      <a:lnTo>
                        <a:pt x="237" y="511"/>
                      </a:lnTo>
                      <a:lnTo>
                        <a:pt x="272" y="511"/>
                      </a:lnTo>
                      <a:lnTo>
                        <a:pt x="279" y="510"/>
                      </a:lnTo>
                      <a:lnTo>
                        <a:pt x="286" y="508"/>
                      </a:lnTo>
                      <a:lnTo>
                        <a:pt x="293" y="505"/>
                      </a:lnTo>
                      <a:lnTo>
                        <a:pt x="298" y="500"/>
                      </a:lnTo>
                      <a:lnTo>
                        <a:pt x="303" y="495"/>
                      </a:lnTo>
                      <a:lnTo>
                        <a:pt x="306" y="488"/>
                      </a:lnTo>
                      <a:lnTo>
                        <a:pt x="308" y="481"/>
                      </a:lnTo>
                      <a:lnTo>
                        <a:pt x="309" y="474"/>
                      </a:lnTo>
                      <a:lnTo>
                        <a:pt x="309" y="455"/>
                      </a:lnTo>
                      <a:lnTo>
                        <a:pt x="321" y="452"/>
                      </a:lnTo>
                      <a:lnTo>
                        <a:pt x="334" y="447"/>
                      </a:lnTo>
                      <a:lnTo>
                        <a:pt x="346" y="441"/>
                      </a:lnTo>
                      <a:lnTo>
                        <a:pt x="357" y="435"/>
                      </a:lnTo>
                      <a:lnTo>
                        <a:pt x="369" y="448"/>
                      </a:lnTo>
                      <a:lnTo>
                        <a:pt x="375" y="452"/>
                      </a:lnTo>
                      <a:lnTo>
                        <a:pt x="381" y="456"/>
                      </a:lnTo>
                      <a:lnTo>
                        <a:pt x="388" y="458"/>
                      </a:lnTo>
                      <a:lnTo>
                        <a:pt x="396" y="458"/>
                      </a:lnTo>
                      <a:lnTo>
                        <a:pt x="403" y="458"/>
                      </a:lnTo>
                      <a:lnTo>
                        <a:pt x="411" y="456"/>
                      </a:lnTo>
                      <a:lnTo>
                        <a:pt x="417" y="452"/>
                      </a:lnTo>
                      <a:lnTo>
                        <a:pt x="423" y="448"/>
                      </a:lnTo>
                      <a:lnTo>
                        <a:pt x="447" y="424"/>
                      </a:lnTo>
                      <a:lnTo>
                        <a:pt x="451" y="418"/>
                      </a:lnTo>
                      <a:lnTo>
                        <a:pt x="455" y="411"/>
                      </a:lnTo>
                      <a:lnTo>
                        <a:pt x="457" y="405"/>
                      </a:lnTo>
                      <a:lnTo>
                        <a:pt x="458" y="397"/>
                      </a:lnTo>
                      <a:lnTo>
                        <a:pt x="457" y="390"/>
                      </a:lnTo>
                      <a:lnTo>
                        <a:pt x="455" y="383"/>
                      </a:lnTo>
                      <a:lnTo>
                        <a:pt x="451" y="377"/>
                      </a:lnTo>
                      <a:lnTo>
                        <a:pt x="447" y="371"/>
                      </a:lnTo>
                      <a:lnTo>
                        <a:pt x="434" y="358"/>
                      </a:lnTo>
                      <a:lnTo>
                        <a:pt x="441" y="346"/>
                      </a:lnTo>
                      <a:lnTo>
                        <a:pt x="446" y="334"/>
                      </a:lnTo>
                      <a:lnTo>
                        <a:pt x="451" y="322"/>
                      </a:lnTo>
                      <a:lnTo>
                        <a:pt x="454" y="310"/>
                      </a:lnTo>
                      <a:lnTo>
                        <a:pt x="472" y="310"/>
                      </a:lnTo>
                      <a:lnTo>
                        <a:pt x="472" y="310"/>
                      </a:lnTo>
                      <a:close/>
                      <a:moveTo>
                        <a:pt x="424" y="289"/>
                      </a:moveTo>
                      <a:lnTo>
                        <a:pt x="420" y="305"/>
                      </a:lnTo>
                      <a:lnTo>
                        <a:pt x="415" y="321"/>
                      </a:lnTo>
                      <a:lnTo>
                        <a:pt x="407" y="336"/>
                      </a:lnTo>
                      <a:lnTo>
                        <a:pt x="398" y="351"/>
                      </a:lnTo>
                      <a:lnTo>
                        <a:pt x="396" y="353"/>
                      </a:lnTo>
                      <a:lnTo>
                        <a:pt x="395" y="356"/>
                      </a:lnTo>
                      <a:lnTo>
                        <a:pt x="395" y="359"/>
                      </a:lnTo>
                      <a:lnTo>
                        <a:pt x="395" y="362"/>
                      </a:lnTo>
                      <a:lnTo>
                        <a:pt x="395" y="365"/>
                      </a:lnTo>
                      <a:lnTo>
                        <a:pt x="396" y="369"/>
                      </a:lnTo>
                      <a:lnTo>
                        <a:pt x="398" y="371"/>
                      </a:lnTo>
                      <a:lnTo>
                        <a:pt x="400" y="373"/>
                      </a:lnTo>
                      <a:lnTo>
                        <a:pt x="423" y="395"/>
                      </a:lnTo>
                      <a:lnTo>
                        <a:pt x="424" y="397"/>
                      </a:lnTo>
                      <a:lnTo>
                        <a:pt x="423" y="399"/>
                      </a:lnTo>
                      <a:lnTo>
                        <a:pt x="398" y="423"/>
                      </a:lnTo>
                      <a:lnTo>
                        <a:pt x="397" y="424"/>
                      </a:lnTo>
                      <a:lnTo>
                        <a:pt x="396" y="424"/>
                      </a:lnTo>
                      <a:lnTo>
                        <a:pt x="395" y="424"/>
                      </a:lnTo>
                      <a:lnTo>
                        <a:pt x="394" y="423"/>
                      </a:lnTo>
                      <a:lnTo>
                        <a:pt x="372" y="401"/>
                      </a:lnTo>
                      <a:lnTo>
                        <a:pt x="369" y="399"/>
                      </a:lnTo>
                      <a:lnTo>
                        <a:pt x="367" y="398"/>
                      </a:lnTo>
                      <a:lnTo>
                        <a:pt x="364" y="397"/>
                      </a:lnTo>
                      <a:lnTo>
                        <a:pt x="361" y="396"/>
                      </a:lnTo>
                      <a:lnTo>
                        <a:pt x="358" y="396"/>
                      </a:lnTo>
                      <a:lnTo>
                        <a:pt x="356" y="397"/>
                      </a:lnTo>
                      <a:lnTo>
                        <a:pt x="353" y="398"/>
                      </a:lnTo>
                      <a:lnTo>
                        <a:pt x="350" y="399"/>
                      </a:lnTo>
                      <a:lnTo>
                        <a:pt x="336" y="408"/>
                      </a:lnTo>
                      <a:lnTo>
                        <a:pt x="321" y="415"/>
                      </a:lnTo>
                      <a:lnTo>
                        <a:pt x="305" y="421"/>
                      </a:lnTo>
                      <a:lnTo>
                        <a:pt x="289" y="425"/>
                      </a:lnTo>
                      <a:lnTo>
                        <a:pt x="286" y="426"/>
                      </a:lnTo>
                      <a:lnTo>
                        <a:pt x="283" y="427"/>
                      </a:lnTo>
                      <a:lnTo>
                        <a:pt x="281" y="429"/>
                      </a:lnTo>
                      <a:lnTo>
                        <a:pt x="279" y="431"/>
                      </a:lnTo>
                      <a:lnTo>
                        <a:pt x="277" y="433"/>
                      </a:lnTo>
                      <a:lnTo>
                        <a:pt x="276" y="436"/>
                      </a:lnTo>
                      <a:lnTo>
                        <a:pt x="275" y="438"/>
                      </a:lnTo>
                      <a:lnTo>
                        <a:pt x="275" y="441"/>
                      </a:lnTo>
                      <a:lnTo>
                        <a:pt x="275" y="473"/>
                      </a:lnTo>
                      <a:lnTo>
                        <a:pt x="274" y="475"/>
                      </a:lnTo>
                      <a:lnTo>
                        <a:pt x="272" y="476"/>
                      </a:lnTo>
                      <a:lnTo>
                        <a:pt x="237" y="476"/>
                      </a:lnTo>
                      <a:lnTo>
                        <a:pt x="235" y="475"/>
                      </a:lnTo>
                      <a:lnTo>
                        <a:pt x="234" y="473"/>
                      </a:lnTo>
                      <a:lnTo>
                        <a:pt x="234" y="441"/>
                      </a:lnTo>
                      <a:lnTo>
                        <a:pt x="234" y="438"/>
                      </a:lnTo>
                      <a:lnTo>
                        <a:pt x="233" y="436"/>
                      </a:lnTo>
                      <a:lnTo>
                        <a:pt x="232" y="433"/>
                      </a:lnTo>
                      <a:lnTo>
                        <a:pt x="230" y="431"/>
                      </a:lnTo>
                      <a:lnTo>
                        <a:pt x="228" y="429"/>
                      </a:lnTo>
                      <a:lnTo>
                        <a:pt x="226" y="427"/>
                      </a:lnTo>
                      <a:lnTo>
                        <a:pt x="223" y="426"/>
                      </a:lnTo>
                      <a:lnTo>
                        <a:pt x="220" y="425"/>
                      </a:lnTo>
                      <a:lnTo>
                        <a:pt x="204" y="421"/>
                      </a:lnTo>
                      <a:lnTo>
                        <a:pt x="188" y="415"/>
                      </a:lnTo>
                      <a:lnTo>
                        <a:pt x="173" y="408"/>
                      </a:lnTo>
                      <a:lnTo>
                        <a:pt x="159" y="399"/>
                      </a:lnTo>
                      <a:lnTo>
                        <a:pt x="154" y="397"/>
                      </a:lnTo>
                      <a:lnTo>
                        <a:pt x="149" y="396"/>
                      </a:lnTo>
                      <a:lnTo>
                        <a:pt x="146" y="397"/>
                      </a:lnTo>
                      <a:lnTo>
                        <a:pt x="143" y="397"/>
                      </a:lnTo>
                      <a:lnTo>
                        <a:pt x="140" y="399"/>
                      </a:lnTo>
                      <a:lnTo>
                        <a:pt x="137" y="401"/>
                      </a:lnTo>
                      <a:lnTo>
                        <a:pt x="115" y="423"/>
                      </a:lnTo>
                      <a:lnTo>
                        <a:pt x="114" y="424"/>
                      </a:lnTo>
                      <a:lnTo>
                        <a:pt x="113" y="424"/>
                      </a:lnTo>
                      <a:lnTo>
                        <a:pt x="112" y="424"/>
                      </a:lnTo>
                      <a:lnTo>
                        <a:pt x="110" y="423"/>
                      </a:lnTo>
                      <a:lnTo>
                        <a:pt x="86" y="399"/>
                      </a:lnTo>
                      <a:lnTo>
                        <a:pt x="86" y="397"/>
                      </a:lnTo>
                      <a:lnTo>
                        <a:pt x="86" y="395"/>
                      </a:lnTo>
                      <a:lnTo>
                        <a:pt x="108" y="373"/>
                      </a:lnTo>
                      <a:lnTo>
                        <a:pt x="110" y="371"/>
                      </a:lnTo>
                      <a:lnTo>
                        <a:pt x="113" y="368"/>
                      </a:lnTo>
                      <a:lnTo>
                        <a:pt x="114" y="365"/>
                      </a:lnTo>
                      <a:lnTo>
                        <a:pt x="114" y="362"/>
                      </a:lnTo>
                      <a:lnTo>
                        <a:pt x="114" y="359"/>
                      </a:lnTo>
                      <a:lnTo>
                        <a:pt x="114" y="356"/>
                      </a:lnTo>
                      <a:lnTo>
                        <a:pt x="113" y="353"/>
                      </a:lnTo>
                      <a:lnTo>
                        <a:pt x="110" y="351"/>
                      </a:lnTo>
                      <a:lnTo>
                        <a:pt x="102" y="336"/>
                      </a:lnTo>
                      <a:lnTo>
                        <a:pt x="95" y="321"/>
                      </a:lnTo>
                      <a:lnTo>
                        <a:pt x="89" y="305"/>
                      </a:lnTo>
                      <a:lnTo>
                        <a:pt x="85" y="289"/>
                      </a:lnTo>
                      <a:lnTo>
                        <a:pt x="84" y="286"/>
                      </a:lnTo>
                      <a:lnTo>
                        <a:pt x="83" y="283"/>
                      </a:lnTo>
                      <a:lnTo>
                        <a:pt x="81" y="281"/>
                      </a:lnTo>
                      <a:lnTo>
                        <a:pt x="79" y="279"/>
                      </a:lnTo>
                      <a:lnTo>
                        <a:pt x="77" y="277"/>
                      </a:lnTo>
                      <a:lnTo>
                        <a:pt x="74" y="276"/>
                      </a:lnTo>
                      <a:lnTo>
                        <a:pt x="71" y="275"/>
                      </a:lnTo>
                      <a:lnTo>
                        <a:pt x="68" y="275"/>
                      </a:lnTo>
                      <a:lnTo>
                        <a:pt x="37" y="275"/>
                      </a:lnTo>
                      <a:lnTo>
                        <a:pt x="35" y="274"/>
                      </a:lnTo>
                      <a:lnTo>
                        <a:pt x="34" y="272"/>
                      </a:lnTo>
                      <a:lnTo>
                        <a:pt x="34" y="238"/>
                      </a:lnTo>
                      <a:lnTo>
                        <a:pt x="35" y="235"/>
                      </a:lnTo>
                      <a:lnTo>
                        <a:pt x="37" y="235"/>
                      </a:lnTo>
                      <a:lnTo>
                        <a:pt x="68" y="235"/>
                      </a:lnTo>
                      <a:lnTo>
                        <a:pt x="71" y="234"/>
                      </a:lnTo>
                      <a:lnTo>
                        <a:pt x="74" y="234"/>
                      </a:lnTo>
                      <a:lnTo>
                        <a:pt x="77" y="232"/>
                      </a:lnTo>
                      <a:lnTo>
                        <a:pt x="79" y="231"/>
                      </a:lnTo>
                      <a:lnTo>
                        <a:pt x="81" y="229"/>
                      </a:lnTo>
                      <a:lnTo>
                        <a:pt x="83" y="226"/>
                      </a:lnTo>
                      <a:lnTo>
                        <a:pt x="84" y="224"/>
                      </a:lnTo>
                      <a:lnTo>
                        <a:pt x="85" y="221"/>
                      </a:lnTo>
                      <a:lnTo>
                        <a:pt x="89" y="204"/>
                      </a:lnTo>
                      <a:lnTo>
                        <a:pt x="95" y="189"/>
                      </a:lnTo>
                      <a:lnTo>
                        <a:pt x="102" y="174"/>
                      </a:lnTo>
                      <a:lnTo>
                        <a:pt x="110" y="159"/>
                      </a:lnTo>
                      <a:lnTo>
                        <a:pt x="113" y="155"/>
                      </a:lnTo>
                      <a:lnTo>
                        <a:pt x="114" y="153"/>
                      </a:lnTo>
                      <a:lnTo>
                        <a:pt x="114" y="150"/>
                      </a:lnTo>
                      <a:lnTo>
                        <a:pt x="114" y="147"/>
                      </a:lnTo>
                      <a:lnTo>
                        <a:pt x="114" y="144"/>
                      </a:lnTo>
                      <a:lnTo>
                        <a:pt x="113" y="141"/>
                      </a:lnTo>
                      <a:lnTo>
                        <a:pt x="110" y="139"/>
                      </a:lnTo>
                      <a:lnTo>
                        <a:pt x="108" y="136"/>
                      </a:lnTo>
                      <a:lnTo>
                        <a:pt x="86" y="115"/>
                      </a:lnTo>
                      <a:lnTo>
                        <a:pt x="86" y="112"/>
                      </a:lnTo>
                      <a:lnTo>
                        <a:pt x="86" y="110"/>
                      </a:lnTo>
                      <a:lnTo>
                        <a:pt x="110" y="87"/>
                      </a:lnTo>
                      <a:lnTo>
                        <a:pt x="112" y="86"/>
                      </a:lnTo>
                      <a:lnTo>
                        <a:pt x="113" y="86"/>
                      </a:lnTo>
                      <a:lnTo>
                        <a:pt x="114" y="86"/>
                      </a:lnTo>
                      <a:lnTo>
                        <a:pt x="115" y="87"/>
                      </a:lnTo>
                      <a:lnTo>
                        <a:pt x="137" y="108"/>
                      </a:lnTo>
                      <a:lnTo>
                        <a:pt x="142" y="112"/>
                      </a:lnTo>
                      <a:lnTo>
                        <a:pt x="148" y="113"/>
                      </a:lnTo>
                      <a:lnTo>
                        <a:pt x="151" y="113"/>
                      </a:lnTo>
                      <a:lnTo>
                        <a:pt x="154" y="113"/>
                      </a:lnTo>
                      <a:lnTo>
                        <a:pt x="156" y="112"/>
                      </a:lnTo>
                      <a:lnTo>
                        <a:pt x="159" y="111"/>
                      </a:lnTo>
                      <a:lnTo>
                        <a:pt x="173" y="102"/>
                      </a:lnTo>
                      <a:lnTo>
                        <a:pt x="189" y="95"/>
                      </a:lnTo>
                      <a:lnTo>
                        <a:pt x="204" y="89"/>
                      </a:lnTo>
                      <a:lnTo>
                        <a:pt x="221" y="85"/>
                      </a:lnTo>
                      <a:lnTo>
                        <a:pt x="224" y="84"/>
                      </a:lnTo>
                      <a:lnTo>
                        <a:pt x="226" y="83"/>
                      </a:lnTo>
                      <a:lnTo>
                        <a:pt x="229" y="81"/>
                      </a:lnTo>
                      <a:lnTo>
                        <a:pt x="231" y="79"/>
                      </a:lnTo>
                      <a:lnTo>
                        <a:pt x="232" y="77"/>
                      </a:lnTo>
                      <a:lnTo>
                        <a:pt x="233" y="74"/>
                      </a:lnTo>
                      <a:lnTo>
                        <a:pt x="234" y="71"/>
                      </a:lnTo>
                      <a:lnTo>
                        <a:pt x="234" y="68"/>
                      </a:lnTo>
                      <a:lnTo>
                        <a:pt x="234" y="37"/>
                      </a:lnTo>
                      <a:lnTo>
                        <a:pt x="235" y="35"/>
                      </a:lnTo>
                      <a:lnTo>
                        <a:pt x="237" y="34"/>
                      </a:lnTo>
                      <a:lnTo>
                        <a:pt x="272" y="34"/>
                      </a:lnTo>
                      <a:lnTo>
                        <a:pt x="274" y="35"/>
                      </a:lnTo>
                      <a:lnTo>
                        <a:pt x="275" y="37"/>
                      </a:lnTo>
                      <a:lnTo>
                        <a:pt x="275" y="69"/>
                      </a:lnTo>
                      <a:lnTo>
                        <a:pt x="275" y="72"/>
                      </a:lnTo>
                      <a:lnTo>
                        <a:pt x="276" y="74"/>
                      </a:lnTo>
                      <a:lnTo>
                        <a:pt x="277" y="77"/>
                      </a:lnTo>
                      <a:lnTo>
                        <a:pt x="279" y="79"/>
                      </a:lnTo>
                      <a:lnTo>
                        <a:pt x="281" y="82"/>
                      </a:lnTo>
                      <a:lnTo>
                        <a:pt x="283" y="83"/>
                      </a:lnTo>
                      <a:lnTo>
                        <a:pt x="286" y="85"/>
                      </a:lnTo>
                      <a:lnTo>
                        <a:pt x="289" y="85"/>
                      </a:lnTo>
                      <a:lnTo>
                        <a:pt x="305" y="89"/>
                      </a:lnTo>
                      <a:lnTo>
                        <a:pt x="321" y="95"/>
                      </a:lnTo>
                      <a:lnTo>
                        <a:pt x="336" y="102"/>
                      </a:lnTo>
                      <a:lnTo>
                        <a:pt x="351" y="111"/>
                      </a:lnTo>
                      <a:lnTo>
                        <a:pt x="353" y="112"/>
                      </a:lnTo>
                      <a:lnTo>
                        <a:pt x="356" y="113"/>
                      </a:lnTo>
                      <a:lnTo>
                        <a:pt x="359" y="114"/>
                      </a:lnTo>
                      <a:lnTo>
                        <a:pt x="362" y="114"/>
                      </a:lnTo>
                      <a:lnTo>
                        <a:pt x="365" y="113"/>
                      </a:lnTo>
                      <a:lnTo>
                        <a:pt x="367" y="112"/>
                      </a:lnTo>
                      <a:lnTo>
                        <a:pt x="370" y="111"/>
                      </a:lnTo>
                      <a:lnTo>
                        <a:pt x="372" y="109"/>
                      </a:lnTo>
                      <a:lnTo>
                        <a:pt x="394" y="87"/>
                      </a:lnTo>
                      <a:lnTo>
                        <a:pt x="395" y="86"/>
                      </a:lnTo>
                      <a:lnTo>
                        <a:pt x="396" y="86"/>
                      </a:lnTo>
                      <a:lnTo>
                        <a:pt x="397" y="86"/>
                      </a:lnTo>
                      <a:lnTo>
                        <a:pt x="398" y="87"/>
                      </a:lnTo>
                      <a:lnTo>
                        <a:pt x="423" y="111"/>
                      </a:lnTo>
                      <a:lnTo>
                        <a:pt x="424" y="113"/>
                      </a:lnTo>
                      <a:lnTo>
                        <a:pt x="423" y="115"/>
                      </a:lnTo>
                      <a:lnTo>
                        <a:pt x="400" y="137"/>
                      </a:lnTo>
                      <a:lnTo>
                        <a:pt x="396" y="142"/>
                      </a:lnTo>
                      <a:lnTo>
                        <a:pt x="395" y="147"/>
                      </a:lnTo>
                      <a:lnTo>
                        <a:pt x="395" y="150"/>
                      </a:lnTo>
                      <a:lnTo>
                        <a:pt x="395" y="153"/>
                      </a:lnTo>
                      <a:lnTo>
                        <a:pt x="396" y="157"/>
                      </a:lnTo>
                      <a:lnTo>
                        <a:pt x="398" y="159"/>
                      </a:lnTo>
                      <a:lnTo>
                        <a:pt x="407" y="174"/>
                      </a:lnTo>
                      <a:lnTo>
                        <a:pt x="415" y="189"/>
                      </a:lnTo>
                      <a:lnTo>
                        <a:pt x="420" y="205"/>
                      </a:lnTo>
                      <a:lnTo>
                        <a:pt x="424" y="221"/>
                      </a:lnTo>
                      <a:lnTo>
                        <a:pt x="425" y="224"/>
                      </a:lnTo>
                      <a:lnTo>
                        <a:pt x="426" y="227"/>
                      </a:lnTo>
                      <a:lnTo>
                        <a:pt x="428" y="229"/>
                      </a:lnTo>
                      <a:lnTo>
                        <a:pt x="430" y="231"/>
                      </a:lnTo>
                      <a:lnTo>
                        <a:pt x="433" y="233"/>
                      </a:lnTo>
                      <a:lnTo>
                        <a:pt x="435" y="234"/>
                      </a:lnTo>
                      <a:lnTo>
                        <a:pt x="438" y="235"/>
                      </a:lnTo>
                      <a:lnTo>
                        <a:pt x="441" y="235"/>
                      </a:lnTo>
                      <a:lnTo>
                        <a:pt x="472" y="235"/>
                      </a:lnTo>
                      <a:lnTo>
                        <a:pt x="474" y="236"/>
                      </a:lnTo>
                      <a:lnTo>
                        <a:pt x="475" y="238"/>
                      </a:lnTo>
                      <a:lnTo>
                        <a:pt x="475" y="273"/>
                      </a:lnTo>
                      <a:lnTo>
                        <a:pt x="474" y="275"/>
                      </a:lnTo>
                      <a:lnTo>
                        <a:pt x="472" y="275"/>
                      </a:lnTo>
                      <a:lnTo>
                        <a:pt x="441" y="275"/>
                      </a:lnTo>
                      <a:lnTo>
                        <a:pt x="438" y="276"/>
                      </a:lnTo>
                      <a:lnTo>
                        <a:pt x="435" y="276"/>
                      </a:lnTo>
                      <a:lnTo>
                        <a:pt x="433" y="278"/>
                      </a:lnTo>
                      <a:lnTo>
                        <a:pt x="430" y="279"/>
                      </a:lnTo>
                      <a:lnTo>
                        <a:pt x="428" y="281"/>
                      </a:lnTo>
                      <a:lnTo>
                        <a:pt x="426" y="284"/>
                      </a:lnTo>
                      <a:lnTo>
                        <a:pt x="425" y="286"/>
                      </a:lnTo>
                      <a:lnTo>
                        <a:pt x="424" y="2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9" name="Freeform 262">
                  <a:extLst>
                    <a:ext uri="{FF2B5EF4-FFF2-40B4-BE49-F238E27FC236}">
                      <a16:creationId xmlns:a16="http://schemas.microsoft.com/office/drawing/2014/main" id="{EDB8BA2C-5BD6-4689-9817-539E858CE7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06722" y="422720"/>
                  <a:ext cx="112384" cy="112384"/>
                </a:xfrm>
                <a:custGeom>
                  <a:avLst/>
                  <a:gdLst>
                    <a:gd name="T0" fmla="*/ 86 w 217"/>
                    <a:gd name="T1" fmla="*/ 2 h 217"/>
                    <a:gd name="T2" fmla="*/ 57 w 217"/>
                    <a:gd name="T3" fmla="*/ 14 h 217"/>
                    <a:gd name="T4" fmla="*/ 32 w 217"/>
                    <a:gd name="T5" fmla="*/ 32 h 217"/>
                    <a:gd name="T6" fmla="*/ 13 w 217"/>
                    <a:gd name="T7" fmla="*/ 57 h 217"/>
                    <a:gd name="T8" fmla="*/ 2 w 217"/>
                    <a:gd name="T9" fmla="*/ 87 h 217"/>
                    <a:gd name="T10" fmla="*/ 1 w 217"/>
                    <a:gd name="T11" fmla="*/ 120 h 217"/>
                    <a:gd name="T12" fmla="*/ 9 w 217"/>
                    <a:gd name="T13" fmla="*/ 151 h 217"/>
                    <a:gd name="T14" fmla="*/ 25 w 217"/>
                    <a:gd name="T15" fmla="*/ 178 h 217"/>
                    <a:gd name="T16" fmla="*/ 48 w 217"/>
                    <a:gd name="T17" fmla="*/ 199 h 217"/>
                    <a:gd name="T18" fmla="*/ 76 w 217"/>
                    <a:gd name="T19" fmla="*/ 212 h 217"/>
                    <a:gd name="T20" fmla="*/ 108 w 217"/>
                    <a:gd name="T21" fmla="*/ 217 h 217"/>
                    <a:gd name="T22" fmla="*/ 141 w 217"/>
                    <a:gd name="T23" fmla="*/ 212 h 217"/>
                    <a:gd name="T24" fmla="*/ 169 w 217"/>
                    <a:gd name="T25" fmla="*/ 199 h 217"/>
                    <a:gd name="T26" fmla="*/ 192 w 217"/>
                    <a:gd name="T27" fmla="*/ 178 h 217"/>
                    <a:gd name="T28" fmla="*/ 208 w 217"/>
                    <a:gd name="T29" fmla="*/ 151 h 217"/>
                    <a:gd name="T30" fmla="*/ 216 w 217"/>
                    <a:gd name="T31" fmla="*/ 120 h 217"/>
                    <a:gd name="T32" fmla="*/ 215 w 217"/>
                    <a:gd name="T33" fmla="*/ 87 h 217"/>
                    <a:gd name="T34" fmla="*/ 204 w 217"/>
                    <a:gd name="T35" fmla="*/ 57 h 217"/>
                    <a:gd name="T36" fmla="*/ 185 w 217"/>
                    <a:gd name="T37" fmla="*/ 32 h 217"/>
                    <a:gd name="T38" fmla="*/ 160 w 217"/>
                    <a:gd name="T39" fmla="*/ 14 h 217"/>
                    <a:gd name="T40" fmla="*/ 131 w 217"/>
                    <a:gd name="T41" fmla="*/ 2 h 217"/>
                    <a:gd name="T42" fmla="*/ 108 w 217"/>
                    <a:gd name="T43" fmla="*/ 183 h 217"/>
                    <a:gd name="T44" fmla="*/ 86 w 217"/>
                    <a:gd name="T45" fmla="*/ 180 h 217"/>
                    <a:gd name="T46" fmla="*/ 67 w 217"/>
                    <a:gd name="T47" fmla="*/ 170 h 217"/>
                    <a:gd name="T48" fmla="*/ 51 w 217"/>
                    <a:gd name="T49" fmla="*/ 156 h 217"/>
                    <a:gd name="T50" fmla="*/ 40 w 217"/>
                    <a:gd name="T51" fmla="*/ 138 h 217"/>
                    <a:gd name="T52" fmla="*/ 35 w 217"/>
                    <a:gd name="T53" fmla="*/ 117 h 217"/>
                    <a:gd name="T54" fmla="*/ 36 w 217"/>
                    <a:gd name="T55" fmla="*/ 94 h 217"/>
                    <a:gd name="T56" fmla="*/ 43 w 217"/>
                    <a:gd name="T57" fmla="*/ 73 h 217"/>
                    <a:gd name="T58" fmla="*/ 56 w 217"/>
                    <a:gd name="T59" fmla="*/ 56 h 217"/>
                    <a:gd name="T60" fmla="*/ 73 w 217"/>
                    <a:gd name="T61" fmla="*/ 44 h 217"/>
                    <a:gd name="T62" fmla="*/ 93 w 217"/>
                    <a:gd name="T63" fmla="*/ 36 h 217"/>
                    <a:gd name="T64" fmla="*/ 117 w 217"/>
                    <a:gd name="T65" fmla="*/ 35 h 217"/>
                    <a:gd name="T66" fmla="*/ 138 w 217"/>
                    <a:gd name="T67" fmla="*/ 41 h 217"/>
                    <a:gd name="T68" fmla="*/ 156 w 217"/>
                    <a:gd name="T69" fmla="*/ 52 h 217"/>
                    <a:gd name="T70" fmla="*/ 170 w 217"/>
                    <a:gd name="T71" fmla="*/ 67 h 217"/>
                    <a:gd name="T72" fmla="*/ 179 w 217"/>
                    <a:gd name="T73" fmla="*/ 87 h 217"/>
                    <a:gd name="T74" fmla="*/ 183 w 217"/>
                    <a:gd name="T75" fmla="*/ 108 h 217"/>
                    <a:gd name="T76" fmla="*/ 179 w 217"/>
                    <a:gd name="T77" fmla="*/ 131 h 217"/>
                    <a:gd name="T78" fmla="*/ 170 w 217"/>
                    <a:gd name="T79" fmla="*/ 151 h 217"/>
                    <a:gd name="T80" fmla="*/ 156 w 217"/>
                    <a:gd name="T81" fmla="*/ 166 h 217"/>
                    <a:gd name="T82" fmla="*/ 138 w 217"/>
                    <a:gd name="T83" fmla="*/ 177 h 217"/>
                    <a:gd name="T84" fmla="*/ 117 w 217"/>
                    <a:gd name="T85" fmla="*/ 183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7" h="217">
                      <a:moveTo>
                        <a:pt x="108" y="0"/>
                      </a:moveTo>
                      <a:lnTo>
                        <a:pt x="97" y="0"/>
                      </a:lnTo>
                      <a:lnTo>
                        <a:pt x="86" y="2"/>
                      </a:lnTo>
                      <a:lnTo>
                        <a:pt x="76" y="5"/>
                      </a:lnTo>
                      <a:lnTo>
                        <a:pt x="66" y="8"/>
                      </a:lnTo>
                      <a:lnTo>
                        <a:pt x="57" y="14"/>
                      </a:lnTo>
                      <a:lnTo>
                        <a:pt x="48" y="19"/>
                      </a:lnTo>
                      <a:lnTo>
                        <a:pt x="39" y="25"/>
                      </a:lnTo>
                      <a:lnTo>
                        <a:pt x="32" y="32"/>
                      </a:lnTo>
                      <a:lnTo>
                        <a:pt x="25" y="40"/>
                      </a:lnTo>
                      <a:lnTo>
                        <a:pt x="19" y="48"/>
                      </a:lnTo>
                      <a:lnTo>
                        <a:pt x="13" y="57"/>
                      </a:lnTo>
                      <a:lnTo>
                        <a:pt x="9" y="67"/>
                      </a:lnTo>
                      <a:lnTo>
                        <a:pt x="5" y="76"/>
                      </a:lnTo>
                      <a:lnTo>
                        <a:pt x="2" y="87"/>
                      </a:lnTo>
                      <a:lnTo>
                        <a:pt x="1" y="97"/>
                      </a:lnTo>
                      <a:lnTo>
                        <a:pt x="0" y="108"/>
                      </a:lnTo>
                      <a:lnTo>
                        <a:pt x="1" y="120"/>
                      </a:lnTo>
                      <a:lnTo>
                        <a:pt x="2" y="131"/>
                      </a:lnTo>
                      <a:lnTo>
                        <a:pt x="5" y="141"/>
                      </a:lnTo>
                      <a:lnTo>
                        <a:pt x="9" y="151"/>
                      </a:lnTo>
                      <a:lnTo>
                        <a:pt x="13" y="161"/>
                      </a:lnTo>
                      <a:lnTo>
                        <a:pt x="19" y="170"/>
                      </a:lnTo>
                      <a:lnTo>
                        <a:pt x="25" y="178"/>
                      </a:lnTo>
                      <a:lnTo>
                        <a:pt x="32" y="186"/>
                      </a:lnTo>
                      <a:lnTo>
                        <a:pt x="39" y="193"/>
                      </a:lnTo>
                      <a:lnTo>
                        <a:pt x="48" y="199"/>
                      </a:lnTo>
                      <a:lnTo>
                        <a:pt x="57" y="204"/>
                      </a:lnTo>
                      <a:lnTo>
                        <a:pt x="66" y="209"/>
                      </a:lnTo>
                      <a:lnTo>
                        <a:pt x="76" y="212"/>
                      </a:lnTo>
                      <a:lnTo>
                        <a:pt x="86" y="215"/>
                      </a:lnTo>
                      <a:lnTo>
                        <a:pt x="97" y="217"/>
                      </a:lnTo>
                      <a:lnTo>
                        <a:pt x="108" y="217"/>
                      </a:lnTo>
                      <a:lnTo>
                        <a:pt x="120" y="217"/>
                      </a:lnTo>
                      <a:lnTo>
                        <a:pt x="131" y="215"/>
                      </a:lnTo>
                      <a:lnTo>
                        <a:pt x="141" y="212"/>
                      </a:lnTo>
                      <a:lnTo>
                        <a:pt x="151" y="209"/>
                      </a:lnTo>
                      <a:lnTo>
                        <a:pt x="160" y="204"/>
                      </a:lnTo>
                      <a:lnTo>
                        <a:pt x="169" y="199"/>
                      </a:lnTo>
                      <a:lnTo>
                        <a:pt x="178" y="193"/>
                      </a:lnTo>
                      <a:lnTo>
                        <a:pt x="185" y="186"/>
                      </a:lnTo>
                      <a:lnTo>
                        <a:pt x="192" y="178"/>
                      </a:lnTo>
                      <a:lnTo>
                        <a:pt x="198" y="170"/>
                      </a:lnTo>
                      <a:lnTo>
                        <a:pt x="204" y="161"/>
                      </a:lnTo>
                      <a:lnTo>
                        <a:pt x="208" y="151"/>
                      </a:lnTo>
                      <a:lnTo>
                        <a:pt x="212" y="141"/>
                      </a:lnTo>
                      <a:lnTo>
                        <a:pt x="215" y="131"/>
                      </a:lnTo>
                      <a:lnTo>
                        <a:pt x="216" y="120"/>
                      </a:lnTo>
                      <a:lnTo>
                        <a:pt x="217" y="108"/>
                      </a:lnTo>
                      <a:lnTo>
                        <a:pt x="216" y="97"/>
                      </a:lnTo>
                      <a:lnTo>
                        <a:pt x="215" y="87"/>
                      </a:lnTo>
                      <a:lnTo>
                        <a:pt x="212" y="76"/>
                      </a:lnTo>
                      <a:lnTo>
                        <a:pt x="208" y="67"/>
                      </a:lnTo>
                      <a:lnTo>
                        <a:pt x="204" y="57"/>
                      </a:lnTo>
                      <a:lnTo>
                        <a:pt x="198" y="48"/>
                      </a:lnTo>
                      <a:lnTo>
                        <a:pt x="192" y="40"/>
                      </a:lnTo>
                      <a:lnTo>
                        <a:pt x="185" y="32"/>
                      </a:lnTo>
                      <a:lnTo>
                        <a:pt x="178" y="25"/>
                      </a:lnTo>
                      <a:lnTo>
                        <a:pt x="169" y="19"/>
                      </a:lnTo>
                      <a:lnTo>
                        <a:pt x="160" y="14"/>
                      </a:lnTo>
                      <a:lnTo>
                        <a:pt x="151" y="8"/>
                      </a:lnTo>
                      <a:lnTo>
                        <a:pt x="141" y="5"/>
                      </a:lnTo>
                      <a:lnTo>
                        <a:pt x="131" y="2"/>
                      </a:lnTo>
                      <a:lnTo>
                        <a:pt x="120" y="0"/>
                      </a:lnTo>
                      <a:lnTo>
                        <a:pt x="108" y="0"/>
                      </a:lnTo>
                      <a:close/>
                      <a:moveTo>
                        <a:pt x="108" y="183"/>
                      </a:moveTo>
                      <a:lnTo>
                        <a:pt x="100" y="183"/>
                      </a:lnTo>
                      <a:lnTo>
                        <a:pt x="93" y="182"/>
                      </a:lnTo>
                      <a:lnTo>
                        <a:pt x="86" y="180"/>
                      </a:lnTo>
                      <a:lnTo>
                        <a:pt x="79" y="177"/>
                      </a:lnTo>
                      <a:lnTo>
                        <a:pt x="73" y="174"/>
                      </a:lnTo>
                      <a:lnTo>
                        <a:pt x="67" y="170"/>
                      </a:lnTo>
                      <a:lnTo>
                        <a:pt x="61" y="166"/>
                      </a:lnTo>
                      <a:lnTo>
                        <a:pt x="56" y="161"/>
                      </a:lnTo>
                      <a:lnTo>
                        <a:pt x="51" y="156"/>
                      </a:lnTo>
                      <a:lnTo>
                        <a:pt x="47" y="151"/>
                      </a:lnTo>
                      <a:lnTo>
                        <a:pt x="43" y="145"/>
                      </a:lnTo>
                      <a:lnTo>
                        <a:pt x="40" y="138"/>
                      </a:lnTo>
                      <a:lnTo>
                        <a:pt x="38" y="131"/>
                      </a:lnTo>
                      <a:lnTo>
                        <a:pt x="36" y="124"/>
                      </a:lnTo>
                      <a:lnTo>
                        <a:pt x="35" y="117"/>
                      </a:lnTo>
                      <a:lnTo>
                        <a:pt x="34" y="108"/>
                      </a:lnTo>
                      <a:lnTo>
                        <a:pt x="35" y="101"/>
                      </a:lnTo>
                      <a:lnTo>
                        <a:pt x="36" y="94"/>
                      </a:lnTo>
                      <a:lnTo>
                        <a:pt x="38" y="87"/>
                      </a:lnTo>
                      <a:lnTo>
                        <a:pt x="40" y="80"/>
                      </a:lnTo>
                      <a:lnTo>
                        <a:pt x="43" y="73"/>
                      </a:lnTo>
                      <a:lnTo>
                        <a:pt x="47" y="67"/>
                      </a:lnTo>
                      <a:lnTo>
                        <a:pt x="51" y="62"/>
                      </a:lnTo>
                      <a:lnTo>
                        <a:pt x="56" y="56"/>
                      </a:lnTo>
                      <a:lnTo>
                        <a:pt x="61" y="52"/>
                      </a:lnTo>
                      <a:lnTo>
                        <a:pt x="67" y="47"/>
                      </a:lnTo>
                      <a:lnTo>
                        <a:pt x="73" y="44"/>
                      </a:lnTo>
                      <a:lnTo>
                        <a:pt x="79" y="41"/>
                      </a:lnTo>
                      <a:lnTo>
                        <a:pt x="86" y="38"/>
                      </a:lnTo>
                      <a:lnTo>
                        <a:pt x="93" y="36"/>
                      </a:lnTo>
                      <a:lnTo>
                        <a:pt x="100" y="35"/>
                      </a:lnTo>
                      <a:lnTo>
                        <a:pt x="108" y="35"/>
                      </a:lnTo>
                      <a:lnTo>
                        <a:pt x="117" y="35"/>
                      </a:lnTo>
                      <a:lnTo>
                        <a:pt x="124" y="36"/>
                      </a:lnTo>
                      <a:lnTo>
                        <a:pt x="131" y="38"/>
                      </a:lnTo>
                      <a:lnTo>
                        <a:pt x="138" y="41"/>
                      </a:lnTo>
                      <a:lnTo>
                        <a:pt x="144" y="44"/>
                      </a:lnTo>
                      <a:lnTo>
                        <a:pt x="150" y="47"/>
                      </a:lnTo>
                      <a:lnTo>
                        <a:pt x="156" y="52"/>
                      </a:lnTo>
                      <a:lnTo>
                        <a:pt x="161" y="56"/>
                      </a:lnTo>
                      <a:lnTo>
                        <a:pt x="166" y="62"/>
                      </a:lnTo>
                      <a:lnTo>
                        <a:pt x="170" y="67"/>
                      </a:lnTo>
                      <a:lnTo>
                        <a:pt x="174" y="73"/>
                      </a:lnTo>
                      <a:lnTo>
                        <a:pt x="177" y="80"/>
                      </a:lnTo>
                      <a:lnTo>
                        <a:pt x="179" y="87"/>
                      </a:lnTo>
                      <a:lnTo>
                        <a:pt x="181" y="94"/>
                      </a:lnTo>
                      <a:lnTo>
                        <a:pt x="182" y="101"/>
                      </a:lnTo>
                      <a:lnTo>
                        <a:pt x="183" y="108"/>
                      </a:lnTo>
                      <a:lnTo>
                        <a:pt x="182" y="117"/>
                      </a:lnTo>
                      <a:lnTo>
                        <a:pt x="181" y="124"/>
                      </a:lnTo>
                      <a:lnTo>
                        <a:pt x="179" y="131"/>
                      </a:lnTo>
                      <a:lnTo>
                        <a:pt x="177" y="138"/>
                      </a:lnTo>
                      <a:lnTo>
                        <a:pt x="174" y="145"/>
                      </a:lnTo>
                      <a:lnTo>
                        <a:pt x="170" y="151"/>
                      </a:lnTo>
                      <a:lnTo>
                        <a:pt x="166" y="156"/>
                      </a:lnTo>
                      <a:lnTo>
                        <a:pt x="161" y="161"/>
                      </a:lnTo>
                      <a:lnTo>
                        <a:pt x="156" y="166"/>
                      </a:lnTo>
                      <a:lnTo>
                        <a:pt x="150" y="170"/>
                      </a:lnTo>
                      <a:lnTo>
                        <a:pt x="144" y="174"/>
                      </a:lnTo>
                      <a:lnTo>
                        <a:pt x="138" y="177"/>
                      </a:lnTo>
                      <a:lnTo>
                        <a:pt x="131" y="180"/>
                      </a:lnTo>
                      <a:lnTo>
                        <a:pt x="124" y="182"/>
                      </a:lnTo>
                      <a:lnTo>
                        <a:pt x="117" y="183"/>
                      </a:lnTo>
                      <a:lnTo>
                        <a:pt x="108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FF73F42-59ED-19C6-8F0F-46389E35C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77" t="394" r="24110" b="-394"/>
          <a:stretch/>
        </p:blipFill>
        <p:spPr>
          <a:xfrm>
            <a:off x="6248828" y="1796303"/>
            <a:ext cx="2791406" cy="351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6997CA-C984-4B72-B770-CEEE19474AF1}"/>
              </a:ext>
            </a:extLst>
          </p:cNvPr>
          <p:cNvGrpSpPr/>
          <p:nvPr/>
        </p:nvGrpSpPr>
        <p:grpSpPr>
          <a:xfrm>
            <a:off x="6548463" y="5084340"/>
            <a:ext cx="2426876" cy="1277258"/>
            <a:chOff x="4868682" y="4555149"/>
            <a:chExt cx="2426876" cy="1277258"/>
          </a:xfrm>
        </p:grpSpPr>
        <p:sp>
          <p:nvSpPr>
            <p:cNvPr id="28" name="Rounded Rectangle 23">
              <a:extLst>
                <a:ext uri="{FF2B5EF4-FFF2-40B4-BE49-F238E27FC236}">
                  <a16:creationId xmlns:a16="http://schemas.microsoft.com/office/drawing/2014/main" id="{9EDFF235-8D21-4EB1-9F38-77E73D5C2AD3}"/>
                </a:ext>
              </a:extLst>
            </p:cNvPr>
            <p:cNvSpPr/>
            <p:nvPr/>
          </p:nvSpPr>
          <p:spPr>
            <a:xfrm>
              <a:off x="4868682" y="4555149"/>
              <a:ext cx="2426876" cy="1277258"/>
            </a:xfrm>
            <a:prstGeom prst="roundRect">
              <a:avLst>
                <a:gd name="adj" fmla="val 1068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5CD84D-31AD-4F1A-803F-B0206EAEBCE7}"/>
                </a:ext>
              </a:extLst>
            </p:cNvPr>
            <p:cNvGrpSpPr/>
            <p:nvPr/>
          </p:nvGrpSpPr>
          <p:grpSpPr>
            <a:xfrm>
              <a:off x="5040278" y="4646532"/>
              <a:ext cx="1793216" cy="937088"/>
              <a:chOff x="1349113" y="3807061"/>
              <a:chExt cx="1793216" cy="93708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6EE41F4-A39C-40F3-94AC-037C6F9BD1D9}"/>
                  </a:ext>
                </a:extLst>
              </p:cNvPr>
              <p:cNvSpPr/>
              <p:nvPr/>
            </p:nvSpPr>
            <p:spPr>
              <a:xfrm>
                <a:off x="1351474" y="3807061"/>
                <a:ext cx="405287" cy="287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03.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5330FAB-8220-49D6-AB56-F77912DECAA3}"/>
                  </a:ext>
                </a:extLst>
              </p:cNvPr>
              <p:cNvSpPr/>
              <p:nvPr/>
            </p:nvSpPr>
            <p:spPr>
              <a:xfrm>
                <a:off x="1349113" y="4111412"/>
                <a:ext cx="1793216" cy="632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Design Windows In Qt Designer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D4C9168-6DBA-40AD-80EB-D9A81B6AD56F}"/>
                </a:ext>
              </a:extLst>
            </p:cNvPr>
            <p:cNvGrpSpPr/>
            <p:nvPr/>
          </p:nvGrpSpPr>
          <p:grpSpPr>
            <a:xfrm>
              <a:off x="6656087" y="4639485"/>
              <a:ext cx="412077" cy="444855"/>
              <a:chOff x="5182878" y="347797"/>
              <a:chExt cx="412077" cy="44485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B38C2E5-2CB5-4799-831C-C30F09917C35}"/>
                  </a:ext>
                </a:extLst>
              </p:cNvPr>
              <p:cNvGrpSpPr/>
              <p:nvPr/>
            </p:nvGrpSpPr>
            <p:grpSpPr>
              <a:xfrm>
                <a:off x="5182878" y="347797"/>
                <a:ext cx="248182" cy="444855"/>
                <a:chOff x="5182878" y="347797"/>
                <a:chExt cx="248182" cy="444855"/>
              </a:xfrm>
              <a:solidFill>
                <a:srgbClr val="6D7381"/>
              </a:solidFill>
            </p:grpSpPr>
            <p:sp>
              <p:nvSpPr>
                <p:cNvPr id="53" name="Freeform 298">
                  <a:extLst>
                    <a:ext uri="{FF2B5EF4-FFF2-40B4-BE49-F238E27FC236}">
                      <a16:creationId xmlns:a16="http://schemas.microsoft.com/office/drawing/2014/main" id="{B3BE2768-A5A3-4B01-A378-B545E593B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2878" y="347797"/>
                  <a:ext cx="248182" cy="365249"/>
                </a:xfrm>
                <a:custGeom>
                  <a:avLst/>
                  <a:gdLst>
                    <a:gd name="T0" fmla="*/ 17 w 473"/>
                    <a:gd name="T1" fmla="*/ 552 h 706"/>
                    <a:gd name="T2" fmla="*/ 4 w 473"/>
                    <a:gd name="T3" fmla="*/ 575 h 706"/>
                    <a:gd name="T4" fmla="*/ 0 w 473"/>
                    <a:gd name="T5" fmla="*/ 602 h 706"/>
                    <a:gd name="T6" fmla="*/ 1 w 473"/>
                    <a:gd name="T7" fmla="*/ 696 h 706"/>
                    <a:gd name="T8" fmla="*/ 8 w 473"/>
                    <a:gd name="T9" fmla="*/ 704 h 706"/>
                    <a:gd name="T10" fmla="*/ 17 w 473"/>
                    <a:gd name="T11" fmla="*/ 706 h 706"/>
                    <a:gd name="T12" fmla="*/ 27 w 473"/>
                    <a:gd name="T13" fmla="*/ 704 h 706"/>
                    <a:gd name="T14" fmla="*/ 33 w 473"/>
                    <a:gd name="T15" fmla="*/ 696 h 706"/>
                    <a:gd name="T16" fmla="*/ 34 w 473"/>
                    <a:gd name="T17" fmla="*/ 602 h 706"/>
                    <a:gd name="T18" fmla="*/ 37 w 473"/>
                    <a:gd name="T19" fmla="*/ 587 h 706"/>
                    <a:gd name="T20" fmla="*/ 44 w 473"/>
                    <a:gd name="T21" fmla="*/ 573 h 706"/>
                    <a:gd name="T22" fmla="*/ 81 w 473"/>
                    <a:gd name="T23" fmla="*/ 544 h 706"/>
                    <a:gd name="T24" fmla="*/ 163 w 473"/>
                    <a:gd name="T25" fmla="*/ 489 h 706"/>
                    <a:gd name="T26" fmla="*/ 220 w 473"/>
                    <a:gd name="T27" fmla="*/ 456 h 706"/>
                    <a:gd name="T28" fmla="*/ 239 w 473"/>
                    <a:gd name="T29" fmla="*/ 444 h 706"/>
                    <a:gd name="T30" fmla="*/ 242 w 473"/>
                    <a:gd name="T31" fmla="*/ 308 h 706"/>
                    <a:gd name="T32" fmla="*/ 238 w 473"/>
                    <a:gd name="T33" fmla="*/ 297 h 706"/>
                    <a:gd name="T34" fmla="*/ 227 w 473"/>
                    <a:gd name="T35" fmla="*/ 288 h 706"/>
                    <a:gd name="T36" fmla="*/ 219 w 473"/>
                    <a:gd name="T37" fmla="*/ 275 h 706"/>
                    <a:gd name="T38" fmla="*/ 217 w 473"/>
                    <a:gd name="T39" fmla="*/ 260 h 706"/>
                    <a:gd name="T40" fmla="*/ 219 w 473"/>
                    <a:gd name="T41" fmla="*/ 113 h 706"/>
                    <a:gd name="T42" fmla="*/ 228 w 473"/>
                    <a:gd name="T43" fmla="*/ 86 h 706"/>
                    <a:gd name="T44" fmla="*/ 245 w 473"/>
                    <a:gd name="T45" fmla="*/ 64 h 706"/>
                    <a:gd name="T46" fmla="*/ 267 w 473"/>
                    <a:gd name="T47" fmla="*/ 46 h 706"/>
                    <a:gd name="T48" fmla="*/ 294 w 473"/>
                    <a:gd name="T49" fmla="*/ 36 h 706"/>
                    <a:gd name="T50" fmla="*/ 341 w 473"/>
                    <a:gd name="T51" fmla="*/ 34 h 706"/>
                    <a:gd name="T52" fmla="*/ 371 w 473"/>
                    <a:gd name="T53" fmla="*/ 39 h 706"/>
                    <a:gd name="T54" fmla="*/ 396 w 473"/>
                    <a:gd name="T55" fmla="*/ 51 h 706"/>
                    <a:gd name="T56" fmla="*/ 417 w 473"/>
                    <a:gd name="T57" fmla="*/ 71 h 706"/>
                    <a:gd name="T58" fmla="*/ 431 w 473"/>
                    <a:gd name="T59" fmla="*/ 95 h 706"/>
                    <a:gd name="T60" fmla="*/ 438 w 473"/>
                    <a:gd name="T61" fmla="*/ 122 h 706"/>
                    <a:gd name="T62" fmla="*/ 439 w 473"/>
                    <a:gd name="T63" fmla="*/ 266 h 706"/>
                    <a:gd name="T64" fmla="*/ 434 w 473"/>
                    <a:gd name="T65" fmla="*/ 280 h 706"/>
                    <a:gd name="T66" fmla="*/ 425 w 473"/>
                    <a:gd name="T67" fmla="*/ 291 h 706"/>
                    <a:gd name="T68" fmla="*/ 415 w 473"/>
                    <a:gd name="T69" fmla="*/ 300 h 706"/>
                    <a:gd name="T70" fmla="*/ 413 w 473"/>
                    <a:gd name="T71" fmla="*/ 431 h 706"/>
                    <a:gd name="T72" fmla="*/ 416 w 473"/>
                    <a:gd name="T73" fmla="*/ 441 h 706"/>
                    <a:gd name="T74" fmla="*/ 424 w 473"/>
                    <a:gd name="T75" fmla="*/ 447 h 706"/>
                    <a:gd name="T76" fmla="*/ 434 w 473"/>
                    <a:gd name="T77" fmla="*/ 448 h 706"/>
                    <a:gd name="T78" fmla="*/ 443 w 473"/>
                    <a:gd name="T79" fmla="*/ 444 h 706"/>
                    <a:gd name="T80" fmla="*/ 447 w 473"/>
                    <a:gd name="T81" fmla="*/ 435 h 706"/>
                    <a:gd name="T82" fmla="*/ 453 w 473"/>
                    <a:gd name="T83" fmla="*/ 311 h 706"/>
                    <a:gd name="T84" fmla="*/ 466 w 473"/>
                    <a:gd name="T85" fmla="*/ 292 h 706"/>
                    <a:gd name="T86" fmla="*/ 473 w 473"/>
                    <a:gd name="T87" fmla="*/ 269 h 706"/>
                    <a:gd name="T88" fmla="*/ 473 w 473"/>
                    <a:gd name="T89" fmla="*/ 119 h 706"/>
                    <a:gd name="T90" fmla="*/ 463 w 473"/>
                    <a:gd name="T91" fmla="*/ 81 h 706"/>
                    <a:gd name="T92" fmla="*/ 443 w 473"/>
                    <a:gd name="T93" fmla="*/ 48 h 706"/>
                    <a:gd name="T94" fmla="*/ 415 w 473"/>
                    <a:gd name="T95" fmla="*/ 23 h 706"/>
                    <a:gd name="T96" fmla="*/ 381 w 473"/>
                    <a:gd name="T97" fmla="*/ 6 h 706"/>
                    <a:gd name="T98" fmla="*/ 341 w 473"/>
                    <a:gd name="T99" fmla="*/ 0 h 706"/>
                    <a:gd name="T100" fmla="*/ 287 w 473"/>
                    <a:gd name="T101" fmla="*/ 3 h 706"/>
                    <a:gd name="T102" fmla="*/ 251 w 473"/>
                    <a:gd name="T103" fmla="*/ 16 h 706"/>
                    <a:gd name="T104" fmla="*/ 221 w 473"/>
                    <a:gd name="T105" fmla="*/ 39 h 706"/>
                    <a:gd name="T106" fmla="*/ 197 w 473"/>
                    <a:gd name="T107" fmla="*/ 70 h 706"/>
                    <a:gd name="T108" fmla="*/ 184 w 473"/>
                    <a:gd name="T109" fmla="*/ 106 h 706"/>
                    <a:gd name="T110" fmla="*/ 181 w 473"/>
                    <a:gd name="T111" fmla="*/ 260 h 706"/>
                    <a:gd name="T112" fmla="*/ 185 w 473"/>
                    <a:gd name="T113" fmla="*/ 284 h 706"/>
                    <a:gd name="T114" fmla="*/ 196 w 473"/>
                    <a:gd name="T115" fmla="*/ 305 h 706"/>
                    <a:gd name="T116" fmla="*/ 207 w 473"/>
                    <a:gd name="T117" fmla="*/ 424 h 706"/>
                    <a:gd name="T118" fmla="*/ 158 w 473"/>
                    <a:gd name="T119" fmla="*/ 451 h 706"/>
                    <a:gd name="T120" fmla="*/ 84 w 473"/>
                    <a:gd name="T121" fmla="*/ 499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73" h="706">
                      <a:moveTo>
                        <a:pt x="29" y="540"/>
                      </a:moveTo>
                      <a:lnTo>
                        <a:pt x="22" y="546"/>
                      </a:lnTo>
                      <a:lnTo>
                        <a:pt x="17" y="552"/>
                      </a:lnTo>
                      <a:lnTo>
                        <a:pt x="12" y="559"/>
                      </a:lnTo>
                      <a:lnTo>
                        <a:pt x="8" y="567"/>
                      </a:lnTo>
                      <a:lnTo>
                        <a:pt x="4" y="575"/>
                      </a:lnTo>
                      <a:lnTo>
                        <a:pt x="2" y="584"/>
                      </a:lnTo>
                      <a:lnTo>
                        <a:pt x="1" y="593"/>
                      </a:lnTo>
                      <a:lnTo>
                        <a:pt x="0" y="602"/>
                      </a:lnTo>
                      <a:lnTo>
                        <a:pt x="0" y="689"/>
                      </a:lnTo>
                      <a:lnTo>
                        <a:pt x="0" y="693"/>
                      </a:lnTo>
                      <a:lnTo>
                        <a:pt x="1" y="696"/>
                      </a:lnTo>
                      <a:lnTo>
                        <a:pt x="3" y="699"/>
                      </a:lnTo>
                      <a:lnTo>
                        <a:pt x="5" y="701"/>
                      </a:lnTo>
                      <a:lnTo>
                        <a:pt x="8" y="704"/>
                      </a:lnTo>
                      <a:lnTo>
                        <a:pt x="11" y="705"/>
                      </a:lnTo>
                      <a:lnTo>
                        <a:pt x="14" y="706"/>
                      </a:lnTo>
                      <a:lnTo>
                        <a:pt x="17" y="706"/>
                      </a:lnTo>
                      <a:lnTo>
                        <a:pt x="21" y="706"/>
                      </a:lnTo>
                      <a:lnTo>
                        <a:pt x="24" y="705"/>
                      </a:lnTo>
                      <a:lnTo>
                        <a:pt x="27" y="704"/>
                      </a:lnTo>
                      <a:lnTo>
                        <a:pt x="29" y="701"/>
                      </a:lnTo>
                      <a:lnTo>
                        <a:pt x="31" y="699"/>
                      </a:lnTo>
                      <a:lnTo>
                        <a:pt x="33" y="696"/>
                      </a:lnTo>
                      <a:lnTo>
                        <a:pt x="34" y="693"/>
                      </a:lnTo>
                      <a:lnTo>
                        <a:pt x="34" y="689"/>
                      </a:lnTo>
                      <a:lnTo>
                        <a:pt x="34" y="602"/>
                      </a:lnTo>
                      <a:lnTo>
                        <a:pt x="35" y="597"/>
                      </a:lnTo>
                      <a:lnTo>
                        <a:pt x="35" y="592"/>
                      </a:lnTo>
                      <a:lnTo>
                        <a:pt x="37" y="587"/>
                      </a:lnTo>
                      <a:lnTo>
                        <a:pt x="39" y="583"/>
                      </a:lnTo>
                      <a:lnTo>
                        <a:pt x="41" y="578"/>
                      </a:lnTo>
                      <a:lnTo>
                        <a:pt x="44" y="573"/>
                      </a:lnTo>
                      <a:lnTo>
                        <a:pt x="47" y="570"/>
                      </a:lnTo>
                      <a:lnTo>
                        <a:pt x="50" y="566"/>
                      </a:lnTo>
                      <a:lnTo>
                        <a:pt x="81" y="544"/>
                      </a:lnTo>
                      <a:lnTo>
                        <a:pt x="109" y="523"/>
                      </a:lnTo>
                      <a:lnTo>
                        <a:pt x="137" y="505"/>
                      </a:lnTo>
                      <a:lnTo>
                        <a:pt x="163" y="489"/>
                      </a:lnTo>
                      <a:lnTo>
                        <a:pt x="186" y="475"/>
                      </a:lnTo>
                      <a:lnTo>
                        <a:pt x="205" y="464"/>
                      </a:lnTo>
                      <a:lnTo>
                        <a:pt x="220" y="456"/>
                      </a:lnTo>
                      <a:lnTo>
                        <a:pt x="229" y="452"/>
                      </a:lnTo>
                      <a:lnTo>
                        <a:pt x="235" y="448"/>
                      </a:lnTo>
                      <a:lnTo>
                        <a:pt x="239" y="444"/>
                      </a:lnTo>
                      <a:lnTo>
                        <a:pt x="241" y="438"/>
                      </a:lnTo>
                      <a:lnTo>
                        <a:pt x="242" y="431"/>
                      </a:lnTo>
                      <a:lnTo>
                        <a:pt x="242" y="308"/>
                      </a:lnTo>
                      <a:lnTo>
                        <a:pt x="242" y="304"/>
                      </a:lnTo>
                      <a:lnTo>
                        <a:pt x="240" y="300"/>
                      </a:lnTo>
                      <a:lnTo>
                        <a:pt x="238" y="297"/>
                      </a:lnTo>
                      <a:lnTo>
                        <a:pt x="234" y="294"/>
                      </a:lnTo>
                      <a:lnTo>
                        <a:pt x="230" y="291"/>
                      </a:lnTo>
                      <a:lnTo>
                        <a:pt x="227" y="288"/>
                      </a:lnTo>
                      <a:lnTo>
                        <a:pt x="224" y="284"/>
                      </a:lnTo>
                      <a:lnTo>
                        <a:pt x="221" y="280"/>
                      </a:lnTo>
                      <a:lnTo>
                        <a:pt x="219" y="275"/>
                      </a:lnTo>
                      <a:lnTo>
                        <a:pt x="218" y="271"/>
                      </a:lnTo>
                      <a:lnTo>
                        <a:pt x="217" y="266"/>
                      </a:lnTo>
                      <a:lnTo>
                        <a:pt x="217" y="260"/>
                      </a:lnTo>
                      <a:lnTo>
                        <a:pt x="217" y="132"/>
                      </a:lnTo>
                      <a:lnTo>
                        <a:pt x="217" y="122"/>
                      </a:lnTo>
                      <a:lnTo>
                        <a:pt x="219" y="113"/>
                      </a:lnTo>
                      <a:lnTo>
                        <a:pt x="221" y="103"/>
                      </a:lnTo>
                      <a:lnTo>
                        <a:pt x="224" y="95"/>
                      </a:lnTo>
                      <a:lnTo>
                        <a:pt x="228" y="86"/>
                      </a:lnTo>
                      <a:lnTo>
                        <a:pt x="233" y="78"/>
                      </a:lnTo>
                      <a:lnTo>
                        <a:pt x="239" y="71"/>
                      </a:lnTo>
                      <a:lnTo>
                        <a:pt x="245" y="64"/>
                      </a:lnTo>
                      <a:lnTo>
                        <a:pt x="252" y="57"/>
                      </a:lnTo>
                      <a:lnTo>
                        <a:pt x="259" y="51"/>
                      </a:lnTo>
                      <a:lnTo>
                        <a:pt x="267" y="46"/>
                      </a:lnTo>
                      <a:lnTo>
                        <a:pt x="276" y="42"/>
                      </a:lnTo>
                      <a:lnTo>
                        <a:pt x="285" y="39"/>
                      </a:lnTo>
                      <a:lnTo>
                        <a:pt x="294" y="36"/>
                      </a:lnTo>
                      <a:lnTo>
                        <a:pt x="304" y="35"/>
                      </a:lnTo>
                      <a:lnTo>
                        <a:pt x="314" y="34"/>
                      </a:lnTo>
                      <a:lnTo>
                        <a:pt x="341" y="34"/>
                      </a:lnTo>
                      <a:lnTo>
                        <a:pt x="351" y="35"/>
                      </a:lnTo>
                      <a:lnTo>
                        <a:pt x="361" y="36"/>
                      </a:lnTo>
                      <a:lnTo>
                        <a:pt x="371" y="39"/>
                      </a:lnTo>
                      <a:lnTo>
                        <a:pt x="380" y="42"/>
                      </a:lnTo>
                      <a:lnTo>
                        <a:pt x="388" y="46"/>
                      </a:lnTo>
                      <a:lnTo>
                        <a:pt x="396" y="51"/>
                      </a:lnTo>
                      <a:lnTo>
                        <a:pt x="404" y="57"/>
                      </a:lnTo>
                      <a:lnTo>
                        <a:pt x="410" y="64"/>
                      </a:lnTo>
                      <a:lnTo>
                        <a:pt x="417" y="71"/>
                      </a:lnTo>
                      <a:lnTo>
                        <a:pt x="422" y="78"/>
                      </a:lnTo>
                      <a:lnTo>
                        <a:pt x="427" y="86"/>
                      </a:lnTo>
                      <a:lnTo>
                        <a:pt x="431" y="95"/>
                      </a:lnTo>
                      <a:lnTo>
                        <a:pt x="434" y="103"/>
                      </a:lnTo>
                      <a:lnTo>
                        <a:pt x="437" y="113"/>
                      </a:lnTo>
                      <a:lnTo>
                        <a:pt x="438" y="122"/>
                      </a:lnTo>
                      <a:lnTo>
                        <a:pt x="439" y="132"/>
                      </a:lnTo>
                      <a:lnTo>
                        <a:pt x="439" y="260"/>
                      </a:lnTo>
                      <a:lnTo>
                        <a:pt x="439" y="266"/>
                      </a:lnTo>
                      <a:lnTo>
                        <a:pt x="438" y="271"/>
                      </a:lnTo>
                      <a:lnTo>
                        <a:pt x="436" y="275"/>
                      </a:lnTo>
                      <a:lnTo>
                        <a:pt x="434" y="280"/>
                      </a:lnTo>
                      <a:lnTo>
                        <a:pt x="432" y="284"/>
                      </a:lnTo>
                      <a:lnTo>
                        <a:pt x="428" y="288"/>
                      </a:lnTo>
                      <a:lnTo>
                        <a:pt x="425" y="291"/>
                      </a:lnTo>
                      <a:lnTo>
                        <a:pt x="421" y="294"/>
                      </a:lnTo>
                      <a:lnTo>
                        <a:pt x="418" y="297"/>
                      </a:lnTo>
                      <a:lnTo>
                        <a:pt x="415" y="300"/>
                      </a:lnTo>
                      <a:lnTo>
                        <a:pt x="414" y="304"/>
                      </a:lnTo>
                      <a:lnTo>
                        <a:pt x="413" y="308"/>
                      </a:lnTo>
                      <a:lnTo>
                        <a:pt x="413" y="431"/>
                      </a:lnTo>
                      <a:lnTo>
                        <a:pt x="414" y="435"/>
                      </a:lnTo>
                      <a:lnTo>
                        <a:pt x="415" y="438"/>
                      </a:lnTo>
                      <a:lnTo>
                        <a:pt x="416" y="441"/>
                      </a:lnTo>
                      <a:lnTo>
                        <a:pt x="418" y="444"/>
                      </a:lnTo>
                      <a:lnTo>
                        <a:pt x="421" y="446"/>
                      </a:lnTo>
                      <a:lnTo>
                        <a:pt x="424" y="447"/>
                      </a:lnTo>
                      <a:lnTo>
                        <a:pt x="427" y="448"/>
                      </a:lnTo>
                      <a:lnTo>
                        <a:pt x="431" y="449"/>
                      </a:lnTo>
                      <a:lnTo>
                        <a:pt x="434" y="448"/>
                      </a:lnTo>
                      <a:lnTo>
                        <a:pt x="437" y="447"/>
                      </a:lnTo>
                      <a:lnTo>
                        <a:pt x="440" y="446"/>
                      </a:lnTo>
                      <a:lnTo>
                        <a:pt x="443" y="444"/>
                      </a:lnTo>
                      <a:lnTo>
                        <a:pt x="445" y="441"/>
                      </a:lnTo>
                      <a:lnTo>
                        <a:pt x="446" y="438"/>
                      </a:lnTo>
                      <a:lnTo>
                        <a:pt x="447" y="435"/>
                      </a:lnTo>
                      <a:lnTo>
                        <a:pt x="448" y="431"/>
                      </a:lnTo>
                      <a:lnTo>
                        <a:pt x="448" y="317"/>
                      </a:lnTo>
                      <a:lnTo>
                        <a:pt x="453" y="311"/>
                      </a:lnTo>
                      <a:lnTo>
                        <a:pt x="458" y="305"/>
                      </a:lnTo>
                      <a:lnTo>
                        <a:pt x="463" y="299"/>
                      </a:lnTo>
                      <a:lnTo>
                        <a:pt x="466" y="292"/>
                      </a:lnTo>
                      <a:lnTo>
                        <a:pt x="469" y="284"/>
                      </a:lnTo>
                      <a:lnTo>
                        <a:pt x="471" y="277"/>
                      </a:lnTo>
                      <a:lnTo>
                        <a:pt x="473" y="269"/>
                      </a:lnTo>
                      <a:lnTo>
                        <a:pt x="473" y="260"/>
                      </a:lnTo>
                      <a:lnTo>
                        <a:pt x="473" y="132"/>
                      </a:lnTo>
                      <a:lnTo>
                        <a:pt x="473" y="119"/>
                      </a:lnTo>
                      <a:lnTo>
                        <a:pt x="471" y="106"/>
                      </a:lnTo>
                      <a:lnTo>
                        <a:pt x="467" y="93"/>
                      </a:lnTo>
                      <a:lnTo>
                        <a:pt x="463" y="81"/>
                      </a:lnTo>
                      <a:lnTo>
                        <a:pt x="457" y="70"/>
                      </a:lnTo>
                      <a:lnTo>
                        <a:pt x="451" y="59"/>
                      </a:lnTo>
                      <a:lnTo>
                        <a:pt x="443" y="48"/>
                      </a:lnTo>
                      <a:lnTo>
                        <a:pt x="435" y="39"/>
                      </a:lnTo>
                      <a:lnTo>
                        <a:pt x="425" y="30"/>
                      </a:lnTo>
                      <a:lnTo>
                        <a:pt x="415" y="23"/>
                      </a:lnTo>
                      <a:lnTo>
                        <a:pt x="404" y="16"/>
                      </a:lnTo>
                      <a:lnTo>
                        <a:pt x="393" y="10"/>
                      </a:lnTo>
                      <a:lnTo>
                        <a:pt x="381" y="6"/>
                      </a:lnTo>
                      <a:lnTo>
                        <a:pt x="368" y="3"/>
                      </a:lnTo>
                      <a:lnTo>
                        <a:pt x="354" y="1"/>
                      </a:lnTo>
                      <a:lnTo>
                        <a:pt x="341" y="0"/>
                      </a:lnTo>
                      <a:lnTo>
                        <a:pt x="313" y="0"/>
                      </a:lnTo>
                      <a:lnTo>
                        <a:pt x="300" y="1"/>
                      </a:lnTo>
                      <a:lnTo>
                        <a:pt x="287" y="3"/>
                      </a:lnTo>
                      <a:lnTo>
                        <a:pt x="274" y="6"/>
                      </a:lnTo>
                      <a:lnTo>
                        <a:pt x="262" y="10"/>
                      </a:lnTo>
                      <a:lnTo>
                        <a:pt x="251" y="16"/>
                      </a:lnTo>
                      <a:lnTo>
                        <a:pt x="240" y="23"/>
                      </a:lnTo>
                      <a:lnTo>
                        <a:pt x="230" y="30"/>
                      </a:lnTo>
                      <a:lnTo>
                        <a:pt x="221" y="39"/>
                      </a:lnTo>
                      <a:lnTo>
                        <a:pt x="211" y="48"/>
                      </a:lnTo>
                      <a:lnTo>
                        <a:pt x="204" y="59"/>
                      </a:lnTo>
                      <a:lnTo>
                        <a:pt x="197" y="70"/>
                      </a:lnTo>
                      <a:lnTo>
                        <a:pt x="191" y="81"/>
                      </a:lnTo>
                      <a:lnTo>
                        <a:pt x="187" y="93"/>
                      </a:lnTo>
                      <a:lnTo>
                        <a:pt x="184" y="106"/>
                      </a:lnTo>
                      <a:lnTo>
                        <a:pt x="182" y="119"/>
                      </a:lnTo>
                      <a:lnTo>
                        <a:pt x="181" y="132"/>
                      </a:lnTo>
                      <a:lnTo>
                        <a:pt x="181" y="260"/>
                      </a:lnTo>
                      <a:lnTo>
                        <a:pt x="182" y="269"/>
                      </a:lnTo>
                      <a:lnTo>
                        <a:pt x="183" y="277"/>
                      </a:lnTo>
                      <a:lnTo>
                        <a:pt x="185" y="284"/>
                      </a:lnTo>
                      <a:lnTo>
                        <a:pt x="188" y="292"/>
                      </a:lnTo>
                      <a:lnTo>
                        <a:pt x="191" y="299"/>
                      </a:lnTo>
                      <a:lnTo>
                        <a:pt x="196" y="305"/>
                      </a:lnTo>
                      <a:lnTo>
                        <a:pt x="201" y="311"/>
                      </a:lnTo>
                      <a:lnTo>
                        <a:pt x="207" y="317"/>
                      </a:lnTo>
                      <a:lnTo>
                        <a:pt x="207" y="424"/>
                      </a:lnTo>
                      <a:lnTo>
                        <a:pt x="195" y="431"/>
                      </a:lnTo>
                      <a:lnTo>
                        <a:pt x="178" y="440"/>
                      </a:lnTo>
                      <a:lnTo>
                        <a:pt x="158" y="451"/>
                      </a:lnTo>
                      <a:lnTo>
                        <a:pt x="136" y="464"/>
                      </a:lnTo>
                      <a:lnTo>
                        <a:pt x="111" y="481"/>
                      </a:lnTo>
                      <a:lnTo>
                        <a:pt x="84" y="499"/>
                      </a:lnTo>
                      <a:lnTo>
                        <a:pt x="56" y="518"/>
                      </a:lnTo>
                      <a:lnTo>
                        <a:pt x="29" y="5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4" name="Freeform 299">
                  <a:extLst>
                    <a:ext uri="{FF2B5EF4-FFF2-40B4-BE49-F238E27FC236}">
                      <a16:creationId xmlns:a16="http://schemas.microsoft.com/office/drawing/2014/main" id="{A926FD31-9CA5-49A3-8B04-FA49067404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23359" y="581931"/>
                  <a:ext cx="60875" cy="210721"/>
                </a:xfrm>
                <a:custGeom>
                  <a:avLst/>
                  <a:gdLst>
                    <a:gd name="T0" fmla="*/ 98 w 119"/>
                    <a:gd name="T1" fmla="*/ 1 h 406"/>
                    <a:gd name="T2" fmla="*/ 91 w 119"/>
                    <a:gd name="T3" fmla="*/ 3 h 406"/>
                    <a:gd name="T4" fmla="*/ 87 w 119"/>
                    <a:gd name="T5" fmla="*/ 8 h 406"/>
                    <a:gd name="T6" fmla="*/ 84 w 119"/>
                    <a:gd name="T7" fmla="*/ 14 h 406"/>
                    <a:gd name="T8" fmla="*/ 83 w 119"/>
                    <a:gd name="T9" fmla="*/ 24 h 406"/>
                    <a:gd name="T10" fmla="*/ 79 w 119"/>
                    <a:gd name="T11" fmla="*/ 33 h 406"/>
                    <a:gd name="T12" fmla="*/ 74 w 119"/>
                    <a:gd name="T13" fmla="*/ 38 h 406"/>
                    <a:gd name="T14" fmla="*/ 70 w 119"/>
                    <a:gd name="T15" fmla="*/ 41 h 406"/>
                    <a:gd name="T16" fmla="*/ 63 w 119"/>
                    <a:gd name="T17" fmla="*/ 43 h 406"/>
                    <a:gd name="T18" fmla="*/ 54 w 119"/>
                    <a:gd name="T19" fmla="*/ 43 h 406"/>
                    <a:gd name="T20" fmla="*/ 45 w 119"/>
                    <a:gd name="T21" fmla="*/ 39 h 406"/>
                    <a:gd name="T22" fmla="*/ 38 w 119"/>
                    <a:gd name="T23" fmla="*/ 33 h 406"/>
                    <a:gd name="T24" fmla="*/ 35 w 119"/>
                    <a:gd name="T25" fmla="*/ 24 h 406"/>
                    <a:gd name="T26" fmla="*/ 34 w 119"/>
                    <a:gd name="T27" fmla="*/ 14 h 406"/>
                    <a:gd name="T28" fmla="*/ 31 w 119"/>
                    <a:gd name="T29" fmla="*/ 8 h 406"/>
                    <a:gd name="T30" fmla="*/ 27 w 119"/>
                    <a:gd name="T31" fmla="*/ 4 h 406"/>
                    <a:gd name="T32" fmla="*/ 21 w 119"/>
                    <a:gd name="T33" fmla="*/ 1 h 406"/>
                    <a:gd name="T34" fmla="*/ 14 w 119"/>
                    <a:gd name="T35" fmla="*/ 1 h 406"/>
                    <a:gd name="T36" fmla="*/ 8 w 119"/>
                    <a:gd name="T37" fmla="*/ 4 h 406"/>
                    <a:gd name="T38" fmla="*/ 3 w 119"/>
                    <a:gd name="T39" fmla="*/ 8 h 406"/>
                    <a:gd name="T40" fmla="*/ 0 w 119"/>
                    <a:gd name="T41" fmla="*/ 14 h 406"/>
                    <a:gd name="T42" fmla="*/ 1 w 119"/>
                    <a:gd name="T43" fmla="*/ 29 h 406"/>
                    <a:gd name="T44" fmla="*/ 8 w 119"/>
                    <a:gd name="T45" fmla="*/ 48 h 406"/>
                    <a:gd name="T46" fmla="*/ 1 w 119"/>
                    <a:gd name="T47" fmla="*/ 352 h 406"/>
                    <a:gd name="T48" fmla="*/ 2 w 119"/>
                    <a:gd name="T49" fmla="*/ 359 h 406"/>
                    <a:gd name="T50" fmla="*/ 6 w 119"/>
                    <a:gd name="T51" fmla="*/ 366 h 406"/>
                    <a:gd name="T52" fmla="*/ 49 w 119"/>
                    <a:gd name="T53" fmla="*/ 404 h 406"/>
                    <a:gd name="T54" fmla="*/ 55 w 119"/>
                    <a:gd name="T55" fmla="*/ 406 h 406"/>
                    <a:gd name="T56" fmla="*/ 61 w 119"/>
                    <a:gd name="T57" fmla="*/ 406 h 406"/>
                    <a:gd name="T58" fmla="*/ 67 w 119"/>
                    <a:gd name="T59" fmla="*/ 404 h 406"/>
                    <a:gd name="T60" fmla="*/ 111 w 119"/>
                    <a:gd name="T61" fmla="*/ 365 h 406"/>
                    <a:gd name="T62" fmla="*/ 115 w 119"/>
                    <a:gd name="T63" fmla="*/ 359 h 406"/>
                    <a:gd name="T64" fmla="*/ 117 w 119"/>
                    <a:gd name="T65" fmla="*/ 351 h 406"/>
                    <a:gd name="T66" fmla="*/ 110 w 119"/>
                    <a:gd name="T67" fmla="*/ 50 h 406"/>
                    <a:gd name="T68" fmla="*/ 117 w 119"/>
                    <a:gd name="T69" fmla="*/ 35 h 406"/>
                    <a:gd name="T70" fmla="*/ 119 w 119"/>
                    <a:gd name="T71" fmla="*/ 24 h 406"/>
                    <a:gd name="T72" fmla="*/ 119 w 119"/>
                    <a:gd name="T73" fmla="*/ 14 h 406"/>
                    <a:gd name="T74" fmla="*/ 116 w 119"/>
                    <a:gd name="T75" fmla="*/ 8 h 406"/>
                    <a:gd name="T76" fmla="*/ 111 w 119"/>
                    <a:gd name="T77" fmla="*/ 3 h 406"/>
                    <a:gd name="T78" fmla="*/ 105 w 119"/>
                    <a:gd name="T79" fmla="*/ 1 h 406"/>
                    <a:gd name="T80" fmla="*/ 58 w 119"/>
                    <a:gd name="T81" fmla="*/ 366 h 406"/>
                    <a:gd name="T82" fmla="*/ 46 w 119"/>
                    <a:gd name="T83" fmla="*/ 76 h 406"/>
                    <a:gd name="T84" fmla="*/ 59 w 119"/>
                    <a:gd name="T85" fmla="*/ 78 h 406"/>
                    <a:gd name="T86" fmla="*/ 69 w 119"/>
                    <a:gd name="T87" fmla="*/ 77 h 406"/>
                    <a:gd name="T88" fmla="*/ 58 w 119"/>
                    <a:gd name="T89" fmla="*/ 366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9" h="406">
                      <a:moveTo>
                        <a:pt x="102" y="0"/>
                      </a:moveTo>
                      <a:lnTo>
                        <a:pt x="98" y="1"/>
                      </a:lnTo>
                      <a:lnTo>
                        <a:pt x="95" y="2"/>
                      </a:lnTo>
                      <a:lnTo>
                        <a:pt x="91" y="3"/>
                      </a:lnTo>
                      <a:lnTo>
                        <a:pt x="89" y="5"/>
                      </a:lnTo>
                      <a:lnTo>
                        <a:pt x="87" y="8"/>
                      </a:lnTo>
                      <a:lnTo>
                        <a:pt x="85" y="11"/>
                      </a:lnTo>
                      <a:lnTo>
                        <a:pt x="84" y="14"/>
                      </a:lnTo>
                      <a:lnTo>
                        <a:pt x="84" y="18"/>
                      </a:lnTo>
                      <a:lnTo>
                        <a:pt x="83" y="24"/>
                      </a:lnTo>
                      <a:lnTo>
                        <a:pt x="82" y="29"/>
                      </a:lnTo>
                      <a:lnTo>
                        <a:pt x="79" y="33"/>
                      </a:lnTo>
                      <a:lnTo>
                        <a:pt x="76" y="37"/>
                      </a:lnTo>
                      <a:lnTo>
                        <a:pt x="74" y="38"/>
                      </a:lnTo>
                      <a:lnTo>
                        <a:pt x="73" y="39"/>
                      </a:lnTo>
                      <a:lnTo>
                        <a:pt x="70" y="41"/>
                      </a:lnTo>
                      <a:lnTo>
                        <a:pt x="66" y="42"/>
                      </a:lnTo>
                      <a:lnTo>
                        <a:pt x="63" y="43"/>
                      </a:lnTo>
                      <a:lnTo>
                        <a:pt x="59" y="44"/>
                      </a:lnTo>
                      <a:lnTo>
                        <a:pt x="54" y="43"/>
                      </a:lnTo>
                      <a:lnTo>
                        <a:pt x="49" y="42"/>
                      </a:lnTo>
                      <a:lnTo>
                        <a:pt x="45" y="39"/>
                      </a:lnTo>
                      <a:lnTo>
                        <a:pt x="42" y="36"/>
                      </a:lnTo>
                      <a:lnTo>
                        <a:pt x="38" y="33"/>
                      </a:lnTo>
                      <a:lnTo>
                        <a:pt x="36" y="28"/>
                      </a:lnTo>
                      <a:lnTo>
                        <a:pt x="35" y="24"/>
                      </a:lnTo>
                      <a:lnTo>
                        <a:pt x="34" y="18"/>
                      </a:lnTo>
                      <a:lnTo>
                        <a:pt x="34" y="14"/>
                      </a:lnTo>
                      <a:lnTo>
                        <a:pt x="33" y="11"/>
                      </a:lnTo>
                      <a:lnTo>
                        <a:pt x="31" y="8"/>
                      </a:lnTo>
                      <a:lnTo>
                        <a:pt x="29" y="6"/>
                      </a:lnTo>
                      <a:lnTo>
                        <a:pt x="27" y="4"/>
                      </a:lnTo>
                      <a:lnTo>
                        <a:pt x="24" y="2"/>
                      </a:lnTo>
                      <a:lnTo>
                        <a:pt x="21" y="1"/>
                      </a:lnTo>
                      <a:lnTo>
                        <a:pt x="17" y="1"/>
                      </a:lnTo>
                      <a:lnTo>
                        <a:pt x="14" y="1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1" y="11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1" y="29"/>
                      </a:lnTo>
                      <a:lnTo>
                        <a:pt x="3" y="39"/>
                      </a:lnTo>
                      <a:lnTo>
                        <a:pt x="8" y="48"/>
                      </a:lnTo>
                      <a:lnTo>
                        <a:pt x="13" y="56"/>
                      </a:lnTo>
                      <a:lnTo>
                        <a:pt x="1" y="352"/>
                      </a:lnTo>
                      <a:lnTo>
                        <a:pt x="1" y="356"/>
                      </a:lnTo>
                      <a:lnTo>
                        <a:pt x="2" y="359"/>
                      </a:lnTo>
                      <a:lnTo>
                        <a:pt x="4" y="363"/>
                      </a:lnTo>
                      <a:lnTo>
                        <a:pt x="6" y="366"/>
                      </a:lnTo>
                      <a:lnTo>
                        <a:pt x="46" y="402"/>
                      </a:lnTo>
                      <a:lnTo>
                        <a:pt x="49" y="404"/>
                      </a:lnTo>
                      <a:lnTo>
                        <a:pt x="52" y="405"/>
                      </a:lnTo>
                      <a:lnTo>
                        <a:pt x="55" y="406"/>
                      </a:lnTo>
                      <a:lnTo>
                        <a:pt x="58" y="406"/>
                      </a:lnTo>
                      <a:lnTo>
                        <a:pt x="61" y="406"/>
                      </a:lnTo>
                      <a:lnTo>
                        <a:pt x="64" y="405"/>
                      </a:lnTo>
                      <a:lnTo>
                        <a:pt x="67" y="404"/>
                      </a:lnTo>
                      <a:lnTo>
                        <a:pt x="69" y="402"/>
                      </a:lnTo>
                      <a:lnTo>
                        <a:pt x="111" y="365"/>
                      </a:lnTo>
                      <a:lnTo>
                        <a:pt x="114" y="362"/>
                      </a:lnTo>
                      <a:lnTo>
                        <a:pt x="115" y="359"/>
                      </a:lnTo>
                      <a:lnTo>
                        <a:pt x="116" y="355"/>
                      </a:lnTo>
                      <a:lnTo>
                        <a:pt x="117" y="351"/>
                      </a:lnTo>
                      <a:lnTo>
                        <a:pt x="103" y="58"/>
                      </a:lnTo>
                      <a:lnTo>
                        <a:pt x="110" y="50"/>
                      </a:lnTo>
                      <a:lnTo>
                        <a:pt x="115" y="40"/>
                      </a:lnTo>
                      <a:lnTo>
                        <a:pt x="117" y="35"/>
                      </a:lnTo>
                      <a:lnTo>
                        <a:pt x="118" y="30"/>
                      </a:lnTo>
                      <a:lnTo>
                        <a:pt x="119" y="24"/>
                      </a:lnTo>
                      <a:lnTo>
                        <a:pt x="119" y="18"/>
                      </a:lnTo>
                      <a:lnTo>
                        <a:pt x="119" y="14"/>
                      </a:lnTo>
                      <a:lnTo>
                        <a:pt x="118" y="11"/>
                      </a:lnTo>
                      <a:lnTo>
                        <a:pt x="116" y="8"/>
                      </a:lnTo>
                      <a:lnTo>
                        <a:pt x="114" y="5"/>
                      </a:lnTo>
                      <a:lnTo>
                        <a:pt x="111" y="3"/>
                      </a:lnTo>
                      <a:lnTo>
                        <a:pt x="109" y="2"/>
                      </a:lnTo>
                      <a:lnTo>
                        <a:pt x="105" y="1"/>
                      </a:lnTo>
                      <a:lnTo>
                        <a:pt x="102" y="0"/>
                      </a:lnTo>
                      <a:close/>
                      <a:moveTo>
                        <a:pt x="58" y="366"/>
                      </a:moveTo>
                      <a:lnTo>
                        <a:pt x="35" y="345"/>
                      </a:lnTo>
                      <a:lnTo>
                        <a:pt x="46" y="76"/>
                      </a:lnTo>
                      <a:lnTo>
                        <a:pt x="53" y="77"/>
                      </a:lnTo>
                      <a:lnTo>
                        <a:pt x="59" y="78"/>
                      </a:lnTo>
                      <a:lnTo>
                        <a:pt x="64" y="77"/>
                      </a:lnTo>
                      <a:lnTo>
                        <a:pt x="69" y="77"/>
                      </a:lnTo>
                      <a:lnTo>
                        <a:pt x="81" y="345"/>
                      </a:lnTo>
                      <a:lnTo>
                        <a:pt x="58" y="3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52" name="Freeform 300">
                <a:extLst>
                  <a:ext uri="{FF2B5EF4-FFF2-40B4-BE49-F238E27FC236}">
                    <a16:creationId xmlns:a16="http://schemas.microsoft.com/office/drawing/2014/main" id="{AF296C13-C70E-4E0D-9EB5-A7085F74ED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2330" y="567883"/>
                <a:ext cx="182625" cy="182624"/>
              </a:xfrm>
              <a:custGeom>
                <a:avLst/>
                <a:gdLst>
                  <a:gd name="T0" fmla="*/ 32 w 350"/>
                  <a:gd name="T1" fmla="*/ 278 h 352"/>
                  <a:gd name="T2" fmla="*/ 68 w 350"/>
                  <a:gd name="T3" fmla="*/ 315 h 352"/>
                  <a:gd name="T4" fmla="*/ 112 w 350"/>
                  <a:gd name="T5" fmla="*/ 340 h 352"/>
                  <a:gd name="T6" fmla="*/ 162 w 350"/>
                  <a:gd name="T7" fmla="*/ 351 h 352"/>
                  <a:gd name="T8" fmla="*/ 183 w 350"/>
                  <a:gd name="T9" fmla="*/ 351 h 352"/>
                  <a:gd name="T10" fmla="*/ 200 w 350"/>
                  <a:gd name="T11" fmla="*/ 350 h 352"/>
                  <a:gd name="T12" fmla="*/ 258 w 350"/>
                  <a:gd name="T13" fmla="*/ 331 h 352"/>
                  <a:gd name="T14" fmla="*/ 311 w 350"/>
                  <a:gd name="T15" fmla="*/ 288 h 352"/>
                  <a:gd name="T16" fmla="*/ 343 w 350"/>
                  <a:gd name="T17" fmla="*/ 227 h 352"/>
                  <a:gd name="T18" fmla="*/ 349 w 350"/>
                  <a:gd name="T19" fmla="*/ 160 h 352"/>
                  <a:gd name="T20" fmla="*/ 331 w 350"/>
                  <a:gd name="T21" fmla="*/ 97 h 352"/>
                  <a:gd name="T22" fmla="*/ 303 w 350"/>
                  <a:gd name="T23" fmla="*/ 56 h 352"/>
                  <a:gd name="T24" fmla="*/ 264 w 350"/>
                  <a:gd name="T25" fmla="*/ 24 h 352"/>
                  <a:gd name="T26" fmla="*/ 218 w 350"/>
                  <a:gd name="T27" fmla="*/ 6 h 352"/>
                  <a:gd name="T28" fmla="*/ 175 w 350"/>
                  <a:gd name="T29" fmla="*/ 0 h 352"/>
                  <a:gd name="T30" fmla="*/ 108 w 350"/>
                  <a:gd name="T31" fmla="*/ 14 h 352"/>
                  <a:gd name="T32" fmla="*/ 50 w 350"/>
                  <a:gd name="T33" fmla="*/ 53 h 352"/>
                  <a:gd name="T34" fmla="*/ 13 w 350"/>
                  <a:gd name="T35" fmla="*/ 109 h 352"/>
                  <a:gd name="T36" fmla="*/ 0 w 350"/>
                  <a:gd name="T37" fmla="*/ 175 h 352"/>
                  <a:gd name="T38" fmla="*/ 13 w 350"/>
                  <a:gd name="T39" fmla="*/ 243 h 352"/>
                  <a:gd name="T40" fmla="*/ 316 w 350"/>
                  <a:gd name="T41" fmla="*/ 166 h 352"/>
                  <a:gd name="T42" fmla="*/ 312 w 350"/>
                  <a:gd name="T43" fmla="*/ 209 h 352"/>
                  <a:gd name="T44" fmla="*/ 286 w 350"/>
                  <a:gd name="T45" fmla="*/ 197 h 352"/>
                  <a:gd name="T46" fmla="*/ 286 w 350"/>
                  <a:gd name="T47" fmla="*/ 154 h 352"/>
                  <a:gd name="T48" fmla="*/ 293 w 350"/>
                  <a:gd name="T49" fmla="*/ 99 h 352"/>
                  <a:gd name="T50" fmla="*/ 265 w 350"/>
                  <a:gd name="T51" fmla="*/ 73 h 352"/>
                  <a:gd name="T52" fmla="*/ 286 w 350"/>
                  <a:gd name="T53" fmla="*/ 89 h 352"/>
                  <a:gd name="T54" fmla="*/ 285 w 350"/>
                  <a:gd name="T55" fmla="*/ 265 h 352"/>
                  <a:gd name="T56" fmla="*/ 262 w 350"/>
                  <a:gd name="T57" fmla="*/ 282 h 352"/>
                  <a:gd name="T58" fmla="*/ 196 w 350"/>
                  <a:gd name="T59" fmla="*/ 39 h 352"/>
                  <a:gd name="T60" fmla="*/ 220 w 350"/>
                  <a:gd name="T61" fmla="*/ 63 h 352"/>
                  <a:gd name="T62" fmla="*/ 239 w 350"/>
                  <a:gd name="T63" fmla="*/ 99 h 352"/>
                  <a:gd name="T64" fmla="*/ 248 w 350"/>
                  <a:gd name="T65" fmla="*/ 133 h 352"/>
                  <a:gd name="T66" fmla="*/ 253 w 350"/>
                  <a:gd name="T67" fmla="*/ 177 h 352"/>
                  <a:gd name="T68" fmla="*/ 248 w 350"/>
                  <a:gd name="T69" fmla="*/ 219 h 352"/>
                  <a:gd name="T70" fmla="*/ 237 w 350"/>
                  <a:gd name="T71" fmla="*/ 254 h 352"/>
                  <a:gd name="T72" fmla="*/ 219 w 350"/>
                  <a:gd name="T73" fmla="*/ 289 h 352"/>
                  <a:gd name="T74" fmla="*/ 196 w 350"/>
                  <a:gd name="T75" fmla="*/ 312 h 352"/>
                  <a:gd name="T76" fmla="*/ 93 w 350"/>
                  <a:gd name="T77" fmla="*/ 76 h 352"/>
                  <a:gd name="T78" fmla="*/ 68 w 350"/>
                  <a:gd name="T79" fmla="*/ 86 h 352"/>
                  <a:gd name="T80" fmla="*/ 41 w 350"/>
                  <a:gd name="T81" fmla="*/ 219 h 352"/>
                  <a:gd name="T82" fmla="*/ 34 w 350"/>
                  <a:gd name="T83" fmla="*/ 176 h 352"/>
                  <a:gd name="T84" fmla="*/ 41 w 350"/>
                  <a:gd name="T85" fmla="*/ 133 h 352"/>
                  <a:gd name="T86" fmla="*/ 73 w 350"/>
                  <a:gd name="T87" fmla="*/ 166 h 352"/>
                  <a:gd name="T88" fmla="*/ 75 w 350"/>
                  <a:gd name="T89" fmla="*/ 208 h 352"/>
                  <a:gd name="T90" fmla="*/ 86 w 350"/>
                  <a:gd name="T91" fmla="*/ 254 h 352"/>
                  <a:gd name="T92" fmla="*/ 106 w 350"/>
                  <a:gd name="T93" fmla="*/ 299 h 352"/>
                  <a:gd name="T94" fmla="*/ 58 w 350"/>
                  <a:gd name="T95" fmla="*/ 254 h 352"/>
                  <a:gd name="T96" fmla="*/ 146 w 350"/>
                  <a:gd name="T97" fmla="*/ 296 h 352"/>
                  <a:gd name="T98" fmla="*/ 127 w 350"/>
                  <a:gd name="T99" fmla="*/ 264 h 352"/>
                  <a:gd name="T100" fmla="*/ 162 w 350"/>
                  <a:gd name="T101" fmla="*/ 39 h 352"/>
                  <a:gd name="T102" fmla="*/ 129 w 350"/>
                  <a:gd name="T103" fmla="*/ 79 h 352"/>
                  <a:gd name="T104" fmla="*/ 150 w 350"/>
                  <a:gd name="T105" fmla="*/ 48 h 352"/>
                  <a:gd name="T106" fmla="*/ 162 w 350"/>
                  <a:gd name="T107" fmla="*/ 219 h 352"/>
                  <a:gd name="T108" fmla="*/ 107 w 350"/>
                  <a:gd name="T109" fmla="*/ 187 h 352"/>
                  <a:gd name="T110" fmla="*/ 109 w 350"/>
                  <a:gd name="T111" fmla="*/ 143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0" h="352">
                    <a:moveTo>
                      <a:pt x="13" y="243"/>
                    </a:moveTo>
                    <a:lnTo>
                      <a:pt x="19" y="255"/>
                    </a:lnTo>
                    <a:lnTo>
                      <a:pt x="25" y="267"/>
                    </a:lnTo>
                    <a:lnTo>
                      <a:pt x="32" y="278"/>
                    </a:lnTo>
                    <a:lnTo>
                      <a:pt x="40" y="288"/>
                    </a:lnTo>
                    <a:lnTo>
                      <a:pt x="48" y="298"/>
                    </a:lnTo>
                    <a:lnTo>
                      <a:pt x="58" y="307"/>
                    </a:lnTo>
                    <a:lnTo>
                      <a:pt x="68" y="315"/>
                    </a:lnTo>
                    <a:lnTo>
                      <a:pt x="78" y="322"/>
                    </a:lnTo>
                    <a:lnTo>
                      <a:pt x="89" y="329"/>
                    </a:lnTo>
                    <a:lnTo>
                      <a:pt x="100" y="335"/>
                    </a:lnTo>
                    <a:lnTo>
                      <a:pt x="112" y="340"/>
                    </a:lnTo>
                    <a:lnTo>
                      <a:pt x="124" y="344"/>
                    </a:lnTo>
                    <a:lnTo>
                      <a:pt x="136" y="347"/>
                    </a:lnTo>
                    <a:lnTo>
                      <a:pt x="149" y="350"/>
                    </a:lnTo>
                    <a:lnTo>
                      <a:pt x="162" y="351"/>
                    </a:lnTo>
                    <a:lnTo>
                      <a:pt x="175" y="352"/>
                    </a:lnTo>
                    <a:lnTo>
                      <a:pt x="179" y="352"/>
                    </a:lnTo>
                    <a:lnTo>
                      <a:pt x="181" y="351"/>
                    </a:lnTo>
                    <a:lnTo>
                      <a:pt x="183" y="351"/>
                    </a:lnTo>
                    <a:lnTo>
                      <a:pt x="184" y="351"/>
                    </a:lnTo>
                    <a:lnTo>
                      <a:pt x="185" y="351"/>
                    </a:lnTo>
                    <a:lnTo>
                      <a:pt x="186" y="351"/>
                    </a:lnTo>
                    <a:lnTo>
                      <a:pt x="200" y="350"/>
                    </a:lnTo>
                    <a:lnTo>
                      <a:pt x="215" y="347"/>
                    </a:lnTo>
                    <a:lnTo>
                      <a:pt x="229" y="343"/>
                    </a:lnTo>
                    <a:lnTo>
                      <a:pt x="243" y="338"/>
                    </a:lnTo>
                    <a:lnTo>
                      <a:pt x="258" y="331"/>
                    </a:lnTo>
                    <a:lnTo>
                      <a:pt x="273" y="322"/>
                    </a:lnTo>
                    <a:lnTo>
                      <a:pt x="287" y="312"/>
                    </a:lnTo>
                    <a:lnTo>
                      <a:pt x="299" y="301"/>
                    </a:lnTo>
                    <a:lnTo>
                      <a:pt x="311" y="288"/>
                    </a:lnTo>
                    <a:lnTo>
                      <a:pt x="321" y="274"/>
                    </a:lnTo>
                    <a:lnTo>
                      <a:pt x="329" y="259"/>
                    </a:lnTo>
                    <a:lnTo>
                      <a:pt x="337" y="243"/>
                    </a:lnTo>
                    <a:lnTo>
                      <a:pt x="343" y="227"/>
                    </a:lnTo>
                    <a:lnTo>
                      <a:pt x="347" y="210"/>
                    </a:lnTo>
                    <a:lnTo>
                      <a:pt x="349" y="193"/>
                    </a:lnTo>
                    <a:lnTo>
                      <a:pt x="350" y="177"/>
                    </a:lnTo>
                    <a:lnTo>
                      <a:pt x="349" y="160"/>
                    </a:lnTo>
                    <a:lnTo>
                      <a:pt x="347" y="142"/>
                    </a:lnTo>
                    <a:lnTo>
                      <a:pt x="343" y="125"/>
                    </a:lnTo>
                    <a:lnTo>
                      <a:pt x="337" y="109"/>
                    </a:lnTo>
                    <a:lnTo>
                      <a:pt x="331" y="97"/>
                    </a:lnTo>
                    <a:lnTo>
                      <a:pt x="325" y="86"/>
                    </a:lnTo>
                    <a:lnTo>
                      <a:pt x="318" y="75"/>
                    </a:lnTo>
                    <a:lnTo>
                      <a:pt x="311" y="65"/>
                    </a:lnTo>
                    <a:lnTo>
                      <a:pt x="303" y="56"/>
                    </a:lnTo>
                    <a:lnTo>
                      <a:pt x="294" y="46"/>
                    </a:lnTo>
                    <a:lnTo>
                      <a:pt x="284" y="38"/>
                    </a:lnTo>
                    <a:lnTo>
                      <a:pt x="275" y="31"/>
                    </a:lnTo>
                    <a:lnTo>
                      <a:pt x="264" y="24"/>
                    </a:lnTo>
                    <a:lnTo>
                      <a:pt x="253" y="18"/>
                    </a:lnTo>
                    <a:lnTo>
                      <a:pt x="242" y="13"/>
                    </a:lnTo>
                    <a:lnTo>
                      <a:pt x="230" y="9"/>
                    </a:lnTo>
                    <a:lnTo>
                      <a:pt x="218" y="6"/>
                    </a:lnTo>
                    <a:lnTo>
                      <a:pt x="205" y="3"/>
                    </a:lnTo>
                    <a:lnTo>
                      <a:pt x="192" y="1"/>
                    </a:lnTo>
                    <a:lnTo>
                      <a:pt x="179" y="0"/>
                    </a:lnTo>
                    <a:lnTo>
                      <a:pt x="175" y="0"/>
                    </a:lnTo>
                    <a:lnTo>
                      <a:pt x="158" y="1"/>
                    </a:lnTo>
                    <a:lnTo>
                      <a:pt x="141" y="4"/>
                    </a:lnTo>
                    <a:lnTo>
                      <a:pt x="125" y="8"/>
                    </a:lnTo>
                    <a:lnTo>
                      <a:pt x="108" y="14"/>
                    </a:lnTo>
                    <a:lnTo>
                      <a:pt x="92" y="21"/>
                    </a:lnTo>
                    <a:lnTo>
                      <a:pt x="77" y="30"/>
                    </a:lnTo>
                    <a:lnTo>
                      <a:pt x="63" y="41"/>
                    </a:lnTo>
                    <a:lnTo>
                      <a:pt x="50" y="53"/>
                    </a:lnTo>
                    <a:lnTo>
                      <a:pt x="39" y="66"/>
                    </a:lnTo>
                    <a:lnTo>
                      <a:pt x="29" y="79"/>
                    </a:lnTo>
                    <a:lnTo>
                      <a:pt x="20" y="94"/>
                    </a:lnTo>
                    <a:lnTo>
                      <a:pt x="13" y="109"/>
                    </a:lnTo>
                    <a:lnTo>
                      <a:pt x="8" y="125"/>
                    </a:lnTo>
                    <a:lnTo>
                      <a:pt x="4" y="141"/>
                    </a:lnTo>
                    <a:lnTo>
                      <a:pt x="1" y="158"/>
                    </a:lnTo>
                    <a:lnTo>
                      <a:pt x="0" y="175"/>
                    </a:lnTo>
                    <a:lnTo>
                      <a:pt x="1" y="192"/>
                    </a:lnTo>
                    <a:lnTo>
                      <a:pt x="3" y="209"/>
                    </a:lnTo>
                    <a:lnTo>
                      <a:pt x="7" y="226"/>
                    </a:lnTo>
                    <a:lnTo>
                      <a:pt x="13" y="243"/>
                    </a:lnTo>
                    <a:close/>
                    <a:moveTo>
                      <a:pt x="309" y="133"/>
                    </a:moveTo>
                    <a:lnTo>
                      <a:pt x="312" y="143"/>
                    </a:lnTo>
                    <a:lnTo>
                      <a:pt x="314" y="154"/>
                    </a:lnTo>
                    <a:lnTo>
                      <a:pt x="316" y="166"/>
                    </a:lnTo>
                    <a:lnTo>
                      <a:pt x="316" y="177"/>
                    </a:lnTo>
                    <a:lnTo>
                      <a:pt x="316" y="187"/>
                    </a:lnTo>
                    <a:lnTo>
                      <a:pt x="314" y="198"/>
                    </a:lnTo>
                    <a:lnTo>
                      <a:pt x="312" y="209"/>
                    </a:lnTo>
                    <a:lnTo>
                      <a:pt x="309" y="219"/>
                    </a:lnTo>
                    <a:lnTo>
                      <a:pt x="282" y="219"/>
                    </a:lnTo>
                    <a:lnTo>
                      <a:pt x="284" y="208"/>
                    </a:lnTo>
                    <a:lnTo>
                      <a:pt x="286" y="197"/>
                    </a:lnTo>
                    <a:lnTo>
                      <a:pt x="286" y="187"/>
                    </a:lnTo>
                    <a:lnTo>
                      <a:pt x="287" y="177"/>
                    </a:lnTo>
                    <a:lnTo>
                      <a:pt x="287" y="166"/>
                    </a:lnTo>
                    <a:lnTo>
                      <a:pt x="286" y="154"/>
                    </a:lnTo>
                    <a:lnTo>
                      <a:pt x="285" y="143"/>
                    </a:lnTo>
                    <a:lnTo>
                      <a:pt x="283" y="133"/>
                    </a:lnTo>
                    <a:lnTo>
                      <a:pt x="309" y="133"/>
                    </a:lnTo>
                    <a:close/>
                    <a:moveTo>
                      <a:pt x="293" y="99"/>
                    </a:moveTo>
                    <a:lnTo>
                      <a:pt x="275" y="99"/>
                    </a:lnTo>
                    <a:lnTo>
                      <a:pt x="272" y="90"/>
                    </a:lnTo>
                    <a:lnTo>
                      <a:pt x="269" y="81"/>
                    </a:lnTo>
                    <a:lnTo>
                      <a:pt x="265" y="73"/>
                    </a:lnTo>
                    <a:lnTo>
                      <a:pt x="262" y="65"/>
                    </a:lnTo>
                    <a:lnTo>
                      <a:pt x="270" y="72"/>
                    </a:lnTo>
                    <a:lnTo>
                      <a:pt x="278" y="80"/>
                    </a:lnTo>
                    <a:lnTo>
                      <a:pt x="286" y="89"/>
                    </a:lnTo>
                    <a:lnTo>
                      <a:pt x="293" y="99"/>
                    </a:lnTo>
                    <a:close/>
                    <a:moveTo>
                      <a:pt x="273" y="254"/>
                    </a:moveTo>
                    <a:lnTo>
                      <a:pt x="293" y="254"/>
                    </a:lnTo>
                    <a:lnTo>
                      <a:pt x="285" y="265"/>
                    </a:lnTo>
                    <a:lnTo>
                      <a:pt x="277" y="274"/>
                    </a:lnTo>
                    <a:lnTo>
                      <a:pt x="268" y="283"/>
                    </a:lnTo>
                    <a:lnTo>
                      <a:pt x="258" y="291"/>
                    </a:lnTo>
                    <a:lnTo>
                      <a:pt x="262" y="282"/>
                    </a:lnTo>
                    <a:lnTo>
                      <a:pt x="266" y="273"/>
                    </a:lnTo>
                    <a:lnTo>
                      <a:pt x="270" y="264"/>
                    </a:lnTo>
                    <a:lnTo>
                      <a:pt x="273" y="254"/>
                    </a:lnTo>
                    <a:close/>
                    <a:moveTo>
                      <a:pt x="196" y="39"/>
                    </a:moveTo>
                    <a:lnTo>
                      <a:pt x="202" y="43"/>
                    </a:lnTo>
                    <a:lnTo>
                      <a:pt x="208" y="48"/>
                    </a:lnTo>
                    <a:lnTo>
                      <a:pt x="215" y="56"/>
                    </a:lnTo>
                    <a:lnTo>
                      <a:pt x="220" y="63"/>
                    </a:lnTo>
                    <a:lnTo>
                      <a:pt x="226" y="70"/>
                    </a:lnTo>
                    <a:lnTo>
                      <a:pt x="230" y="79"/>
                    </a:lnTo>
                    <a:lnTo>
                      <a:pt x="235" y="89"/>
                    </a:lnTo>
                    <a:lnTo>
                      <a:pt x="239" y="99"/>
                    </a:lnTo>
                    <a:lnTo>
                      <a:pt x="196" y="99"/>
                    </a:lnTo>
                    <a:lnTo>
                      <a:pt x="196" y="39"/>
                    </a:lnTo>
                    <a:close/>
                    <a:moveTo>
                      <a:pt x="196" y="133"/>
                    </a:moveTo>
                    <a:lnTo>
                      <a:pt x="248" y="133"/>
                    </a:lnTo>
                    <a:lnTo>
                      <a:pt x="250" y="143"/>
                    </a:lnTo>
                    <a:lnTo>
                      <a:pt x="251" y="154"/>
                    </a:lnTo>
                    <a:lnTo>
                      <a:pt x="252" y="166"/>
                    </a:lnTo>
                    <a:lnTo>
                      <a:pt x="253" y="177"/>
                    </a:lnTo>
                    <a:lnTo>
                      <a:pt x="252" y="187"/>
                    </a:lnTo>
                    <a:lnTo>
                      <a:pt x="251" y="198"/>
                    </a:lnTo>
                    <a:lnTo>
                      <a:pt x="250" y="209"/>
                    </a:lnTo>
                    <a:lnTo>
                      <a:pt x="248" y="219"/>
                    </a:lnTo>
                    <a:lnTo>
                      <a:pt x="196" y="219"/>
                    </a:lnTo>
                    <a:lnTo>
                      <a:pt x="196" y="133"/>
                    </a:lnTo>
                    <a:close/>
                    <a:moveTo>
                      <a:pt x="196" y="254"/>
                    </a:moveTo>
                    <a:lnTo>
                      <a:pt x="237" y="254"/>
                    </a:lnTo>
                    <a:lnTo>
                      <a:pt x="233" y="264"/>
                    </a:lnTo>
                    <a:lnTo>
                      <a:pt x="228" y="273"/>
                    </a:lnTo>
                    <a:lnTo>
                      <a:pt x="224" y="281"/>
                    </a:lnTo>
                    <a:lnTo>
                      <a:pt x="219" y="289"/>
                    </a:lnTo>
                    <a:lnTo>
                      <a:pt x="214" y="296"/>
                    </a:lnTo>
                    <a:lnTo>
                      <a:pt x="207" y="302"/>
                    </a:lnTo>
                    <a:lnTo>
                      <a:pt x="202" y="307"/>
                    </a:lnTo>
                    <a:lnTo>
                      <a:pt x="196" y="312"/>
                    </a:lnTo>
                    <a:lnTo>
                      <a:pt x="196" y="254"/>
                    </a:lnTo>
                    <a:close/>
                    <a:moveTo>
                      <a:pt x="103" y="56"/>
                    </a:moveTo>
                    <a:lnTo>
                      <a:pt x="97" y="66"/>
                    </a:lnTo>
                    <a:lnTo>
                      <a:pt x="93" y="76"/>
                    </a:lnTo>
                    <a:lnTo>
                      <a:pt x="88" y="87"/>
                    </a:lnTo>
                    <a:lnTo>
                      <a:pt x="84" y="98"/>
                    </a:lnTo>
                    <a:lnTo>
                      <a:pt x="58" y="98"/>
                    </a:lnTo>
                    <a:lnTo>
                      <a:pt x="68" y="86"/>
                    </a:lnTo>
                    <a:lnTo>
                      <a:pt x="78" y="75"/>
                    </a:lnTo>
                    <a:lnTo>
                      <a:pt x="90" y="65"/>
                    </a:lnTo>
                    <a:lnTo>
                      <a:pt x="103" y="56"/>
                    </a:lnTo>
                    <a:close/>
                    <a:moveTo>
                      <a:pt x="41" y="219"/>
                    </a:moveTo>
                    <a:lnTo>
                      <a:pt x="38" y="209"/>
                    </a:lnTo>
                    <a:lnTo>
                      <a:pt x="36" y="198"/>
                    </a:lnTo>
                    <a:lnTo>
                      <a:pt x="35" y="187"/>
                    </a:lnTo>
                    <a:lnTo>
                      <a:pt x="34" y="176"/>
                    </a:lnTo>
                    <a:lnTo>
                      <a:pt x="35" y="165"/>
                    </a:lnTo>
                    <a:lnTo>
                      <a:pt x="36" y="154"/>
                    </a:lnTo>
                    <a:lnTo>
                      <a:pt x="38" y="143"/>
                    </a:lnTo>
                    <a:lnTo>
                      <a:pt x="41" y="133"/>
                    </a:lnTo>
                    <a:lnTo>
                      <a:pt x="76" y="133"/>
                    </a:lnTo>
                    <a:lnTo>
                      <a:pt x="75" y="143"/>
                    </a:lnTo>
                    <a:lnTo>
                      <a:pt x="73" y="154"/>
                    </a:lnTo>
                    <a:lnTo>
                      <a:pt x="73" y="166"/>
                    </a:lnTo>
                    <a:lnTo>
                      <a:pt x="73" y="177"/>
                    </a:lnTo>
                    <a:lnTo>
                      <a:pt x="73" y="187"/>
                    </a:lnTo>
                    <a:lnTo>
                      <a:pt x="74" y="197"/>
                    </a:lnTo>
                    <a:lnTo>
                      <a:pt x="75" y="208"/>
                    </a:lnTo>
                    <a:lnTo>
                      <a:pt x="77" y="219"/>
                    </a:lnTo>
                    <a:lnTo>
                      <a:pt x="41" y="219"/>
                    </a:lnTo>
                    <a:close/>
                    <a:moveTo>
                      <a:pt x="58" y="254"/>
                    </a:moveTo>
                    <a:lnTo>
                      <a:pt x="86" y="254"/>
                    </a:lnTo>
                    <a:lnTo>
                      <a:pt x="90" y="266"/>
                    </a:lnTo>
                    <a:lnTo>
                      <a:pt x="95" y="278"/>
                    </a:lnTo>
                    <a:lnTo>
                      <a:pt x="100" y="289"/>
                    </a:lnTo>
                    <a:lnTo>
                      <a:pt x="106" y="299"/>
                    </a:lnTo>
                    <a:lnTo>
                      <a:pt x="92" y="290"/>
                    </a:lnTo>
                    <a:lnTo>
                      <a:pt x="80" y="280"/>
                    </a:lnTo>
                    <a:lnTo>
                      <a:pt x="68" y="268"/>
                    </a:lnTo>
                    <a:lnTo>
                      <a:pt x="58" y="254"/>
                    </a:lnTo>
                    <a:close/>
                    <a:moveTo>
                      <a:pt x="162" y="311"/>
                    </a:moveTo>
                    <a:lnTo>
                      <a:pt x="156" y="307"/>
                    </a:lnTo>
                    <a:lnTo>
                      <a:pt x="151" y="302"/>
                    </a:lnTo>
                    <a:lnTo>
                      <a:pt x="146" y="296"/>
                    </a:lnTo>
                    <a:lnTo>
                      <a:pt x="141" y="289"/>
                    </a:lnTo>
                    <a:lnTo>
                      <a:pt x="136" y="281"/>
                    </a:lnTo>
                    <a:lnTo>
                      <a:pt x="131" y="273"/>
                    </a:lnTo>
                    <a:lnTo>
                      <a:pt x="127" y="264"/>
                    </a:lnTo>
                    <a:lnTo>
                      <a:pt x="122" y="253"/>
                    </a:lnTo>
                    <a:lnTo>
                      <a:pt x="162" y="253"/>
                    </a:lnTo>
                    <a:lnTo>
                      <a:pt x="162" y="311"/>
                    </a:lnTo>
                    <a:close/>
                    <a:moveTo>
                      <a:pt x="162" y="39"/>
                    </a:moveTo>
                    <a:lnTo>
                      <a:pt x="162" y="99"/>
                    </a:lnTo>
                    <a:lnTo>
                      <a:pt x="120" y="99"/>
                    </a:lnTo>
                    <a:lnTo>
                      <a:pt x="124" y="88"/>
                    </a:lnTo>
                    <a:lnTo>
                      <a:pt x="129" y="79"/>
                    </a:lnTo>
                    <a:lnTo>
                      <a:pt x="134" y="70"/>
                    </a:lnTo>
                    <a:lnTo>
                      <a:pt x="139" y="63"/>
                    </a:lnTo>
                    <a:lnTo>
                      <a:pt x="144" y="56"/>
                    </a:lnTo>
                    <a:lnTo>
                      <a:pt x="150" y="48"/>
                    </a:lnTo>
                    <a:lnTo>
                      <a:pt x="156" y="43"/>
                    </a:lnTo>
                    <a:lnTo>
                      <a:pt x="162" y="39"/>
                    </a:lnTo>
                    <a:close/>
                    <a:moveTo>
                      <a:pt x="162" y="133"/>
                    </a:moveTo>
                    <a:lnTo>
                      <a:pt x="162" y="219"/>
                    </a:lnTo>
                    <a:lnTo>
                      <a:pt x="112" y="219"/>
                    </a:lnTo>
                    <a:lnTo>
                      <a:pt x="110" y="209"/>
                    </a:lnTo>
                    <a:lnTo>
                      <a:pt x="108" y="198"/>
                    </a:lnTo>
                    <a:lnTo>
                      <a:pt x="107" y="187"/>
                    </a:lnTo>
                    <a:lnTo>
                      <a:pt x="107" y="177"/>
                    </a:lnTo>
                    <a:lnTo>
                      <a:pt x="107" y="166"/>
                    </a:lnTo>
                    <a:lnTo>
                      <a:pt x="108" y="154"/>
                    </a:lnTo>
                    <a:lnTo>
                      <a:pt x="109" y="143"/>
                    </a:lnTo>
                    <a:lnTo>
                      <a:pt x="111" y="133"/>
                    </a:lnTo>
                    <a:lnTo>
                      <a:pt x="162" y="1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B9EB9D-6EF6-F72B-4719-F93E9EA23113}"/>
              </a:ext>
            </a:extLst>
          </p:cNvPr>
          <p:cNvGrpSpPr/>
          <p:nvPr/>
        </p:nvGrpSpPr>
        <p:grpSpPr>
          <a:xfrm>
            <a:off x="3937316" y="5088355"/>
            <a:ext cx="2426876" cy="1277258"/>
            <a:chOff x="4868682" y="4555149"/>
            <a:chExt cx="2426876" cy="1277258"/>
          </a:xfrm>
        </p:grpSpPr>
        <p:sp>
          <p:nvSpPr>
            <p:cNvPr id="64" name="Rounded Rectangle 23">
              <a:extLst>
                <a:ext uri="{FF2B5EF4-FFF2-40B4-BE49-F238E27FC236}">
                  <a16:creationId xmlns:a16="http://schemas.microsoft.com/office/drawing/2014/main" id="{F890B48A-00D3-8FFD-DA42-6DDD9B305894}"/>
                </a:ext>
              </a:extLst>
            </p:cNvPr>
            <p:cNvSpPr/>
            <p:nvPr/>
          </p:nvSpPr>
          <p:spPr>
            <a:xfrm>
              <a:off x="4868682" y="4555149"/>
              <a:ext cx="2426876" cy="1277258"/>
            </a:xfrm>
            <a:prstGeom prst="roundRect">
              <a:avLst>
                <a:gd name="adj" fmla="val 1068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6C8C326-003F-8DF1-3D5C-D28B1FC9B180}"/>
                </a:ext>
              </a:extLst>
            </p:cNvPr>
            <p:cNvGrpSpPr/>
            <p:nvPr/>
          </p:nvGrpSpPr>
          <p:grpSpPr>
            <a:xfrm>
              <a:off x="5042639" y="4646532"/>
              <a:ext cx="2140798" cy="770645"/>
              <a:chOff x="1351474" y="3807061"/>
              <a:chExt cx="2140798" cy="770645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71DA693-8859-AC57-989E-1A139FFFE555}"/>
                  </a:ext>
                </a:extLst>
              </p:cNvPr>
              <p:cNvSpPr/>
              <p:nvPr/>
            </p:nvSpPr>
            <p:spPr>
              <a:xfrm>
                <a:off x="1351474" y="3807061"/>
                <a:ext cx="405287" cy="287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02.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057028C-9CBF-DDA5-2093-838DD5165B39}"/>
                  </a:ext>
                </a:extLst>
              </p:cNvPr>
              <p:cNvSpPr/>
              <p:nvPr/>
            </p:nvSpPr>
            <p:spPr>
              <a:xfrm>
                <a:off x="1699056" y="4225045"/>
                <a:ext cx="1793216" cy="352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Sketch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E16823D-2A6A-E326-F33A-2D6C81A561E4}"/>
                </a:ext>
              </a:extLst>
            </p:cNvPr>
            <p:cNvGrpSpPr/>
            <p:nvPr/>
          </p:nvGrpSpPr>
          <p:grpSpPr>
            <a:xfrm>
              <a:off x="6656087" y="4639485"/>
              <a:ext cx="412077" cy="444855"/>
              <a:chOff x="5182878" y="347797"/>
              <a:chExt cx="412077" cy="44485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ED00CC3-5882-5BDA-5353-30C8F4DAED8A}"/>
                  </a:ext>
                </a:extLst>
              </p:cNvPr>
              <p:cNvGrpSpPr/>
              <p:nvPr/>
            </p:nvGrpSpPr>
            <p:grpSpPr>
              <a:xfrm>
                <a:off x="5182878" y="347797"/>
                <a:ext cx="248182" cy="444855"/>
                <a:chOff x="5182878" y="347797"/>
                <a:chExt cx="248182" cy="444855"/>
              </a:xfrm>
              <a:solidFill>
                <a:srgbClr val="6D7381"/>
              </a:solidFill>
            </p:grpSpPr>
            <p:sp>
              <p:nvSpPr>
                <p:cNvPr id="69" name="Freeform 298">
                  <a:extLst>
                    <a:ext uri="{FF2B5EF4-FFF2-40B4-BE49-F238E27FC236}">
                      <a16:creationId xmlns:a16="http://schemas.microsoft.com/office/drawing/2014/main" id="{9DE75F0F-A11F-341C-C97E-E498255C6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2878" y="347797"/>
                  <a:ext cx="248182" cy="365249"/>
                </a:xfrm>
                <a:custGeom>
                  <a:avLst/>
                  <a:gdLst>
                    <a:gd name="T0" fmla="*/ 17 w 473"/>
                    <a:gd name="T1" fmla="*/ 552 h 706"/>
                    <a:gd name="T2" fmla="*/ 4 w 473"/>
                    <a:gd name="T3" fmla="*/ 575 h 706"/>
                    <a:gd name="T4" fmla="*/ 0 w 473"/>
                    <a:gd name="T5" fmla="*/ 602 h 706"/>
                    <a:gd name="T6" fmla="*/ 1 w 473"/>
                    <a:gd name="T7" fmla="*/ 696 h 706"/>
                    <a:gd name="T8" fmla="*/ 8 w 473"/>
                    <a:gd name="T9" fmla="*/ 704 h 706"/>
                    <a:gd name="T10" fmla="*/ 17 w 473"/>
                    <a:gd name="T11" fmla="*/ 706 h 706"/>
                    <a:gd name="T12" fmla="*/ 27 w 473"/>
                    <a:gd name="T13" fmla="*/ 704 h 706"/>
                    <a:gd name="T14" fmla="*/ 33 w 473"/>
                    <a:gd name="T15" fmla="*/ 696 h 706"/>
                    <a:gd name="T16" fmla="*/ 34 w 473"/>
                    <a:gd name="T17" fmla="*/ 602 h 706"/>
                    <a:gd name="T18" fmla="*/ 37 w 473"/>
                    <a:gd name="T19" fmla="*/ 587 h 706"/>
                    <a:gd name="T20" fmla="*/ 44 w 473"/>
                    <a:gd name="T21" fmla="*/ 573 h 706"/>
                    <a:gd name="T22" fmla="*/ 81 w 473"/>
                    <a:gd name="T23" fmla="*/ 544 h 706"/>
                    <a:gd name="T24" fmla="*/ 163 w 473"/>
                    <a:gd name="T25" fmla="*/ 489 h 706"/>
                    <a:gd name="T26" fmla="*/ 220 w 473"/>
                    <a:gd name="T27" fmla="*/ 456 h 706"/>
                    <a:gd name="T28" fmla="*/ 239 w 473"/>
                    <a:gd name="T29" fmla="*/ 444 h 706"/>
                    <a:gd name="T30" fmla="*/ 242 w 473"/>
                    <a:gd name="T31" fmla="*/ 308 h 706"/>
                    <a:gd name="T32" fmla="*/ 238 w 473"/>
                    <a:gd name="T33" fmla="*/ 297 h 706"/>
                    <a:gd name="T34" fmla="*/ 227 w 473"/>
                    <a:gd name="T35" fmla="*/ 288 h 706"/>
                    <a:gd name="T36" fmla="*/ 219 w 473"/>
                    <a:gd name="T37" fmla="*/ 275 h 706"/>
                    <a:gd name="T38" fmla="*/ 217 w 473"/>
                    <a:gd name="T39" fmla="*/ 260 h 706"/>
                    <a:gd name="T40" fmla="*/ 219 w 473"/>
                    <a:gd name="T41" fmla="*/ 113 h 706"/>
                    <a:gd name="T42" fmla="*/ 228 w 473"/>
                    <a:gd name="T43" fmla="*/ 86 h 706"/>
                    <a:gd name="T44" fmla="*/ 245 w 473"/>
                    <a:gd name="T45" fmla="*/ 64 h 706"/>
                    <a:gd name="T46" fmla="*/ 267 w 473"/>
                    <a:gd name="T47" fmla="*/ 46 h 706"/>
                    <a:gd name="T48" fmla="*/ 294 w 473"/>
                    <a:gd name="T49" fmla="*/ 36 h 706"/>
                    <a:gd name="T50" fmla="*/ 341 w 473"/>
                    <a:gd name="T51" fmla="*/ 34 h 706"/>
                    <a:gd name="T52" fmla="*/ 371 w 473"/>
                    <a:gd name="T53" fmla="*/ 39 h 706"/>
                    <a:gd name="T54" fmla="*/ 396 w 473"/>
                    <a:gd name="T55" fmla="*/ 51 h 706"/>
                    <a:gd name="T56" fmla="*/ 417 w 473"/>
                    <a:gd name="T57" fmla="*/ 71 h 706"/>
                    <a:gd name="T58" fmla="*/ 431 w 473"/>
                    <a:gd name="T59" fmla="*/ 95 h 706"/>
                    <a:gd name="T60" fmla="*/ 438 w 473"/>
                    <a:gd name="T61" fmla="*/ 122 h 706"/>
                    <a:gd name="T62" fmla="*/ 439 w 473"/>
                    <a:gd name="T63" fmla="*/ 266 h 706"/>
                    <a:gd name="T64" fmla="*/ 434 w 473"/>
                    <a:gd name="T65" fmla="*/ 280 h 706"/>
                    <a:gd name="T66" fmla="*/ 425 w 473"/>
                    <a:gd name="T67" fmla="*/ 291 h 706"/>
                    <a:gd name="T68" fmla="*/ 415 w 473"/>
                    <a:gd name="T69" fmla="*/ 300 h 706"/>
                    <a:gd name="T70" fmla="*/ 413 w 473"/>
                    <a:gd name="T71" fmla="*/ 431 h 706"/>
                    <a:gd name="T72" fmla="*/ 416 w 473"/>
                    <a:gd name="T73" fmla="*/ 441 h 706"/>
                    <a:gd name="T74" fmla="*/ 424 w 473"/>
                    <a:gd name="T75" fmla="*/ 447 h 706"/>
                    <a:gd name="T76" fmla="*/ 434 w 473"/>
                    <a:gd name="T77" fmla="*/ 448 h 706"/>
                    <a:gd name="T78" fmla="*/ 443 w 473"/>
                    <a:gd name="T79" fmla="*/ 444 h 706"/>
                    <a:gd name="T80" fmla="*/ 447 w 473"/>
                    <a:gd name="T81" fmla="*/ 435 h 706"/>
                    <a:gd name="T82" fmla="*/ 453 w 473"/>
                    <a:gd name="T83" fmla="*/ 311 h 706"/>
                    <a:gd name="T84" fmla="*/ 466 w 473"/>
                    <a:gd name="T85" fmla="*/ 292 h 706"/>
                    <a:gd name="T86" fmla="*/ 473 w 473"/>
                    <a:gd name="T87" fmla="*/ 269 h 706"/>
                    <a:gd name="T88" fmla="*/ 473 w 473"/>
                    <a:gd name="T89" fmla="*/ 119 h 706"/>
                    <a:gd name="T90" fmla="*/ 463 w 473"/>
                    <a:gd name="T91" fmla="*/ 81 h 706"/>
                    <a:gd name="T92" fmla="*/ 443 w 473"/>
                    <a:gd name="T93" fmla="*/ 48 h 706"/>
                    <a:gd name="T94" fmla="*/ 415 w 473"/>
                    <a:gd name="T95" fmla="*/ 23 h 706"/>
                    <a:gd name="T96" fmla="*/ 381 w 473"/>
                    <a:gd name="T97" fmla="*/ 6 h 706"/>
                    <a:gd name="T98" fmla="*/ 341 w 473"/>
                    <a:gd name="T99" fmla="*/ 0 h 706"/>
                    <a:gd name="T100" fmla="*/ 287 w 473"/>
                    <a:gd name="T101" fmla="*/ 3 h 706"/>
                    <a:gd name="T102" fmla="*/ 251 w 473"/>
                    <a:gd name="T103" fmla="*/ 16 h 706"/>
                    <a:gd name="T104" fmla="*/ 221 w 473"/>
                    <a:gd name="T105" fmla="*/ 39 h 706"/>
                    <a:gd name="T106" fmla="*/ 197 w 473"/>
                    <a:gd name="T107" fmla="*/ 70 h 706"/>
                    <a:gd name="T108" fmla="*/ 184 w 473"/>
                    <a:gd name="T109" fmla="*/ 106 h 706"/>
                    <a:gd name="T110" fmla="*/ 181 w 473"/>
                    <a:gd name="T111" fmla="*/ 260 h 706"/>
                    <a:gd name="T112" fmla="*/ 185 w 473"/>
                    <a:gd name="T113" fmla="*/ 284 h 706"/>
                    <a:gd name="T114" fmla="*/ 196 w 473"/>
                    <a:gd name="T115" fmla="*/ 305 h 706"/>
                    <a:gd name="T116" fmla="*/ 207 w 473"/>
                    <a:gd name="T117" fmla="*/ 424 h 706"/>
                    <a:gd name="T118" fmla="*/ 158 w 473"/>
                    <a:gd name="T119" fmla="*/ 451 h 706"/>
                    <a:gd name="T120" fmla="*/ 84 w 473"/>
                    <a:gd name="T121" fmla="*/ 499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73" h="706">
                      <a:moveTo>
                        <a:pt x="29" y="540"/>
                      </a:moveTo>
                      <a:lnTo>
                        <a:pt x="22" y="546"/>
                      </a:lnTo>
                      <a:lnTo>
                        <a:pt x="17" y="552"/>
                      </a:lnTo>
                      <a:lnTo>
                        <a:pt x="12" y="559"/>
                      </a:lnTo>
                      <a:lnTo>
                        <a:pt x="8" y="567"/>
                      </a:lnTo>
                      <a:lnTo>
                        <a:pt x="4" y="575"/>
                      </a:lnTo>
                      <a:lnTo>
                        <a:pt x="2" y="584"/>
                      </a:lnTo>
                      <a:lnTo>
                        <a:pt x="1" y="593"/>
                      </a:lnTo>
                      <a:lnTo>
                        <a:pt x="0" y="602"/>
                      </a:lnTo>
                      <a:lnTo>
                        <a:pt x="0" y="689"/>
                      </a:lnTo>
                      <a:lnTo>
                        <a:pt x="0" y="693"/>
                      </a:lnTo>
                      <a:lnTo>
                        <a:pt x="1" y="696"/>
                      </a:lnTo>
                      <a:lnTo>
                        <a:pt x="3" y="699"/>
                      </a:lnTo>
                      <a:lnTo>
                        <a:pt x="5" y="701"/>
                      </a:lnTo>
                      <a:lnTo>
                        <a:pt x="8" y="704"/>
                      </a:lnTo>
                      <a:lnTo>
                        <a:pt x="11" y="705"/>
                      </a:lnTo>
                      <a:lnTo>
                        <a:pt x="14" y="706"/>
                      </a:lnTo>
                      <a:lnTo>
                        <a:pt x="17" y="706"/>
                      </a:lnTo>
                      <a:lnTo>
                        <a:pt x="21" y="706"/>
                      </a:lnTo>
                      <a:lnTo>
                        <a:pt x="24" y="705"/>
                      </a:lnTo>
                      <a:lnTo>
                        <a:pt x="27" y="704"/>
                      </a:lnTo>
                      <a:lnTo>
                        <a:pt x="29" y="701"/>
                      </a:lnTo>
                      <a:lnTo>
                        <a:pt x="31" y="699"/>
                      </a:lnTo>
                      <a:lnTo>
                        <a:pt x="33" y="696"/>
                      </a:lnTo>
                      <a:lnTo>
                        <a:pt x="34" y="693"/>
                      </a:lnTo>
                      <a:lnTo>
                        <a:pt x="34" y="689"/>
                      </a:lnTo>
                      <a:lnTo>
                        <a:pt x="34" y="602"/>
                      </a:lnTo>
                      <a:lnTo>
                        <a:pt x="35" y="597"/>
                      </a:lnTo>
                      <a:lnTo>
                        <a:pt x="35" y="592"/>
                      </a:lnTo>
                      <a:lnTo>
                        <a:pt x="37" y="587"/>
                      </a:lnTo>
                      <a:lnTo>
                        <a:pt x="39" y="583"/>
                      </a:lnTo>
                      <a:lnTo>
                        <a:pt x="41" y="578"/>
                      </a:lnTo>
                      <a:lnTo>
                        <a:pt x="44" y="573"/>
                      </a:lnTo>
                      <a:lnTo>
                        <a:pt x="47" y="570"/>
                      </a:lnTo>
                      <a:lnTo>
                        <a:pt x="50" y="566"/>
                      </a:lnTo>
                      <a:lnTo>
                        <a:pt x="81" y="544"/>
                      </a:lnTo>
                      <a:lnTo>
                        <a:pt x="109" y="523"/>
                      </a:lnTo>
                      <a:lnTo>
                        <a:pt x="137" y="505"/>
                      </a:lnTo>
                      <a:lnTo>
                        <a:pt x="163" y="489"/>
                      </a:lnTo>
                      <a:lnTo>
                        <a:pt x="186" y="475"/>
                      </a:lnTo>
                      <a:lnTo>
                        <a:pt x="205" y="464"/>
                      </a:lnTo>
                      <a:lnTo>
                        <a:pt x="220" y="456"/>
                      </a:lnTo>
                      <a:lnTo>
                        <a:pt x="229" y="452"/>
                      </a:lnTo>
                      <a:lnTo>
                        <a:pt x="235" y="448"/>
                      </a:lnTo>
                      <a:lnTo>
                        <a:pt x="239" y="444"/>
                      </a:lnTo>
                      <a:lnTo>
                        <a:pt x="241" y="438"/>
                      </a:lnTo>
                      <a:lnTo>
                        <a:pt x="242" y="431"/>
                      </a:lnTo>
                      <a:lnTo>
                        <a:pt x="242" y="308"/>
                      </a:lnTo>
                      <a:lnTo>
                        <a:pt x="242" y="304"/>
                      </a:lnTo>
                      <a:lnTo>
                        <a:pt x="240" y="300"/>
                      </a:lnTo>
                      <a:lnTo>
                        <a:pt x="238" y="297"/>
                      </a:lnTo>
                      <a:lnTo>
                        <a:pt x="234" y="294"/>
                      </a:lnTo>
                      <a:lnTo>
                        <a:pt x="230" y="291"/>
                      </a:lnTo>
                      <a:lnTo>
                        <a:pt x="227" y="288"/>
                      </a:lnTo>
                      <a:lnTo>
                        <a:pt x="224" y="284"/>
                      </a:lnTo>
                      <a:lnTo>
                        <a:pt x="221" y="280"/>
                      </a:lnTo>
                      <a:lnTo>
                        <a:pt x="219" y="275"/>
                      </a:lnTo>
                      <a:lnTo>
                        <a:pt x="218" y="271"/>
                      </a:lnTo>
                      <a:lnTo>
                        <a:pt x="217" y="266"/>
                      </a:lnTo>
                      <a:lnTo>
                        <a:pt x="217" y="260"/>
                      </a:lnTo>
                      <a:lnTo>
                        <a:pt x="217" y="132"/>
                      </a:lnTo>
                      <a:lnTo>
                        <a:pt x="217" y="122"/>
                      </a:lnTo>
                      <a:lnTo>
                        <a:pt x="219" y="113"/>
                      </a:lnTo>
                      <a:lnTo>
                        <a:pt x="221" y="103"/>
                      </a:lnTo>
                      <a:lnTo>
                        <a:pt x="224" y="95"/>
                      </a:lnTo>
                      <a:lnTo>
                        <a:pt x="228" y="86"/>
                      </a:lnTo>
                      <a:lnTo>
                        <a:pt x="233" y="78"/>
                      </a:lnTo>
                      <a:lnTo>
                        <a:pt x="239" y="71"/>
                      </a:lnTo>
                      <a:lnTo>
                        <a:pt x="245" y="64"/>
                      </a:lnTo>
                      <a:lnTo>
                        <a:pt x="252" y="57"/>
                      </a:lnTo>
                      <a:lnTo>
                        <a:pt x="259" y="51"/>
                      </a:lnTo>
                      <a:lnTo>
                        <a:pt x="267" y="46"/>
                      </a:lnTo>
                      <a:lnTo>
                        <a:pt x="276" y="42"/>
                      </a:lnTo>
                      <a:lnTo>
                        <a:pt x="285" y="39"/>
                      </a:lnTo>
                      <a:lnTo>
                        <a:pt x="294" y="36"/>
                      </a:lnTo>
                      <a:lnTo>
                        <a:pt x="304" y="35"/>
                      </a:lnTo>
                      <a:lnTo>
                        <a:pt x="314" y="34"/>
                      </a:lnTo>
                      <a:lnTo>
                        <a:pt x="341" y="34"/>
                      </a:lnTo>
                      <a:lnTo>
                        <a:pt x="351" y="35"/>
                      </a:lnTo>
                      <a:lnTo>
                        <a:pt x="361" y="36"/>
                      </a:lnTo>
                      <a:lnTo>
                        <a:pt x="371" y="39"/>
                      </a:lnTo>
                      <a:lnTo>
                        <a:pt x="380" y="42"/>
                      </a:lnTo>
                      <a:lnTo>
                        <a:pt x="388" y="46"/>
                      </a:lnTo>
                      <a:lnTo>
                        <a:pt x="396" y="51"/>
                      </a:lnTo>
                      <a:lnTo>
                        <a:pt x="404" y="57"/>
                      </a:lnTo>
                      <a:lnTo>
                        <a:pt x="410" y="64"/>
                      </a:lnTo>
                      <a:lnTo>
                        <a:pt x="417" y="71"/>
                      </a:lnTo>
                      <a:lnTo>
                        <a:pt x="422" y="78"/>
                      </a:lnTo>
                      <a:lnTo>
                        <a:pt x="427" y="86"/>
                      </a:lnTo>
                      <a:lnTo>
                        <a:pt x="431" y="95"/>
                      </a:lnTo>
                      <a:lnTo>
                        <a:pt x="434" y="103"/>
                      </a:lnTo>
                      <a:lnTo>
                        <a:pt x="437" y="113"/>
                      </a:lnTo>
                      <a:lnTo>
                        <a:pt x="438" y="122"/>
                      </a:lnTo>
                      <a:lnTo>
                        <a:pt x="439" y="132"/>
                      </a:lnTo>
                      <a:lnTo>
                        <a:pt x="439" y="260"/>
                      </a:lnTo>
                      <a:lnTo>
                        <a:pt x="439" y="266"/>
                      </a:lnTo>
                      <a:lnTo>
                        <a:pt x="438" y="271"/>
                      </a:lnTo>
                      <a:lnTo>
                        <a:pt x="436" y="275"/>
                      </a:lnTo>
                      <a:lnTo>
                        <a:pt x="434" y="280"/>
                      </a:lnTo>
                      <a:lnTo>
                        <a:pt x="432" y="284"/>
                      </a:lnTo>
                      <a:lnTo>
                        <a:pt x="428" y="288"/>
                      </a:lnTo>
                      <a:lnTo>
                        <a:pt x="425" y="291"/>
                      </a:lnTo>
                      <a:lnTo>
                        <a:pt x="421" y="294"/>
                      </a:lnTo>
                      <a:lnTo>
                        <a:pt x="418" y="297"/>
                      </a:lnTo>
                      <a:lnTo>
                        <a:pt x="415" y="300"/>
                      </a:lnTo>
                      <a:lnTo>
                        <a:pt x="414" y="304"/>
                      </a:lnTo>
                      <a:lnTo>
                        <a:pt x="413" y="308"/>
                      </a:lnTo>
                      <a:lnTo>
                        <a:pt x="413" y="431"/>
                      </a:lnTo>
                      <a:lnTo>
                        <a:pt x="414" y="435"/>
                      </a:lnTo>
                      <a:lnTo>
                        <a:pt x="415" y="438"/>
                      </a:lnTo>
                      <a:lnTo>
                        <a:pt x="416" y="441"/>
                      </a:lnTo>
                      <a:lnTo>
                        <a:pt x="418" y="444"/>
                      </a:lnTo>
                      <a:lnTo>
                        <a:pt x="421" y="446"/>
                      </a:lnTo>
                      <a:lnTo>
                        <a:pt x="424" y="447"/>
                      </a:lnTo>
                      <a:lnTo>
                        <a:pt x="427" y="448"/>
                      </a:lnTo>
                      <a:lnTo>
                        <a:pt x="431" y="449"/>
                      </a:lnTo>
                      <a:lnTo>
                        <a:pt x="434" y="448"/>
                      </a:lnTo>
                      <a:lnTo>
                        <a:pt x="437" y="447"/>
                      </a:lnTo>
                      <a:lnTo>
                        <a:pt x="440" y="446"/>
                      </a:lnTo>
                      <a:lnTo>
                        <a:pt x="443" y="444"/>
                      </a:lnTo>
                      <a:lnTo>
                        <a:pt x="445" y="441"/>
                      </a:lnTo>
                      <a:lnTo>
                        <a:pt x="446" y="438"/>
                      </a:lnTo>
                      <a:lnTo>
                        <a:pt x="447" y="435"/>
                      </a:lnTo>
                      <a:lnTo>
                        <a:pt x="448" y="431"/>
                      </a:lnTo>
                      <a:lnTo>
                        <a:pt x="448" y="317"/>
                      </a:lnTo>
                      <a:lnTo>
                        <a:pt x="453" y="311"/>
                      </a:lnTo>
                      <a:lnTo>
                        <a:pt x="458" y="305"/>
                      </a:lnTo>
                      <a:lnTo>
                        <a:pt x="463" y="299"/>
                      </a:lnTo>
                      <a:lnTo>
                        <a:pt x="466" y="292"/>
                      </a:lnTo>
                      <a:lnTo>
                        <a:pt x="469" y="284"/>
                      </a:lnTo>
                      <a:lnTo>
                        <a:pt x="471" y="277"/>
                      </a:lnTo>
                      <a:lnTo>
                        <a:pt x="473" y="269"/>
                      </a:lnTo>
                      <a:lnTo>
                        <a:pt x="473" y="260"/>
                      </a:lnTo>
                      <a:lnTo>
                        <a:pt x="473" y="132"/>
                      </a:lnTo>
                      <a:lnTo>
                        <a:pt x="473" y="119"/>
                      </a:lnTo>
                      <a:lnTo>
                        <a:pt x="471" y="106"/>
                      </a:lnTo>
                      <a:lnTo>
                        <a:pt x="467" y="93"/>
                      </a:lnTo>
                      <a:lnTo>
                        <a:pt x="463" y="81"/>
                      </a:lnTo>
                      <a:lnTo>
                        <a:pt x="457" y="70"/>
                      </a:lnTo>
                      <a:lnTo>
                        <a:pt x="451" y="59"/>
                      </a:lnTo>
                      <a:lnTo>
                        <a:pt x="443" y="48"/>
                      </a:lnTo>
                      <a:lnTo>
                        <a:pt x="435" y="39"/>
                      </a:lnTo>
                      <a:lnTo>
                        <a:pt x="425" y="30"/>
                      </a:lnTo>
                      <a:lnTo>
                        <a:pt x="415" y="23"/>
                      </a:lnTo>
                      <a:lnTo>
                        <a:pt x="404" y="16"/>
                      </a:lnTo>
                      <a:lnTo>
                        <a:pt x="393" y="10"/>
                      </a:lnTo>
                      <a:lnTo>
                        <a:pt x="381" y="6"/>
                      </a:lnTo>
                      <a:lnTo>
                        <a:pt x="368" y="3"/>
                      </a:lnTo>
                      <a:lnTo>
                        <a:pt x="354" y="1"/>
                      </a:lnTo>
                      <a:lnTo>
                        <a:pt x="341" y="0"/>
                      </a:lnTo>
                      <a:lnTo>
                        <a:pt x="313" y="0"/>
                      </a:lnTo>
                      <a:lnTo>
                        <a:pt x="300" y="1"/>
                      </a:lnTo>
                      <a:lnTo>
                        <a:pt x="287" y="3"/>
                      </a:lnTo>
                      <a:lnTo>
                        <a:pt x="274" y="6"/>
                      </a:lnTo>
                      <a:lnTo>
                        <a:pt x="262" y="10"/>
                      </a:lnTo>
                      <a:lnTo>
                        <a:pt x="251" y="16"/>
                      </a:lnTo>
                      <a:lnTo>
                        <a:pt x="240" y="23"/>
                      </a:lnTo>
                      <a:lnTo>
                        <a:pt x="230" y="30"/>
                      </a:lnTo>
                      <a:lnTo>
                        <a:pt x="221" y="39"/>
                      </a:lnTo>
                      <a:lnTo>
                        <a:pt x="211" y="48"/>
                      </a:lnTo>
                      <a:lnTo>
                        <a:pt x="204" y="59"/>
                      </a:lnTo>
                      <a:lnTo>
                        <a:pt x="197" y="70"/>
                      </a:lnTo>
                      <a:lnTo>
                        <a:pt x="191" y="81"/>
                      </a:lnTo>
                      <a:lnTo>
                        <a:pt x="187" y="93"/>
                      </a:lnTo>
                      <a:lnTo>
                        <a:pt x="184" y="106"/>
                      </a:lnTo>
                      <a:lnTo>
                        <a:pt x="182" y="119"/>
                      </a:lnTo>
                      <a:lnTo>
                        <a:pt x="181" y="132"/>
                      </a:lnTo>
                      <a:lnTo>
                        <a:pt x="181" y="260"/>
                      </a:lnTo>
                      <a:lnTo>
                        <a:pt x="182" y="269"/>
                      </a:lnTo>
                      <a:lnTo>
                        <a:pt x="183" y="277"/>
                      </a:lnTo>
                      <a:lnTo>
                        <a:pt x="185" y="284"/>
                      </a:lnTo>
                      <a:lnTo>
                        <a:pt x="188" y="292"/>
                      </a:lnTo>
                      <a:lnTo>
                        <a:pt x="191" y="299"/>
                      </a:lnTo>
                      <a:lnTo>
                        <a:pt x="196" y="305"/>
                      </a:lnTo>
                      <a:lnTo>
                        <a:pt x="201" y="311"/>
                      </a:lnTo>
                      <a:lnTo>
                        <a:pt x="207" y="317"/>
                      </a:lnTo>
                      <a:lnTo>
                        <a:pt x="207" y="424"/>
                      </a:lnTo>
                      <a:lnTo>
                        <a:pt x="195" y="431"/>
                      </a:lnTo>
                      <a:lnTo>
                        <a:pt x="178" y="440"/>
                      </a:lnTo>
                      <a:lnTo>
                        <a:pt x="158" y="451"/>
                      </a:lnTo>
                      <a:lnTo>
                        <a:pt x="136" y="464"/>
                      </a:lnTo>
                      <a:lnTo>
                        <a:pt x="111" y="481"/>
                      </a:lnTo>
                      <a:lnTo>
                        <a:pt x="84" y="499"/>
                      </a:lnTo>
                      <a:lnTo>
                        <a:pt x="56" y="518"/>
                      </a:lnTo>
                      <a:lnTo>
                        <a:pt x="29" y="5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70" name="Freeform 299">
                  <a:extLst>
                    <a:ext uri="{FF2B5EF4-FFF2-40B4-BE49-F238E27FC236}">
                      <a16:creationId xmlns:a16="http://schemas.microsoft.com/office/drawing/2014/main" id="{FF8C0DA8-3B97-1742-DD60-8DEB59FA90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23359" y="581931"/>
                  <a:ext cx="60875" cy="210721"/>
                </a:xfrm>
                <a:custGeom>
                  <a:avLst/>
                  <a:gdLst>
                    <a:gd name="T0" fmla="*/ 98 w 119"/>
                    <a:gd name="T1" fmla="*/ 1 h 406"/>
                    <a:gd name="T2" fmla="*/ 91 w 119"/>
                    <a:gd name="T3" fmla="*/ 3 h 406"/>
                    <a:gd name="T4" fmla="*/ 87 w 119"/>
                    <a:gd name="T5" fmla="*/ 8 h 406"/>
                    <a:gd name="T6" fmla="*/ 84 w 119"/>
                    <a:gd name="T7" fmla="*/ 14 h 406"/>
                    <a:gd name="T8" fmla="*/ 83 w 119"/>
                    <a:gd name="T9" fmla="*/ 24 h 406"/>
                    <a:gd name="T10" fmla="*/ 79 w 119"/>
                    <a:gd name="T11" fmla="*/ 33 h 406"/>
                    <a:gd name="T12" fmla="*/ 74 w 119"/>
                    <a:gd name="T13" fmla="*/ 38 h 406"/>
                    <a:gd name="T14" fmla="*/ 70 w 119"/>
                    <a:gd name="T15" fmla="*/ 41 h 406"/>
                    <a:gd name="T16" fmla="*/ 63 w 119"/>
                    <a:gd name="T17" fmla="*/ 43 h 406"/>
                    <a:gd name="T18" fmla="*/ 54 w 119"/>
                    <a:gd name="T19" fmla="*/ 43 h 406"/>
                    <a:gd name="T20" fmla="*/ 45 w 119"/>
                    <a:gd name="T21" fmla="*/ 39 h 406"/>
                    <a:gd name="T22" fmla="*/ 38 w 119"/>
                    <a:gd name="T23" fmla="*/ 33 h 406"/>
                    <a:gd name="T24" fmla="*/ 35 w 119"/>
                    <a:gd name="T25" fmla="*/ 24 h 406"/>
                    <a:gd name="T26" fmla="*/ 34 w 119"/>
                    <a:gd name="T27" fmla="*/ 14 h 406"/>
                    <a:gd name="T28" fmla="*/ 31 w 119"/>
                    <a:gd name="T29" fmla="*/ 8 h 406"/>
                    <a:gd name="T30" fmla="*/ 27 w 119"/>
                    <a:gd name="T31" fmla="*/ 4 h 406"/>
                    <a:gd name="T32" fmla="*/ 21 w 119"/>
                    <a:gd name="T33" fmla="*/ 1 h 406"/>
                    <a:gd name="T34" fmla="*/ 14 w 119"/>
                    <a:gd name="T35" fmla="*/ 1 h 406"/>
                    <a:gd name="T36" fmla="*/ 8 w 119"/>
                    <a:gd name="T37" fmla="*/ 4 h 406"/>
                    <a:gd name="T38" fmla="*/ 3 w 119"/>
                    <a:gd name="T39" fmla="*/ 8 h 406"/>
                    <a:gd name="T40" fmla="*/ 0 w 119"/>
                    <a:gd name="T41" fmla="*/ 14 h 406"/>
                    <a:gd name="T42" fmla="*/ 1 w 119"/>
                    <a:gd name="T43" fmla="*/ 29 h 406"/>
                    <a:gd name="T44" fmla="*/ 8 w 119"/>
                    <a:gd name="T45" fmla="*/ 48 h 406"/>
                    <a:gd name="T46" fmla="*/ 1 w 119"/>
                    <a:gd name="T47" fmla="*/ 352 h 406"/>
                    <a:gd name="T48" fmla="*/ 2 w 119"/>
                    <a:gd name="T49" fmla="*/ 359 h 406"/>
                    <a:gd name="T50" fmla="*/ 6 w 119"/>
                    <a:gd name="T51" fmla="*/ 366 h 406"/>
                    <a:gd name="T52" fmla="*/ 49 w 119"/>
                    <a:gd name="T53" fmla="*/ 404 h 406"/>
                    <a:gd name="T54" fmla="*/ 55 w 119"/>
                    <a:gd name="T55" fmla="*/ 406 h 406"/>
                    <a:gd name="T56" fmla="*/ 61 w 119"/>
                    <a:gd name="T57" fmla="*/ 406 h 406"/>
                    <a:gd name="T58" fmla="*/ 67 w 119"/>
                    <a:gd name="T59" fmla="*/ 404 h 406"/>
                    <a:gd name="T60" fmla="*/ 111 w 119"/>
                    <a:gd name="T61" fmla="*/ 365 h 406"/>
                    <a:gd name="T62" fmla="*/ 115 w 119"/>
                    <a:gd name="T63" fmla="*/ 359 h 406"/>
                    <a:gd name="T64" fmla="*/ 117 w 119"/>
                    <a:gd name="T65" fmla="*/ 351 h 406"/>
                    <a:gd name="T66" fmla="*/ 110 w 119"/>
                    <a:gd name="T67" fmla="*/ 50 h 406"/>
                    <a:gd name="T68" fmla="*/ 117 w 119"/>
                    <a:gd name="T69" fmla="*/ 35 h 406"/>
                    <a:gd name="T70" fmla="*/ 119 w 119"/>
                    <a:gd name="T71" fmla="*/ 24 h 406"/>
                    <a:gd name="T72" fmla="*/ 119 w 119"/>
                    <a:gd name="T73" fmla="*/ 14 h 406"/>
                    <a:gd name="T74" fmla="*/ 116 w 119"/>
                    <a:gd name="T75" fmla="*/ 8 h 406"/>
                    <a:gd name="T76" fmla="*/ 111 w 119"/>
                    <a:gd name="T77" fmla="*/ 3 h 406"/>
                    <a:gd name="T78" fmla="*/ 105 w 119"/>
                    <a:gd name="T79" fmla="*/ 1 h 406"/>
                    <a:gd name="T80" fmla="*/ 58 w 119"/>
                    <a:gd name="T81" fmla="*/ 366 h 406"/>
                    <a:gd name="T82" fmla="*/ 46 w 119"/>
                    <a:gd name="T83" fmla="*/ 76 h 406"/>
                    <a:gd name="T84" fmla="*/ 59 w 119"/>
                    <a:gd name="T85" fmla="*/ 78 h 406"/>
                    <a:gd name="T86" fmla="*/ 69 w 119"/>
                    <a:gd name="T87" fmla="*/ 77 h 406"/>
                    <a:gd name="T88" fmla="*/ 58 w 119"/>
                    <a:gd name="T89" fmla="*/ 366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9" h="406">
                      <a:moveTo>
                        <a:pt x="102" y="0"/>
                      </a:moveTo>
                      <a:lnTo>
                        <a:pt x="98" y="1"/>
                      </a:lnTo>
                      <a:lnTo>
                        <a:pt x="95" y="2"/>
                      </a:lnTo>
                      <a:lnTo>
                        <a:pt x="91" y="3"/>
                      </a:lnTo>
                      <a:lnTo>
                        <a:pt x="89" y="5"/>
                      </a:lnTo>
                      <a:lnTo>
                        <a:pt x="87" y="8"/>
                      </a:lnTo>
                      <a:lnTo>
                        <a:pt x="85" y="11"/>
                      </a:lnTo>
                      <a:lnTo>
                        <a:pt x="84" y="14"/>
                      </a:lnTo>
                      <a:lnTo>
                        <a:pt x="84" y="18"/>
                      </a:lnTo>
                      <a:lnTo>
                        <a:pt x="83" y="24"/>
                      </a:lnTo>
                      <a:lnTo>
                        <a:pt x="82" y="29"/>
                      </a:lnTo>
                      <a:lnTo>
                        <a:pt x="79" y="33"/>
                      </a:lnTo>
                      <a:lnTo>
                        <a:pt x="76" y="37"/>
                      </a:lnTo>
                      <a:lnTo>
                        <a:pt x="74" y="38"/>
                      </a:lnTo>
                      <a:lnTo>
                        <a:pt x="73" y="39"/>
                      </a:lnTo>
                      <a:lnTo>
                        <a:pt x="70" y="41"/>
                      </a:lnTo>
                      <a:lnTo>
                        <a:pt x="66" y="42"/>
                      </a:lnTo>
                      <a:lnTo>
                        <a:pt x="63" y="43"/>
                      </a:lnTo>
                      <a:lnTo>
                        <a:pt x="59" y="44"/>
                      </a:lnTo>
                      <a:lnTo>
                        <a:pt x="54" y="43"/>
                      </a:lnTo>
                      <a:lnTo>
                        <a:pt x="49" y="42"/>
                      </a:lnTo>
                      <a:lnTo>
                        <a:pt x="45" y="39"/>
                      </a:lnTo>
                      <a:lnTo>
                        <a:pt x="42" y="36"/>
                      </a:lnTo>
                      <a:lnTo>
                        <a:pt x="38" y="33"/>
                      </a:lnTo>
                      <a:lnTo>
                        <a:pt x="36" y="28"/>
                      </a:lnTo>
                      <a:lnTo>
                        <a:pt x="35" y="24"/>
                      </a:lnTo>
                      <a:lnTo>
                        <a:pt x="34" y="18"/>
                      </a:lnTo>
                      <a:lnTo>
                        <a:pt x="34" y="14"/>
                      </a:lnTo>
                      <a:lnTo>
                        <a:pt x="33" y="11"/>
                      </a:lnTo>
                      <a:lnTo>
                        <a:pt x="31" y="8"/>
                      </a:lnTo>
                      <a:lnTo>
                        <a:pt x="29" y="6"/>
                      </a:lnTo>
                      <a:lnTo>
                        <a:pt x="27" y="4"/>
                      </a:lnTo>
                      <a:lnTo>
                        <a:pt x="24" y="2"/>
                      </a:lnTo>
                      <a:lnTo>
                        <a:pt x="21" y="1"/>
                      </a:lnTo>
                      <a:lnTo>
                        <a:pt x="17" y="1"/>
                      </a:lnTo>
                      <a:lnTo>
                        <a:pt x="14" y="1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1" y="11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1" y="29"/>
                      </a:lnTo>
                      <a:lnTo>
                        <a:pt x="3" y="39"/>
                      </a:lnTo>
                      <a:lnTo>
                        <a:pt x="8" y="48"/>
                      </a:lnTo>
                      <a:lnTo>
                        <a:pt x="13" y="56"/>
                      </a:lnTo>
                      <a:lnTo>
                        <a:pt x="1" y="352"/>
                      </a:lnTo>
                      <a:lnTo>
                        <a:pt x="1" y="356"/>
                      </a:lnTo>
                      <a:lnTo>
                        <a:pt x="2" y="359"/>
                      </a:lnTo>
                      <a:lnTo>
                        <a:pt x="4" y="363"/>
                      </a:lnTo>
                      <a:lnTo>
                        <a:pt x="6" y="366"/>
                      </a:lnTo>
                      <a:lnTo>
                        <a:pt x="46" y="402"/>
                      </a:lnTo>
                      <a:lnTo>
                        <a:pt x="49" y="404"/>
                      </a:lnTo>
                      <a:lnTo>
                        <a:pt x="52" y="405"/>
                      </a:lnTo>
                      <a:lnTo>
                        <a:pt x="55" y="406"/>
                      </a:lnTo>
                      <a:lnTo>
                        <a:pt x="58" y="406"/>
                      </a:lnTo>
                      <a:lnTo>
                        <a:pt x="61" y="406"/>
                      </a:lnTo>
                      <a:lnTo>
                        <a:pt x="64" y="405"/>
                      </a:lnTo>
                      <a:lnTo>
                        <a:pt x="67" y="404"/>
                      </a:lnTo>
                      <a:lnTo>
                        <a:pt x="69" y="402"/>
                      </a:lnTo>
                      <a:lnTo>
                        <a:pt x="111" y="365"/>
                      </a:lnTo>
                      <a:lnTo>
                        <a:pt x="114" y="362"/>
                      </a:lnTo>
                      <a:lnTo>
                        <a:pt x="115" y="359"/>
                      </a:lnTo>
                      <a:lnTo>
                        <a:pt x="116" y="355"/>
                      </a:lnTo>
                      <a:lnTo>
                        <a:pt x="117" y="351"/>
                      </a:lnTo>
                      <a:lnTo>
                        <a:pt x="103" y="58"/>
                      </a:lnTo>
                      <a:lnTo>
                        <a:pt x="110" y="50"/>
                      </a:lnTo>
                      <a:lnTo>
                        <a:pt x="115" y="40"/>
                      </a:lnTo>
                      <a:lnTo>
                        <a:pt x="117" y="35"/>
                      </a:lnTo>
                      <a:lnTo>
                        <a:pt x="118" y="30"/>
                      </a:lnTo>
                      <a:lnTo>
                        <a:pt x="119" y="24"/>
                      </a:lnTo>
                      <a:lnTo>
                        <a:pt x="119" y="18"/>
                      </a:lnTo>
                      <a:lnTo>
                        <a:pt x="119" y="14"/>
                      </a:lnTo>
                      <a:lnTo>
                        <a:pt x="118" y="11"/>
                      </a:lnTo>
                      <a:lnTo>
                        <a:pt x="116" y="8"/>
                      </a:lnTo>
                      <a:lnTo>
                        <a:pt x="114" y="5"/>
                      </a:lnTo>
                      <a:lnTo>
                        <a:pt x="111" y="3"/>
                      </a:lnTo>
                      <a:lnTo>
                        <a:pt x="109" y="2"/>
                      </a:lnTo>
                      <a:lnTo>
                        <a:pt x="105" y="1"/>
                      </a:lnTo>
                      <a:lnTo>
                        <a:pt x="102" y="0"/>
                      </a:lnTo>
                      <a:close/>
                      <a:moveTo>
                        <a:pt x="58" y="366"/>
                      </a:moveTo>
                      <a:lnTo>
                        <a:pt x="35" y="345"/>
                      </a:lnTo>
                      <a:lnTo>
                        <a:pt x="46" y="76"/>
                      </a:lnTo>
                      <a:lnTo>
                        <a:pt x="53" y="77"/>
                      </a:lnTo>
                      <a:lnTo>
                        <a:pt x="59" y="78"/>
                      </a:lnTo>
                      <a:lnTo>
                        <a:pt x="64" y="77"/>
                      </a:lnTo>
                      <a:lnTo>
                        <a:pt x="69" y="77"/>
                      </a:lnTo>
                      <a:lnTo>
                        <a:pt x="81" y="345"/>
                      </a:lnTo>
                      <a:lnTo>
                        <a:pt x="58" y="3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68" name="Freeform 300">
                <a:extLst>
                  <a:ext uri="{FF2B5EF4-FFF2-40B4-BE49-F238E27FC236}">
                    <a16:creationId xmlns:a16="http://schemas.microsoft.com/office/drawing/2014/main" id="{DFFCD862-10A0-CA51-5CA4-9F66409C3B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2330" y="567883"/>
                <a:ext cx="182625" cy="182624"/>
              </a:xfrm>
              <a:custGeom>
                <a:avLst/>
                <a:gdLst>
                  <a:gd name="T0" fmla="*/ 32 w 350"/>
                  <a:gd name="T1" fmla="*/ 278 h 352"/>
                  <a:gd name="T2" fmla="*/ 68 w 350"/>
                  <a:gd name="T3" fmla="*/ 315 h 352"/>
                  <a:gd name="T4" fmla="*/ 112 w 350"/>
                  <a:gd name="T5" fmla="*/ 340 h 352"/>
                  <a:gd name="T6" fmla="*/ 162 w 350"/>
                  <a:gd name="T7" fmla="*/ 351 h 352"/>
                  <a:gd name="T8" fmla="*/ 183 w 350"/>
                  <a:gd name="T9" fmla="*/ 351 h 352"/>
                  <a:gd name="T10" fmla="*/ 200 w 350"/>
                  <a:gd name="T11" fmla="*/ 350 h 352"/>
                  <a:gd name="T12" fmla="*/ 258 w 350"/>
                  <a:gd name="T13" fmla="*/ 331 h 352"/>
                  <a:gd name="T14" fmla="*/ 311 w 350"/>
                  <a:gd name="T15" fmla="*/ 288 h 352"/>
                  <a:gd name="T16" fmla="*/ 343 w 350"/>
                  <a:gd name="T17" fmla="*/ 227 h 352"/>
                  <a:gd name="T18" fmla="*/ 349 w 350"/>
                  <a:gd name="T19" fmla="*/ 160 h 352"/>
                  <a:gd name="T20" fmla="*/ 331 w 350"/>
                  <a:gd name="T21" fmla="*/ 97 h 352"/>
                  <a:gd name="T22" fmla="*/ 303 w 350"/>
                  <a:gd name="T23" fmla="*/ 56 h 352"/>
                  <a:gd name="T24" fmla="*/ 264 w 350"/>
                  <a:gd name="T25" fmla="*/ 24 h 352"/>
                  <a:gd name="T26" fmla="*/ 218 w 350"/>
                  <a:gd name="T27" fmla="*/ 6 h 352"/>
                  <a:gd name="T28" fmla="*/ 175 w 350"/>
                  <a:gd name="T29" fmla="*/ 0 h 352"/>
                  <a:gd name="T30" fmla="*/ 108 w 350"/>
                  <a:gd name="T31" fmla="*/ 14 h 352"/>
                  <a:gd name="T32" fmla="*/ 50 w 350"/>
                  <a:gd name="T33" fmla="*/ 53 h 352"/>
                  <a:gd name="T34" fmla="*/ 13 w 350"/>
                  <a:gd name="T35" fmla="*/ 109 h 352"/>
                  <a:gd name="T36" fmla="*/ 0 w 350"/>
                  <a:gd name="T37" fmla="*/ 175 h 352"/>
                  <a:gd name="T38" fmla="*/ 13 w 350"/>
                  <a:gd name="T39" fmla="*/ 243 h 352"/>
                  <a:gd name="T40" fmla="*/ 316 w 350"/>
                  <a:gd name="T41" fmla="*/ 166 h 352"/>
                  <a:gd name="T42" fmla="*/ 312 w 350"/>
                  <a:gd name="T43" fmla="*/ 209 h 352"/>
                  <a:gd name="T44" fmla="*/ 286 w 350"/>
                  <a:gd name="T45" fmla="*/ 197 h 352"/>
                  <a:gd name="T46" fmla="*/ 286 w 350"/>
                  <a:gd name="T47" fmla="*/ 154 h 352"/>
                  <a:gd name="T48" fmla="*/ 293 w 350"/>
                  <a:gd name="T49" fmla="*/ 99 h 352"/>
                  <a:gd name="T50" fmla="*/ 265 w 350"/>
                  <a:gd name="T51" fmla="*/ 73 h 352"/>
                  <a:gd name="T52" fmla="*/ 286 w 350"/>
                  <a:gd name="T53" fmla="*/ 89 h 352"/>
                  <a:gd name="T54" fmla="*/ 285 w 350"/>
                  <a:gd name="T55" fmla="*/ 265 h 352"/>
                  <a:gd name="T56" fmla="*/ 262 w 350"/>
                  <a:gd name="T57" fmla="*/ 282 h 352"/>
                  <a:gd name="T58" fmla="*/ 196 w 350"/>
                  <a:gd name="T59" fmla="*/ 39 h 352"/>
                  <a:gd name="T60" fmla="*/ 220 w 350"/>
                  <a:gd name="T61" fmla="*/ 63 h 352"/>
                  <a:gd name="T62" fmla="*/ 239 w 350"/>
                  <a:gd name="T63" fmla="*/ 99 h 352"/>
                  <a:gd name="T64" fmla="*/ 248 w 350"/>
                  <a:gd name="T65" fmla="*/ 133 h 352"/>
                  <a:gd name="T66" fmla="*/ 253 w 350"/>
                  <a:gd name="T67" fmla="*/ 177 h 352"/>
                  <a:gd name="T68" fmla="*/ 248 w 350"/>
                  <a:gd name="T69" fmla="*/ 219 h 352"/>
                  <a:gd name="T70" fmla="*/ 237 w 350"/>
                  <a:gd name="T71" fmla="*/ 254 h 352"/>
                  <a:gd name="T72" fmla="*/ 219 w 350"/>
                  <a:gd name="T73" fmla="*/ 289 h 352"/>
                  <a:gd name="T74" fmla="*/ 196 w 350"/>
                  <a:gd name="T75" fmla="*/ 312 h 352"/>
                  <a:gd name="T76" fmla="*/ 93 w 350"/>
                  <a:gd name="T77" fmla="*/ 76 h 352"/>
                  <a:gd name="T78" fmla="*/ 68 w 350"/>
                  <a:gd name="T79" fmla="*/ 86 h 352"/>
                  <a:gd name="T80" fmla="*/ 41 w 350"/>
                  <a:gd name="T81" fmla="*/ 219 h 352"/>
                  <a:gd name="T82" fmla="*/ 34 w 350"/>
                  <a:gd name="T83" fmla="*/ 176 h 352"/>
                  <a:gd name="T84" fmla="*/ 41 w 350"/>
                  <a:gd name="T85" fmla="*/ 133 h 352"/>
                  <a:gd name="T86" fmla="*/ 73 w 350"/>
                  <a:gd name="T87" fmla="*/ 166 h 352"/>
                  <a:gd name="T88" fmla="*/ 75 w 350"/>
                  <a:gd name="T89" fmla="*/ 208 h 352"/>
                  <a:gd name="T90" fmla="*/ 86 w 350"/>
                  <a:gd name="T91" fmla="*/ 254 h 352"/>
                  <a:gd name="T92" fmla="*/ 106 w 350"/>
                  <a:gd name="T93" fmla="*/ 299 h 352"/>
                  <a:gd name="T94" fmla="*/ 58 w 350"/>
                  <a:gd name="T95" fmla="*/ 254 h 352"/>
                  <a:gd name="T96" fmla="*/ 146 w 350"/>
                  <a:gd name="T97" fmla="*/ 296 h 352"/>
                  <a:gd name="T98" fmla="*/ 127 w 350"/>
                  <a:gd name="T99" fmla="*/ 264 h 352"/>
                  <a:gd name="T100" fmla="*/ 162 w 350"/>
                  <a:gd name="T101" fmla="*/ 39 h 352"/>
                  <a:gd name="T102" fmla="*/ 129 w 350"/>
                  <a:gd name="T103" fmla="*/ 79 h 352"/>
                  <a:gd name="T104" fmla="*/ 150 w 350"/>
                  <a:gd name="T105" fmla="*/ 48 h 352"/>
                  <a:gd name="T106" fmla="*/ 162 w 350"/>
                  <a:gd name="T107" fmla="*/ 219 h 352"/>
                  <a:gd name="T108" fmla="*/ 107 w 350"/>
                  <a:gd name="T109" fmla="*/ 187 h 352"/>
                  <a:gd name="T110" fmla="*/ 109 w 350"/>
                  <a:gd name="T111" fmla="*/ 143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50" h="352">
                    <a:moveTo>
                      <a:pt x="13" y="243"/>
                    </a:moveTo>
                    <a:lnTo>
                      <a:pt x="19" y="255"/>
                    </a:lnTo>
                    <a:lnTo>
                      <a:pt x="25" y="267"/>
                    </a:lnTo>
                    <a:lnTo>
                      <a:pt x="32" y="278"/>
                    </a:lnTo>
                    <a:lnTo>
                      <a:pt x="40" y="288"/>
                    </a:lnTo>
                    <a:lnTo>
                      <a:pt x="48" y="298"/>
                    </a:lnTo>
                    <a:lnTo>
                      <a:pt x="58" y="307"/>
                    </a:lnTo>
                    <a:lnTo>
                      <a:pt x="68" y="315"/>
                    </a:lnTo>
                    <a:lnTo>
                      <a:pt x="78" y="322"/>
                    </a:lnTo>
                    <a:lnTo>
                      <a:pt x="89" y="329"/>
                    </a:lnTo>
                    <a:lnTo>
                      <a:pt x="100" y="335"/>
                    </a:lnTo>
                    <a:lnTo>
                      <a:pt x="112" y="340"/>
                    </a:lnTo>
                    <a:lnTo>
                      <a:pt x="124" y="344"/>
                    </a:lnTo>
                    <a:lnTo>
                      <a:pt x="136" y="347"/>
                    </a:lnTo>
                    <a:lnTo>
                      <a:pt x="149" y="350"/>
                    </a:lnTo>
                    <a:lnTo>
                      <a:pt x="162" y="351"/>
                    </a:lnTo>
                    <a:lnTo>
                      <a:pt x="175" y="352"/>
                    </a:lnTo>
                    <a:lnTo>
                      <a:pt x="179" y="352"/>
                    </a:lnTo>
                    <a:lnTo>
                      <a:pt x="181" y="351"/>
                    </a:lnTo>
                    <a:lnTo>
                      <a:pt x="183" y="351"/>
                    </a:lnTo>
                    <a:lnTo>
                      <a:pt x="184" y="351"/>
                    </a:lnTo>
                    <a:lnTo>
                      <a:pt x="185" y="351"/>
                    </a:lnTo>
                    <a:lnTo>
                      <a:pt x="186" y="351"/>
                    </a:lnTo>
                    <a:lnTo>
                      <a:pt x="200" y="350"/>
                    </a:lnTo>
                    <a:lnTo>
                      <a:pt x="215" y="347"/>
                    </a:lnTo>
                    <a:lnTo>
                      <a:pt x="229" y="343"/>
                    </a:lnTo>
                    <a:lnTo>
                      <a:pt x="243" y="338"/>
                    </a:lnTo>
                    <a:lnTo>
                      <a:pt x="258" y="331"/>
                    </a:lnTo>
                    <a:lnTo>
                      <a:pt x="273" y="322"/>
                    </a:lnTo>
                    <a:lnTo>
                      <a:pt x="287" y="312"/>
                    </a:lnTo>
                    <a:lnTo>
                      <a:pt x="299" y="301"/>
                    </a:lnTo>
                    <a:lnTo>
                      <a:pt x="311" y="288"/>
                    </a:lnTo>
                    <a:lnTo>
                      <a:pt x="321" y="274"/>
                    </a:lnTo>
                    <a:lnTo>
                      <a:pt x="329" y="259"/>
                    </a:lnTo>
                    <a:lnTo>
                      <a:pt x="337" y="243"/>
                    </a:lnTo>
                    <a:lnTo>
                      <a:pt x="343" y="227"/>
                    </a:lnTo>
                    <a:lnTo>
                      <a:pt x="347" y="210"/>
                    </a:lnTo>
                    <a:lnTo>
                      <a:pt x="349" y="193"/>
                    </a:lnTo>
                    <a:lnTo>
                      <a:pt x="350" y="177"/>
                    </a:lnTo>
                    <a:lnTo>
                      <a:pt x="349" y="160"/>
                    </a:lnTo>
                    <a:lnTo>
                      <a:pt x="347" y="142"/>
                    </a:lnTo>
                    <a:lnTo>
                      <a:pt x="343" y="125"/>
                    </a:lnTo>
                    <a:lnTo>
                      <a:pt x="337" y="109"/>
                    </a:lnTo>
                    <a:lnTo>
                      <a:pt x="331" y="97"/>
                    </a:lnTo>
                    <a:lnTo>
                      <a:pt x="325" y="86"/>
                    </a:lnTo>
                    <a:lnTo>
                      <a:pt x="318" y="75"/>
                    </a:lnTo>
                    <a:lnTo>
                      <a:pt x="311" y="65"/>
                    </a:lnTo>
                    <a:lnTo>
                      <a:pt x="303" y="56"/>
                    </a:lnTo>
                    <a:lnTo>
                      <a:pt x="294" y="46"/>
                    </a:lnTo>
                    <a:lnTo>
                      <a:pt x="284" y="38"/>
                    </a:lnTo>
                    <a:lnTo>
                      <a:pt x="275" y="31"/>
                    </a:lnTo>
                    <a:lnTo>
                      <a:pt x="264" y="24"/>
                    </a:lnTo>
                    <a:lnTo>
                      <a:pt x="253" y="18"/>
                    </a:lnTo>
                    <a:lnTo>
                      <a:pt x="242" y="13"/>
                    </a:lnTo>
                    <a:lnTo>
                      <a:pt x="230" y="9"/>
                    </a:lnTo>
                    <a:lnTo>
                      <a:pt x="218" y="6"/>
                    </a:lnTo>
                    <a:lnTo>
                      <a:pt x="205" y="3"/>
                    </a:lnTo>
                    <a:lnTo>
                      <a:pt x="192" y="1"/>
                    </a:lnTo>
                    <a:lnTo>
                      <a:pt x="179" y="0"/>
                    </a:lnTo>
                    <a:lnTo>
                      <a:pt x="175" y="0"/>
                    </a:lnTo>
                    <a:lnTo>
                      <a:pt x="158" y="1"/>
                    </a:lnTo>
                    <a:lnTo>
                      <a:pt x="141" y="4"/>
                    </a:lnTo>
                    <a:lnTo>
                      <a:pt x="125" y="8"/>
                    </a:lnTo>
                    <a:lnTo>
                      <a:pt x="108" y="14"/>
                    </a:lnTo>
                    <a:lnTo>
                      <a:pt x="92" y="21"/>
                    </a:lnTo>
                    <a:lnTo>
                      <a:pt x="77" y="30"/>
                    </a:lnTo>
                    <a:lnTo>
                      <a:pt x="63" y="41"/>
                    </a:lnTo>
                    <a:lnTo>
                      <a:pt x="50" y="53"/>
                    </a:lnTo>
                    <a:lnTo>
                      <a:pt x="39" y="66"/>
                    </a:lnTo>
                    <a:lnTo>
                      <a:pt x="29" y="79"/>
                    </a:lnTo>
                    <a:lnTo>
                      <a:pt x="20" y="94"/>
                    </a:lnTo>
                    <a:lnTo>
                      <a:pt x="13" y="109"/>
                    </a:lnTo>
                    <a:lnTo>
                      <a:pt x="8" y="125"/>
                    </a:lnTo>
                    <a:lnTo>
                      <a:pt x="4" y="141"/>
                    </a:lnTo>
                    <a:lnTo>
                      <a:pt x="1" y="158"/>
                    </a:lnTo>
                    <a:lnTo>
                      <a:pt x="0" y="175"/>
                    </a:lnTo>
                    <a:lnTo>
                      <a:pt x="1" y="192"/>
                    </a:lnTo>
                    <a:lnTo>
                      <a:pt x="3" y="209"/>
                    </a:lnTo>
                    <a:lnTo>
                      <a:pt x="7" y="226"/>
                    </a:lnTo>
                    <a:lnTo>
                      <a:pt x="13" y="243"/>
                    </a:lnTo>
                    <a:close/>
                    <a:moveTo>
                      <a:pt x="309" y="133"/>
                    </a:moveTo>
                    <a:lnTo>
                      <a:pt x="312" y="143"/>
                    </a:lnTo>
                    <a:lnTo>
                      <a:pt x="314" y="154"/>
                    </a:lnTo>
                    <a:lnTo>
                      <a:pt x="316" y="166"/>
                    </a:lnTo>
                    <a:lnTo>
                      <a:pt x="316" y="177"/>
                    </a:lnTo>
                    <a:lnTo>
                      <a:pt x="316" y="187"/>
                    </a:lnTo>
                    <a:lnTo>
                      <a:pt x="314" y="198"/>
                    </a:lnTo>
                    <a:lnTo>
                      <a:pt x="312" y="209"/>
                    </a:lnTo>
                    <a:lnTo>
                      <a:pt x="309" y="219"/>
                    </a:lnTo>
                    <a:lnTo>
                      <a:pt x="282" y="219"/>
                    </a:lnTo>
                    <a:lnTo>
                      <a:pt x="284" y="208"/>
                    </a:lnTo>
                    <a:lnTo>
                      <a:pt x="286" y="197"/>
                    </a:lnTo>
                    <a:lnTo>
                      <a:pt x="286" y="187"/>
                    </a:lnTo>
                    <a:lnTo>
                      <a:pt x="287" y="177"/>
                    </a:lnTo>
                    <a:lnTo>
                      <a:pt x="287" y="166"/>
                    </a:lnTo>
                    <a:lnTo>
                      <a:pt x="286" y="154"/>
                    </a:lnTo>
                    <a:lnTo>
                      <a:pt x="285" y="143"/>
                    </a:lnTo>
                    <a:lnTo>
                      <a:pt x="283" y="133"/>
                    </a:lnTo>
                    <a:lnTo>
                      <a:pt x="309" y="133"/>
                    </a:lnTo>
                    <a:close/>
                    <a:moveTo>
                      <a:pt x="293" y="99"/>
                    </a:moveTo>
                    <a:lnTo>
                      <a:pt x="275" y="99"/>
                    </a:lnTo>
                    <a:lnTo>
                      <a:pt x="272" y="90"/>
                    </a:lnTo>
                    <a:lnTo>
                      <a:pt x="269" y="81"/>
                    </a:lnTo>
                    <a:lnTo>
                      <a:pt x="265" y="73"/>
                    </a:lnTo>
                    <a:lnTo>
                      <a:pt x="262" y="65"/>
                    </a:lnTo>
                    <a:lnTo>
                      <a:pt x="270" y="72"/>
                    </a:lnTo>
                    <a:lnTo>
                      <a:pt x="278" y="80"/>
                    </a:lnTo>
                    <a:lnTo>
                      <a:pt x="286" y="89"/>
                    </a:lnTo>
                    <a:lnTo>
                      <a:pt x="293" y="99"/>
                    </a:lnTo>
                    <a:close/>
                    <a:moveTo>
                      <a:pt x="273" y="254"/>
                    </a:moveTo>
                    <a:lnTo>
                      <a:pt x="293" y="254"/>
                    </a:lnTo>
                    <a:lnTo>
                      <a:pt x="285" y="265"/>
                    </a:lnTo>
                    <a:lnTo>
                      <a:pt x="277" y="274"/>
                    </a:lnTo>
                    <a:lnTo>
                      <a:pt x="268" y="283"/>
                    </a:lnTo>
                    <a:lnTo>
                      <a:pt x="258" y="291"/>
                    </a:lnTo>
                    <a:lnTo>
                      <a:pt x="262" y="282"/>
                    </a:lnTo>
                    <a:lnTo>
                      <a:pt x="266" y="273"/>
                    </a:lnTo>
                    <a:lnTo>
                      <a:pt x="270" y="264"/>
                    </a:lnTo>
                    <a:lnTo>
                      <a:pt x="273" y="254"/>
                    </a:lnTo>
                    <a:close/>
                    <a:moveTo>
                      <a:pt x="196" y="39"/>
                    </a:moveTo>
                    <a:lnTo>
                      <a:pt x="202" y="43"/>
                    </a:lnTo>
                    <a:lnTo>
                      <a:pt x="208" y="48"/>
                    </a:lnTo>
                    <a:lnTo>
                      <a:pt x="215" y="56"/>
                    </a:lnTo>
                    <a:lnTo>
                      <a:pt x="220" y="63"/>
                    </a:lnTo>
                    <a:lnTo>
                      <a:pt x="226" y="70"/>
                    </a:lnTo>
                    <a:lnTo>
                      <a:pt x="230" y="79"/>
                    </a:lnTo>
                    <a:lnTo>
                      <a:pt x="235" y="89"/>
                    </a:lnTo>
                    <a:lnTo>
                      <a:pt x="239" y="99"/>
                    </a:lnTo>
                    <a:lnTo>
                      <a:pt x="196" y="99"/>
                    </a:lnTo>
                    <a:lnTo>
                      <a:pt x="196" y="39"/>
                    </a:lnTo>
                    <a:close/>
                    <a:moveTo>
                      <a:pt x="196" y="133"/>
                    </a:moveTo>
                    <a:lnTo>
                      <a:pt x="248" y="133"/>
                    </a:lnTo>
                    <a:lnTo>
                      <a:pt x="250" y="143"/>
                    </a:lnTo>
                    <a:lnTo>
                      <a:pt x="251" y="154"/>
                    </a:lnTo>
                    <a:lnTo>
                      <a:pt x="252" y="166"/>
                    </a:lnTo>
                    <a:lnTo>
                      <a:pt x="253" y="177"/>
                    </a:lnTo>
                    <a:lnTo>
                      <a:pt x="252" y="187"/>
                    </a:lnTo>
                    <a:lnTo>
                      <a:pt x="251" y="198"/>
                    </a:lnTo>
                    <a:lnTo>
                      <a:pt x="250" y="209"/>
                    </a:lnTo>
                    <a:lnTo>
                      <a:pt x="248" y="219"/>
                    </a:lnTo>
                    <a:lnTo>
                      <a:pt x="196" y="219"/>
                    </a:lnTo>
                    <a:lnTo>
                      <a:pt x="196" y="133"/>
                    </a:lnTo>
                    <a:close/>
                    <a:moveTo>
                      <a:pt x="196" y="254"/>
                    </a:moveTo>
                    <a:lnTo>
                      <a:pt x="237" y="254"/>
                    </a:lnTo>
                    <a:lnTo>
                      <a:pt x="233" y="264"/>
                    </a:lnTo>
                    <a:lnTo>
                      <a:pt x="228" y="273"/>
                    </a:lnTo>
                    <a:lnTo>
                      <a:pt x="224" y="281"/>
                    </a:lnTo>
                    <a:lnTo>
                      <a:pt x="219" y="289"/>
                    </a:lnTo>
                    <a:lnTo>
                      <a:pt x="214" y="296"/>
                    </a:lnTo>
                    <a:lnTo>
                      <a:pt x="207" y="302"/>
                    </a:lnTo>
                    <a:lnTo>
                      <a:pt x="202" y="307"/>
                    </a:lnTo>
                    <a:lnTo>
                      <a:pt x="196" y="312"/>
                    </a:lnTo>
                    <a:lnTo>
                      <a:pt x="196" y="254"/>
                    </a:lnTo>
                    <a:close/>
                    <a:moveTo>
                      <a:pt x="103" y="56"/>
                    </a:moveTo>
                    <a:lnTo>
                      <a:pt x="97" y="66"/>
                    </a:lnTo>
                    <a:lnTo>
                      <a:pt x="93" y="76"/>
                    </a:lnTo>
                    <a:lnTo>
                      <a:pt x="88" y="87"/>
                    </a:lnTo>
                    <a:lnTo>
                      <a:pt x="84" y="98"/>
                    </a:lnTo>
                    <a:lnTo>
                      <a:pt x="58" y="98"/>
                    </a:lnTo>
                    <a:lnTo>
                      <a:pt x="68" y="86"/>
                    </a:lnTo>
                    <a:lnTo>
                      <a:pt x="78" y="75"/>
                    </a:lnTo>
                    <a:lnTo>
                      <a:pt x="90" y="65"/>
                    </a:lnTo>
                    <a:lnTo>
                      <a:pt x="103" y="56"/>
                    </a:lnTo>
                    <a:close/>
                    <a:moveTo>
                      <a:pt x="41" y="219"/>
                    </a:moveTo>
                    <a:lnTo>
                      <a:pt x="38" y="209"/>
                    </a:lnTo>
                    <a:lnTo>
                      <a:pt x="36" y="198"/>
                    </a:lnTo>
                    <a:lnTo>
                      <a:pt x="35" y="187"/>
                    </a:lnTo>
                    <a:lnTo>
                      <a:pt x="34" y="176"/>
                    </a:lnTo>
                    <a:lnTo>
                      <a:pt x="35" y="165"/>
                    </a:lnTo>
                    <a:lnTo>
                      <a:pt x="36" y="154"/>
                    </a:lnTo>
                    <a:lnTo>
                      <a:pt x="38" y="143"/>
                    </a:lnTo>
                    <a:lnTo>
                      <a:pt x="41" y="133"/>
                    </a:lnTo>
                    <a:lnTo>
                      <a:pt x="76" y="133"/>
                    </a:lnTo>
                    <a:lnTo>
                      <a:pt x="75" y="143"/>
                    </a:lnTo>
                    <a:lnTo>
                      <a:pt x="73" y="154"/>
                    </a:lnTo>
                    <a:lnTo>
                      <a:pt x="73" y="166"/>
                    </a:lnTo>
                    <a:lnTo>
                      <a:pt x="73" y="177"/>
                    </a:lnTo>
                    <a:lnTo>
                      <a:pt x="73" y="187"/>
                    </a:lnTo>
                    <a:lnTo>
                      <a:pt x="74" y="197"/>
                    </a:lnTo>
                    <a:lnTo>
                      <a:pt x="75" y="208"/>
                    </a:lnTo>
                    <a:lnTo>
                      <a:pt x="77" y="219"/>
                    </a:lnTo>
                    <a:lnTo>
                      <a:pt x="41" y="219"/>
                    </a:lnTo>
                    <a:close/>
                    <a:moveTo>
                      <a:pt x="58" y="254"/>
                    </a:moveTo>
                    <a:lnTo>
                      <a:pt x="86" y="254"/>
                    </a:lnTo>
                    <a:lnTo>
                      <a:pt x="90" y="266"/>
                    </a:lnTo>
                    <a:lnTo>
                      <a:pt x="95" y="278"/>
                    </a:lnTo>
                    <a:lnTo>
                      <a:pt x="100" y="289"/>
                    </a:lnTo>
                    <a:lnTo>
                      <a:pt x="106" y="299"/>
                    </a:lnTo>
                    <a:lnTo>
                      <a:pt x="92" y="290"/>
                    </a:lnTo>
                    <a:lnTo>
                      <a:pt x="80" y="280"/>
                    </a:lnTo>
                    <a:lnTo>
                      <a:pt x="68" y="268"/>
                    </a:lnTo>
                    <a:lnTo>
                      <a:pt x="58" y="254"/>
                    </a:lnTo>
                    <a:close/>
                    <a:moveTo>
                      <a:pt x="162" y="311"/>
                    </a:moveTo>
                    <a:lnTo>
                      <a:pt x="156" y="307"/>
                    </a:lnTo>
                    <a:lnTo>
                      <a:pt x="151" y="302"/>
                    </a:lnTo>
                    <a:lnTo>
                      <a:pt x="146" y="296"/>
                    </a:lnTo>
                    <a:lnTo>
                      <a:pt x="141" y="289"/>
                    </a:lnTo>
                    <a:lnTo>
                      <a:pt x="136" y="281"/>
                    </a:lnTo>
                    <a:lnTo>
                      <a:pt x="131" y="273"/>
                    </a:lnTo>
                    <a:lnTo>
                      <a:pt x="127" y="264"/>
                    </a:lnTo>
                    <a:lnTo>
                      <a:pt x="122" y="253"/>
                    </a:lnTo>
                    <a:lnTo>
                      <a:pt x="162" y="253"/>
                    </a:lnTo>
                    <a:lnTo>
                      <a:pt x="162" y="311"/>
                    </a:lnTo>
                    <a:close/>
                    <a:moveTo>
                      <a:pt x="162" y="39"/>
                    </a:moveTo>
                    <a:lnTo>
                      <a:pt x="162" y="99"/>
                    </a:lnTo>
                    <a:lnTo>
                      <a:pt x="120" y="99"/>
                    </a:lnTo>
                    <a:lnTo>
                      <a:pt x="124" y="88"/>
                    </a:lnTo>
                    <a:lnTo>
                      <a:pt x="129" y="79"/>
                    </a:lnTo>
                    <a:lnTo>
                      <a:pt x="134" y="70"/>
                    </a:lnTo>
                    <a:lnTo>
                      <a:pt x="139" y="63"/>
                    </a:lnTo>
                    <a:lnTo>
                      <a:pt x="144" y="56"/>
                    </a:lnTo>
                    <a:lnTo>
                      <a:pt x="150" y="48"/>
                    </a:lnTo>
                    <a:lnTo>
                      <a:pt x="156" y="43"/>
                    </a:lnTo>
                    <a:lnTo>
                      <a:pt x="162" y="39"/>
                    </a:lnTo>
                    <a:close/>
                    <a:moveTo>
                      <a:pt x="162" y="133"/>
                    </a:moveTo>
                    <a:lnTo>
                      <a:pt x="162" y="219"/>
                    </a:lnTo>
                    <a:lnTo>
                      <a:pt x="112" y="219"/>
                    </a:lnTo>
                    <a:lnTo>
                      <a:pt x="110" y="209"/>
                    </a:lnTo>
                    <a:lnTo>
                      <a:pt x="108" y="198"/>
                    </a:lnTo>
                    <a:lnTo>
                      <a:pt x="107" y="187"/>
                    </a:lnTo>
                    <a:lnTo>
                      <a:pt x="107" y="177"/>
                    </a:lnTo>
                    <a:lnTo>
                      <a:pt x="107" y="166"/>
                    </a:lnTo>
                    <a:lnTo>
                      <a:pt x="108" y="154"/>
                    </a:lnTo>
                    <a:lnTo>
                      <a:pt x="109" y="143"/>
                    </a:lnTo>
                    <a:lnTo>
                      <a:pt x="111" y="133"/>
                    </a:lnTo>
                    <a:lnTo>
                      <a:pt x="162" y="13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0FC496D-CDD2-2843-4A54-0B5FDDA6D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743" y="1756764"/>
            <a:ext cx="2723570" cy="3723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B08DDBB-716B-4AB1-BE07-99CED8B381B3}"/>
              </a:ext>
            </a:extLst>
          </p:cNvPr>
          <p:cNvGrpSpPr/>
          <p:nvPr/>
        </p:nvGrpSpPr>
        <p:grpSpPr>
          <a:xfrm>
            <a:off x="9378743" y="5084340"/>
            <a:ext cx="2503454" cy="1277258"/>
            <a:chOff x="8242621" y="4500430"/>
            <a:chExt cx="2503454" cy="1277258"/>
          </a:xfrm>
        </p:grpSpPr>
        <p:sp>
          <p:nvSpPr>
            <p:cNvPr id="32" name="Rounded Rectangle 23">
              <a:extLst>
                <a:ext uri="{FF2B5EF4-FFF2-40B4-BE49-F238E27FC236}">
                  <a16:creationId xmlns:a16="http://schemas.microsoft.com/office/drawing/2014/main" id="{6EEF616E-4BE1-4FE5-8F43-0037961F3609}"/>
                </a:ext>
              </a:extLst>
            </p:cNvPr>
            <p:cNvSpPr/>
            <p:nvPr/>
          </p:nvSpPr>
          <p:spPr>
            <a:xfrm>
              <a:off x="8242621" y="4500430"/>
              <a:ext cx="2426876" cy="1277258"/>
            </a:xfrm>
            <a:prstGeom prst="roundRect">
              <a:avLst>
                <a:gd name="adj" fmla="val 1068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E67999-07E6-44E9-9B6C-6F1F14AC1F6F}"/>
                </a:ext>
              </a:extLst>
            </p:cNvPr>
            <p:cNvGrpSpPr/>
            <p:nvPr/>
          </p:nvGrpSpPr>
          <p:grpSpPr>
            <a:xfrm>
              <a:off x="8418566" y="4639485"/>
              <a:ext cx="2327509" cy="770411"/>
              <a:chOff x="1367342" y="3800014"/>
              <a:chExt cx="2327509" cy="7704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D92EB1-A81F-4106-9F47-7276BEF871CA}"/>
                  </a:ext>
                </a:extLst>
              </p:cNvPr>
              <p:cNvSpPr/>
              <p:nvPr/>
            </p:nvSpPr>
            <p:spPr>
              <a:xfrm>
                <a:off x="1367342" y="3800014"/>
                <a:ext cx="405287" cy="287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04.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F4DE9DD-E51C-4F07-A3B7-49CD95E86C14}"/>
                  </a:ext>
                </a:extLst>
              </p:cNvPr>
              <p:cNvSpPr/>
              <p:nvPr/>
            </p:nvSpPr>
            <p:spPr>
              <a:xfrm>
                <a:off x="1847708" y="4217764"/>
                <a:ext cx="1847143" cy="352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Coding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1BB27-C35B-40AC-ABFA-84E411674B08}"/>
                </a:ext>
              </a:extLst>
            </p:cNvPr>
            <p:cNvGrpSpPr/>
            <p:nvPr/>
          </p:nvGrpSpPr>
          <p:grpSpPr>
            <a:xfrm>
              <a:off x="10104192" y="4639485"/>
              <a:ext cx="388662" cy="444855"/>
              <a:chOff x="9870241" y="1879033"/>
              <a:chExt cx="388662" cy="44485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B2C1105-1BF5-468F-ABE0-026E0375598E}"/>
                  </a:ext>
                </a:extLst>
              </p:cNvPr>
              <p:cNvGrpSpPr/>
              <p:nvPr/>
            </p:nvGrpSpPr>
            <p:grpSpPr>
              <a:xfrm>
                <a:off x="9870241" y="1977369"/>
                <a:ext cx="388662" cy="346519"/>
                <a:chOff x="9870241" y="1977369"/>
                <a:chExt cx="388662" cy="346519"/>
              </a:xfrm>
              <a:solidFill>
                <a:srgbClr val="6D7381"/>
              </a:solidFill>
            </p:grpSpPr>
            <p:sp>
              <p:nvSpPr>
                <p:cNvPr id="58" name="Freeform 199">
                  <a:extLst>
                    <a:ext uri="{FF2B5EF4-FFF2-40B4-BE49-F238E27FC236}">
                      <a16:creationId xmlns:a16="http://schemas.microsoft.com/office/drawing/2014/main" id="{138ADDFA-BF50-4320-B1E6-74514395C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77943" y="2277061"/>
                  <a:ext cx="173259" cy="46827"/>
                </a:xfrm>
                <a:custGeom>
                  <a:avLst/>
                  <a:gdLst>
                    <a:gd name="T0" fmla="*/ 320 w 338"/>
                    <a:gd name="T1" fmla="*/ 57 h 92"/>
                    <a:gd name="T2" fmla="*/ 186 w 338"/>
                    <a:gd name="T3" fmla="*/ 57 h 92"/>
                    <a:gd name="T4" fmla="*/ 186 w 338"/>
                    <a:gd name="T5" fmla="*/ 19 h 92"/>
                    <a:gd name="T6" fmla="*/ 185 w 338"/>
                    <a:gd name="T7" fmla="*/ 15 h 92"/>
                    <a:gd name="T8" fmla="*/ 184 w 338"/>
                    <a:gd name="T9" fmla="*/ 11 h 92"/>
                    <a:gd name="T10" fmla="*/ 183 w 338"/>
                    <a:gd name="T11" fmla="*/ 8 h 92"/>
                    <a:gd name="T12" fmla="*/ 181 w 338"/>
                    <a:gd name="T13" fmla="*/ 5 h 92"/>
                    <a:gd name="T14" fmla="*/ 178 w 338"/>
                    <a:gd name="T15" fmla="*/ 3 h 92"/>
                    <a:gd name="T16" fmla="*/ 175 w 338"/>
                    <a:gd name="T17" fmla="*/ 2 h 92"/>
                    <a:gd name="T18" fmla="*/ 172 w 338"/>
                    <a:gd name="T19" fmla="*/ 1 h 92"/>
                    <a:gd name="T20" fmla="*/ 169 w 338"/>
                    <a:gd name="T21" fmla="*/ 0 h 92"/>
                    <a:gd name="T22" fmla="*/ 165 w 338"/>
                    <a:gd name="T23" fmla="*/ 1 h 92"/>
                    <a:gd name="T24" fmla="*/ 162 w 338"/>
                    <a:gd name="T25" fmla="*/ 2 h 92"/>
                    <a:gd name="T26" fmla="*/ 159 w 338"/>
                    <a:gd name="T27" fmla="*/ 3 h 92"/>
                    <a:gd name="T28" fmla="*/ 157 w 338"/>
                    <a:gd name="T29" fmla="*/ 5 h 92"/>
                    <a:gd name="T30" fmla="*/ 154 w 338"/>
                    <a:gd name="T31" fmla="*/ 8 h 92"/>
                    <a:gd name="T32" fmla="*/ 153 w 338"/>
                    <a:gd name="T33" fmla="*/ 11 h 92"/>
                    <a:gd name="T34" fmla="*/ 152 w 338"/>
                    <a:gd name="T35" fmla="*/ 15 h 92"/>
                    <a:gd name="T36" fmla="*/ 152 w 338"/>
                    <a:gd name="T37" fmla="*/ 19 h 92"/>
                    <a:gd name="T38" fmla="*/ 152 w 338"/>
                    <a:gd name="T39" fmla="*/ 57 h 92"/>
                    <a:gd name="T40" fmla="*/ 17 w 338"/>
                    <a:gd name="T41" fmla="*/ 57 h 92"/>
                    <a:gd name="T42" fmla="*/ 14 w 338"/>
                    <a:gd name="T43" fmla="*/ 58 h 92"/>
                    <a:gd name="T44" fmla="*/ 10 w 338"/>
                    <a:gd name="T45" fmla="*/ 59 h 92"/>
                    <a:gd name="T46" fmla="*/ 7 w 338"/>
                    <a:gd name="T47" fmla="*/ 60 h 92"/>
                    <a:gd name="T48" fmla="*/ 5 w 338"/>
                    <a:gd name="T49" fmla="*/ 62 h 92"/>
                    <a:gd name="T50" fmla="*/ 3 w 338"/>
                    <a:gd name="T51" fmla="*/ 65 h 92"/>
                    <a:gd name="T52" fmla="*/ 1 w 338"/>
                    <a:gd name="T53" fmla="*/ 68 h 92"/>
                    <a:gd name="T54" fmla="*/ 0 w 338"/>
                    <a:gd name="T55" fmla="*/ 71 h 92"/>
                    <a:gd name="T56" fmla="*/ 0 w 338"/>
                    <a:gd name="T57" fmla="*/ 74 h 92"/>
                    <a:gd name="T58" fmla="*/ 0 w 338"/>
                    <a:gd name="T59" fmla="*/ 78 h 92"/>
                    <a:gd name="T60" fmla="*/ 1 w 338"/>
                    <a:gd name="T61" fmla="*/ 81 h 92"/>
                    <a:gd name="T62" fmla="*/ 3 w 338"/>
                    <a:gd name="T63" fmla="*/ 84 h 92"/>
                    <a:gd name="T64" fmla="*/ 5 w 338"/>
                    <a:gd name="T65" fmla="*/ 87 h 92"/>
                    <a:gd name="T66" fmla="*/ 7 w 338"/>
                    <a:gd name="T67" fmla="*/ 89 h 92"/>
                    <a:gd name="T68" fmla="*/ 10 w 338"/>
                    <a:gd name="T69" fmla="*/ 90 h 92"/>
                    <a:gd name="T70" fmla="*/ 14 w 338"/>
                    <a:gd name="T71" fmla="*/ 91 h 92"/>
                    <a:gd name="T72" fmla="*/ 17 w 338"/>
                    <a:gd name="T73" fmla="*/ 92 h 92"/>
                    <a:gd name="T74" fmla="*/ 321 w 338"/>
                    <a:gd name="T75" fmla="*/ 92 h 92"/>
                    <a:gd name="T76" fmla="*/ 324 w 338"/>
                    <a:gd name="T77" fmla="*/ 91 h 92"/>
                    <a:gd name="T78" fmla="*/ 327 w 338"/>
                    <a:gd name="T79" fmla="*/ 90 h 92"/>
                    <a:gd name="T80" fmla="*/ 330 w 338"/>
                    <a:gd name="T81" fmla="*/ 89 h 92"/>
                    <a:gd name="T82" fmla="*/ 333 w 338"/>
                    <a:gd name="T83" fmla="*/ 87 h 92"/>
                    <a:gd name="T84" fmla="*/ 335 w 338"/>
                    <a:gd name="T85" fmla="*/ 84 h 92"/>
                    <a:gd name="T86" fmla="*/ 336 w 338"/>
                    <a:gd name="T87" fmla="*/ 81 h 92"/>
                    <a:gd name="T88" fmla="*/ 337 w 338"/>
                    <a:gd name="T89" fmla="*/ 78 h 92"/>
                    <a:gd name="T90" fmla="*/ 338 w 338"/>
                    <a:gd name="T91" fmla="*/ 74 h 92"/>
                    <a:gd name="T92" fmla="*/ 337 w 338"/>
                    <a:gd name="T93" fmla="*/ 71 h 92"/>
                    <a:gd name="T94" fmla="*/ 336 w 338"/>
                    <a:gd name="T95" fmla="*/ 68 h 92"/>
                    <a:gd name="T96" fmla="*/ 335 w 338"/>
                    <a:gd name="T97" fmla="*/ 65 h 92"/>
                    <a:gd name="T98" fmla="*/ 332 w 338"/>
                    <a:gd name="T99" fmla="*/ 62 h 92"/>
                    <a:gd name="T100" fmla="*/ 330 w 338"/>
                    <a:gd name="T101" fmla="*/ 60 h 92"/>
                    <a:gd name="T102" fmla="*/ 327 w 338"/>
                    <a:gd name="T103" fmla="*/ 59 h 92"/>
                    <a:gd name="T104" fmla="*/ 324 w 338"/>
                    <a:gd name="T105" fmla="*/ 58 h 92"/>
                    <a:gd name="T106" fmla="*/ 320 w 338"/>
                    <a:gd name="T107" fmla="*/ 5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38" h="92">
                      <a:moveTo>
                        <a:pt x="320" y="57"/>
                      </a:moveTo>
                      <a:lnTo>
                        <a:pt x="186" y="57"/>
                      </a:lnTo>
                      <a:lnTo>
                        <a:pt x="186" y="19"/>
                      </a:lnTo>
                      <a:lnTo>
                        <a:pt x="185" y="15"/>
                      </a:lnTo>
                      <a:lnTo>
                        <a:pt x="184" y="11"/>
                      </a:lnTo>
                      <a:lnTo>
                        <a:pt x="183" y="8"/>
                      </a:lnTo>
                      <a:lnTo>
                        <a:pt x="181" y="5"/>
                      </a:lnTo>
                      <a:lnTo>
                        <a:pt x="178" y="3"/>
                      </a:lnTo>
                      <a:lnTo>
                        <a:pt x="175" y="2"/>
                      </a:lnTo>
                      <a:lnTo>
                        <a:pt x="172" y="1"/>
                      </a:lnTo>
                      <a:lnTo>
                        <a:pt x="169" y="0"/>
                      </a:lnTo>
                      <a:lnTo>
                        <a:pt x="165" y="1"/>
                      </a:lnTo>
                      <a:lnTo>
                        <a:pt x="162" y="2"/>
                      </a:lnTo>
                      <a:lnTo>
                        <a:pt x="159" y="3"/>
                      </a:lnTo>
                      <a:lnTo>
                        <a:pt x="157" y="5"/>
                      </a:lnTo>
                      <a:lnTo>
                        <a:pt x="154" y="8"/>
                      </a:lnTo>
                      <a:lnTo>
                        <a:pt x="153" y="11"/>
                      </a:lnTo>
                      <a:lnTo>
                        <a:pt x="152" y="15"/>
                      </a:lnTo>
                      <a:lnTo>
                        <a:pt x="152" y="19"/>
                      </a:lnTo>
                      <a:lnTo>
                        <a:pt x="152" y="57"/>
                      </a:lnTo>
                      <a:lnTo>
                        <a:pt x="17" y="57"/>
                      </a:lnTo>
                      <a:lnTo>
                        <a:pt x="14" y="58"/>
                      </a:lnTo>
                      <a:lnTo>
                        <a:pt x="10" y="59"/>
                      </a:lnTo>
                      <a:lnTo>
                        <a:pt x="7" y="60"/>
                      </a:lnTo>
                      <a:lnTo>
                        <a:pt x="5" y="62"/>
                      </a:lnTo>
                      <a:lnTo>
                        <a:pt x="3" y="65"/>
                      </a:lnTo>
                      <a:lnTo>
                        <a:pt x="1" y="68"/>
                      </a:lnTo>
                      <a:lnTo>
                        <a:pt x="0" y="71"/>
                      </a:lnTo>
                      <a:lnTo>
                        <a:pt x="0" y="74"/>
                      </a:lnTo>
                      <a:lnTo>
                        <a:pt x="0" y="78"/>
                      </a:lnTo>
                      <a:lnTo>
                        <a:pt x="1" y="81"/>
                      </a:lnTo>
                      <a:lnTo>
                        <a:pt x="3" y="84"/>
                      </a:lnTo>
                      <a:lnTo>
                        <a:pt x="5" y="87"/>
                      </a:lnTo>
                      <a:lnTo>
                        <a:pt x="7" y="89"/>
                      </a:lnTo>
                      <a:lnTo>
                        <a:pt x="10" y="90"/>
                      </a:lnTo>
                      <a:lnTo>
                        <a:pt x="14" y="91"/>
                      </a:lnTo>
                      <a:lnTo>
                        <a:pt x="17" y="92"/>
                      </a:lnTo>
                      <a:lnTo>
                        <a:pt x="321" y="92"/>
                      </a:lnTo>
                      <a:lnTo>
                        <a:pt x="324" y="91"/>
                      </a:lnTo>
                      <a:lnTo>
                        <a:pt x="327" y="90"/>
                      </a:lnTo>
                      <a:lnTo>
                        <a:pt x="330" y="89"/>
                      </a:lnTo>
                      <a:lnTo>
                        <a:pt x="333" y="87"/>
                      </a:lnTo>
                      <a:lnTo>
                        <a:pt x="335" y="84"/>
                      </a:lnTo>
                      <a:lnTo>
                        <a:pt x="336" y="81"/>
                      </a:lnTo>
                      <a:lnTo>
                        <a:pt x="337" y="78"/>
                      </a:lnTo>
                      <a:lnTo>
                        <a:pt x="338" y="74"/>
                      </a:lnTo>
                      <a:lnTo>
                        <a:pt x="337" y="71"/>
                      </a:lnTo>
                      <a:lnTo>
                        <a:pt x="336" y="68"/>
                      </a:lnTo>
                      <a:lnTo>
                        <a:pt x="335" y="65"/>
                      </a:lnTo>
                      <a:lnTo>
                        <a:pt x="332" y="62"/>
                      </a:lnTo>
                      <a:lnTo>
                        <a:pt x="330" y="60"/>
                      </a:lnTo>
                      <a:lnTo>
                        <a:pt x="327" y="59"/>
                      </a:lnTo>
                      <a:lnTo>
                        <a:pt x="324" y="58"/>
                      </a:lnTo>
                      <a:lnTo>
                        <a:pt x="320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9" name="Freeform 200">
                  <a:extLst>
                    <a:ext uri="{FF2B5EF4-FFF2-40B4-BE49-F238E27FC236}">
                      <a16:creationId xmlns:a16="http://schemas.microsoft.com/office/drawing/2014/main" id="{E76A559F-E7F8-41FD-9ACE-70ECDBC9A4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870241" y="1977369"/>
                  <a:ext cx="388662" cy="280961"/>
                </a:xfrm>
                <a:custGeom>
                  <a:avLst/>
                  <a:gdLst>
                    <a:gd name="T0" fmla="*/ 323 w 744"/>
                    <a:gd name="T1" fmla="*/ 306 h 538"/>
                    <a:gd name="T2" fmla="*/ 296 w 744"/>
                    <a:gd name="T3" fmla="*/ 324 h 538"/>
                    <a:gd name="T4" fmla="*/ 275 w 744"/>
                    <a:gd name="T5" fmla="*/ 349 h 538"/>
                    <a:gd name="T6" fmla="*/ 263 w 744"/>
                    <a:gd name="T7" fmla="*/ 380 h 538"/>
                    <a:gd name="T8" fmla="*/ 202 w 744"/>
                    <a:gd name="T9" fmla="*/ 369 h 538"/>
                    <a:gd name="T10" fmla="*/ 232 w 744"/>
                    <a:gd name="T11" fmla="*/ 345 h 538"/>
                    <a:gd name="T12" fmla="*/ 259 w 744"/>
                    <a:gd name="T13" fmla="*/ 341 h 538"/>
                    <a:gd name="T14" fmla="*/ 268 w 744"/>
                    <a:gd name="T15" fmla="*/ 332 h 538"/>
                    <a:gd name="T16" fmla="*/ 268 w 744"/>
                    <a:gd name="T17" fmla="*/ 318 h 538"/>
                    <a:gd name="T18" fmla="*/ 259 w 744"/>
                    <a:gd name="T19" fmla="*/ 309 h 538"/>
                    <a:gd name="T20" fmla="*/ 235 w 744"/>
                    <a:gd name="T21" fmla="*/ 309 h 538"/>
                    <a:gd name="T22" fmla="*/ 204 w 744"/>
                    <a:gd name="T23" fmla="*/ 321 h 538"/>
                    <a:gd name="T24" fmla="*/ 179 w 744"/>
                    <a:gd name="T25" fmla="*/ 342 h 538"/>
                    <a:gd name="T26" fmla="*/ 163 w 744"/>
                    <a:gd name="T27" fmla="*/ 371 h 538"/>
                    <a:gd name="T28" fmla="*/ 20 w 744"/>
                    <a:gd name="T29" fmla="*/ 387 h 538"/>
                    <a:gd name="T30" fmla="*/ 8 w 744"/>
                    <a:gd name="T31" fmla="*/ 390 h 538"/>
                    <a:gd name="T32" fmla="*/ 0 w 744"/>
                    <a:gd name="T33" fmla="*/ 401 h 538"/>
                    <a:gd name="T34" fmla="*/ 3 w 744"/>
                    <a:gd name="T35" fmla="*/ 514 h 538"/>
                    <a:gd name="T36" fmla="*/ 24 w 744"/>
                    <a:gd name="T37" fmla="*/ 535 h 538"/>
                    <a:gd name="T38" fmla="*/ 712 w 744"/>
                    <a:gd name="T39" fmla="*/ 537 h 538"/>
                    <a:gd name="T40" fmla="*/ 737 w 744"/>
                    <a:gd name="T41" fmla="*/ 520 h 538"/>
                    <a:gd name="T42" fmla="*/ 744 w 744"/>
                    <a:gd name="T43" fmla="*/ 39 h 538"/>
                    <a:gd name="T44" fmla="*/ 733 w 744"/>
                    <a:gd name="T45" fmla="*/ 11 h 538"/>
                    <a:gd name="T46" fmla="*/ 704 w 744"/>
                    <a:gd name="T47" fmla="*/ 0 h 538"/>
                    <a:gd name="T48" fmla="*/ 509 w 744"/>
                    <a:gd name="T49" fmla="*/ 2 h 538"/>
                    <a:gd name="T50" fmla="*/ 501 w 744"/>
                    <a:gd name="T51" fmla="*/ 13 h 538"/>
                    <a:gd name="T52" fmla="*/ 504 w 744"/>
                    <a:gd name="T53" fmla="*/ 26 h 538"/>
                    <a:gd name="T54" fmla="*/ 515 w 744"/>
                    <a:gd name="T55" fmla="*/ 33 h 538"/>
                    <a:gd name="T56" fmla="*/ 708 w 744"/>
                    <a:gd name="T57" fmla="*/ 35 h 538"/>
                    <a:gd name="T58" fmla="*/ 709 w 744"/>
                    <a:gd name="T59" fmla="*/ 501 h 538"/>
                    <a:gd name="T60" fmla="*/ 39 w 744"/>
                    <a:gd name="T61" fmla="*/ 504 h 538"/>
                    <a:gd name="T62" fmla="*/ 34 w 744"/>
                    <a:gd name="T63" fmla="*/ 499 h 538"/>
                    <a:gd name="T64" fmla="*/ 662 w 744"/>
                    <a:gd name="T65" fmla="*/ 421 h 538"/>
                    <a:gd name="T66" fmla="*/ 671 w 744"/>
                    <a:gd name="T67" fmla="*/ 412 h 538"/>
                    <a:gd name="T68" fmla="*/ 671 w 744"/>
                    <a:gd name="T69" fmla="*/ 399 h 538"/>
                    <a:gd name="T70" fmla="*/ 662 w 744"/>
                    <a:gd name="T71" fmla="*/ 389 h 538"/>
                    <a:gd name="T72" fmla="*/ 581 w 744"/>
                    <a:gd name="T73" fmla="*/ 380 h 538"/>
                    <a:gd name="T74" fmla="*/ 566 w 744"/>
                    <a:gd name="T75" fmla="*/ 349 h 538"/>
                    <a:gd name="T76" fmla="*/ 543 w 744"/>
                    <a:gd name="T77" fmla="*/ 326 h 538"/>
                    <a:gd name="T78" fmla="*/ 513 w 744"/>
                    <a:gd name="T79" fmla="*/ 311 h 538"/>
                    <a:gd name="T80" fmla="*/ 484 w 744"/>
                    <a:gd name="T81" fmla="*/ 308 h 538"/>
                    <a:gd name="T82" fmla="*/ 473 w 744"/>
                    <a:gd name="T83" fmla="*/ 315 h 538"/>
                    <a:gd name="T84" fmla="*/ 471 w 744"/>
                    <a:gd name="T85" fmla="*/ 329 h 538"/>
                    <a:gd name="T86" fmla="*/ 478 w 744"/>
                    <a:gd name="T87" fmla="*/ 339 h 538"/>
                    <a:gd name="T88" fmla="*/ 498 w 744"/>
                    <a:gd name="T89" fmla="*/ 343 h 538"/>
                    <a:gd name="T90" fmla="*/ 532 w 744"/>
                    <a:gd name="T91" fmla="*/ 361 h 538"/>
                    <a:gd name="T92" fmla="*/ 478 w 744"/>
                    <a:gd name="T93" fmla="*/ 388 h 538"/>
                    <a:gd name="T94" fmla="*/ 467 w 744"/>
                    <a:gd name="T95" fmla="*/ 353 h 538"/>
                    <a:gd name="T96" fmla="*/ 445 w 744"/>
                    <a:gd name="T97" fmla="*/ 324 h 538"/>
                    <a:gd name="T98" fmla="*/ 415 w 744"/>
                    <a:gd name="T99" fmla="*/ 305 h 538"/>
                    <a:gd name="T100" fmla="*/ 380 w 744"/>
                    <a:gd name="T101" fmla="*/ 295 h 538"/>
                    <a:gd name="T102" fmla="*/ 346 w 744"/>
                    <a:gd name="T103" fmla="*/ 297 h 538"/>
                    <a:gd name="T104" fmla="*/ 389 w 744"/>
                    <a:gd name="T105" fmla="*/ 331 h 538"/>
                    <a:gd name="T106" fmla="*/ 412 w 744"/>
                    <a:gd name="T107" fmla="*/ 342 h 538"/>
                    <a:gd name="T108" fmla="*/ 430 w 744"/>
                    <a:gd name="T109" fmla="*/ 359 h 538"/>
                    <a:gd name="T110" fmla="*/ 442 w 744"/>
                    <a:gd name="T111" fmla="*/ 382 h 538"/>
                    <a:gd name="T112" fmla="*/ 301 w 744"/>
                    <a:gd name="T113" fmla="*/ 375 h 538"/>
                    <a:gd name="T114" fmla="*/ 314 w 744"/>
                    <a:gd name="T115" fmla="*/ 354 h 538"/>
                    <a:gd name="T116" fmla="*/ 334 w 744"/>
                    <a:gd name="T117" fmla="*/ 339 h 538"/>
                    <a:gd name="T118" fmla="*/ 357 w 744"/>
                    <a:gd name="T119" fmla="*/ 33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44" h="538">
                      <a:moveTo>
                        <a:pt x="346" y="297"/>
                      </a:moveTo>
                      <a:lnTo>
                        <a:pt x="338" y="300"/>
                      </a:lnTo>
                      <a:lnTo>
                        <a:pt x="330" y="302"/>
                      </a:lnTo>
                      <a:lnTo>
                        <a:pt x="323" y="306"/>
                      </a:lnTo>
                      <a:lnTo>
                        <a:pt x="316" y="309"/>
                      </a:lnTo>
                      <a:lnTo>
                        <a:pt x="309" y="314"/>
                      </a:lnTo>
                      <a:lnTo>
                        <a:pt x="302" y="319"/>
                      </a:lnTo>
                      <a:lnTo>
                        <a:pt x="296" y="324"/>
                      </a:lnTo>
                      <a:lnTo>
                        <a:pt x="291" y="329"/>
                      </a:lnTo>
                      <a:lnTo>
                        <a:pt x="284" y="335"/>
                      </a:lnTo>
                      <a:lnTo>
                        <a:pt x="280" y="342"/>
                      </a:lnTo>
                      <a:lnTo>
                        <a:pt x="275" y="349"/>
                      </a:lnTo>
                      <a:lnTo>
                        <a:pt x="272" y="356"/>
                      </a:lnTo>
                      <a:lnTo>
                        <a:pt x="268" y="363"/>
                      </a:lnTo>
                      <a:lnTo>
                        <a:pt x="266" y="371"/>
                      </a:lnTo>
                      <a:lnTo>
                        <a:pt x="263" y="380"/>
                      </a:lnTo>
                      <a:lnTo>
                        <a:pt x="262" y="388"/>
                      </a:lnTo>
                      <a:lnTo>
                        <a:pt x="193" y="388"/>
                      </a:lnTo>
                      <a:lnTo>
                        <a:pt x="197" y="378"/>
                      </a:lnTo>
                      <a:lnTo>
                        <a:pt x="202" y="369"/>
                      </a:lnTo>
                      <a:lnTo>
                        <a:pt x="208" y="361"/>
                      </a:lnTo>
                      <a:lnTo>
                        <a:pt x="215" y="355"/>
                      </a:lnTo>
                      <a:lnTo>
                        <a:pt x="223" y="349"/>
                      </a:lnTo>
                      <a:lnTo>
                        <a:pt x="232" y="345"/>
                      </a:lnTo>
                      <a:lnTo>
                        <a:pt x="242" y="343"/>
                      </a:lnTo>
                      <a:lnTo>
                        <a:pt x="252" y="342"/>
                      </a:lnTo>
                      <a:lnTo>
                        <a:pt x="256" y="342"/>
                      </a:lnTo>
                      <a:lnTo>
                        <a:pt x="259" y="341"/>
                      </a:lnTo>
                      <a:lnTo>
                        <a:pt x="262" y="339"/>
                      </a:lnTo>
                      <a:lnTo>
                        <a:pt x="264" y="337"/>
                      </a:lnTo>
                      <a:lnTo>
                        <a:pt x="266" y="334"/>
                      </a:lnTo>
                      <a:lnTo>
                        <a:pt x="268" y="332"/>
                      </a:lnTo>
                      <a:lnTo>
                        <a:pt x="269" y="328"/>
                      </a:lnTo>
                      <a:lnTo>
                        <a:pt x="269" y="325"/>
                      </a:lnTo>
                      <a:lnTo>
                        <a:pt x="269" y="321"/>
                      </a:lnTo>
                      <a:lnTo>
                        <a:pt x="268" y="318"/>
                      </a:lnTo>
                      <a:lnTo>
                        <a:pt x="266" y="315"/>
                      </a:lnTo>
                      <a:lnTo>
                        <a:pt x="264" y="313"/>
                      </a:lnTo>
                      <a:lnTo>
                        <a:pt x="262" y="311"/>
                      </a:lnTo>
                      <a:lnTo>
                        <a:pt x="259" y="309"/>
                      </a:lnTo>
                      <a:lnTo>
                        <a:pt x="256" y="308"/>
                      </a:lnTo>
                      <a:lnTo>
                        <a:pt x="252" y="308"/>
                      </a:lnTo>
                      <a:lnTo>
                        <a:pt x="243" y="308"/>
                      </a:lnTo>
                      <a:lnTo>
                        <a:pt x="235" y="309"/>
                      </a:lnTo>
                      <a:lnTo>
                        <a:pt x="227" y="311"/>
                      </a:lnTo>
                      <a:lnTo>
                        <a:pt x="219" y="314"/>
                      </a:lnTo>
                      <a:lnTo>
                        <a:pt x="211" y="317"/>
                      </a:lnTo>
                      <a:lnTo>
                        <a:pt x="204" y="321"/>
                      </a:lnTo>
                      <a:lnTo>
                        <a:pt x="197" y="325"/>
                      </a:lnTo>
                      <a:lnTo>
                        <a:pt x="190" y="331"/>
                      </a:lnTo>
                      <a:lnTo>
                        <a:pt x="184" y="336"/>
                      </a:lnTo>
                      <a:lnTo>
                        <a:pt x="179" y="342"/>
                      </a:lnTo>
                      <a:lnTo>
                        <a:pt x="174" y="349"/>
                      </a:lnTo>
                      <a:lnTo>
                        <a:pt x="170" y="356"/>
                      </a:lnTo>
                      <a:lnTo>
                        <a:pt x="166" y="363"/>
                      </a:lnTo>
                      <a:lnTo>
                        <a:pt x="163" y="371"/>
                      </a:lnTo>
                      <a:lnTo>
                        <a:pt x="160" y="380"/>
                      </a:lnTo>
                      <a:lnTo>
                        <a:pt x="158" y="388"/>
                      </a:lnTo>
                      <a:lnTo>
                        <a:pt x="22" y="388"/>
                      </a:lnTo>
                      <a:lnTo>
                        <a:pt x="20" y="387"/>
                      </a:lnTo>
                      <a:lnTo>
                        <a:pt x="17" y="387"/>
                      </a:lnTo>
                      <a:lnTo>
                        <a:pt x="14" y="387"/>
                      </a:lnTo>
                      <a:lnTo>
                        <a:pt x="11" y="388"/>
                      </a:lnTo>
                      <a:lnTo>
                        <a:pt x="8" y="390"/>
                      </a:lnTo>
                      <a:lnTo>
                        <a:pt x="5" y="392"/>
                      </a:lnTo>
                      <a:lnTo>
                        <a:pt x="3" y="395"/>
                      </a:lnTo>
                      <a:lnTo>
                        <a:pt x="1" y="397"/>
                      </a:lnTo>
                      <a:lnTo>
                        <a:pt x="0" y="401"/>
                      </a:lnTo>
                      <a:lnTo>
                        <a:pt x="0" y="404"/>
                      </a:lnTo>
                      <a:lnTo>
                        <a:pt x="0" y="498"/>
                      </a:lnTo>
                      <a:lnTo>
                        <a:pt x="1" y="506"/>
                      </a:lnTo>
                      <a:lnTo>
                        <a:pt x="3" y="514"/>
                      </a:lnTo>
                      <a:lnTo>
                        <a:pt x="7" y="520"/>
                      </a:lnTo>
                      <a:lnTo>
                        <a:pt x="12" y="526"/>
                      </a:lnTo>
                      <a:lnTo>
                        <a:pt x="17" y="531"/>
                      </a:lnTo>
                      <a:lnTo>
                        <a:pt x="24" y="535"/>
                      </a:lnTo>
                      <a:lnTo>
                        <a:pt x="31" y="537"/>
                      </a:lnTo>
                      <a:lnTo>
                        <a:pt x="39" y="538"/>
                      </a:lnTo>
                      <a:lnTo>
                        <a:pt x="704" y="538"/>
                      </a:lnTo>
                      <a:lnTo>
                        <a:pt x="712" y="537"/>
                      </a:lnTo>
                      <a:lnTo>
                        <a:pt x="719" y="535"/>
                      </a:lnTo>
                      <a:lnTo>
                        <a:pt x="726" y="531"/>
                      </a:lnTo>
                      <a:lnTo>
                        <a:pt x="733" y="526"/>
                      </a:lnTo>
                      <a:lnTo>
                        <a:pt x="737" y="520"/>
                      </a:lnTo>
                      <a:lnTo>
                        <a:pt x="741" y="514"/>
                      </a:lnTo>
                      <a:lnTo>
                        <a:pt x="743" y="506"/>
                      </a:lnTo>
                      <a:lnTo>
                        <a:pt x="744" y="498"/>
                      </a:lnTo>
                      <a:lnTo>
                        <a:pt x="744" y="39"/>
                      </a:lnTo>
                      <a:lnTo>
                        <a:pt x="743" y="31"/>
                      </a:lnTo>
                      <a:lnTo>
                        <a:pt x="741" y="24"/>
                      </a:lnTo>
                      <a:lnTo>
                        <a:pt x="737" y="17"/>
                      </a:lnTo>
                      <a:lnTo>
                        <a:pt x="733" y="11"/>
                      </a:lnTo>
                      <a:lnTo>
                        <a:pt x="726" y="6"/>
                      </a:lnTo>
                      <a:lnTo>
                        <a:pt x="719" y="3"/>
                      </a:lnTo>
                      <a:lnTo>
                        <a:pt x="712" y="0"/>
                      </a:lnTo>
                      <a:lnTo>
                        <a:pt x="704" y="0"/>
                      </a:lnTo>
                      <a:lnTo>
                        <a:pt x="518" y="0"/>
                      </a:lnTo>
                      <a:lnTo>
                        <a:pt x="515" y="0"/>
                      </a:lnTo>
                      <a:lnTo>
                        <a:pt x="511" y="1"/>
                      </a:lnTo>
                      <a:lnTo>
                        <a:pt x="509" y="2"/>
                      </a:lnTo>
                      <a:lnTo>
                        <a:pt x="506" y="5"/>
                      </a:lnTo>
                      <a:lnTo>
                        <a:pt x="504" y="7"/>
                      </a:lnTo>
                      <a:lnTo>
                        <a:pt x="502" y="10"/>
                      </a:lnTo>
                      <a:lnTo>
                        <a:pt x="501" y="13"/>
                      </a:lnTo>
                      <a:lnTo>
                        <a:pt x="501" y="17"/>
                      </a:lnTo>
                      <a:lnTo>
                        <a:pt x="501" y="20"/>
                      </a:lnTo>
                      <a:lnTo>
                        <a:pt x="502" y="23"/>
                      </a:lnTo>
                      <a:lnTo>
                        <a:pt x="504" y="26"/>
                      </a:lnTo>
                      <a:lnTo>
                        <a:pt x="506" y="29"/>
                      </a:lnTo>
                      <a:lnTo>
                        <a:pt x="509" y="31"/>
                      </a:lnTo>
                      <a:lnTo>
                        <a:pt x="511" y="32"/>
                      </a:lnTo>
                      <a:lnTo>
                        <a:pt x="515" y="33"/>
                      </a:lnTo>
                      <a:lnTo>
                        <a:pt x="518" y="34"/>
                      </a:lnTo>
                      <a:lnTo>
                        <a:pt x="704" y="34"/>
                      </a:lnTo>
                      <a:lnTo>
                        <a:pt x="706" y="34"/>
                      </a:lnTo>
                      <a:lnTo>
                        <a:pt x="708" y="35"/>
                      </a:lnTo>
                      <a:lnTo>
                        <a:pt x="709" y="37"/>
                      </a:lnTo>
                      <a:lnTo>
                        <a:pt x="709" y="39"/>
                      </a:lnTo>
                      <a:lnTo>
                        <a:pt x="709" y="499"/>
                      </a:lnTo>
                      <a:lnTo>
                        <a:pt x="709" y="501"/>
                      </a:lnTo>
                      <a:lnTo>
                        <a:pt x="708" y="502"/>
                      </a:lnTo>
                      <a:lnTo>
                        <a:pt x="706" y="503"/>
                      </a:lnTo>
                      <a:lnTo>
                        <a:pt x="704" y="504"/>
                      </a:lnTo>
                      <a:lnTo>
                        <a:pt x="39" y="504"/>
                      </a:lnTo>
                      <a:lnTo>
                        <a:pt x="37" y="503"/>
                      </a:lnTo>
                      <a:lnTo>
                        <a:pt x="36" y="502"/>
                      </a:lnTo>
                      <a:lnTo>
                        <a:pt x="35" y="501"/>
                      </a:lnTo>
                      <a:lnTo>
                        <a:pt x="34" y="499"/>
                      </a:lnTo>
                      <a:lnTo>
                        <a:pt x="34" y="422"/>
                      </a:lnTo>
                      <a:lnTo>
                        <a:pt x="655" y="422"/>
                      </a:lnTo>
                      <a:lnTo>
                        <a:pt x="659" y="422"/>
                      </a:lnTo>
                      <a:lnTo>
                        <a:pt x="662" y="421"/>
                      </a:lnTo>
                      <a:lnTo>
                        <a:pt x="665" y="419"/>
                      </a:lnTo>
                      <a:lnTo>
                        <a:pt x="668" y="417"/>
                      </a:lnTo>
                      <a:lnTo>
                        <a:pt x="670" y="415"/>
                      </a:lnTo>
                      <a:lnTo>
                        <a:pt x="671" y="412"/>
                      </a:lnTo>
                      <a:lnTo>
                        <a:pt x="672" y="409"/>
                      </a:lnTo>
                      <a:lnTo>
                        <a:pt x="673" y="405"/>
                      </a:lnTo>
                      <a:lnTo>
                        <a:pt x="672" y="402"/>
                      </a:lnTo>
                      <a:lnTo>
                        <a:pt x="671" y="399"/>
                      </a:lnTo>
                      <a:lnTo>
                        <a:pt x="670" y="396"/>
                      </a:lnTo>
                      <a:lnTo>
                        <a:pt x="668" y="393"/>
                      </a:lnTo>
                      <a:lnTo>
                        <a:pt x="665" y="391"/>
                      </a:lnTo>
                      <a:lnTo>
                        <a:pt x="662" y="389"/>
                      </a:lnTo>
                      <a:lnTo>
                        <a:pt x="659" y="388"/>
                      </a:lnTo>
                      <a:lnTo>
                        <a:pt x="655" y="388"/>
                      </a:lnTo>
                      <a:lnTo>
                        <a:pt x="582" y="388"/>
                      </a:lnTo>
                      <a:lnTo>
                        <a:pt x="581" y="380"/>
                      </a:lnTo>
                      <a:lnTo>
                        <a:pt x="577" y="371"/>
                      </a:lnTo>
                      <a:lnTo>
                        <a:pt x="574" y="363"/>
                      </a:lnTo>
                      <a:lnTo>
                        <a:pt x="570" y="356"/>
                      </a:lnTo>
                      <a:lnTo>
                        <a:pt x="566" y="349"/>
                      </a:lnTo>
                      <a:lnTo>
                        <a:pt x="561" y="342"/>
                      </a:lnTo>
                      <a:lnTo>
                        <a:pt x="555" y="336"/>
                      </a:lnTo>
                      <a:lnTo>
                        <a:pt x="549" y="331"/>
                      </a:lnTo>
                      <a:lnTo>
                        <a:pt x="543" y="326"/>
                      </a:lnTo>
                      <a:lnTo>
                        <a:pt x="536" y="321"/>
                      </a:lnTo>
                      <a:lnTo>
                        <a:pt x="529" y="317"/>
                      </a:lnTo>
                      <a:lnTo>
                        <a:pt x="521" y="314"/>
                      </a:lnTo>
                      <a:lnTo>
                        <a:pt x="513" y="311"/>
                      </a:lnTo>
                      <a:lnTo>
                        <a:pt x="505" y="310"/>
                      </a:lnTo>
                      <a:lnTo>
                        <a:pt x="496" y="308"/>
                      </a:lnTo>
                      <a:lnTo>
                        <a:pt x="488" y="308"/>
                      </a:lnTo>
                      <a:lnTo>
                        <a:pt x="484" y="308"/>
                      </a:lnTo>
                      <a:lnTo>
                        <a:pt x="481" y="309"/>
                      </a:lnTo>
                      <a:lnTo>
                        <a:pt x="478" y="311"/>
                      </a:lnTo>
                      <a:lnTo>
                        <a:pt x="475" y="313"/>
                      </a:lnTo>
                      <a:lnTo>
                        <a:pt x="473" y="315"/>
                      </a:lnTo>
                      <a:lnTo>
                        <a:pt x="472" y="318"/>
                      </a:lnTo>
                      <a:lnTo>
                        <a:pt x="471" y="322"/>
                      </a:lnTo>
                      <a:lnTo>
                        <a:pt x="470" y="325"/>
                      </a:lnTo>
                      <a:lnTo>
                        <a:pt x="471" y="329"/>
                      </a:lnTo>
                      <a:lnTo>
                        <a:pt x="472" y="332"/>
                      </a:lnTo>
                      <a:lnTo>
                        <a:pt x="473" y="335"/>
                      </a:lnTo>
                      <a:lnTo>
                        <a:pt x="475" y="337"/>
                      </a:lnTo>
                      <a:lnTo>
                        <a:pt x="478" y="339"/>
                      </a:lnTo>
                      <a:lnTo>
                        <a:pt x="481" y="341"/>
                      </a:lnTo>
                      <a:lnTo>
                        <a:pt x="484" y="342"/>
                      </a:lnTo>
                      <a:lnTo>
                        <a:pt x="488" y="342"/>
                      </a:lnTo>
                      <a:lnTo>
                        <a:pt x="498" y="343"/>
                      </a:lnTo>
                      <a:lnTo>
                        <a:pt x="508" y="346"/>
                      </a:lnTo>
                      <a:lnTo>
                        <a:pt x="517" y="350"/>
                      </a:lnTo>
                      <a:lnTo>
                        <a:pt x="525" y="355"/>
                      </a:lnTo>
                      <a:lnTo>
                        <a:pt x="532" y="361"/>
                      </a:lnTo>
                      <a:lnTo>
                        <a:pt x="538" y="369"/>
                      </a:lnTo>
                      <a:lnTo>
                        <a:pt x="543" y="378"/>
                      </a:lnTo>
                      <a:lnTo>
                        <a:pt x="546" y="388"/>
                      </a:lnTo>
                      <a:lnTo>
                        <a:pt x="478" y="388"/>
                      </a:lnTo>
                      <a:lnTo>
                        <a:pt x="476" y="378"/>
                      </a:lnTo>
                      <a:lnTo>
                        <a:pt x="474" y="369"/>
                      </a:lnTo>
                      <a:lnTo>
                        <a:pt x="471" y="361"/>
                      </a:lnTo>
                      <a:lnTo>
                        <a:pt x="467" y="353"/>
                      </a:lnTo>
                      <a:lnTo>
                        <a:pt x="462" y="345"/>
                      </a:lnTo>
                      <a:lnTo>
                        <a:pt x="457" y="338"/>
                      </a:lnTo>
                      <a:lnTo>
                        <a:pt x="452" y="331"/>
                      </a:lnTo>
                      <a:lnTo>
                        <a:pt x="445" y="324"/>
                      </a:lnTo>
                      <a:lnTo>
                        <a:pt x="439" y="319"/>
                      </a:lnTo>
                      <a:lnTo>
                        <a:pt x="431" y="313"/>
                      </a:lnTo>
                      <a:lnTo>
                        <a:pt x="423" y="309"/>
                      </a:lnTo>
                      <a:lnTo>
                        <a:pt x="415" y="305"/>
                      </a:lnTo>
                      <a:lnTo>
                        <a:pt x="407" y="301"/>
                      </a:lnTo>
                      <a:lnTo>
                        <a:pt x="398" y="298"/>
                      </a:lnTo>
                      <a:lnTo>
                        <a:pt x="389" y="296"/>
                      </a:lnTo>
                      <a:lnTo>
                        <a:pt x="380" y="295"/>
                      </a:lnTo>
                      <a:lnTo>
                        <a:pt x="366" y="295"/>
                      </a:lnTo>
                      <a:lnTo>
                        <a:pt x="355" y="296"/>
                      </a:lnTo>
                      <a:lnTo>
                        <a:pt x="348" y="297"/>
                      </a:lnTo>
                      <a:lnTo>
                        <a:pt x="346" y="297"/>
                      </a:lnTo>
                      <a:close/>
                      <a:moveTo>
                        <a:pt x="370" y="329"/>
                      </a:moveTo>
                      <a:lnTo>
                        <a:pt x="377" y="329"/>
                      </a:lnTo>
                      <a:lnTo>
                        <a:pt x="383" y="330"/>
                      </a:lnTo>
                      <a:lnTo>
                        <a:pt x="389" y="331"/>
                      </a:lnTo>
                      <a:lnTo>
                        <a:pt x="395" y="333"/>
                      </a:lnTo>
                      <a:lnTo>
                        <a:pt x="401" y="336"/>
                      </a:lnTo>
                      <a:lnTo>
                        <a:pt x="407" y="339"/>
                      </a:lnTo>
                      <a:lnTo>
                        <a:pt x="412" y="342"/>
                      </a:lnTo>
                      <a:lnTo>
                        <a:pt x="417" y="345"/>
                      </a:lnTo>
                      <a:lnTo>
                        <a:pt x="421" y="350"/>
                      </a:lnTo>
                      <a:lnTo>
                        <a:pt x="426" y="354"/>
                      </a:lnTo>
                      <a:lnTo>
                        <a:pt x="430" y="359"/>
                      </a:lnTo>
                      <a:lnTo>
                        <a:pt x="433" y="364"/>
                      </a:lnTo>
                      <a:lnTo>
                        <a:pt x="437" y="369"/>
                      </a:lnTo>
                      <a:lnTo>
                        <a:pt x="440" y="375"/>
                      </a:lnTo>
                      <a:lnTo>
                        <a:pt x="442" y="382"/>
                      </a:lnTo>
                      <a:lnTo>
                        <a:pt x="443" y="388"/>
                      </a:lnTo>
                      <a:lnTo>
                        <a:pt x="298" y="388"/>
                      </a:lnTo>
                      <a:lnTo>
                        <a:pt x="299" y="382"/>
                      </a:lnTo>
                      <a:lnTo>
                        <a:pt x="301" y="375"/>
                      </a:lnTo>
                      <a:lnTo>
                        <a:pt x="304" y="369"/>
                      </a:lnTo>
                      <a:lnTo>
                        <a:pt x="307" y="364"/>
                      </a:lnTo>
                      <a:lnTo>
                        <a:pt x="311" y="359"/>
                      </a:lnTo>
                      <a:lnTo>
                        <a:pt x="314" y="354"/>
                      </a:lnTo>
                      <a:lnTo>
                        <a:pt x="319" y="350"/>
                      </a:lnTo>
                      <a:lnTo>
                        <a:pt x="323" y="345"/>
                      </a:lnTo>
                      <a:lnTo>
                        <a:pt x="328" y="342"/>
                      </a:lnTo>
                      <a:lnTo>
                        <a:pt x="334" y="339"/>
                      </a:lnTo>
                      <a:lnTo>
                        <a:pt x="339" y="336"/>
                      </a:lnTo>
                      <a:lnTo>
                        <a:pt x="345" y="333"/>
                      </a:lnTo>
                      <a:lnTo>
                        <a:pt x="351" y="331"/>
                      </a:lnTo>
                      <a:lnTo>
                        <a:pt x="357" y="330"/>
                      </a:lnTo>
                      <a:lnTo>
                        <a:pt x="364" y="329"/>
                      </a:lnTo>
                      <a:lnTo>
                        <a:pt x="370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0" name="Freeform 201">
                  <a:extLst>
                    <a:ext uri="{FF2B5EF4-FFF2-40B4-BE49-F238E27FC236}">
                      <a16:creationId xmlns:a16="http://schemas.microsoft.com/office/drawing/2014/main" id="{4E1C4390-1E3C-425A-9B36-87C8AEF28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0241" y="1977369"/>
                  <a:ext cx="126432" cy="187307"/>
                </a:xfrm>
                <a:custGeom>
                  <a:avLst/>
                  <a:gdLst>
                    <a:gd name="T0" fmla="*/ 243 w 243"/>
                    <a:gd name="T1" fmla="*/ 17 h 357"/>
                    <a:gd name="T2" fmla="*/ 243 w 243"/>
                    <a:gd name="T3" fmla="*/ 13 h 357"/>
                    <a:gd name="T4" fmla="*/ 242 w 243"/>
                    <a:gd name="T5" fmla="*/ 10 h 357"/>
                    <a:gd name="T6" fmla="*/ 240 w 243"/>
                    <a:gd name="T7" fmla="*/ 7 h 357"/>
                    <a:gd name="T8" fmla="*/ 238 w 243"/>
                    <a:gd name="T9" fmla="*/ 5 h 357"/>
                    <a:gd name="T10" fmla="*/ 235 w 243"/>
                    <a:gd name="T11" fmla="*/ 2 h 357"/>
                    <a:gd name="T12" fmla="*/ 233 w 243"/>
                    <a:gd name="T13" fmla="*/ 1 h 357"/>
                    <a:gd name="T14" fmla="*/ 229 w 243"/>
                    <a:gd name="T15" fmla="*/ 0 h 357"/>
                    <a:gd name="T16" fmla="*/ 226 w 243"/>
                    <a:gd name="T17" fmla="*/ 0 h 357"/>
                    <a:gd name="T18" fmla="*/ 39 w 243"/>
                    <a:gd name="T19" fmla="*/ 0 h 357"/>
                    <a:gd name="T20" fmla="*/ 31 w 243"/>
                    <a:gd name="T21" fmla="*/ 0 h 357"/>
                    <a:gd name="T22" fmla="*/ 24 w 243"/>
                    <a:gd name="T23" fmla="*/ 3 h 357"/>
                    <a:gd name="T24" fmla="*/ 17 w 243"/>
                    <a:gd name="T25" fmla="*/ 6 h 357"/>
                    <a:gd name="T26" fmla="*/ 12 w 243"/>
                    <a:gd name="T27" fmla="*/ 11 h 357"/>
                    <a:gd name="T28" fmla="*/ 7 w 243"/>
                    <a:gd name="T29" fmla="*/ 17 h 357"/>
                    <a:gd name="T30" fmla="*/ 3 w 243"/>
                    <a:gd name="T31" fmla="*/ 24 h 357"/>
                    <a:gd name="T32" fmla="*/ 1 w 243"/>
                    <a:gd name="T33" fmla="*/ 31 h 357"/>
                    <a:gd name="T34" fmla="*/ 0 w 243"/>
                    <a:gd name="T35" fmla="*/ 39 h 357"/>
                    <a:gd name="T36" fmla="*/ 0 w 243"/>
                    <a:gd name="T37" fmla="*/ 340 h 357"/>
                    <a:gd name="T38" fmla="*/ 0 w 243"/>
                    <a:gd name="T39" fmla="*/ 344 h 357"/>
                    <a:gd name="T40" fmla="*/ 1 w 243"/>
                    <a:gd name="T41" fmla="*/ 347 h 357"/>
                    <a:gd name="T42" fmla="*/ 3 w 243"/>
                    <a:gd name="T43" fmla="*/ 350 h 357"/>
                    <a:gd name="T44" fmla="*/ 5 w 243"/>
                    <a:gd name="T45" fmla="*/ 352 h 357"/>
                    <a:gd name="T46" fmla="*/ 8 w 243"/>
                    <a:gd name="T47" fmla="*/ 354 h 357"/>
                    <a:gd name="T48" fmla="*/ 11 w 243"/>
                    <a:gd name="T49" fmla="*/ 356 h 357"/>
                    <a:gd name="T50" fmla="*/ 14 w 243"/>
                    <a:gd name="T51" fmla="*/ 357 h 357"/>
                    <a:gd name="T52" fmla="*/ 17 w 243"/>
                    <a:gd name="T53" fmla="*/ 357 h 357"/>
                    <a:gd name="T54" fmla="*/ 21 w 243"/>
                    <a:gd name="T55" fmla="*/ 357 h 357"/>
                    <a:gd name="T56" fmla="*/ 24 w 243"/>
                    <a:gd name="T57" fmla="*/ 356 h 357"/>
                    <a:gd name="T58" fmla="*/ 27 w 243"/>
                    <a:gd name="T59" fmla="*/ 354 h 357"/>
                    <a:gd name="T60" fmla="*/ 29 w 243"/>
                    <a:gd name="T61" fmla="*/ 352 h 357"/>
                    <a:gd name="T62" fmla="*/ 31 w 243"/>
                    <a:gd name="T63" fmla="*/ 350 h 357"/>
                    <a:gd name="T64" fmla="*/ 33 w 243"/>
                    <a:gd name="T65" fmla="*/ 347 h 357"/>
                    <a:gd name="T66" fmla="*/ 34 w 243"/>
                    <a:gd name="T67" fmla="*/ 344 h 357"/>
                    <a:gd name="T68" fmla="*/ 34 w 243"/>
                    <a:gd name="T69" fmla="*/ 340 h 357"/>
                    <a:gd name="T70" fmla="*/ 34 w 243"/>
                    <a:gd name="T71" fmla="*/ 39 h 357"/>
                    <a:gd name="T72" fmla="*/ 35 w 243"/>
                    <a:gd name="T73" fmla="*/ 37 h 357"/>
                    <a:gd name="T74" fmla="*/ 36 w 243"/>
                    <a:gd name="T75" fmla="*/ 35 h 357"/>
                    <a:gd name="T76" fmla="*/ 37 w 243"/>
                    <a:gd name="T77" fmla="*/ 34 h 357"/>
                    <a:gd name="T78" fmla="*/ 39 w 243"/>
                    <a:gd name="T79" fmla="*/ 34 h 357"/>
                    <a:gd name="T80" fmla="*/ 226 w 243"/>
                    <a:gd name="T81" fmla="*/ 34 h 357"/>
                    <a:gd name="T82" fmla="*/ 229 w 243"/>
                    <a:gd name="T83" fmla="*/ 33 h 357"/>
                    <a:gd name="T84" fmla="*/ 233 w 243"/>
                    <a:gd name="T85" fmla="*/ 32 h 357"/>
                    <a:gd name="T86" fmla="*/ 235 w 243"/>
                    <a:gd name="T87" fmla="*/ 31 h 357"/>
                    <a:gd name="T88" fmla="*/ 238 w 243"/>
                    <a:gd name="T89" fmla="*/ 29 h 357"/>
                    <a:gd name="T90" fmla="*/ 240 w 243"/>
                    <a:gd name="T91" fmla="*/ 26 h 357"/>
                    <a:gd name="T92" fmla="*/ 242 w 243"/>
                    <a:gd name="T93" fmla="*/ 23 h 357"/>
                    <a:gd name="T94" fmla="*/ 243 w 243"/>
                    <a:gd name="T95" fmla="*/ 20 h 357"/>
                    <a:gd name="T96" fmla="*/ 243 w 243"/>
                    <a:gd name="T97" fmla="*/ 1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3" h="357">
                      <a:moveTo>
                        <a:pt x="243" y="17"/>
                      </a:moveTo>
                      <a:lnTo>
                        <a:pt x="243" y="13"/>
                      </a:lnTo>
                      <a:lnTo>
                        <a:pt x="242" y="10"/>
                      </a:lnTo>
                      <a:lnTo>
                        <a:pt x="240" y="7"/>
                      </a:lnTo>
                      <a:lnTo>
                        <a:pt x="238" y="5"/>
                      </a:lnTo>
                      <a:lnTo>
                        <a:pt x="235" y="2"/>
                      </a:lnTo>
                      <a:lnTo>
                        <a:pt x="233" y="1"/>
                      </a:lnTo>
                      <a:lnTo>
                        <a:pt x="229" y="0"/>
                      </a:lnTo>
                      <a:lnTo>
                        <a:pt x="226" y="0"/>
                      </a:ln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4" y="3"/>
                      </a:lnTo>
                      <a:lnTo>
                        <a:pt x="17" y="6"/>
                      </a:lnTo>
                      <a:lnTo>
                        <a:pt x="12" y="11"/>
                      </a:lnTo>
                      <a:lnTo>
                        <a:pt x="7" y="17"/>
                      </a:lnTo>
                      <a:lnTo>
                        <a:pt x="3" y="24"/>
                      </a:lnTo>
                      <a:lnTo>
                        <a:pt x="1" y="31"/>
                      </a:lnTo>
                      <a:lnTo>
                        <a:pt x="0" y="39"/>
                      </a:lnTo>
                      <a:lnTo>
                        <a:pt x="0" y="340"/>
                      </a:lnTo>
                      <a:lnTo>
                        <a:pt x="0" y="344"/>
                      </a:lnTo>
                      <a:lnTo>
                        <a:pt x="1" y="347"/>
                      </a:lnTo>
                      <a:lnTo>
                        <a:pt x="3" y="350"/>
                      </a:lnTo>
                      <a:lnTo>
                        <a:pt x="5" y="352"/>
                      </a:lnTo>
                      <a:lnTo>
                        <a:pt x="8" y="354"/>
                      </a:lnTo>
                      <a:lnTo>
                        <a:pt x="11" y="356"/>
                      </a:lnTo>
                      <a:lnTo>
                        <a:pt x="14" y="357"/>
                      </a:lnTo>
                      <a:lnTo>
                        <a:pt x="17" y="357"/>
                      </a:lnTo>
                      <a:lnTo>
                        <a:pt x="21" y="357"/>
                      </a:lnTo>
                      <a:lnTo>
                        <a:pt x="24" y="356"/>
                      </a:lnTo>
                      <a:lnTo>
                        <a:pt x="27" y="354"/>
                      </a:lnTo>
                      <a:lnTo>
                        <a:pt x="29" y="352"/>
                      </a:lnTo>
                      <a:lnTo>
                        <a:pt x="31" y="350"/>
                      </a:lnTo>
                      <a:lnTo>
                        <a:pt x="33" y="347"/>
                      </a:lnTo>
                      <a:lnTo>
                        <a:pt x="34" y="344"/>
                      </a:lnTo>
                      <a:lnTo>
                        <a:pt x="34" y="340"/>
                      </a:lnTo>
                      <a:lnTo>
                        <a:pt x="34" y="39"/>
                      </a:lnTo>
                      <a:lnTo>
                        <a:pt x="35" y="37"/>
                      </a:lnTo>
                      <a:lnTo>
                        <a:pt x="36" y="35"/>
                      </a:lnTo>
                      <a:lnTo>
                        <a:pt x="37" y="34"/>
                      </a:lnTo>
                      <a:lnTo>
                        <a:pt x="39" y="34"/>
                      </a:lnTo>
                      <a:lnTo>
                        <a:pt x="226" y="34"/>
                      </a:lnTo>
                      <a:lnTo>
                        <a:pt x="229" y="33"/>
                      </a:lnTo>
                      <a:lnTo>
                        <a:pt x="233" y="32"/>
                      </a:lnTo>
                      <a:lnTo>
                        <a:pt x="235" y="31"/>
                      </a:lnTo>
                      <a:lnTo>
                        <a:pt x="238" y="29"/>
                      </a:lnTo>
                      <a:lnTo>
                        <a:pt x="240" y="26"/>
                      </a:lnTo>
                      <a:lnTo>
                        <a:pt x="242" y="23"/>
                      </a:lnTo>
                      <a:lnTo>
                        <a:pt x="243" y="20"/>
                      </a:lnTo>
                      <a:lnTo>
                        <a:pt x="2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61" name="Freeform 203">
                  <a:extLst>
                    <a:ext uri="{FF2B5EF4-FFF2-40B4-BE49-F238E27FC236}">
                      <a16:creationId xmlns:a16="http://schemas.microsoft.com/office/drawing/2014/main" id="{FDD522E4-76C4-48F0-B872-45D505E7E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2866" y="2085071"/>
                  <a:ext cx="18731" cy="56192"/>
                </a:xfrm>
                <a:custGeom>
                  <a:avLst/>
                  <a:gdLst>
                    <a:gd name="T0" fmla="*/ 0 w 34"/>
                    <a:gd name="T1" fmla="*/ 17 h 109"/>
                    <a:gd name="T2" fmla="*/ 0 w 34"/>
                    <a:gd name="T3" fmla="*/ 92 h 109"/>
                    <a:gd name="T4" fmla="*/ 1 w 34"/>
                    <a:gd name="T5" fmla="*/ 95 h 109"/>
                    <a:gd name="T6" fmla="*/ 2 w 34"/>
                    <a:gd name="T7" fmla="*/ 98 h 109"/>
                    <a:gd name="T8" fmla="*/ 3 w 34"/>
                    <a:gd name="T9" fmla="*/ 101 h 109"/>
                    <a:gd name="T10" fmla="*/ 5 w 34"/>
                    <a:gd name="T11" fmla="*/ 104 h 109"/>
                    <a:gd name="T12" fmla="*/ 7 w 34"/>
                    <a:gd name="T13" fmla="*/ 106 h 109"/>
                    <a:gd name="T14" fmla="*/ 10 w 34"/>
                    <a:gd name="T15" fmla="*/ 108 h 109"/>
                    <a:gd name="T16" fmla="*/ 13 w 34"/>
                    <a:gd name="T17" fmla="*/ 109 h 109"/>
                    <a:gd name="T18" fmla="*/ 16 w 34"/>
                    <a:gd name="T19" fmla="*/ 109 h 109"/>
                    <a:gd name="T20" fmla="*/ 20 w 34"/>
                    <a:gd name="T21" fmla="*/ 109 h 109"/>
                    <a:gd name="T22" fmla="*/ 23 w 34"/>
                    <a:gd name="T23" fmla="*/ 108 h 109"/>
                    <a:gd name="T24" fmla="*/ 26 w 34"/>
                    <a:gd name="T25" fmla="*/ 107 h 109"/>
                    <a:gd name="T26" fmla="*/ 29 w 34"/>
                    <a:gd name="T27" fmla="*/ 105 h 109"/>
                    <a:gd name="T28" fmla="*/ 31 w 34"/>
                    <a:gd name="T29" fmla="*/ 102 h 109"/>
                    <a:gd name="T30" fmla="*/ 33 w 34"/>
                    <a:gd name="T31" fmla="*/ 99 h 109"/>
                    <a:gd name="T32" fmla="*/ 34 w 34"/>
                    <a:gd name="T33" fmla="*/ 96 h 109"/>
                    <a:gd name="T34" fmla="*/ 34 w 34"/>
                    <a:gd name="T35" fmla="*/ 92 h 109"/>
                    <a:gd name="T36" fmla="*/ 34 w 34"/>
                    <a:gd name="T37" fmla="*/ 17 h 109"/>
                    <a:gd name="T38" fmla="*/ 34 w 34"/>
                    <a:gd name="T39" fmla="*/ 13 h 109"/>
                    <a:gd name="T40" fmla="*/ 33 w 34"/>
                    <a:gd name="T41" fmla="*/ 10 h 109"/>
                    <a:gd name="T42" fmla="*/ 32 w 34"/>
                    <a:gd name="T43" fmla="*/ 7 h 109"/>
                    <a:gd name="T44" fmla="*/ 30 w 34"/>
                    <a:gd name="T45" fmla="*/ 5 h 109"/>
                    <a:gd name="T46" fmla="*/ 27 w 34"/>
                    <a:gd name="T47" fmla="*/ 3 h 109"/>
                    <a:gd name="T48" fmla="*/ 24 w 34"/>
                    <a:gd name="T49" fmla="*/ 1 h 109"/>
                    <a:gd name="T50" fmla="*/ 21 w 34"/>
                    <a:gd name="T51" fmla="*/ 0 h 109"/>
                    <a:gd name="T52" fmla="*/ 17 w 34"/>
                    <a:gd name="T53" fmla="*/ 0 h 109"/>
                    <a:gd name="T54" fmla="*/ 14 w 34"/>
                    <a:gd name="T55" fmla="*/ 0 h 109"/>
                    <a:gd name="T56" fmla="*/ 11 w 34"/>
                    <a:gd name="T57" fmla="*/ 1 h 109"/>
                    <a:gd name="T58" fmla="*/ 8 w 34"/>
                    <a:gd name="T59" fmla="*/ 3 h 109"/>
                    <a:gd name="T60" fmla="*/ 5 w 34"/>
                    <a:gd name="T61" fmla="*/ 5 h 109"/>
                    <a:gd name="T62" fmla="*/ 3 w 34"/>
                    <a:gd name="T63" fmla="*/ 7 h 109"/>
                    <a:gd name="T64" fmla="*/ 2 w 34"/>
                    <a:gd name="T65" fmla="*/ 10 h 109"/>
                    <a:gd name="T66" fmla="*/ 1 w 34"/>
                    <a:gd name="T67" fmla="*/ 13 h 109"/>
                    <a:gd name="T68" fmla="*/ 0 w 34"/>
                    <a:gd name="T69" fmla="*/ 1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" h="109">
                      <a:moveTo>
                        <a:pt x="0" y="17"/>
                      </a:moveTo>
                      <a:lnTo>
                        <a:pt x="0" y="92"/>
                      </a:lnTo>
                      <a:lnTo>
                        <a:pt x="1" y="95"/>
                      </a:lnTo>
                      <a:lnTo>
                        <a:pt x="2" y="98"/>
                      </a:lnTo>
                      <a:lnTo>
                        <a:pt x="3" y="101"/>
                      </a:lnTo>
                      <a:lnTo>
                        <a:pt x="5" y="104"/>
                      </a:lnTo>
                      <a:lnTo>
                        <a:pt x="7" y="106"/>
                      </a:lnTo>
                      <a:lnTo>
                        <a:pt x="10" y="108"/>
                      </a:lnTo>
                      <a:lnTo>
                        <a:pt x="13" y="109"/>
                      </a:lnTo>
                      <a:lnTo>
                        <a:pt x="16" y="109"/>
                      </a:lnTo>
                      <a:lnTo>
                        <a:pt x="20" y="109"/>
                      </a:lnTo>
                      <a:lnTo>
                        <a:pt x="23" y="108"/>
                      </a:lnTo>
                      <a:lnTo>
                        <a:pt x="26" y="107"/>
                      </a:lnTo>
                      <a:lnTo>
                        <a:pt x="29" y="105"/>
                      </a:lnTo>
                      <a:lnTo>
                        <a:pt x="31" y="102"/>
                      </a:lnTo>
                      <a:lnTo>
                        <a:pt x="33" y="99"/>
                      </a:lnTo>
                      <a:lnTo>
                        <a:pt x="34" y="96"/>
                      </a:lnTo>
                      <a:lnTo>
                        <a:pt x="34" y="92"/>
                      </a:lnTo>
                      <a:lnTo>
                        <a:pt x="34" y="17"/>
                      </a:lnTo>
                      <a:lnTo>
                        <a:pt x="34" y="13"/>
                      </a:lnTo>
                      <a:lnTo>
                        <a:pt x="33" y="10"/>
                      </a:lnTo>
                      <a:lnTo>
                        <a:pt x="32" y="7"/>
                      </a:lnTo>
                      <a:lnTo>
                        <a:pt x="30" y="5"/>
                      </a:lnTo>
                      <a:lnTo>
                        <a:pt x="27" y="3"/>
                      </a:lnTo>
                      <a:lnTo>
                        <a:pt x="24" y="1"/>
                      </a:lnTo>
                      <a:lnTo>
                        <a:pt x="21" y="0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11" y="1"/>
                      </a:lnTo>
                      <a:lnTo>
                        <a:pt x="8" y="3"/>
                      </a:lnTo>
                      <a:lnTo>
                        <a:pt x="5" y="5"/>
                      </a:lnTo>
                      <a:lnTo>
                        <a:pt x="3" y="7"/>
                      </a:lnTo>
                      <a:lnTo>
                        <a:pt x="2" y="10"/>
                      </a:lnTo>
                      <a:lnTo>
                        <a:pt x="1" y="13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57" name="Freeform 202">
                <a:extLst>
                  <a:ext uri="{FF2B5EF4-FFF2-40B4-BE49-F238E27FC236}">
                    <a16:creationId xmlns:a16="http://schemas.microsoft.com/office/drawing/2014/main" id="{1A00D1F7-F5E9-45A5-A956-4EB1E5500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991" y="1879033"/>
                <a:ext cx="145163" cy="243499"/>
              </a:xfrm>
              <a:custGeom>
                <a:avLst/>
                <a:gdLst>
                  <a:gd name="T0" fmla="*/ 214 w 279"/>
                  <a:gd name="T1" fmla="*/ 465 h 466"/>
                  <a:gd name="T2" fmla="*/ 221 w 279"/>
                  <a:gd name="T3" fmla="*/ 457 h 466"/>
                  <a:gd name="T4" fmla="*/ 224 w 279"/>
                  <a:gd name="T5" fmla="*/ 448 h 466"/>
                  <a:gd name="T6" fmla="*/ 265 w 279"/>
                  <a:gd name="T7" fmla="*/ 415 h 466"/>
                  <a:gd name="T8" fmla="*/ 274 w 279"/>
                  <a:gd name="T9" fmla="*/ 410 h 466"/>
                  <a:gd name="T10" fmla="*/ 279 w 279"/>
                  <a:gd name="T11" fmla="*/ 401 h 466"/>
                  <a:gd name="T12" fmla="*/ 279 w 279"/>
                  <a:gd name="T13" fmla="*/ 354 h 466"/>
                  <a:gd name="T14" fmla="*/ 270 w 279"/>
                  <a:gd name="T15" fmla="*/ 330 h 466"/>
                  <a:gd name="T16" fmla="*/ 240 w 279"/>
                  <a:gd name="T17" fmla="*/ 282 h 466"/>
                  <a:gd name="T18" fmla="*/ 239 w 279"/>
                  <a:gd name="T19" fmla="*/ 136 h 466"/>
                  <a:gd name="T20" fmla="*/ 236 w 279"/>
                  <a:gd name="T21" fmla="*/ 114 h 466"/>
                  <a:gd name="T22" fmla="*/ 227 w 279"/>
                  <a:gd name="T23" fmla="*/ 92 h 466"/>
                  <a:gd name="T24" fmla="*/ 154 w 279"/>
                  <a:gd name="T25" fmla="*/ 6 h 466"/>
                  <a:gd name="T26" fmla="*/ 145 w 279"/>
                  <a:gd name="T27" fmla="*/ 0 h 466"/>
                  <a:gd name="T28" fmla="*/ 134 w 279"/>
                  <a:gd name="T29" fmla="*/ 1 h 466"/>
                  <a:gd name="T30" fmla="*/ 66 w 279"/>
                  <a:gd name="T31" fmla="*/ 80 h 466"/>
                  <a:gd name="T32" fmla="*/ 52 w 279"/>
                  <a:gd name="T33" fmla="*/ 99 h 466"/>
                  <a:gd name="T34" fmla="*/ 45 w 279"/>
                  <a:gd name="T35" fmla="*/ 121 h 466"/>
                  <a:gd name="T36" fmla="*/ 44 w 279"/>
                  <a:gd name="T37" fmla="*/ 274 h 466"/>
                  <a:gd name="T38" fmla="*/ 41 w 279"/>
                  <a:gd name="T39" fmla="*/ 285 h 466"/>
                  <a:gd name="T40" fmla="*/ 6 w 279"/>
                  <a:gd name="T41" fmla="*/ 337 h 466"/>
                  <a:gd name="T42" fmla="*/ 0 w 279"/>
                  <a:gd name="T43" fmla="*/ 365 h 466"/>
                  <a:gd name="T44" fmla="*/ 2 w 279"/>
                  <a:gd name="T45" fmla="*/ 404 h 466"/>
                  <a:gd name="T46" fmla="*/ 8 w 279"/>
                  <a:gd name="T47" fmla="*/ 412 h 466"/>
                  <a:gd name="T48" fmla="*/ 17 w 279"/>
                  <a:gd name="T49" fmla="*/ 415 h 466"/>
                  <a:gd name="T50" fmla="*/ 49 w 279"/>
                  <a:gd name="T51" fmla="*/ 452 h 466"/>
                  <a:gd name="T52" fmla="*/ 53 w 279"/>
                  <a:gd name="T53" fmla="*/ 461 h 466"/>
                  <a:gd name="T54" fmla="*/ 63 w 279"/>
                  <a:gd name="T55" fmla="*/ 466 h 466"/>
                  <a:gd name="T56" fmla="*/ 73 w 279"/>
                  <a:gd name="T57" fmla="*/ 465 h 466"/>
                  <a:gd name="T58" fmla="*/ 81 w 279"/>
                  <a:gd name="T59" fmla="*/ 458 h 466"/>
                  <a:gd name="T60" fmla="*/ 84 w 279"/>
                  <a:gd name="T61" fmla="*/ 448 h 466"/>
                  <a:gd name="T62" fmla="*/ 87 w 279"/>
                  <a:gd name="T63" fmla="*/ 415 h 466"/>
                  <a:gd name="T64" fmla="*/ 96 w 279"/>
                  <a:gd name="T65" fmla="*/ 410 h 466"/>
                  <a:gd name="T66" fmla="*/ 101 w 279"/>
                  <a:gd name="T67" fmla="*/ 401 h 466"/>
                  <a:gd name="T68" fmla="*/ 100 w 279"/>
                  <a:gd name="T69" fmla="*/ 391 h 466"/>
                  <a:gd name="T70" fmla="*/ 93 w 279"/>
                  <a:gd name="T71" fmla="*/ 384 h 466"/>
                  <a:gd name="T72" fmla="*/ 84 w 279"/>
                  <a:gd name="T73" fmla="*/ 381 h 466"/>
                  <a:gd name="T74" fmla="*/ 35 w 279"/>
                  <a:gd name="T75" fmla="*/ 361 h 466"/>
                  <a:gd name="T76" fmla="*/ 39 w 279"/>
                  <a:gd name="T77" fmla="*/ 348 h 466"/>
                  <a:gd name="T78" fmla="*/ 76 w 279"/>
                  <a:gd name="T79" fmla="*/ 292 h 466"/>
                  <a:gd name="T80" fmla="*/ 79 w 279"/>
                  <a:gd name="T81" fmla="*/ 136 h 466"/>
                  <a:gd name="T82" fmla="*/ 86 w 279"/>
                  <a:gd name="T83" fmla="*/ 110 h 466"/>
                  <a:gd name="T84" fmla="*/ 192 w 279"/>
                  <a:gd name="T85" fmla="*/ 102 h 466"/>
                  <a:gd name="T86" fmla="*/ 203 w 279"/>
                  <a:gd name="T87" fmla="*/ 127 h 466"/>
                  <a:gd name="T88" fmla="*/ 206 w 279"/>
                  <a:gd name="T89" fmla="*/ 283 h 466"/>
                  <a:gd name="T90" fmla="*/ 214 w 279"/>
                  <a:gd name="T91" fmla="*/ 306 h 466"/>
                  <a:gd name="T92" fmla="*/ 244 w 279"/>
                  <a:gd name="T93" fmla="*/ 355 h 466"/>
                  <a:gd name="T94" fmla="*/ 245 w 279"/>
                  <a:gd name="T95" fmla="*/ 381 h 466"/>
                  <a:gd name="T96" fmla="*/ 191 w 279"/>
                  <a:gd name="T97" fmla="*/ 382 h 466"/>
                  <a:gd name="T98" fmla="*/ 184 w 279"/>
                  <a:gd name="T99" fmla="*/ 388 h 466"/>
                  <a:gd name="T100" fmla="*/ 181 w 279"/>
                  <a:gd name="T101" fmla="*/ 398 h 466"/>
                  <a:gd name="T102" fmla="*/ 186 w 279"/>
                  <a:gd name="T103" fmla="*/ 409 h 466"/>
                  <a:gd name="T104" fmla="*/ 189 w 279"/>
                  <a:gd name="T105" fmla="*/ 451 h 466"/>
                  <a:gd name="T106" fmla="*/ 194 w 279"/>
                  <a:gd name="T107" fmla="*/ 461 h 466"/>
                  <a:gd name="T108" fmla="*/ 203 w 279"/>
                  <a:gd name="T109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466">
                    <a:moveTo>
                      <a:pt x="207" y="466"/>
                    </a:moveTo>
                    <a:lnTo>
                      <a:pt x="211" y="466"/>
                    </a:lnTo>
                    <a:lnTo>
                      <a:pt x="214" y="465"/>
                    </a:lnTo>
                    <a:lnTo>
                      <a:pt x="217" y="463"/>
                    </a:lnTo>
                    <a:lnTo>
                      <a:pt x="219" y="461"/>
                    </a:lnTo>
                    <a:lnTo>
                      <a:pt x="221" y="457"/>
                    </a:lnTo>
                    <a:lnTo>
                      <a:pt x="223" y="455"/>
                    </a:lnTo>
                    <a:lnTo>
                      <a:pt x="224" y="451"/>
                    </a:lnTo>
                    <a:lnTo>
                      <a:pt x="224" y="448"/>
                    </a:lnTo>
                    <a:lnTo>
                      <a:pt x="224" y="415"/>
                    </a:lnTo>
                    <a:lnTo>
                      <a:pt x="262" y="415"/>
                    </a:lnTo>
                    <a:lnTo>
                      <a:pt x="265" y="415"/>
                    </a:lnTo>
                    <a:lnTo>
                      <a:pt x="269" y="414"/>
                    </a:lnTo>
                    <a:lnTo>
                      <a:pt x="272" y="412"/>
                    </a:lnTo>
                    <a:lnTo>
                      <a:pt x="274" y="410"/>
                    </a:lnTo>
                    <a:lnTo>
                      <a:pt x="276" y="407"/>
                    </a:lnTo>
                    <a:lnTo>
                      <a:pt x="278" y="404"/>
                    </a:lnTo>
                    <a:lnTo>
                      <a:pt x="279" y="401"/>
                    </a:lnTo>
                    <a:lnTo>
                      <a:pt x="279" y="398"/>
                    </a:lnTo>
                    <a:lnTo>
                      <a:pt x="279" y="364"/>
                    </a:lnTo>
                    <a:lnTo>
                      <a:pt x="279" y="354"/>
                    </a:lnTo>
                    <a:lnTo>
                      <a:pt x="277" y="346"/>
                    </a:lnTo>
                    <a:lnTo>
                      <a:pt x="274" y="338"/>
                    </a:lnTo>
                    <a:lnTo>
                      <a:pt x="270" y="330"/>
                    </a:lnTo>
                    <a:lnTo>
                      <a:pt x="243" y="288"/>
                    </a:lnTo>
                    <a:lnTo>
                      <a:pt x="241" y="285"/>
                    </a:lnTo>
                    <a:lnTo>
                      <a:pt x="240" y="282"/>
                    </a:lnTo>
                    <a:lnTo>
                      <a:pt x="240" y="278"/>
                    </a:lnTo>
                    <a:lnTo>
                      <a:pt x="239" y="275"/>
                    </a:lnTo>
                    <a:lnTo>
                      <a:pt x="239" y="136"/>
                    </a:lnTo>
                    <a:lnTo>
                      <a:pt x="239" y="129"/>
                    </a:lnTo>
                    <a:lnTo>
                      <a:pt x="238" y="121"/>
                    </a:lnTo>
                    <a:lnTo>
                      <a:pt x="236" y="114"/>
                    </a:lnTo>
                    <a:lnTo>
                      <a:pt x="234" y="106"/>
                    </a:lnTo>
                    <a:lnTo>
                      <a:pt x="231" y="99"/>
                    </a:lnTo>
                    <a:lnTo>
                      <a:pt x="227" y="92"/>
                    </a:lnTo>
                    <a:lnTo>
                      <a:pt x="223" y="86"/>
                    </a:lnTo>
                    <a:lnTo>
                      <a:pt x="218" y="80"/>
                    </a:lnTo>
                    <a:lnTo>
                      <a:pt x="154" y="6"/>
                    </a:lnTo>
                    <a:lnTo>
                      <a:pt x="151" y="3"/>
                    </a:lnTo>
                    <a:lnTo>
                      <a:pt x="148" y="1"/>
                    </a:lnTo>
                    <a:lnTo>
                      <a:pt x="145" y="0"/>
                    </a:lnTo>
                    <a:lnTo>
                      <a:pt x="141" y="0"/>
                    </a:lnTo>
                    <a:lnTo>
                      <a:pt x="137" y="0"/>
                    </a:lnTo>
                    <a:lnTo>
                      <a:pt x="134" y="1"/>
                    </a:lnTo>
                    <a:lnTo>
                      <a:pt x="131" y="3"/>
                    </a:lnTo>
                    <a:lnTo>
                      <a:pt x="128" y="6"/>
                    </a:lnTo>
                    <a:lnTo>
                      <a:pt x="66" y="80"/>
                    </a:lnTo>
                    <a:lnTo>
                      <a:pt x="61" y="86"/>
                    </a:lnTo>
                    <a:lnTo>
                      <a:pt x="56" y="93"/>
                    </a:lnTo>
                    <a:lnTo>
                      <a:pt x="52" y="99"/>
                    </a:lnTo>
                    <a:lnTo>
                      <a:pt x="49" y="106"/>
                    </a:lnTo>
                    <a:lnTo>
                      <a:pt x="47" y="114"/>
                    </a:lnTo>
                    <a:lnTo>
                      <a:pt x="45" y="121"/>
                    </a:lnTo>
                    <a:lnTo>
                      <a:pt x="44" y="128"/>
                    </a:lnTo>
                    <a:lnTo>
                      <a:pt x="44" y="136"/>
                    </a:lnTo>
                    <a:lnTo>
                      <a:pt x="44" y="274"/>
                    </a:lnTo>
                    <a:lnTo>
                      <a:pt x="44" y="278"/>
                    </a:lnTo>
                    <a:lnTo>
                      <a:pt x="43" y="281"/>
                    </a:lnTo>
                    <a:lnTo>
                      <a:pt x="41" y="285"/>
                    </a:lnTo>
                    <a:lnTo>
                      <a:pt x="39" y="288"/>
                    </a:lnTo>
                    <a:lnTo>
                      <a:pt x="11" y="329"/>
                    </a:lnTo>
                    <a:lnTo>
                      <a:pt x="6" y="337"/>
                    </a:lnTo>
                    <a:lnTo>
                      <a:pt x="3" y="345"/>
                    </a:lnTo>
                    <a:lnTo>
                      <a:pt x="1" y="354"/>
                    </a:lnTo>
                    <a:lnTo>
                      <a:pt x="0" y="365"/>
                    </a:lnTo>
                    <a:lnTo>
                      <a:pt x="0" y="398"/>
                    </a:lnTo>
                    <a:lnTo>
                      <a:pt x="1" y="401"/>
                    </a:lnTo>
                    <a:lnTo>
                      <a:pt x="2" y="404"/>
                    </a:lnTo>
                    <a:lnTo>
                      <a:pt x="3" y="407"/>
                    </a:lnTo>
                    <a:lnTo>
                      <a:pt x="5" y="410"/>
                    </a:lnTo>
                    <a:lnTo>
                      <a:pt x="8" y="412"/>
                    </a:lnTo>
                    <a:lnTo>
                      <a:pt x="11" y="414"/>
                    </a:lnTo>
                    <a:lnTo>
                      <a:pt x="14" y="415"/>
                    </a:lnTo>
                    <a:lnTo>
                      <a:pt x="17" y="415"/>
                    </a:lnTo>
                    <a:lnTo>
                      <a:pt x="48" y="415"/>
                    </a:lnTo>
                    <a:lnTo>
                      <a:pt x="48" y="448"/>
                    </a:lnTo>
                    <a:lnTo>
                      <a:pt x="49" y="452"/>
                    </a:lnTo>
                    <a:lnTo>
                      <a:pt x="50" y="455"/>
                    </a:lnTo>
                    <a:lnTo>
                      <a:pt x="51" y="458"/>
                    </a:lnTo>
                    <a:lnTo>
                      <a:pt x="53" y="461"/>
                    </a:lnTo>
                    <a:lnTo>
                      <a:pt x="56" y="463"/>
                    </a:lnTo>
                    <a:lnTo>
                      <a:pt x="60" y="465"/>
                    </a:lnTo>
                    <a:lnTo>
                      <a:pt x="63" y="466"/>
                    </a:lnTo>
                    <a:lnTo>
                      <a:pt x="66" y="466"/>
                    </a:lnTo>
                    <a:lnTo>
                      <a:pt x="70" y="466"/>
                    </a:lnTo>
                    <a:lnTo>
                      <a:pt x="73" y="465"/>
                    </a:lnTo>
                    <a:lnTo>
                      <a:pt x="76" y="463"/>
                    </a:lnTo>
                    <a:lnTo>
                      <a:pt x="79" y="461"/>
                    </a:lnTo>
                    <a:lnTo>
                      <a:pt x="81" y="458"/>
                    </a:lnTo>
                    <a:lnTo>
                      <a:pt x="82" y="455"/>
                    </a:lnTo>
                    <a:lnTo>
                      <a:pt x="83" y="452"/>
                    </a:lnTo>
                    <a:lnTo>
                      <a:pt x="84" y="448"/>
                    </a:lnTo>
                    <a:lnTo>
                      <a:pt x="84" y="415"/>
                    </a:lnTo>
                    <a:lnTo>
                      <a:pt x="84" y="415"/>
                    </a:lnTo>
                    <a:lnTo>
                      <a:pt x="87" y="415"/>
                    </a:lnTo>
                    <a:lnTo>
                      <a:pt x="90" y="414"/>
                    </a:lnTo>
                    <a:lnTo>
                      <a:pt x="93" y="412"/>
                    </a:lnTo>
                    <a:lnTo>
                      <a:pt x="96" y="410"/>
                    </a:lnTo>
                    <a:lnTo>
                      <a:pt x="98" y="407"/>
                    </a:lnTo>
                    <a:lnTo>
                      <a:pt x="100" y="404"/>
                    </a:lnTo>
                    <a:lnTo>
                      <a:pt x="101" y="401"/>
                    </a:lnTo>
                    <a:lnTo>
                      <a:pt x="101" y="398"/>
                    </a:lnTo>
                    <a:lnTo>
                      <a:pt x="101" y="394"/>
                    </a:lnTo>
                    <a:lnTo>
                      <a:pt x="100" y="391"/>
                    </a:lnTo>
                    <a:lnTo>
                      <a:pt x="98" y="388"/>
                    </a:lnTo>
                    <a:lnTo>
                      <a:pt x="96" y="386"/>
                    </a:lnTo>
                    <a:lnTo>
                      <a:pt x="93" y="384"/>
                    </a:lnTo>
                    <a:lnTo>
                      <a:pt x="90" y="382"/>
                    </a:lnTo>
                    <a:lnTo>
                      <a:pt x="87" y="381"/>
                    </a:lnTo>
                    <a:lnTo>
                      <a:pt x="84" y="381"/>
                    </a:lnTo>
                    <a:lnTo>
                      <a:pt x="34" y="381"/>
                    </a:lnTo>
                    <a:lnTo>
                      <a:pt x="34" y="365"/>
                    </a:lnTo>
                    <a:lnTo>
                      <a:pt x="35" y="361"/>
                    </a:lnTo>
                    <a:lnTo>
                      <a:pt x="36" y="357"/>
                    </a:lnTo>
                    <a:lnTo>
                      <a:pt x="37" y="352"/>
                    </a:lnTo>
                    <a:lnTo>
                      <a:pt x="39" y="348"/>
                    </a:lnTo>
                    <a:lnTo>
                      <a:pt x="68" y="308"/>
                    </a:lnTo>
                    <a:lnTo>
                      <a:pt x="73" y="300"/>
                    </a:lnTo>
                    <a:lnTo>
                      <a:pt x="76" y="292"/>
                    </a:lnTo>
                    <a:lnTo>
                      <a:pt x="78" y="283"/>
                    </a:lnTo>
                    <a:lnTo>
                      <a:pt x="79" y="274"/>
                    </a:lnTo>
                    <a:lnTo>
                      <a:pt x="79" y="136"/>
                    </a:lnTo>
                    <a:lnTo>
                      <a:pt x="80" y="127"/>
                    </a:lnTo>
                    <a:lnTo>
                      <a:pt x="82" y="118"/>
                    </a:lnTo>
                    <a:lnTo>
                      <a:pt x="86" y="110"/>
                    </a:lnTo>
                    <a:lnTo>
                      <a:pt x="91" y="102"/>
                    </a:lnTo>
                    <a:lnTo>
                      <a:pt x="141" y="44"/>
                    </a:lnTo>
                    <a:lnTo>
                      <a:pt x="192" y="102"/>
                    </a:lnTo>
                    <a:lnTo>
                      <a:pt x="197" y="110"/>
                    </a:lnTo>
                    <a:lnTo>
                      <a:pt x="201" y="118"/>
                    </a:lnTo>
                    <a:lnTo>
                      <a:pt x="203" y="127"/>
                    </a:lnTo>
                    <a:lnTo>
                      <a:pt x="204" y="136"/>
                    </a:lnTo>
                    <a:lnTo>
                      <a:pt x="204" y="275"/>
                    </a:lnTo>
                    <a:lnTo>
                      <a:pt x="206" y="283"/>
                    </a:lnTo>
                    <a:lnTo>
                      <a:pt x="207" y="291"/>
                    </a:lnTo>
                    <a:lnTo>
                      <a:pt x="210" y="299"/>
                    </a:lnTo>
                    <a:lnTo>
                      <a:pt x="214" y="306"/>
                    </a:lnTo>
                    <a:lnTo>
                      <a:pt x="241" y="348"/>
                    </a:lnTo>
                    <a:lnTo>
                      <a:pt x="243" y="351"/>
                    </a:lnTo>
                    <a:lnTo>
                      <a:pt x="244" y="355"/>
                    </a:lnTo>
                    <a:lnTo>
                      <a:pt x="245" y="360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198" y="381"/>
                    </a:lnTo>
                    <a:lnTo>
                      <a:pt x="194" y="381"/>
                    </a:lnTo>
                    <a:lnTo>
                      <a:pt x="191" y="382"/>
                    </a:lnTo>
                    <a:lnTo>
                      <a:pt x="188" y="383"/>
                    </a:lnTo>
                    <a:lnTo>
                      <a:pt x="186" y="385"/>
                    </a:lnTo>
                    <a:lnTo>
                      <a:pt x="184" y="388"/>
                    </a:lnTo>
                    <a:lnTo>
                      <a:pt x="182" y="391"/>
                    </a:lnTo>
                    <a:lnTo>
                      <a:pt x="181" y="394"/>
                    </a:lnTo>
                    <a:lnTo>
                      <a:pt x="181" y="398"/>
                    </a:lnTo>
                    <a:lnTo>
                      <a:pt x="181" y="402"/>
                    </a:lnTo>
                    <a:lnTo>
                      <a:pt x="183" y="406"/>
                    </a:lnTo>
                    <a:lnTo>
                      <a:pt x="186" y="409"/>
                    </a:lnTo>
                    <a:lnTo>
                      <a:pt x="189" y="412"/>
                    </a:lnTo>
                    <a:lnTo>
                      <a:pt x="189" y="448"/>
                    </a:lnTo>
                    <a:lnTo>
                      <a:pt x="189" y="451"/>
                    </a:lnTo>
                    <a:lnTo>
                      <a:pt x="191" y="455"/>
                    </a:lnTo>
                    <a:lnTo>
                      <a:pt x="192" y="457"/>
                    </a:lnTo>
                    <a:lnTo>
                      <a:pt x="194" y="461"/>
                    </a:lnTo>
                    <a:lnTo>
                      <a:pt x="197" y="463"/>
                    </a:lnTo>
                    <a:lnTo>
                      <a:pt x="200" y="465"/>
                    </a:lnTo>
                    <a:lnTo>
                      <a:pt x="203" y="466"/>
                    </a:lnTo>
                    <a:lnTo>
                      <a:pt x="207" y="4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19">
            <a:extLst>
              <a:ext uri="{FF2B5EF4-FFF2-40B4-BE49-F238E27FC236}">
                <a16:creationId xmlns:a16="http://schemas.microsoft.com/office/drawing/2014/main" id="{D43B7A65-A4C3-437B-9635-C17D714F4644}"/>
              </a:ext>
            </a:extLst>
          </p:cNvPr>
          <p:cNvSpPr/>
          <p:nvPr/>
        </p:nvSpPr>
        <p:spPr>
          <a:xfrm>
            <a:off x="3364561" y="244231"/>
            <a:ext cx="8626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Stitching </a:t>
            </a:r>
            <a:r>
              <a:rPr lang="en-US" sz="36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UI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with the Backend Logic </a:t>
            </a:r>
          </a:p>
        </p:txBody>
      </p:sp>
      <p:pic>
        <p:nvPicPr>
          <p:cNvPr id="310" name="Picture 309" descr="Graphical user interface, diagram, Teams&#10;&#10;Description automatically generated">
            <a:extLst>
              <a:ext uri="{FF2B5EF4-FFF2-40B4-BE49-F238E27FC236}">
                <a16:creationId xmlns:a16="http://schemas.microsoft.com/office/drawing/2014/main" id="{8519C7D2-BC29-FADF-0CFE-0AF65038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9" y="0"/>
            <a:ext cx="10713904" cy="6858000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9AD0E2B-D363-4C99-27E6-40C44F2A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" y="5524341"/>
            <a:ext cx="495238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75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42F566-1E74-43E4-AB28-B4DA87CB77C0}"/>
              </a:ext>
            </a:extLst>
          </p:cNvPr>
          <p:cNvGrpSpPr/>
          <p:nvPr/>
        </p:nvGrpSpPr>
        <p:grpSpPr>
          <a:xfrm>
            <a:off x="6119820" y="857250"/>
            <a:ext cx="4456522" cy="6000750"/>
            <a:chOff x="6119820" y="857250"/>
            <a:chExt cx="4456522" cy="6000750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CD00BD32-AB3F-4444-9C5A-A5C6BD89E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9820" y="857250"/>
              <a:ext cx="4456522" cy="6000750"/>
            </a:xfrm>
            <a:custGeom>
              <a:avLst/>
              <a:gdLst>
                <a:gd name="T0" fmla="*/ 3361 w 5759"/>
                <a:gd name="T1" fmla="*/ 7751 h 7751"/>
                <a:gd name="T2" fmla="*/ 3361 w 5759"/>
                <a:gd name="T3" fmla="*/ 5918 h 7751"/>
                <a:gd name="T4" fmla="*/ 3726 w 5759"/>
                <a:gd name="T5" fmla="*/ 5814 h 7751"/>
                <a:gd name="T6" fmla="*/ 3923 w 5759"/>
                <a:gd name="T7" fmla="*/ 5564 h 7751"/>
                <a:gd name="T8" fmla="*/ 4915 w 5759"/>
                <a:gd name="T9" fmla="*/ 4915 h 7751"/>
                <a:gd name="T10" fmla="*/ 5759 w 5759"/>
                <a:gd name="T11" fmla="*/ 2879 h 7751"/>
                <a:gd name="T12" fmla="*/ 4915 w 5759"/>
                <a:gd name="T13" fmla="*/ 843 h 7751"/>
                <a:gd name="T14" fmla="*/ 2879 w 5759"/>
                <a:gd name="T15" fmla="*/ 0 h 7751"/>
                <a:gd name="T16" fmla="*/ 843 w 5759"/>
                <a:gd name="T17" fmla="*/ 843 h 7751"/>
                <a:gd name="T18" fmla="*/ 0 w 5759"/>
                <a:gd name="T19" fmla="*/ 2879 h 7751"/>
                <a:gd name="T20" fmla="*/ 843 w 5759"/>
                <a:gd name="T21" fmla="*/ 4915 h 7751"/>
                <a:gd name="T22" fmla="*/ 1835 w 5759"/>
                <a:gd name="T23" fmla="*/ 5564 h 7751"/>
                <a:gd name="T24" fmla="*/ 2032 w 5759"/>
                <a:gd name="T25" fmla="*/ 5814 h 7751"/>
                <a:gd name="T26" fmla="*/ 2398 w 5759"/>
                <a:gd name="T27" fmla="*/ 5918 h 7751"/>
                <a:gd name="T28" fmla="*/ 2398 w 5759"/>
                <a:gd name="T29" fmla="*/ 7751 h 7751"/>
                <a:gd name="T30" fmla="*/ 3361 w 5759"/>
                <a:gd name="T31" fmla="*/ 7751 h 7751"/>
                <a:gd name="T32" fmla="*/ 253 w 5759"/>
                <a:gd name="T33" fmla="*/ 2879 h 7751"/>
                <a:gd name="T34" fmla="*/ 2879 w 5759"/>
                <a:gd name="T35" fmla="*/ 253 h 7751"/>
                <a:gd name="T36" fmla="*/ 5505 w 5759"/>
                <a:gd name="T37" fmla="*/ 2879 h 7751"/>
                <a:gd name="T38" fmla="*/ 2879 w 5759"/>
                <a:gd name="T39" fmla="*/ 5505 h 7751"/>
                <a:gd name="T40" fmla="*/ 253 w 5759"/>
                <a:gd name="T41" fmla="*/ 2879 h 7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59" h="7751">
                  <a:moveTo>
                    <a:pt x="3361" y="7751"/>
                  </a:moveTo>
                  <a:cubicBezTo>
                    <a:pt x="3361" y="5918"/>
                    <a:pt x="3361" y="5918"/>
                    <a:pt x="3361" y="5918"/>
                  </a:cubicBezTo>
                  <a:cubicBezTo>
                    <a:pt x="3475" y="5891"/>
                    <a:pt x="3604" y="5856"/>
                    <a:pt x="3726" y="5814"/>
                  </a:cubicBezTo>
                  <a:cubicBezTo>
                    <a:pt x="3784" y="5795"/>
                    <a:pt x="3866" y="5667"/>
                    <a:pt x="3923" y="5564"/>
                  </a:cubicBezTo>
                  <a:cubicBezTo>
                    <a:pt x="4291" y="5422"/>
                    <a:pt x="4628" y="5203"/>
                    <a:pt x="4915" y="4915"/>
                  </a:cubicBezTo>
                  <a:cubicBezTo>
                    <a:pt x="5459" y="4371"/>
                    <a:pt x="5759" y="3648"/>
                    <a:pt x="5759" y="2879"/>
                  </a:cubicBezTo>
                  <a:cubicBezTo>
                    <a:pt x="5759" y="2110"/>
                    <a:pt x="5459" y="1387"/>
                    <a:pt x="4915" y="843"/>
                  </a:cubicBezTo>
                  <a:cubicBezTo>
                    <a:pt x="4372" y="299"/>
                    <a:pt x="3648" y="0"/>
                    <a:pt x="2879" y="0"/>
                  </a:cubicBezTo>
                  <a:cubicBezTo>
                    <a:pt x="2110" y="0"/>
                    <a:pt x="1387" y="299"/>
                    <a:pt x="843" y="843"/>
                  </a:cubicBezTo>
                  <a:cubicBezTo>
                    <a:pt x="299" y="1387"/>
                    <a:pt x="0" y="2110"/>
                    <a:pt x="0" y="2879"/>
                  </a:cubicBezTo>
                  <a:cubicBezTo>
                    <a:pt x="0" y="3648"/>
                    <a:pt x="299" y="4371"/>
                    <a:pt x="843" y="4915"/>
                  </a:cubicBezTo>
                  <a:cubicBezTo>
                    <a:pt x="1130" y="5203"/>
                    <a:pt x="1468" y="5422"/>
                    <a:pt x="1835" y="5564"/>
                  </a:cubicBezTo>
                  <a:cubicBezTo>
                    <a:pt x="1893" y="5667"/>
                    <a:pt x="1974" y="5795"/>
                    <a:pt x="2032" y="5814"/>
                  </a:cubicBezTo>
                  <a:cubicBezTo>
                    <a:pt x="2155" y="5856"/>
                    <a:pt x="2283" y="5891"/>
                    <a:pt x="2398" y="5918"/>
                  </a:cubicBezTo>
                  <a:cubicBezTo>
                    <a:pt x="2398" y="7751"/>
                    <a:pt x="2398" y="7751"/>
                    <a:pt x="2398" y="7751"/>
                  </a:cubicBezTo>
                  <a:cubicBezTo>
                    <a:pt x="3361" y="7751"/>
                    <a:pt x="3361" y="7751"/>
                    <a:pt x="3361" y="7751"/>
                  </a:cubicBezTo>
                  <a:moveTo>
                    <a:pt x="253" y="2879"/>
                  </a:moveTo>
                  <a:cubicBezTo>
                    <a:pt x="253" y="1429"/>
                    <a:pt x="1429" y="253"/>
                    <a:pt x="2879" y="253"/>
                  </a:cubicBezTo>
                  <a:cubicBezTo>
                    <a:pt x="4330" y="253"/>
                    <a:pt x="5505" y="1429"/>
                    <a:pt x="5505" y="2879"/>
                  </a:cubicBezTo>
                  <a:cubicBezTo>
                    <a:pt x="5505" y="4330"/>
                    <a:pt x="4330" y="5505"/>
                    <a:pt x="2879" y="5505"/>
                  </a:cubicBezTo>
                  <a:cubicBezTo>
                    <a:pt x="1429" y="5505"/>
                    <a:pt x="253" y="4330"/>
                    <a:pt x="253" y="287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47" name="Freeform 66">
              <a:extLst>
                <a:ext uri="{FF2B5EF4-FFF2-40B4-BE49-F238E27FC236}">
                  <a16:creationId xmlns:a16="http://schemas.microsoft.com/office/drawing/2014/main" id="{6DE4CFBF-496C-4C4F-99FE-C485524C8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314" y="1243307"/>
              <a:ext cx="1606073" cy="1341829"/>
            </a:xfrm>
            <a:custGeom>
              <a:avLst/>
              <a:gdLst>
                <a:gd name="T0" fmla="*/ 2040 w 2076"/>
                <a:gd name="T1" fmla="*/ 0 h 1733"/>
                <a:gd name="T2" fmla="*/ 756 w 2076"/>
                <a:gd name="T3" fmla="*/ 466 h 1733"/>
                <a:gd name="T4" fmla="*/ 0 w 2076"/>
                <a:gd name="T5" fmla="*/ 1442 h 1733"/>
                <a:gd name="T6" fmla="*/ 859 w 2076"/>
                <a:gd name="T7" fmla="*/ 1442 h 1733"/>
                <a:gd name="T8" fmla="*/ 858 w 2076"/>
                <a:gd name="T9" fmla="*/ 1458 h 1733"/>
                <a:gd name="T10" fmla="*/ 1133 w 2076"/>
                <a:gd name="T11" fmla="*/ 1733 h 1733"/>
                <a:gd name="T12" fmla="*/ 1185 w 2076"/>
                <a:gd name="T13" fmla="*/ 1728 h 1733"/>
                <a:gd name="T14" fmla="*/ 1403 w 2076"/>
                <a:gd name="T15" fmla="*/ 1510 h 1733"/>
                <a:gd name="T16" fmla="*/ 1408 w 2076"/>
                <a:gd name="T17" fmla="*/ 1458 h 1733"/>
                <a:gd name="T18" fmla="*/ 1407 w 2076"/>
                <a:gd name="T19" fmla="*/ 1442 h 1733"/>
                <a:gd name="T20" fmla="*/ 1470 w 2076"/>
                <a:gd name="T21" fmla="*/ 1442 h 1733"/>
                <a:gd name="T22" fmla="*/ 2076 w 2076"/>
                <a:gd name="T23" fmla="*/ 1442 h 1733"/>
                <a:gd name="T24" fmla="*/ 2076 w 2076"/>
                <a:gd name="T25" fmla="*/ 837 h 1733"/>
                <a:gd name="T26" fmla="*/ 2076 w 2076"/>
                <a:gd name="T27" fmla="*/ 0 h 1733"/>
                <a:gd name="T28" fmla="*/ 2040 w 2076"/>
                <a:gd name="T29" fmla="*/ 0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6" h="1733">
                  <a:moveTo>
                    <a:pt x="2040" y="0"/>
                  </a:moveTo>
                  <a:cubicBezTo>
                    <a:pt x="1572" y="25"/>
                    <a:pt x="1128" y="186"/>
                    <a:pt x="756" y="466"/>
                  </a:cubicBezTo>
                  <a:cubicBezTo>
                    <a:pt x="417" y="720"/>
                    <a:pt x="158" y="1056"/>
                    <a:pt x="0" y="1442"/>
                  </a:cubicBezTo>
                  <a:cubicBezTo>
                    <a:pt x="859" y="1442"/>
                    <a:pt x="859" y="1442"/>
                    <a:pt x="859" y="1442"/>
                  </a:cubicBezTo>
                  <a:cubicBezTo>
                    <a:pt x="859" y="1447"/>
                    <a:pt x="858" y="1452"/>
                    <a:pt x="858" y="1458"/>
                  </a:cubicBezTo>
                  <a:cubicBezTo>
                    <a:pt x="858" y="1610"/>
                    <a:pt x="981" y="1733"/>
                    <a:pt x="1133" y="1733"/>
                  </a:cubicBezTo>
                  <a:cubicBezTo>
                    <a:pt x="1151" y="1733"/>
                    <a:pt x="1168" y="1731"/>
                    <a:pt x="1185" y="1728"/>
                  </a:cubicBezTo>
                  <a:cubicBezTo>
                    <a:pt x="1295" y="1707"/>
                    <a:pt x="1382" y="1620"/>
                    <a:pt x="1403" y="1510"/>
                  </a:cubicBezTo>
                  <a:cubicBezTo>
                    <a:pt x="1406" y="1493"/>
                    <a:pt x="1408" y="1476"/>
                    <a:pt x="1408" y="1458"/>
                  </a:cubicBezTo>
                  <a:cubicBezTo>
                    <a:pt x="1408" y="1452"/>
                    <a:pt x="1407" y="1447"/>
                    <a:pt x="1407" y="1442"/>
                  </a:cubicBezTo>
                  <a:cubicBezTo>
                    <a:pt x="1470" y="1442"/>
                    <a:pt x="1470" y="1442"/>
                    <a:pt x="1470" y="1442"/>
                  </a:cubicBezTo>
                  <a:cubicBezTo>
                    <a:pt x="2076" y="1442"/>
                    <a:pt x="2076" y="1442"/>
                    <a:pt x="2076" y="1442"/>
                  </a:cubicBezTo>
                  <a:cubicBezTo>
                    <a:pt x="2076" y="837"/>
                    <a:pt x="2076" y="837"/>
                    <a:pt x="2076" y="837"/>
                  </a:cubicBezTo>
                  <a:cubicBezTo>
                    <a:pt x="2076" y="0"/>
                    <a:pt x="2076" y="0"/>
                    <a:pt x="2076" y="0"/>
                  </a:cubicBezTo>
                  <a:lnTo>
                    <a:pt x="20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8A604110-AABD-4480-AD5D-FFFDE39C0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8665" y="1243307"/>
              <a:ext cx="1624813" cy="1341829"/>
            </a:xfrm>
            <a:custGeom>
              <a:avLst/>
              <a:gdLst>
                <a:gd name="T0" fmla="*/ 2098 w 2098"/>
                <a:gd name="T1" fmla="*/ 1442 h 1733"/>
                <a:gd name="T2" fmla="*/ 1334 w 2098"/>
                <a:gd name="T3" fmla="*/ 466 h 1733"/>
                <a:gd name="T4" fmla="*/ 548 w 2098"/>
                <a:gd name="T5" fmla="*/ 82 h 1733"/>
                <a:gd name="T6" fmla="*/ 36 w 2098"/>
                <a:gd name="T7" fmla="*/ 0 h 1733"/>
                <a:gd name="T8" fmla="*/ 0 w 2098"/>
                <a:gd name="T9" fmla="*/ 0 h 1733"/>
                <a:gd name="T10" fmla="*/ 0 w 2098"/>
                <a:gd name="T11" fmla="*/ 630 h 1733"/>
                <a:gd name="T12" fmla="*/ 0 w 2098"/>
                <a:gd name="T13" fmla="*/ 1442 h 1733"/>
                <a:gd name="T14" fmla="*/ 676 w 2098"/>
                <a:gd name="T15" fmla="*/ 1442 h 1733"/>
                <a:gd name="T16" fmla="*/ 675 w 2098"/>
                <a:gd name="T17" fmla="*/ 1458 h 1733"/>
                <a:gd name="T18" fmla="*/ 953 w 2098"/>
                <a:gd name="T19" fmla="*/ 1733 h 1733"/>
                <a:gd name="T20" fmla="*/ 1231 w 2098"/>
                <a:gd name="T21" fmla="*/ 1458 h 1733"/>
                <a:gd name="T22" fmla="*/ 1230 w 2098"/>
                <a:gd name="T23" fmla="*/ 1442 h 1733"/>
                <a:gd name="T24" fmla="*/ 2098 w 2098"/>
                <a:gd name="T25" fmla="*/ 1442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8" h="1733">
                  <a:moveTo>
                    <a:pt x="2098" y="1442"/>
                  </a:moveTo>
                  <a:cubicBezTo>
                    <a:pt x="1939" y="1056"/>
                    <a:pt x="1676" y="720"/>
                    <a:pt x="1334" y="466"/>
                  </a:cubicBezTo>
                  <a:cubicBezTo>
                    <a:pt x="1097" y="289"/>
                    <a:pt x="830" y="160"/>
                    <a:pt x="548" y="82"/>
                  </a:cubicBezTo>
                  <a:cubicBezTo>
                    <a:pt x="382" y="37"/>
                    <a:pt x="211" y="9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0" y="1442"/>
                    <a:pt x="0" y="1442"/>
                    <a:pt x="0" y="1442"/>
                  </a:cubicBezTo>
                  <a:cubicBezTo>
                    <a:pt x="676" y="1442"/>
                    <a:pt x="676" y="1442"/>
                    <a:pt x="676" y="1442"/>
                  </a:cubicBezTo>
                  <a:cubicBezTo>
                    <a:pt x="675" y="1447"/>
                    <a:pt x="675" y="1452"/>
                    <a:pt x="675" y="1458"/>
                  </a:cubicBezTo>
                  <a:cubicBezTo>
                    <a:pt x="675" y="1610"/>
                    <a:pt x="799" y="1733"/>
                    <a:pt x="953" y="1733"/>
                  </a:cubicBezTo>
                  <a:cubicBezTo>
                    <a:pt x="1106" y="1733"/>
                    <a:pt x="1231" y="1610"/>
                    <a:pt x="1231" y="1458"/>
                  </a:cubicBezTo>
                  <a:cubicBezTo>
                    <a:pt x="1231" y="1452"/>
                    <a:pt x="1230" y="1447"/>
                    <a:pt x="1230" y="1442"/>
                  </a:cubicBezTo>
                  <a:lnTo>
                    <a:pt x="2098" y="14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F66E211C-C8F3-407D-9F5D-EDFB979F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314" y="3608375"/>
              <a:ext cx="1606073" cy="1339956"/>
            </a:xfrm>
            <a:custGeom>
              <a:avLst/>
              <a:gdLst>
                <a:gd name="T0" fmla="*/ 2045 w 2075"/>
                <a:gd name="T1" fmla="*/ 594 h 1730"/>
                <a:gd name="T2" fmla="*/ 2075 w 2075"/>
                <a:gd name="T3" fmla="*/ 578 h 1730"/>
                <a:gd name="T4" fmla="*/ 2075 w 2075"/>
                <a:gd name="T5" fmla="*/ 337 h 1730"/>
                <a:gd name="T6" fmla="*/ 2075 w 2075"/>
                <a:gd name="T7" fmla="*/ 337 h 1730"/>
                <a:gd name="T8" fmla="*/ 2075 w 2075"/>
                <a:gd name="T9" fmla="*/ 289 h 1730"/>
                <a:gd name="T10" fmla="*/ 1704 w 2075"/>
                <a:gd name="T11" fmla="*/ 289 h 1730"/>
                <a:gd name="T12" fmla="*/ 1492 w 2075"/>
                <a:gd name="T13" fmla="*/ 289 h 1730"/>
                <a:gd name="T14" fmla="*/ 1492 w 2075"/>
                <a:gd name="T15" fmla="*/ 290 h 1730"/>
                <a:gd name="T16" fmla="*/ 1406 w 2075"/>
                <a:gd name="T17" fmla="*/ 290 h 1730"/>
                <a:gd name="T18" fmla="*/ 1407 w 2075"/>
                <a:gd name="T19" fmla="*/ 275 h 1730"/>
                <a:gd name="T20" fmla="*/ 1401 w 2075"/>
                <a:gd name="T21" fmla="*/ 217 h 1730"/>
                <a:gd name="T22" fmla="*/ 1132 w 2075"/>
                <a:gd name="T23" fmla="*/ 0 h 1730"/>
                <a:gd name="T24" fmla="*/ 863 w 2075"/>
                <a:gd name="T25" fmla="*/ 217 h 1730"/>
                <a:gd name="T26" fmla="*/ 857 w 2075"/>
                <a:gd name="T27" fmla="*/ 275 h 1730"/>
                <a:gd name="T28" fmla="*/ 858 w 2075"/>
                <a:gd name="T29" fmla="*/ 290 h 1730"/>
                <a:gd name="T30" fmla="*/ 758 w 2075"/>
                <a:gd name="T31" fmla="*/ 290 h 1730"/>
                <a:gd name="T32" fmla="*/ 757 w 2075"/>
                <a:gd name="T33" fmla="*/ 289 h 1730"/>
                <a:gd name="T34" fmla="*/ 0 w 2075"/>
                <a:gd name="T35" fmla="*/ 289 h 1730"/>
                <a:gd name="T36" fmla="*/ 742 w 2075"/>
                <a:gd name="T37" fmla="*/ 1251 h 1730"/>
                <a:gd name="T38" fmla="*/ 1299 w 2075"/>
                <a:gd name="T39" fmla="*/ 1566 h 1730"/>
                <a:gd name="T40" fmla="*/ 2075 w 2075"/>
                <a:gd name="T41" fmla="*/ 1730 h 1730"/>
                <a:gd name="T42" fmla="*/ 2075 w 2075"/>
                <a:gd name="T43" fmla="*/ 1582 h 1730"/>
                <a:gd name="T44" fmla="*/ 2075 w 2075"/>
                <a:gd name="T45" fmla="*/ 1582 h 1730"/>
                <a:gd name="T46" fmla="*/ 2075 w 2075"/>
                <a:gd name="T47" fmla="*/ 1414 h 1730"/>
                <a:gd name="T48" fmla="*/ 2045 w 2075"/>
                <a:gd name="T49" fmla="*/ 1398 h 1730"/>
                <a:gd name="T50" fmla="*/ 1822 w 2075"/>
                <a:gd name="T51" fmla="*/ 1042 h 1730"/>
                <a:gd name="T52" fmla="*/ 1820 w 2075"/>
                <a:gd name="T53" fmla="*/ 996 h 1730"/>
                <a:gd name="T54" fmla="*/ 2045 w 2075"/>
                <a:gd name="T55" fmla="*/ 59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75" h="1730">
                  <a:moveTo>
                    <a:pt x="2045" y="594"/>
                  </a:moveTo>
                  <a:cubicBezTo>
                    <a:pt x="2055" y="588"/>
                    <a:pt x="2065" y="583"/>
                    <a:pt x="2075" y="578"/>
                  </a:cubicBezTo>
                  <a:cubicBezTo>
                    <a:pt x="2075" y="337"/>
                    <a:pt x="2075" y="337"/>
                    <a:pt x="2075" y="337"/>
                  </a:cubicBezTo>
                  <a:cubicBezTo>
                    <a:pt x="2075" y="337"/>
                    <a:pt x="2075" y="337"/>
                    <a:pt x="2075" y="337"/>
                  </a:cubicBezTo>
                  <a:cubicBezTo>
                    <a:pt x="2075" y="289"/>
                    <a:pt x="2075" y="289"/>
                    <a:pt x="2075" y="289"/>
                  </a:cubicBezTo>
                  <a:cubicBezTo>
                    <a:pt x="1704" y="289"/>
                    <a:pt x="1704" y="289"/>
                    <a:pt x="1704" y="289"/>
                  </a:cubicBezTo>
                  <a:cubicBezTo>
                    <a:pt x="1492" y="289"/>
                    <a:pt x="1492" y="289"/>
                    <a:pt x="1492" y="289"/>
                  </a:cubicBezTo>
                  <a:cubicBezTo>
                    <a:pt x="1492" y="290"/>
                    <a:pt x="1492" y="290"/>
                    <a:pt x="1492" y="290"/>
                  </a:cubicBezTo>
                  <a:cubicBezTo>
                    <a:pt x="1406" y="290"/>
                    <a:pt x="1406" y="290"/>
                    <a:pt x="1406" y="290"/>
                  </a:cubicBezTo>
                  <a:cubicBezTo>
                    <a:pt x="1406" y="285"/>
                    <a:pt x="1407" y="280"/>
                    <a:pt x="1407" y="275"/>
                  </a:cubicBezTo>
                  <a:cubicBezTo>
                    <a:pt x="1407" y="255"/>
                    <a:pt x="1405" y="236"/>
                    <a:pt x="1401" y="217"/>
                  </a:cubicBezTo>
                  <a:cubicBezTo>
                    <a:pt x="1374" y="93"/>
                    <a:pt x="1264" y="0"/>
                    <a:pt x="1132" y="0"/>
                  </a:cubicBezTo>
                  <a:cubicBezTo>
                    <a:pt x="1000" y="0"/>
                    <a:pt x="890" y="93"/>
                    <a:pt x="863" y="217"/>
                  </a:cubicBezTo>
                  <a:cubicBezTo>
                    <a:pt x="859" y="236"/>
                    <a:pt x="857" y="255"/>
                    <a:pt x="857" y="275"/>
                  </a:cubicBezTo>
                  <a:cubicBezTo>
                    <a:pt x="857" y="280"/>
                    <a:pt x="858" y="285"/>
                    <a:pt x="858" y="290"/>
                  </a:cubicBezTo>
                  <a:cubicBezTo>
                    <a:pt x="758" y="290"/>
                    <a:pt x="758" y="290"/>
                    <a:pt x="758" y="290"/>
                  </a:cubicBezTo>
                  <a:cubicBezTo>
                    <a:pt x="757" y="289"/>
                    <a:pt x="757" y="289"/>
                    <a:pt x="757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59" y="676"/>
                    <a:pt x="419" y="1006"/>
                    <a:pt x="742" y="1251"/>
                  </a:cubicBezTo>
                  <a:cubicBezTo>
                    <a:pt x="912" y="1380"/>
                    <a:pt x="1099" y="1486"/>
                    <a:pt x="1299" y="1566"/>
                  </a:cubicBezTo>
                  <a:cubicBezTo>
                    <a:pt x="1542" y="1662"/>
                    <a:pt x="1804" y="1719"/>
                    <a:pt x="2075" y="1730"/>
                  </a:cubicBezTo>
                  <a:cubicBezTo>
                    <a:pt x="2075" y="1582"/>
                    <a:pt x="2075" y="1582"/>
                    <a:pt x="2075" y="1582"/>
                  </a:cubicBezTo>
                  <a:cubicBezTo>
                    <a:pt x="2075" y="1582"/>
                    <a:pt x="2075" y="1582"/>
                    <a:pt x="2075" y="1582"/>
                  </a:cubicBezTo>
                  <a:cubicBezTo>
                    <a:pt x="2075" y="1414"/>
                    <a:pt x="2075" y="1414"/>
                    <a:pt x="2075" y="1414"/>
                  </a:cubicBezTo>
                  <a:cubicBezTo>
                    <a:pt x="2065" y="1409"/>
                    <a:pt x="2055" y="1404"/>
                    <a:pt x="2045" y="1398"/>
                  </a:cubicBezTo>
                  <a:cubicBezTo>
                    <a:pt x="1922" y="1323"/>
                    <a:pt x="1837" y="1193"/>
                    <a:pt x="1822" y="1042"/>
                  </a:cubicBezTo>
                  <a:cubicBezTo>
                    <a:pt x="1821" y="1027"/>
                    <a:pt x="1820" y="1012"/>
                    <a:pt x="1820" y="996"/>
                  </a:cubicBezTo>
                  <a:cubicBezTo>
                    <a:pt x="1820" y="826"/>
                    <a:pt x="1910" y="677"/>
                    <a:pt x="2045" y="5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EC886A1B-63E8-4E5F-882C-4D287E84A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6522" y="2540159"/>
              <a:ext cx="1982759" cy="1135683"/>
            </a:xfrm>
            <a:custGeom>
              <a:avLst/>
              <a:gdLst>
                <a:gd name="T0" fmla="*/ 2282 w 2561"/>
                <a:gd name="T1" fmla="*/ 453 h 1467"/>
                <a:gd name="T2" fmla="*/ 2282 w 2561"/>
                <a:gd name="T3" fmla="*/ 0 h 1467"/>
                <a:gd name="T4" fmla="*/ 1989 w 2561"/>
                <a:gd name="T5" fmla="*/ 0 h 1467"/>
                <a:gd name="T6" fmla="*/ 1763 w 2561"/>
                <a:gd name="T7" fmla="*/ 0 h 1467"/>
                <a:gd name="T8" fmla="*/ 1741 w 2561"/>
                <a:gd name="T9" fmla="*/ 41 h 1467"/>
                <a:gd name="T10" fmla="*/ 1327 w 2561"/>
                <a:gd name="T11" fmla="*/ 273 h 1467"/>
                <a:gd name="T12" fmla="*/ 913 w 2561"/>
                <a:gd name="T13" fmla="*/ 41 h 1467"/>
                <a:gd name="T14" fmla="*/ 891 w 2561"/>
                <a:gd name="T15" fmla="*/ 0 h 1467"/>
                <a:gd name="T16" fmla="*/ 118 w 2561"/>
                <a:gd name="T17" fmla="*/ 0 h 1467"/>
                <a:gd name="T18" fmla="*/ 0 w 2561"/>
                <a:gd name="T19" fmla="*/ 731 h 1467"/>
                <a:gd name="T20" fmla="*/ 119 w 2561"/>
                <a:gd name="T21" fmla="*/ 1466 h 1467"/>
                <a:gd name="T22" fmla="*/ 523 w 2561"/>
                <a:gd name="T23" fmla="*/ 1466 h 1467"/>
                <a:gd name="T24" fmla="*/ 892 w 2561"/>
                <a:gd name="T25" fmla="*/ 1466 h 1467"/>
                <a:gd name="T26" fmla="*/ 892 w 2561"/>
                <a:gd name="T27" fmla="*/ 1464 h 1467"/>
                <a:gd name="T28" fmla="*/ 912 w 2561"/>
                <a:gd name="T29" fmla="*/ 1428 h 1467"/>
                <a:gd name="T30" fmla="*/ 913 w 2561"/>
                <a:gd name="T31" fmla="*/ 1426 h 1467"/>
                <a:gd name="T32" fmla="*/ 1327 w 2561"/>
                <a:gd name="T33" fmla="*/ 1193 h 1467"/>
                <a:gd name="T34" fmla="*/ 1606 w 2561"/>
                <a:gd name="T35" fmla="*/ 1281 h 1467"/>
                <a:gd name="T36" fmla="*/ 1741 w 2561"/>
                <a:gd name="T37" fmla="*/ 1426 h 1467"/>
                <a:gd name="T38" fmla="*/ 1763 w 2561"/>
                <a:gd name="T39" fmla="*/ 1466 h 1467"/>
                <a:gd name="T40" fmla="*/ 1763 w 2561"/>
                <a:gd name="T41" fmla="*/ 1467 h 1467"/>
                <a:gd name="T42" fmla="*/ 1830 w 2561"/>
                <a:gd name="T43" fmla="*/ 1467 h 1467"/>
                <a:gd name="T44" fmla="*/ 1830 w 2561"/>
                <a:gd name="T45" fmla="*/ 1466 h 1467"/>
                <a:gd name="T46" fmla="*/ 2282 w 2561"/>
                <a:gd name="T47" fmla="*/ 1466 h 1467"/>
                <a:gd name="T48" fmla="*/ 2282 w 2561"/>
                <a:gd name="T49" fmla="*/ 1012 h 1467"/>
                <a:gd name="T50" fmla="*/ 2561 w 2561"/>
                <a:gd name="T51" fmla="*/ 733 h 1467"/>
                <a:gd name="T52" fmla="*/ 2282 w 2561"/>
                <a:gd name="T53" fmla="*/ 453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1" h="1467">
                  <a:moveTo>
                    <a:pt x="2282" y="453"/>
                  </a:moveTo>
                  <a:cubicBezTo>
                    <a:pt x="2282" y="0"/>
                    <a:pt x="2282" y="0"/>
                    <a:pt x="2282" y="0"/>
                  </a:cubicBezTo>
                  <a:cubicBezTo>
                    <a:pt x="1989" y="0"/>
                    <a:pt x="1989" y="0"/>
                    <a:pt x="1989" y="0"/>
                  </a:cubicBezTo>
                  <a:cubicBezTo>
                    <a:pt x="1763" y="0"/>
                    <a:pt x="1763" y="0"/>
                    <a:pt x="1763" y="0"/>
                  </a:cubicBezTo>
                  <a:cubicBezTo>
                    <a:pt x="1756" y="14"/>
                    <a:pt x="1749" y="28"/>
                    <a:pt x="1741" y="41"/>
                  </a:cubicBezTo>
                  <a:cubicBezTo>
                    <a:pt x="1652" y="186"/>
                    <a:pt x="1498" y="273"/>
                    <a:pt x="1327" y="273"/>
                  </a:cubicBezTo>
                  <a:cubicBezTo>
                    <a:pt x="1157" y="273"/>
                    <a:pt x="1002" y="186"/>
                    <a:pt x="913" y="41"/>
                  </a:cubicBezTo>
                  <a:cubicBezTo>
                    <a:pt x="905" y="28"/>
                    <a:pt x="898" y="14"/>
                    <a:pt x="89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40" y="235"/>
                    <a:pt x="0" y="481"/>
                    <a:pt x="0" y="731"/>
                  </a:cubicBezTo>
                  <a:cubicBezTo>
                    <a:pt x="0" y="982"/>
                    <a:pt x="40" y="1229"/>
                    <a:pt x="119" y="1466"/>
                  </a:cubicBezTo>
                  <a:cubicBezTo>
                    <a:pt x="523" y="1466"/>
                    <a:pt x="523" y="1466"/>
                    <a:pt x="523" y="1466"/>
                  </a:cubicBezTo>
                  <a:cubicBezTo>
                    <a:pt x="892" y="1466"/>
                    <a:pt x="892" y="1466"/>
                    <a:pt x="892" y="1466"/>
                  </a:cubicBezTo>
                  <a:cubicBezTo>
                    <a:pt x="892" y="1465"/>
                    <a:pt x="892" y="1465"/>
                    <a:pt x="892" y="1464"/>
                  </a:cubicBezTo>
                  <a:cubicBezTo>
                    <a:pt x="899" y="1452"/>
                    <a:pt x="905" y="1439"/>
                    <a:pt x="912" y="1428"/>
                  </a:cubicBezTo>
                  <a:cubicBezTo>
                    <a:pt x="912" y="1427"/>
                    <a:pt x="913" y="1426"/>
                    <a:pt x="913" y="1426"/>
                  </a:cubicBezTo>
                  <a:cubicBezTo>
                    <a:pt x="1002" y="1280"/>
                    <a:pt x="1157" y="1193"/>
                    <a:pt x="1327" y="1193"/>
                  </a:cubicBezTo>
                  <a:cubicBezTo>
                    <a:pt x="1429" y="1193"/>
                    <a:pt x="1526" y="1225"/>
                    <a:pt x="1606" y="1281"/>
                  </a:cubicBezTo>
                  <a:cubicBezTo>
                    <a:pt x="1660" y="1319"/>
                    <a:pt x="1706" y="1368"/>
                    <a:pt x="1741" y="1426"/>
                  </a:cubicBezTo>
                  <a:cubicBezTo>
                    <a:pt x="1749" y="1439"/>
                    <a:pt x="1756" y="1452"/>
                    <a:pt x="1763" y="1466"/>
                  </a:cubicBezTo>
                  <a:cubicBezTo>
                    <a:pt x="1763" y="1467"/>
                    <a:pt x="1763" y="1467"/>
                    <a:pt x="1763" y="1467"/>
                  </a:cubicBezTo>
                  <a:cubicBezTo>
                    <a:pt x="1830" y="1467"/>
                    <a:pt x="1830" y="1467"/>
                    <a:pt x="1830" y="1467"/>
                  </a:cubicBezTo>
                  <a:cubicBezTo>
                    <a:pt x="1830" y="1466"/>
                    <a:pt x="1830" y="1466"/>
                    <a:pt x="1830" y="1466"/>
                  </a:cubicBezTo>
                  <a:cubicBezTo>
                    <a:pt x="2282" y="1466"/>
                    <a:pt x="2282" y="1466"/>
                    <a:pt x="2282" y="1466"/>
                  </a:cubicBezTo>
                  <a:cubicBezTo>
                    <a:pt x="2282" y="1012"/>
                    <a:pt x="2282" y="1012"/>
                    <a:pt x="2282" y="1012"/>
                  </a:cubicBezTo>
                  <a:cubicBezTo>
                    <a:pt x="2436" y="1012"/>
                    <a:pt x="2561" y="887"/>
                    <a:pt x="2561" y="733"/>
                  </a:cubicBezTo>
                  <a:cubicBezTo>
                    <a:pt x="2561" y="579"/>
                    <a:pt x="2436" y="454"/>
                    <a:pt x="2282" y="4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8AFC3BC-B822-4C60-B534-BB8F2CDFA8A7}"/>
                </a:ext>
              </a:extLst>
            </p:cNvPr>
            <p:cNvGrpSpPr/>
            <p:nvPr/>
          </p:nvGrpSpPr>
          <p:grpSpPr>
            <a:xfrm>
              <a:off x="8218771" y="3833262"/>
              <a:ext cx="1834709" cy="1115069"/>
              <a:chOff x="14201752" y="6133220"/>
              <a:chExt cx="2935534" cy="1784110"/>
            </a:xfrm>
            <a:solidFill>
              <a:schemeClr val="accent3"/>
            </a:solidFill>
          </p:grpSpPr>
          <p:sp>
            <p:nvSpPr>
              <p:cNvPr id="67" name="Freeform 15">
                <a:extLst>
                  <a:ext uri="{FF2B5EF4-FFF2-40B4-BE49-F238E27FC236}">
                    <a16:creationId xmlns:a16="http://schemas.microsoft.com/office/drawing/2014/main" id="{AA26C402-2A8D-4AA1-8FC0-2E091E944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1752" y="6133220"/>
                <a:ext cx="2935534" cy="1784110"/>
              </a:xfrm>
              <a:custGeom>
                <a:avLst/>
                <a:gdLst>
                  <a:gd name="T0" fmla="*/ 1721 w 2370"/>
                  <a:gd name="T1" fmla="*/ 0 h 1441"/>
                  <a:gd name="T2" fmla="*/ 1721 w 2370"/>
                  <a:gd name="T3" fmla="*/ 1 h 1441"/>
                  <a:gd name="T4" fmla="*/ 1675 w 2370"/>
                  <a:gd name="T5" fmla="*/ 1 h 1441"/>
                  <a:gd name="T6" fmla="*/ 1647 w 2370"/>
                  <a:gd name="T7" fmla="*/ 29 h 1441"/>
                  <a:gd name="T8" fmla="*/ 1640 w 2370"/>
                  <a:gd name="T9" fmla="*/ 41 h 1441"/>
                  <a:gd name="T10" fmla="*/ 1481 w 2370"/>
                  <a:gd name="T11" fmla="*/ 199 h 1441"/>
                  <a:gd name="T12" fmla="*/ 1228 w 2370"/>
                  <a:gd name="T13" fmla="*/ 270 h 1441"/>
                  <a:gd name="T14" fmla="*/ 816 w 2370"/>
                  <a:gd name="T15" fmla="*/ 41 h 1441"/>
                  <a:gd name="T16" fmla="*/ 794 w 2370"/>
                  <a:gd name="T17" fmla="*/ 1 h 1441"/>
                  <a:gd name="T18" fmla="*/ 777 w 2370"/>
                  <a:gd name="T19" fmla="*/ 1 h 1441"/>
                  <a:gd name="T20" fmla="*/ 777 w 2370"/>
                  <a:gd name="T21" fmla="*/ 2 h 1441"/>
                  <a:gd name="T22" fmla="*/ 693 w 2370"/>
                  <a:gd name="T23" fmla="*/ 2 h 1441"/>
                  <a:gd name="T24" fmla="*/ 693 w 2370"/>
                  <a:gd name="T25" fmla="*/ 0 h 1441"/>
                  <a:gd name="T26" fmla="*/ 272 w 2370"/>
                  <a:gd name="T27" fmla="*/ 0 h 1441"/>
                  <a:gd name="T28" fmla="*/ 272 w 2370"/>
                  <a:gd name="T29" fmla="*/ 434 h 1441"/>
                  <a:gd name="T30" fmla="*/ 0 w 2370"/>
                  <a:gd name="T31" fmla="*/ 708 h 1441"/>
                  <a:gd name="T32" fmla="*/ 272 w 2370"/>
                  <a:gd name="T33" fmla="*/ 983 h 1441"/>
                  <a:gd name="T34" fmla="*/ 272 w 2370"/>
                  <a:gd name="T35" fmla="*/ 1438 h 1441"/>
                  <a:gd name="T36" fmla="*/ 272 w 2370"/>
                  <a:gd name="T37" fmla="*/ 1441 h 1441"/>
                  <a:gd name="T38" fmla="*/ 2370 w 2370"/>
                  <a:gd name="T39" fmla="*/ 0 h 1441"/>
                  <a:gd name="T40" fmla="*/ 1721 w 2370"/>
                  <a:gd name="T41" fmla="*/ 0 h 1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70" h="1441">
                    <a:moveTo>
                      <a:pt x="1721" y="0"/>
                    </a:moveTo>
                    <a:cubicBezTo>
                      <a:pt x="1721" y="1"/>
                      <a:pt x="1721" y="1"/>
                      <a:pt x="1721" y="1"/>
                    </a:cubicBezTo>
                    <a:cubicBezTo>
                      <a:pt x="1675" y="1"/>
                      <a:pt x="1675" y="1"/>
                      <a:pt x="1675" y="1"/>
                    </a:cubicBezTo>
                    <a:cubicBezTo>
                      <a:pt x="1647" y="29"/>
                      <a:pt x="1647" y="29"/>
                      <a:pt x="1647" y="29"/>
                    </a:cubicBezTo>
                    <a:cubicBezTo>
                      <a:pt x="1645" y="33"/>
                      <a:pt x="1642" y="37"/>
                      <a:pt x="1640" y="41"/>
                    </a:cubicBezTo>
                    <a:cubicBezTo>
                      <a:pt x="1599" y="107"/>
                      <a:pt x="1545" y="161"/>
                      <a:pt x="1481" y="199"/>
                    </a:cubicBezTo>
                    <a:cubicBezTo>
                      <a:pt x="1406" y="245"/>
                      <a:pt x="1319" y="270"/>
                      <a:pt x="1228" y="270"/>
                    </a:cubicBezTo>
                    <a:cubicBezTo>
                      <a:pt x="1058" y="270"/>
                      <a:pt x="904" y="184"/>
                      <a:pt x="816" y="41"/>
                    </a:cubicBezTo>
                    <a:cubicBezTo>
                      <a:pt x="808" y="28"/>
                      <a:pt x="800" y="15"/>
                      <a:pt x="794" y="1"/>
                    </a:cubicBezTo>
                    <a:cubicBezTo>
                      <a:pt x="777" y="1"/>
                      <a:pt x="777" y="1"/>
                      <a:pt x="777" y="1"/>
                    </a:cubicBezTo>
                    <a:cubicBezTo>
                      <a:pt x="777" y="2"/>
                      <a:pt x="777" y="2"/>
                      <a:pt x="777" y="2"/>
                    </a:cubicBezTo>
                    <a:cubicBezTo>
                      <a:pt x="693" y="2"/>
                      <a:pt x="693" y="2"/>
                      <a:pt x="693" y="2"/>
                    </a:cubicBezTo>
                    <a:cubicBezTo>
                      <a:pt x="693" y="1"/>
                      <a:pt x="693" y="1"/>
                      <a:pt x="69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434"/>
                      <a:pt x="272" y="434"/>
                      <a:pt x="272" y="434"/>
                    </a:cubicBezTo>
                    <a:cubicBezTo>
                      <a:pt x="121" y="436"/>
                      <a:pt x="0" y="558"/>
                      <a:pt x="0" y="708"/>
                    </a:cubicBezTo>
                    <a:cubicBezTo>
                      <a:pt x="0" y="859"/>
                      <a:pt x="121" y="981"/>
                      <a:pt x="272" y="983"/>
                    </a:cubicBezTo>
                    <a:cubicBezTo>
                      <a:pt x="272" y="1438"/>
                      <a:pt x="272" y="1438"/>
                      <a:pt x="272" y="1438"/>
                    </a:cubicBezTo>
                    <a:cubicBezTo>
                      <a:pt x="272" y="1441"/>
                      <a:pt x="272" y="1441"/>
                      <a:pt x="272" y="1441"/>
                    </a:cubicBezTo>
                    <a:cubicBezTo>
                      <a:pt x="1197" y="1405"/>
                      <a:pt x="2022" y="838"/>
                      <a:pt x="2370" y="0"/>
                    </a:cubicBezTo>
                    <a:cubicBezTo>
                      <a:pt x="1721" y="0"/>
                      <a:pt x="1721" y="0"/>
                      <a:pt x="17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9" name="Freeform 16">
                <a:extLst>
                  <a:ext uri="{FF2B5EF4-FFF2-40B4-BE49-F238E27FC236}">
                    <a16:creationId xmlns:a16="http://schemas.microsoft.com/office/drawing/2014/main" id="{B62F11AA-154F-4E1A-9EBE-B7C3F1C42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3731" y="6133220"/>
                <a:ext cx="32984" cy="35982"/>
              </a:xfrm>
              <a:custGeom>
                <a:avLst/>
                <a:gdLst>
                  <a:gd name="T0" fmla="*/ 15 w 28"/>
                  <a:gd name="T1" fmla="*/ 0 h 28"/>
                  <a:gd name="T2" fmla="*/ 0 w 28"/>
                  <a:gd name="T3" fmla="*/ 28 h 28"/>
                  <a:gd name="T4" fmla="*/ 28 w 28"/>
                  <a:gd name="T5" fmla="*/ 0 h 28"/>
                  <a:gd name="T6" fmla="*/ 15 w 28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8">
                    <a:moveTo>
                      <a:pt x="15" y="0"/>
                    </a:moveTo>
                    <a:cubicBezTo>
                      <a:pt x="10" y="10"/>
                      <a:pt x="5" y="19"/>
                      <a:pt x="0" y="28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</p:grp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73051DFC-0583-41EE-829B-7AF7BCC80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8665" y="2538286"/>
              <a:ext cx="1772864" cy="1358697"/>
            </a:xfrm>
            <a:custGeom>
              <a:avLst/>
              <a:gdLst>
                <a:gd name="T0" fmla="*/ 2288 w 2291"/>
                <a:gd name="T1" fmla="*/ 692 h 1755"/>
                <a:gd name="T2" fmla="*/ 2272 w 2291"/>
                <a:gd name="T3" fmla="*/ 448 h 1755"/>
                <a:gd name="T4" fmla="*/ 2170 w 2291"/>
                <a:gd name="T5" fmla="*/ 0 h 1755"/>
                <a:gd name="T6" fmla="*/ 1862 w 2291"/>
                <a:gd name="T7" fmla="*/ 0 h 1755"/>
                <a:gd name="T8" fmla="*/ 1395 w 2291"/>
                <a:gd name="T9" fmla="*/ 0 h 1755"/>
                <a:gd name="T10" fmla="*/ 1096 w 2291"/>
                <a:gd name="T11" fmla="*/ 249 h 1755"/>
                <a:gd name="T12" fmla="*/ 713 w 2291"/>
                <a:gd name="T13" fmla="*/ 204 h 1755"/>
                <a:gd name="T14" fmla="*/ 521 w 2291"/>
                <a:gd name="T15" fmla="*/ 0 h 1755"/>
                <a:gd name="T16" fmla="*/ 0 w 2291"/>
                <a:gd name="T17" fmla="*/ 0 h 1755"/>
                <a:gd name="T18" fmla="*/ 0 w 2291"/>
                <a:gd name="T19" fmla="*/ 301 h 1755"/>
                <a:gd name="T20" fmla="*/ 240 w 2291"/>
                <a:gd name="T21" fmla="*/ 599 h 1755"/>
                <a:gd name="T22" fmla="*/ 176 w 2291"/>
                <a:gd name="T23" fmla="*/ 981 h 1755"/>
                <a:gd name="T24" fmla="*/ 0 w 2291"/>
                <a:gd name="T25" fmla="*/ 1138 h 1755"/>
                <a:gd name="T26" fmla="*/ 0 w 2291"/>
                <a:gd name="T27" fmla="*/ 1442 h 1755"/>
                <a:gd name="T28" fmla="*/ 346 w 2291"/>
                <a:gd name="T29" fmla="*/ 1442 h 1755"/>
                <a:gd name="T30" fmla="*/ 346 w 2291"/>
                <a:gd name="T31" fmla="*/ 1443 h 1755"/>
                <a:gd name="T32" fmla="*/ 418 w 2291"/>
                <a:gd name="T33" fmla="*/ 1443 h 1755"/>
                <a:gd name="T34" fmla="*/ 505 w 2291"/>
                <a:gd name="T35" fmla="*/ 1443 h 1755"/>
                <a:gd name="T36" fmla="*/ 505 w 2291"/>
                <a:gd name="T37" fmla="*/ 1443 h 1755"/>
                <a:gd name="T38" fmla="*/ 681 w 2291"/>
                <a:gd name="T39" fmla="*/ 1443 h 1755"/>
                <a:gd name="T40" fmla="*/ 893 w 2291"/>
                <a:gd name="T41" fmla="*/ 1725 h 1755"/>
                <a:gd name="T42" fmla="*/ 1208 w 2291"/>
                <a:gd name="T43" fmla="*/ 1588 h 1755"/>
                <a:gd name="T44" fmla="*/ 1240 w 2291"/>
                <a:gd name="T45" fmla="*/ 1443 h 1755"/>
                <a:gd name="T46" fmla="*/ 1316 w 2291"/>
                <a:gd name="T47" fmla="*/ 1443 h 1755"/>
                <a:gd name="T48" fmla="*/ 1316 w 2291"/>
                <a:gd name="T49" fmla="*/ 1443 h 1755"/>
                <a:gd name="T50" fmla="*/ 1485 w 2291"/>
                <a:gd name="T51" fmla="*/ 1443 h 1755"/>
                <a:gd name="T52" fmla="*/ 1485 w 2291"/>
                <a:gd name="T53" fmla="*/ 1442 h 1755"/>
                <a:gd name="T54" fmla="*/ 1538 w 2291"/>
                <a:gd name="T55" fmla="*/ 1442 h 1755"/>
                <a:gd name="T56" fmla="*/ 2169 w 2291"/>
                <a:gd name="T57" fmla="*/ 1442 h 1755"/>
                <a:gd name="T58" fmla="*/ 2288 w 2291"/>
                <a:gd name="T59" fmla="*/ 692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91" h="1755">
                  <a:moveTo>
                    <a:pt x="2288" y="692"/>
                  </a:moveTo>
                  <a:cubicBezTo>
                    <a:pt x="2287" y="611"/>
                    <a:pt x="2282" y="529"/>
                    <a:pt x="2272" y="448"/>
                  </a:cubicBezTo>
                  <a:cubicBezTo>
                    <a:pt x="2254" y="296"/>
                    <a:pt x="2219" y="145"/>
                    <a:pt x="2170" y="0"/>
                  </a:cubicBezTo>
                  <a:cubicBezTo>
                    <a:pt x="1862" y="0"/>
                    <a:pt x="1862" y="0"/>
                    <a:pt x="1862" y="0"/>
                  </a:cubicBezTo>
                  <a:cubicBezTo>
                    <a:pt x="1395" y="0"/>
                    <a:pt x="1395" y="0"/>
                    <a:pt x="1395" y="0"/>
                  </a:cubicBezTo>
                  <a:cubicBezTo>
                    <a:pt x="1336" y="121"/>
                    <a:pt x="1225" y="212"/>
                    <a:pt x="1096" y="249"/>
                  </a:cubicBezTo>
                  <a:cubicBezTo>
                    <a:pt x="969" y="286"/>
                    <a:pt x="828" y="270"/>
                    <a:pt x="713" y="204"/>
                  </a:cubicBezTo>
                  <a:cubicBezTo>
                    <a:pt x="631" y="157"/>
                    <a:pt x="563" y="85"/>
                    <a:pt x="5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18" y="361"/>
                    <a:pt x="207" y="471"/>
                    <a:pt x="240" y="599"/>
                  </a:cubicBezTo>
                  <a:cubicBezTo>
                    <a:pt x="274" y="729"/>
                    <a:pt x="251" y="870"/>
                    <a:pt x="176" y="981"/>
                  </a:cubicBezTo>
                  <a:cubicBezTo>
                    <a:pt x="132" y="1047"/>
                    <a:pt x="71" y="1102"/>
                    <a:pt x="0" y="1138"/>
                  </a:cubicBezTo>
                  <a:cubicBezTo>
                    <a:pt x="0" y="1442"/>
                    <a:pt x="0" y="1442"/>
                    <a:pt x="0" y="1442"/>
                  </a:cubicBezTo>
                  <a:cubicBezTo>
                    <a:pt x="346" y="1442"/>
                    <a:pt x="346" y="1442"/>
                    <a:pt x="346" y="1442"/>
                  </a:cubicBezTo>
                  <a:cubicBezTo>
                    <a:pt x="346" y="1442"/>
                    <a:pt x="346" y="1443"/>
                    <a:pt x="346" y="1443"/>
                  </a:cubicBezTo>
                  <a:cubicBezTo>
                    <a:pt x="418" y="1443"/>
                    <a:pt x="418" y="1443"/>
                    <a:pt x="418" y="1443"/>
                  </a:cubicBezTo>
                  <a:cubicBezTo>
                    <a:pt x="505" y="1443"/>
                    <a:pt x="505" y="1443"/>
                    <a:pt x="505" y="1443"/>
                  </a:cubicBezTo>
                  <a:cubicBezTo>
                    <a:pt x="505" y="1443"/>
                    <a:pt x="505" y="1443"/>
                    <a:pt x="505" y="1443"/>
                  </a:cubicBezTo>
                  <a:cubicBezTo>
                    <a:pt x="681" y="1443"/>
                    <a:pt x="681" y="1443"/>
                    <a:pt x="681" y="1443"/>
                  </a:cubicBezTo>
                  <a:cubicBezTo>
                    <a:pt x="674" y="1574"/>
                    <a:pt x="765" y="1694"/>
                    <a:pt x="893" y="1725"/>
                  </a:cubicBezTo>
                  <a:cubicBezTo>
                    <a:pt x="1015" y="1755"/>
                    <a:pt x="1147" y="1699"/>
                    <a:pt x="1208" y="1588"/>
                  </a:cubicBezTo>
                  <a:cubicBezTo>
                    <a:pt x="1232" y="1543"/>
                    <a:pt x="1243" y="1493"/>
                    <a:pt x="1240" y="1443"/>
                  </a:cubicBezTo>
                  <a:cubicBezTo>
                    <a:pt x="1316" y="1443"/>
                    <a:pt x="1316" y="1443"/>
                    <a:pt x="1316" y="1443"/>
                  </a:cubicBezTo>
                  <a:cubicBezTo>
                    <a:pt x="1316" y="1443"/>
                    <a:pt x="1316" y="1443"/>
                    <a:pt x="1316" y="1443"/>
                  </a:cubicBezTo>
                  <a:cubicBezTo>
                    <a:pt x="1485" y="1443"/>
                    <a:pt x="1485" y="1443"/>
                    <a:pt x="1485" y="1443"/>
                  </a:cubicBezTo>
                  <a:cubicBezTo>
                    <a:pt x="1485" y="1442"/>
                    <a:pt x="1485" y="1442"/>
                    <a:pt x="1485" y="1442"/>
                  </a:cubicBezTo>
                  <a:cubicBezTo>
                    <a:pt x="1538" y="1442"/>
                    <a:pt x="1538" y="1442"/>
                    <a:pt x="1538" y="1442"/>
                  </a:cubicBezTo>
                  <a:cubicBezTo>
                    <a:pt x="2169" y="1442"/>
                    <a:pt x="2169" y="1442"/>
                    <a:pt x="2169" y="1442"/>
                  </a:cubicBezTo>
                  <a:cubicBezTo>
                    <a:pt x="2251" y="1201"/>
                    <a:pt x="2291" y="947"/>
                    <a:pt x="2288" y="6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</a:bodyPr>
            <a:lstStyle/>
            <a:p>
              <a:endParaRPr lang="en-US" sz="1125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900E503-FF04-4E6F-B378-C366B371728E}"/>
                </a:ext>
              </a:extLst>
            </p:cNvPr>
            <p:cNvGrpSpPr/>
            <p:nvPr/>
          </p:nvGrpSpPr>
          <p:grpSpPr>
            <a:xfrm>
              <a:off x="8934470" y="1625139"/>
              <a:ext cx="334144" cy="337700"/>
              <a:chOff x="8980532" y="1879033"/>
              <a:chExt cx="440172" cy="444855"/>
            </a:xfrm>
            <a:solidFill>
              <a:schemeClr val="bg1"/>
            </a:solidFill>
          </p:grpSpPr>
          <p:sp>
            <p:nvSpPr>
              <p:cNvPr id="76" name="Freeform 209">
                <a:extLst>
                  <a:ext uri="{FF2B5EF4-FFF2-40B4-BE49-F238E27FC236}">
                    <a16:creationId xmlns:a16="http://schemas.microsoft.com/office/drawing/2014/main" id="{4E15ADCB-C0C5-4529-9BE9-99F31930BE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0532" y="1879033"/>
                <a:ext cx="440172" cy="444855"/>
              </a:xfrm>
              <a:custGeom>
                <a:avLst/>
                <a:gdLst>
                  <a:gd name="T0" fmla="*/ 8 w 853"/>
                  <a:gd name="T1" fmla="*/ 441 h 854"/>
                  <a:gd name="T2" fmla="*/ 94 w 853"/>
                  <a:gd name="T3" fmla="*/ 477 h 854"/>
                  <a:gd name="T4" fmla="*/ 121 w 853"/>
                  <a:gd name="T5" fmla="*/ 566 h 854"/>
                  <a:gd name="T6" fmla="*/ 169 w 853"/>
                  <a:gd name="T7" fmla="*/ 642 h 854"/>
                  <a:gd name="T8" fmla="*/ 235 w 853"/>
                  <a:gd name="T9" fmla="*/ 703 h 854"/>
                  <a:gd name="T10" fmla="*/ 317 w 853"/>
                  <a:gd name="T11" fmla="*/ 744 h 854"/>
                  <a:gd name="T12" fmla="*/ 409 w 853"/>
                  <a:gd name="T13" fmla="*/ 762 h 854"/>
                  <a:gd name="T14" fmla="*/ 417 w 853"/>
                  <a:gd name="T15" fmla="*/ 852 h 854"/>
                  <a:gd name="T16" fmla="*/ 436 w 853"/>
                  <a:gd name="T17" fmla="*/ 852 h 854"/>
                  <a:gd name="T18" fmla="*/ 444 w 853"/>
                  <a:gd name="T19" fmla="*/ 761 h 854"/>
                  <a:gd name="T20" fmla="*/ 534 w 853"/>
                  <a:gd name="T21" fmla="*/ 743 h 854"/>
                  <a:gd name="T22" fmla="*/ 615 w 853"/>
                  <a:gd name="T23" fmla="*/ 702 h 854"/>
                  <a:gd name="T24" fmla="*/ 681 w 853"/>
                  <a:gd name="T25" fmla="*/ 641 h 854"/>
                  <a:gd name="T26" fmla="*/ 729 w 853"/>
                  <a:gd name="T27" fmla="*/ 564 h 854"/>
                  <a:gd name="T28" fmla="*/ 755 w 853"/>
                  <a:gd name="T29" fmla="*/ 477 h 854"/>
                  <a:gd name="T30" fmla="*/ 845 w 853"/>
                  <a:gd name="T31" fmla="*/ 441 h 854"/>
                  <a:gd name="T32" fmla="*/ 852 w 853"/>
                  <a:gd name="T33" fmla="*/ 424 h 854"/>
                  <a:gd name="T34" fmla="*/ 839 w 853"/>
                  <a:gd name="T35" fmla="*/ 410 h 854"/>
                  <a:gd name="T36" fmla="*/ 749 w 853"/>
                  <a:gd name="T37" fmla="*/ 347 h 854"/>
                  <a:gd name="T38" fmla="*/ 716 w 853"/>
                  <a:gd name="T39" fmla="*/ 263 h 854"/>
                  <a:gd name="T40" fmla="*/ 661 w 853"/>
                  <a:gd name="T41" fmla="*/ 191 h 854"/>
                  <a:gd name="T42" fmla="*/ 590 w 853"/>
                  <a:gd name="T43" fmla="*/ 136 h 854"/>
                  <a:gd name="T44" fmla="*/ 505 w 853"/>
                  <a:gd name="T45" fmla="*/ 102 h 854"/>
                  <a:gd name="T46" fmla="*/ 443 w 853"/>
                  <a:gd name="T47" fmla="*/ 14 h 854"/>
                  <a:gd name="T48" fmla="*/ 430 w 853"/>
                  <a:gd name="T49" fmla="*/ 0 h 854"/>
                  <a:gd name="T50" fmla="*/ 412 w 853"/>
                  <a:gd name="T51" fmla="*/ 7 h 854"/>
                  <a:gd name="T52" fmla="*/ 377 w 853"/>
                  <a:gd name="T53" fmla="*/ 96 h 854"/>
                  <a:gd name="T54" fmla="*/ 288 w 853"/>
                  <a:gd name="T55" fmla="*/ 121 h 854"/>
                  <a:gd name="T56" fmla="*/ 211 w 853"/>
                  <a:gd name="T57" fmla="*/ 170 h 854"/>
                  <a:gd name="T58" fmla="*/ 150 w 853"/>
                  <a:gd name="T59" fmla="*/ 236 h 854"/>
                  <a:gd name="T60" fmla="*/ 109 w 853"/>
                  <a:gd name="T61" fmla="*/ 318 h 854"/>
                  <a:gd name="T62" fmla="*/ 91 w 853"/>
                  <a:gd name="T63" fmla="*/ 410 h 854"/>
                  <a:gd name="T64" fmla="*/ 3 w 853"/>
                  <a:gd name="T65" fmla="*/ 418 h 854"/>
                  <a:gd name="T66" fmla="*/ 128 w 853"/>
                  <a:gd name="T67" fmla="*/ 390 h 854"/>
                  <a:gd name="T68" fmla="*/ 151 w 853"/>
                  <a:gd name="T69" fmla="*/ 306 h 854"/>
                  <a:gd name="T70" fmla="*/ 196 w 853"/>
                  <a:gd name="T71" fmla="*/ 233 h 854"/>
                  <a:gd name="T72" fmla="*/ 260 w 853"/>
                  <a:gd name="T73" fmla="*/ 177 h 854"/>
                  <a:gd name="T74" fmla="*/ 337 w 853"/>
                  <a:gd name="T75" fmla="*/ 140 h 854"/>
                  <a:gd name="T76" fmla="*/ 425 w 853"/>
                  <a:gd name="T77" fmla="*/ 127 h 854"/>
                  <a:gd name="T78" fmla="*/ 513 w 853"/>
                  <a:gd name="T79" fmla="*/ 140 h 854"/>
                  <a:gd name="T80" fmla="*/ 592 w 853"/>
                  <a:gd name="T81" fmla="*/ 179 h 854"/>
                  <a:gd name="T82" fmla="*/ 655 w 853"/>
                  <a:gd name="T83" fmla="*/ 236 h 854"/>
                  <a:gd name="T84" fmla="*/ 701 w 853"/>
                  <a:gd name="T85" fmla="*/ 311 h 854"/>
                  <a:gd name="T86" fmla="*/ 723 w 853"/>
                  <a:gd name="T87" fmla="*/ 397 h 854"/>
                  <a:gd name="T88" fmla="*/ 718 w 853"/>
                  <a:gd name="T89" fmla="*/ 488 h 854"/>
                  <a:gd name="T90" fmla="*/ 688 w 853"/>
                  <a:gd name="T91" fmla="*/ 571 h 854"/>
                  <a:gd name="T92" fmla="*/ 636 w 853"/>
                  <a:gd name="T93" fmla="*/ 639 h 854"/>
                  <a:gd name="T94" fmla="*/ 567 w 853"/>
                  <a:gd name="T95" fmla="*/ 692 h 854"/>
                  <a:gd name="T96" fmla="*/ 485 w 853"/>
                  <a:gd name="T97" fmla="*/ 722 h 854"/>
                  <a:gd name="T98" fmla="*/ 395 w 853"/>
                  <a:gd name="T99" fmla="*/ 726 h 854"/>
                  <a:gd name="T100" fmla="*/ 310 w 853"/>
                  <a:gd name="T101" fmla="*/ 705 h 854"/>
                  <a:gd name="T102" fmla="*/ 236 w 853"/>
                  <a:gd name="T103" fmla="*/ 660 h 854"/>
                  <a:gd name="T104" fmla="*/ 178 w 853"/>
                  <a:gd name="T105" fmla="*/ 599 h 854"/>
                  <a:gd name="T106" fmla="*/ 140 w 853"/>
                  <a:gd name="T107" fmla="*/ 522 h 854"/>
                  <a:gd name="T108" fmla="*/ 125 w 853"/>
                  <a:gd name="T109" fmla="*/ 43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53" h="854">
                    <a:moveTo>
                      <a:pt x="0" y="427"/>
                    </a:moveTo>
                    <a:lnTo>
                      <a:pt x="1" y="431"/>
                    </a:lnTo>
                    <a:lnTo>
                      <a:pt x="2" y="434"/>
                    </a:lnTo>
                    <a:lnTo>
                      <a:pt x="3" y="437"/>
                    </a:lnTo>
                    <a:lnTo>
                      <a:pt x="5" y="439"/>
                    </a:lnTo>
                    <a:lnTo>
                      <a:pt x="8" y="441"/>
                    </a:lnTo>
                    <a:lnTo>
                      <a:pt x="11" y="443"/>
                    </a:lnTo>
                    <a:lnTo>
                      <a:pt x="14" y="444"/>
                    </a:lnTo>
                    <a:lnTo>
                      <a:pt x="17" y="444"/>
                    </a:lnTo>
                    <a:lnTo>
                      <a:pt x="91" y="444"/>
                    </a:lnTo>
                    <a:lnTo>
                      <a:pt x="92" y="461"/>
                    </a:lnTo>
                    <a:lnTo>
                      <a:pt x="94" y="477"/>
                    </a:lnTo>
                    <a:lnTo>
                      <a:pt x="96" y="492"/>
                    </a:lnTo>
                    <a:lnTo>
                      <a:pt x="101" y="507"/>
                    </a:lnTo>
                    <a:lnTo>
                      <a:pt x="105" y="522"/>
                    </a:lnTo>
                    <a:lnTo>
                      <a:pt x="109" y="537"/>
                    </a:lnTo>
                    <a:lnTo>
                      <a:pt x="115" y="551"/>
                    </a:lnTo>
                    <a:lnTo>
                      <a:pt x="121" y="566"/>
                    </a:lnTo>
                    <a:lnTo>
                      <a:pt x="127" y="580"/>
                    </a:lnTo>
                    <a:lnTo>
                      <a:pt x="134" y="593"/>
                    </a:lnTo>
                    <a:lnTo>
                      <a:pt x="142" y="606"/>
                    </a:lnTo>
                    <a:lnTo>
                      <a:pt x="150" y="618"/>
                    </a:lnTo>
                    <a:lnTo>
                      <a:pt x="159" y="630"/>
                    </a:lnTo>
                    <a:lnTo>
                      <a:pt x="169" y="642"/>
                    </a:lnTo>
                    <a:lnTo>
                      <a:pt x="179" y="653"/>
                    </a:lnTo>
                    <a:lnTo>
                      <a:pt x="189" y="664"/>
                    </a:lnTo>
                    <a:lnTo>
                      <a:pt x="200" y="675"/>
                    </a:lnTo>
                    <a:lnTo>
                      <a:pt x="211" y="685"/>
                    </a:lnTo>
                    <a:lnTo>
                      <a:pt x="223" y="695"/>
                    </a:lnTo>
                    <a:lnTo>
                      <a:pt x="235" y="703"/>
                    </a:lnTo>
                    <a:lnTo>
                      <a:pt x="249" y="712"/>
                    </a:lnTo>
                    <a:lnTo>
                      <a:pt x="262" y="719"/>
                    </a:lnTo>
                    <a:lnTo>
                      <a:pt x="275" y="726"/>
                    </a:lnTo>
                    <a:lnTo>
                      <a:pt x="289" y="733"/>
                    </a:lnTo>
                    <a:lnTo>
                      <a:pt x="303" y="739"/>
                    </a:lnTo>
                    <a:lnTo>
                      <a:pt x="317" y="744"/>
                    </a:lnTo>
                    <a:lnTo>
                      <a:pt x="331" y="749"/>
                    </a:lnTo>
                    <a:lnTo>
                      <a:pt x="346" y="753"/>
                    </a:lnTo>
                    <a:lnTo>
                      <a:pt x="362" y="756"/>
                    </a:lnTo>
                    <a:lnTo>
                      <a:pt x="377" y="759"/>
                    </a:lnTo>
                    <a:lnTo>
                      <a:pt x="394" y="760"/>
                    </a:lnTo>
                    <a:lnTo>
                      <a:pt x="409" y="762"/>
                    </a:lnTo>
                    <a:lnTo>
                      <a:pt x="409" y="837"/>
                    </a:lnTo>
                    <a:lnTo>
                      <a:pt x="410" y="841"/>
                    </a:lnTo>
                    <a:lnTo>
                      <a:pt x="411" y="844"/>
                    </a:lnTo>
                    <a:lnTo>
                      <a:pt x="412" y="847"/>
                    </a:lnTo>
                    <a:lnTo>
                      <a:pt x="414" y="849"/>
                    </a:lnTo>
                    <a:lnTo>
                      <a:pt x="417" y="852"/>
                    </a:lnTo>
                    <a:lnTo>
                      <a:pt x="420" y="853"/>
                    </a:lnTo>
                    <a:lnTo>
                      <a:pt x="423" y="854"/>
                    </a:lnTo>
                    <a:lnTo>
                      <a:pt x="426" y="854"/>
                    </a:lnTo>
                    <a:lnTo>
                      <a:pt x="430" y="854"/>
                    </a:lnTo>
                    <a:lnTo>
                      <a:pt x="433" y="853"/>
                    </a:lnTo>
                    <a:lnTo>
                      <a:pt x="436" y="852"/>
                    </a:lnTo>
                    <a:lnTo>
                      <a:pt x="439" y="849"/>
                    </a:lnTo>
                    <a:lnTo>
                      <a:pt x="441" y="847"/>
                    </a:lnTo>
                    <a:lnTo>
                      <a:pt x="442" y="844"/>
                    </a:lnTo>
                    <a:lnTo>
                      <a:pt x="443" y="841"/>
                    </a:lnTo>
                    <a:lnTo>
                      <a:pt x="444" y="837"/>
                    </a:lnTo>
                    <a:lnTo>
                      <a:pt x="444" y="761"/>
                    </a:lnTo>
                    <a:lnTo>
                      <a:pt x="459" y="760"/>
                    </a:lnTo>
                    <a:lnTo>
                      <a:pt x="475" y="758"/>
                    </a:lnTo>
                    <a:lnTo>
                      <a:pt x="490" y="755"/>
                    </a:lnTo>
                    <a:lnTo>
                      <a:pt x="505" y="752"/>
                    </a:lnTo>
                    <a:lnTo>
                      <a:pt x="520" y="748"/>
                    </a:lnTo>
                    <a:lnTo>
                      <a:pt x="534" y="743"/>
                    </a:lnTo>
                    <a:lnTo>
                      <a:pt x="549" y="738"/>
                    </a:lnTo>
                    <a:lnTo>
                      <a:pt x="563" y="732"/>
                    </a:lnTo>
                    <a:lnTo>
                      <a:pt x="577" y="725"/>
                    </a:lnTo>
                    <a:lnTo>
                      <a:pt x="590" y="718"/>
                    </a:lnTo>
                    <a:lnTo>
                      <a:pt x="603" y="711"/>
                    </a:lnTo>
                    <a:lnTo>
                      <a:pt x="615" y="702"/>
                    </a:lnTo>
                    <a:lnTo>
                      <a:pt x="627" y="693"/>
                    </a:lnTo>
                    <a:lnTo>
                      <a:pt x="639" y="684"/>
                    </a:lnTo>
                    <a:lnTo>
                      <a:pt x="650" y="674"/>
                    </a:lnTo>
                    <a:lnTo>
                      <a:pt x="661" y="663"/>
                    </a:lnTo>
                    <a:lnTo>
                      <a:pt x="671" y="652"/>
                    </a:lnTo>
                    <a:lnTo>
                      <a:pt x="681" y="641"/>
                    </a:lnTo>
                    <a:lnTo>
                      <a:pt x="691" y="629"/>
                    </a:lnTo>
                    <a:lnTo>
                      <a:pt x="700" y="617"/>
                    </a:lnTo>
                    <a:lnTo>
                      <a:pt x="708" y="605"/>
                    </a:lnTo>
                    <a:lnTo>
                      <a:pt x="716" y="592"/>
                    </a:lnTo>
                    <a:lnTo>
                      <a:pt x="723" y="579"/>
                    </a:lnTo>
                    <a:lnTo>
                      <a:pt x="729" y="564"/>
                    </a:lnTo>
                    <a:lnTo>
                      <a:pt x="735" y="550"/>
                    </a:lnTo>
                    <a:lnTo>
                      <a:pt x="741" y="536"/>
                    </a:lnTo>
                    <a:lnTo>
                      <a:pt x="745" y="522"/>
                    </a:lnTo>
                    <a:lnTo>
                      <a:pt x="749" y="507"/>
                    </a:lnTo>
                    <a:lnTo>
                      <a:pt x="752" y="492"/>
                    </a:lnTo>
                    <a:lnTo>
                      <a:pt x="755" y="477"/>
                    </a:lnTo>
                    <a:lnTo>
                      <a:pt x="757" y="461"/>
                    </a:lnTo>
                    <a:lnTo>
                      <a:pt x="758" y="444"/>
                    </a:lnTo>
                    <a:lnTo>
                      <a:pt x="836" y="444"/>
                    </a:lnTo>
                    <a:lnTo>
                      <a:pt x="839" y="444"/>
                    </a:lnTo>
                    <a:lnTo>
                      <a:pt x="842" y="443"/>
                    </a:lnTo>
                    <a:lnTo>
                      <a:pt x="845" y="441"/>
                    </a:lnTo>
                    <a:lnTo>
                      <a:pt x="848" y="439"/>
                    </a:lnTo>
                    <a:lnTo>
                      <a:pt x="850" y="437"/>
                    </a:lnTo>
                    <a:lnTo>
                      <a:pt x="851" y="434"/>
                    </a:lnTo>
                    <a:lnTo>
                      <a:pt x="852" y="431"/>
                    </a:lnTo>
                    <a:lnTo>
                      <a:pt x="853" y="427"/>
                    </a:lnTo>
                    <a:lnTo>
                      <a:pt x="852" y="424"/>
                    </a:lnTo>
                    <a:lnTo>
                      <a:pt x="851" y="420"/>
                    </a:lnTo>
                    <a:lnTo>
                      <a:pt x="850" y="418"/>
                    </a:lnTo>
                    <a:lnTo>
                      <a:pt x="848" y="415"/>
                    </a:lnTo>
                    <a:lnTo>
                      <a:pt x="845" y="413"/>
                    </a:lnTo>
                    <a:lnTo>
                      <a:pt x="842" y="411"/>
                    </a:lnTo>
                    <a:lnTo>
                      <a:pt x="839" y="410"/>
                    </a:lnTo>
                    <a:lnTo>
                      <a:pt x="836" y="410"/>
                    </a:lnTo>
                    <a:lnTo>
                      <a:pt x="758" y="410"/>
                    </a:lnTo>
                    <a:lnTo>
                      <a:pt x="757" y="394"/>
                    </a:lnTo>
                    <a:lnTo>
                      <a:pt x="755" y="379"/>
                    </a:lnTo>
                    <a:lnTo>
                      <a:pt x="752" y="364"/>
                    </a:lnTo>
                    <a:lnTo>
                      <a:pt x="749" y="347"/>
                    </a:lnTo>
                    <a:lnTo>
                      <a:pt x="745" y="333"/>
                    </a:lnTo>
                    <a:lnTo>
                      <a:pt x="741" y="318"/>
                    </a:lnTo>
                    <a:lnTo>
                      <a:pt x="735" y="304"/>
                    </a:lnTo>
                    <a:lnTo>
                      <a:pt x="729" y="290"/>
                    </a:lnTo>
                    <a:lnTo>
                      <a:pt x="723" y="277"/>
                    </a:lnTo>
                    <a:lnTo>
                      <a:pt x="716" y="263"/>
                    </a:lnTo>
                    <a:lnTo>
                      <a:pt x="708" y="249"/>
                    </a:lnTo>
                    <a:lnTo>
                      <a:pt x="700" y="237"/>
                    </a:lnTo>
                    <a:lnTo>
                      <a:pt x="691" y="225"/>
                    </a:lnTo>
                    <a:lnTo>
                      <a:pt x="681" y="213"/>
                    </a:lnTo>
                    <a:lnTo>
                      <a:pt x="671" y="202"/>
                    </a:lnTo>
                    <a:lnTo>
                      <a:pt x="661" y="191"/>
                    </a:lnTo>
                    <a:lnTo>
                      <a:pt x="650" y="181"/>
                    </a:lnTo>
                    <a:lnTo>
                      <a:pt x="639" y="171"/>
                    </a:lnTo>
                    <a:lnTo>
                      <a:pt x="627" y="162"/>
                    </a:lnTo>
                    <a:lnTo>
                      <a:pt x="615" y="153"/>
                    </a:lnTo>
                    <a:lnTo>
                      <a:pt x="603" y="144"/>
                    </a:lnTo>
                    <a:lnTo>
                      <a:pt x="590" y="136"/>
                    </a:lnTo>
                    <a:lnTo>
                      <a:pt x="577" y="129"/>
                    </a:lnTo>
                    <a:lnTo>
                      <a:pt x="563" y="122"/>
                    </a:lnTo>
                    <a:lnTo>
                      <a:pt x="549" y="116"/>
                    </a:lnTo>
                    <a:lnTo>
                      <a:pt x="534" y="111"/>
                    </a:lnTo>
                    <a:lnTo>
                      <a:pt x="520" y="106"/>
                    </a:lnTo>
                    <a:lnTo>
                      <a:pt x="505" y="102"/>
                    </a:lnTo>
                    <a:lnTo>
                      <a:pt x="490" y="99"/>
                    </a:lnTo>
                    <a:lnTo>
                      <a:pt x="475" y="96"/>
                    </a:lnTo>
                    <a:lnTo>
                      <a:pt x="459" y="94"/>
                    </a:lnTo>
                    <a:lnTo>
                      <a:pt x="444" y="93"/>
                    </a:lnTo>
                    <a:lnTo>
                      <a:pt x="444" y="17"/>
                    </a:lnTo>
                    <a:lnTo>
                      <a:pt x="443" y="14"/>
                    </a:lnTo>
                    <a:lnTo>
                      <a:pt x="442" y="10"/>
                    </a:lnTo>
                    <a:lnTo>
                      <a:pt x="441" y="7"/>
                    </a:lnTo>
                    <a:lnTo>
                      <a:pt x="439" y="5"/>
                    </a:lnTo>
                    <a:lnTo>
                      <a:pt x="436" y="3"/>
                    </a:lnTo>
                    <a:lnTo>
                      <a:pt x="433" y="1"/>
                    </a:lnTo>
                    <a:lnTo>
                      <a:pt x="430" y="0"/>
                    </a:lnTo>
                    <a:lnTo>
                      <a:pt x="426" y="0"/>
                    </a:lnTo>
                    <a:lnTo>
                      <a:pt x="423" y="0"/>
                    </a:lnTo>
                    <a:lnTo>
                      <a:pt x="420" y="1"/>
                    </a:lnTo>
                    <a:lnTo>
                      <a:pt x="417" y="3"/>
                    </a:lnTo>
                    <a:lnTo>
                      <a:pt x="414" y="5"/>
                    </a:lnTo>
                    <a:lnTo>
                      <a:pt x="412" y="7"/>
                    </a:lnTo>
                    <a:lnTo>
                      <a:pt x="411" y="10"/>
                    </a:lnTo>
                    <a:lnTo>
                      <a:pt x="410" y="14"/>
                    </a:lnTo>
                    <a:lnTo>
                      <a:pt x="409" y="17"/>
                    </a:lnTo>
                    <a:lnTo>
                      <a:pt x="409" y="93"/>
                    </a:lnTo>
                    <a:lnTo>
                      <a:pt x="394" y="94"/>
                    </a:lnTo>
                    <a:lnTo>
                      <a:pt x="377" y="96"/>
                    </a:lnTo>
                    <a:lnTo>
                      <a:pt x="361" y="98"/>
                    </a:lnTo>
                    <a:lnTo>
                      <a:pt x="346" y="102"/>
                    </a:lnTo>
                    <a:lnTo>
                      <a:pt x="331" y="106"/>
                    </a:lnTo>
                    <a:lnTo>
                      <a:pt x="317" y="110"/>
                    </a:lnTo>
                    <a:lnTo>
                      <a:pt x="302" y="115"/>
                    </a:lnTo>
                    <a:lnTo>
                      <a:pt x="288" y="121"/>
                    </a:lnTo>
                    <a:lnTo>
                      <a:pt x="275" y="128"/>
                    </a:lnTo>
                    <a:lnTo>
                      <a:pt x="261" y="135"/>
                    </a:lnTo>
                    <a:lnTo>
                      <a:pt x="249" y="143"/>
                    </a:lnTo>
                    <a:lnTo>
                      <a:pt x="235" y="152"/>
                    </a:lnTo>
                    <a:lnTo>
                      <a:pt x="223" y="161"/>
                    </a:lnTo>
                    <a:lnTo>
                      <a:pt x="211" y="170"/>
                    </a:lnTo>
                    <a:lnTo>
                      <a:pt x="200" y="180"/>
                    </a:lnTo>
                    <a:lnTo>
                      <a:pt x="189" y="190"/>
                    </a:lnTo>
                    <a:lnTo>
                      <a:pt x="179" y="201"/>
                    </a:lnTo>
                    <a:lnTo>
                      <a:pt x="169" y="212"/>
                    </a:lnTo>
                    <a:lnTo>
                      <a:pt x="159" y="224"/>
                    </a:lnTo>
                    <a:lnTo>
                      <a:pt x="150" y="236"/>
                    </a:lnTo>
                    <a:lnTo>
                      <a:pt x="142" y="249"/>
                    </a:lnTo>
                    <a:lnTo>
                      <a:pt x="134" y="262"/>
                    </a:lnTo>
                    <a:lnTo>
                      <a:pt x="127" y="276"/>
                    </a:lnTo>
                    <a:lnTo>
                      <a:pt x="121" y="289"/>
                    </a:lnTo>
                    <a:lnTo>
                      <a:pt x="115" y="303"/>
                    </a:lnTo>
                    <a:lnTo>
                      <a:pt x="109" y="318"/>
                    </a:lnTo>
                    <a:lnTo>
                      <a:pt x="105" y="332"/>
                    </a:lnTo>
                    <a:lnTo>
                      <a:pt x="101" y="347"/>
                    </a:lnTo>
                    <a:lnTo>
                      <a:pt x="96" y="363"/>
                    </a:lnTo>
                    <a:lnTo>
                      <a:pt x="94" y="379"/>
                    </a:lnTo>
                    <a:lnTo>
                      <a:pt x="92" y="394"/>
                    </a:lnTo>
                    <a:lnTo>
                      <a:pt x="91" y="410"/>
                    </a:lnTo>
                    <a:lnTo>
                      <a:pt x="17" y="410"/>
                    </a:lnTo>
                    <a:lnTo>
                      <a:pt x="14" y="410"/>
                    </a:lnTo>
                    <a:lnTo>
                      <a:pt x="11" y="411"/>
                    </a:lnTo>
                    <a:lnTo>
                      <a:pt x="8" y="413"/>
                    </a:lnTo>
                    <a:lnTo>
                      <a:pt x="5" y="415"/>
                    </a:lnTo>
                    <a:lnTo>
                      <a:pt x="3" y="418"/>
                    </a:lnTo>
                    <a:lnTo>
                      <a:pt x="2" y="420"/>
                    </a:lnTo>
                    <a:lnTo>
                      <a:pt x="1" y="424"/>
                    </a:lnTo>
                    <a:lnTo>
                      <a:pt x="0" y="427"/>
                    </a:lnTo>
                    <a:close/>
                    <a:moveTo>
                      <a:pt x="125" y="420"/>
                    </a:moveTo>
                    <a:lnTo>
                      <a:pt x="126" y="405"/>
                    </a:lnTo>
                    <a:lnTo>
                      <a:pt x="128" y="390"/>
                    </a:lnTo>
                    <a:lnTo>
                      <a:pt x="130" y="376"/>
                    </a:lnTo>
                    <a:lnTo>
                      <a:pt x="133" y="362"/>
                    </a:lnTo>
                    <a:lnTo>
                      <a:pt x="136" y="347"/>
                    </a:lnTo>
                    <a:lnTo>
                      <a:pt x="140" y="333"/>
                    </a:lnTo>
                    <a:lnTo>
                      <a:pt x="145" y="319"/>
                    </a:lnTo>
                    <a:lnTo>
                      <a:pt x="151" y="306"/>
                    </a:lnTo>
                    <a:lnTo>
                      <a:pt x="157" y="293"/>
                    </a:lnTo>
                    <a:lnTo>
                      <a:pt x="164" y="281"/>
                    </a:lnTo>
                    <a:lnTo>
                      <a:pt x="171" y="268"/>
                    </a:lnTo>
                    <a:lnTo>
                      <a:pt x="179" y="257"/>
                    </a:lnTo>
                    <a:lnTo>
                      <a:pt x="187" y="244"/>
                    </a:lnTo>
                    <a:lnTo>
                      <a:pt x="196" y="233"/>
                    </a:lnTo>
                    <a:lnTo>
                      <a:pt x="205" y="223"/>
                    </a:lnTo>
                    <a:lnTo>
                      <a:pt x="215" y="213"/>
                    </a:lnTo>
                    <a:lnTo>
                      <a:pt x="225" y="203"/>
                    </a:lnTo>
                    <a:lnTo>
                      <a:pt x="236" y="194"/>
                    </a:lnTo>
                    <a:lnTo>
                      <a:pt x="248" y="185"/>
                    </a:lnTo>
                    <a:lnTo>
                      <a:pt x="260" y="177"/>
                    </a:lnTo>
                    <a:lnTo>
                      <a:pt x="272" y="170"/>
                    </a:lnTo>
                    <a:lnTo>
                      <a:pt x="284" y="163"/>
                    </a:lnTo>
                    <a:lnTo>
                      <a:pt x="297" y="156"/>
                    </a:lnTo>
                    <a:lnTo>
                      <a:pt x="310" y="150"/>
                    </a:lnTo>
                    <a:lnTo>
                      <a:pt x="323" y="144"/>
                    </a:lnTo>
                    <a:lnTo>
                      <a:pt x="337" y="140"/>
                    </a:lnTo>
                    <a:lnTo>
                      <a:pt x="351" y="136"/>
                    </a:lnTo>
                    <a:lnTo>
                      <a:pt x="365" y="133"/>
                    </a:lnTo>
                    <a:lnTo>
                      <a:pt x="379" y="130"/>
                    </a:lnTo>
                    <a:lnTo>
                      <a:pt x="395" y="128"/>
                    </a:lnTo>
                    <a:lnTo>
                      <a:pt x="410" y="127"/>
                    </a:lnTo>
                    <a:lnTo>
                      <a:pt x="425" y="127"/>
                    </a:lnTo>
                    <a:lnTo>
                      <a:pt x="440" y="127"/>
                    </a:lnTo>
                    <a:lnTo>
                      <a:pt x="455" y="128"/>
                    </a:lnTo>
                    <a:lnTo>
                      <a:pt x="470" y="130"/>
                    </a:lnTo>
                    <a:lnTo>
                      <a:pt x="485" y="133"/>
                    </a:lnTo>
                    <a:lnTo>
                      <a:pt x="499" y="136"/>
                    </a:lnTo>
                    <a:lnTo>
                      <a:pt x="513" y="140"/>
                    </a:lnTo>
                    <a:lnTo>
                      <a:pt x="527" y="145"/>
                    </a:lnTo>
                    <a:lnTo>
                      <a:pt x="541" y="151"/>
                    </a:lnTo>
                    <a:lnTo>
                      <a:pt x="555" y="157"/>
                    </a:lnTo>
                    <a:lnTo>
                      <a:pt x="567" y="164"/>
                    </a:lnTo>
                    <a:lnTo>
                      <a:pt x="580" y="171"/>
                    </a:lnTo>
                    <a:lnTo>
                      <a:pt x="592" y="179"/>
                    </a:lnTo>
                    <a:lnTo>
                      <a:pt x="604" y="187"/>
                    </a:lnTo>
                    <a:lnTo>
                      <a:pt x="615" y="196"/>
                    </a:lnTo>
                    <a:lnTo>
                      <a:pt x="626" y="205"/>
                    </a:lnTo>
                    <a:lnTo>
                      <a:pt x="636" y="215"/>
                    </a:lnTo>
                    <a:lnTo>
                      <a:pt x="646" y="225"/>
                    </a:lnTo>
                    <a:lnTo>
                      <a:pt x="655" y="236"/>
                    </a:lnTo>
                    <a:lnTo>
                      <a:pt x="664" y="247"/>
                    </a:lnTo>
                    <a:lnTo>
                      <a:pt x="672" y="260"/>
                    </a:lnTo>
                    <a:lnTo>
                      <a:pt x="680" y="272"/>
                    </a:lnTo>
                    <a:lnTo>
                      <a:pt x="688" y="285"/>
                    </a:lnTo>
                    <a:lnTo>
                      <a:pt x="695" y="297"/>
                    </a:lnTo>
                    <a:lnTo>
                      <a:pt x="701" y="311"/>
                    </a:lnTo>
                    <a:lnTo>
                      <a:pt x="706" y="324"/>
                    </a:lnTo>
                    <a:lnTo>
                      <a:pt x="711" y="338"/>
                    </a:lnTo>
                    <a:lnTo>
                      <a:pt x="715" y="352"/>
                    </a:lnTo>
                    <a:lnTo>
                      <a:pt x="718" y="367"/>
                    </a:lnTo>
                    <a:lnTo>
                      <a:pt x="721" y="382"/>
                    </a:lnTo>
                    <a:lnTo>
                      <a:pt x="723" y="397"/>
                    </a:lnTo>
                    <a:lnTo>
                      <a:pt x="724" y="412"/>
                    </a:lnTo>
                    <a:lnTo>
                      <a:pt x="724" y="427"/>
                    </a:lnTo>
                    <a:lnTo>
                      <a:pt x="724" y="442"/>
                    </a:lnTo>
                    <a:lnTo>
                      <a:pt x="723" y="458"/>
                    </a:lnTo>
                    <a:lnTo>
                      <a:pt x="721" y="473"/>
                    </a:lnTo>
                    <a:lnTo>
                      <a:pt x="718" y="488"/>
                    </a:lnTo>
                    <a:lnTo>
                      <a:pt x="715" y="502"/>
                    </a:lnTo>
                    <a:lnTo>
                      <a:pt x="711" y="517"/>
                    </a:lnTo>
                    <a:lnTo>
                      <a:pt x="706" y="530"/>
                    </a:lnTo>
                    <a:lnTo>
                      <a:pt x="701" y="544"/>
                    </a:lnTo>
                    <a:lnTo>
                      <a:pt x="695" y="557"/>
                    </a:lnTo>
                    <a:lnTo>
                      <a:pt x="688" y="571"/>
                    </a:lnTo>
                    <a:lnTo>
                      <a:pt x="680" y="583"/>
                    </a:lnTo>
                    <a:lnTo>
                      <a:pt x="672" y="595"/>
                    </a:lnTo>
                    <a:lnTo>
                      <a:pt x="664" y="607"/>
                    </a:lnTo>
                    <a:lnTo>
                      <a:pt x="655" y="618"/>
                    </a:lnTo>
                    <a:lnTo>
                      <a:pt x="646" y="629"/>
                    </a:lnTo>
                    <a:lnTo>
                      <a:pt x="636" y="639"/>
                    </a:lnTo>
                    <a:lnTo>
                      <a:pt x="626" y="649"/>
                    </a:lnTo>
                    <a:lnTo>
                      <a:pt x="615" y="659"/>
                    </a:lnTo>
                    <a:lnTo>
                      <a:pt x="604" y="667"/>
                    </a:lnTo>
                    <a:lnTo>
                      <a:pt x="592" y="677"/>
                    </a:lnTo>
                    <a:lnTo>
                      <a:pt x="580" y="685"/>
                    </a:lnTo>
                    <a:lnTo>
                      <a:pt x="567" y="692"/>
                    </a:lnTo>
                    <a:lnTo>
                      <a:pt x="555" y="698"/>
                    </a:lnTo>
                    <a:lnTo>
                      <a:pt x="541" y="704"/>
                    </a:lnTo>
                    <a:lnTo>
                      <a:pt x="527" y="710"/>
                    </a:lnTo>
                    <a:lnTo>
                      <a:pt x="513" y="714"/>
                    </a:lnTo>
                    <a:lnTo>
                      <a:pt x="499" y="718"/>
                    </a:lnTo>
                    <a:lnTo>
                      <a:pt x="485" y="722"/>
                    </a:lnTo>
                    <a:lnTo>
                      <a:pt x="470" y="724"/>
                    </a:lnTo>
                    <a:lnTo>
                      <a:pt x="455" y="726"/>
                    </a:lnTo>
                    <a:lnTo>
                      <a:pt x="440" y="727"/>
                    </a:lnTo>
                    <a:lnTo>
                      <a:pt x="425" y="728"/>
                    </a:lnTo>
                    <a:lnTo>
                      <a:pt x="410" y="727"/>
                    </a:lnTo>
                    <a:lnTo>
                      <a:pt x="395" y="726"/>
                    </a:lnTo>
                    <a:lnTo>
                      <a:pt x="379" y="724"/>
                    </a:lnTo>
                    <a:lnTo>
                      <a:pt x="365" y="722"/>
                    </a:lnTo>
                    <a:lnTo>
                      <a:pt x="351" y="719"/>
                    </a:lnTo>
                    <a:lnTo>
                      <a:pt x="337" y="715"/>
                    </a:lnTo>
                    <a:lnTo>
                      <a:pt x="323" y="710"/>
                    </a:lnTo>
                    <a:lnTo>
                      <a:pt x="310" y="705"/>
                    </a:lnTo>
                    <a:lnTo>
                      <a:pt x="297" y="699"/>
                    </a:lnTo>
                    <a:lnTo>
                      <a:pt x="284" y="693"/>
                    </a:lnTo>
                    <a:lnTo>
                      <a:pt x="272" y="686"/>
                    </a:lnTo>
                    <a:lnTo>
                      <a:pt x="260" y="678"/>
                    </a:lnTo>
                    <a:lnTo>
                      <a:pt x="248" y="669"/>
                    </a:lnTo>
                    <a:lnTo>
                      <a:pt x="236" y="660"/>
                    </a:lnTo>
                    <a:lnTo>
                      <a:pt x="225" y="651"/>
                    </a:lnTo>
                    <a:lnTo>
                      <a:pt x="215" y="642"/>
                    </a:lnTo>
                    <a:lnTo>
                      <a:pt x="205" y="632"/>
                    </a:lnTo>
                    <a:lnTo>
                      <a:pt x="196" y="621"/>
                    </a:lnTo>
                    <a:lnTo>
                      <a:pt x="187" y="610"/>
                    </a:lnTo>
                    <a:lnTo>
                      <a:pt x="178" y="599"/>
                    </a:lnTo>
                    <a:lnTo>
                      <a:pt x="171" y="587"/>
                    </a:lnTo>
                    <a:lnTo>
                      <a:pt x="163" y="575"/>
                    </a:lnTo>
                    <a:lnTo>
                      <a:pt x="157" y="561"/>
                    </a:lnTo>
                    <a:lnTo>
                      <a:pt x="151" y="548"/>
                    </a:lnTo>
                    <a:lnTo>
                      <a:pt x="145" y="535"/>
                    </a:lnTo>
                    <a:lnTo>
                      <a:pt x="140" y="522"/>
                    </a:lnTo>
                    <a:lnTo>
                      <a:pt x="136" y="508"/>
                    </a:lnTo>
                    <a:lnTo>
                      <a:pt x="133" y="494"/>
                    </a:lnTo>
                    <a:lnTo>
                      <a:pt x="130" y="479"/>
                    </a:lnTo>
                    <a:lnTo>
                      <a:pt x="128" y="465"/>
                    </a:lnTo>
                    <a:lnTo>
                      <a:pt x="126" y="449"/>
                    </a:lnTo>
                    <a:lnTo>
                      <a:pt x="125" y="434"/>
                    </a:lnTo>
                    <a:lnTo>
                      <a:pt x="127" y="431"/>
                    </a:lnTo>
                    <a:lnTo>
                      <a:pt x="127" y="427"/>
                    </a:lnTo>
                    <a:lnTo>
                      <a:pt x="127" y="424"/>
                    </a:lnTo>
                    <a:lnTo>
                      <a:pt x="125" y="4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77" name="Freeform 208">
                <a:extLst>
                  <a:ext uri="{FF2B5EF4-FFF2-40B4-BE49-F238E27FC236}">
                    <a16:creationId xmlns:a16="http://schemas.microsoft.com/office/drawing/2014/main" id="{B2132285-F4ED-4D19-9D0E-C042D733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6965" y="1996100"/>
                <a:ext cx="187307" cy="196673"/>
              </a:xfrm>
              <a:custGeom>
                <a:avLst/>
                <a:gdLst>
                  <a:gd name="T0" fmla="*/ 80 w 355"/>
                  <a:gd name="T1" fmla="*/ 334 h 373"/>
                  <a:gd name="T2" fmla="*/ 116 w 355"/>
                  <a:gd name="T3" fmla="*/ 314 h 373"/>
                  <a:gd name="T4" fmla="*/ 123 w 355"/>
                  <a:gd name="T5" fmla="*/ 298 h 373"/>
                  <a:gd name="T6" fmla="*/ 121 w 355"/>
                  <a:gd name="T7" fmla="*/ 206 h 373"/>
                  <a:gd name="T8" fmla="*/ 111 w 355"/>
                  <a:gd name="T9" fmla="*/ 197 h 373"/>
                  <a:gd name="T10" fmla="*/ 105 w 355"/>
                  <a:gd name="T11" fmla="*/ 182 h 373"/>
                  <a:gd name="T12" fmla="*/ 107 w 355"/>
                  <a:gd name="T13" fmla="*/ 83 h 373"/>
                  <a:gd name="T14" fmla="*/ 113 w 355"/>
                  <a:gd name="T15" fmla="*/ 67 h 373"/>
                  <a:gd name="T16" fmla="*/ 123 w 355"/>
                  <a:gd name="T17" fmla="*/ 53 h 373"/>
                  <a:gd name="T18" fmla="*/ 137 w 355"/>
                  <a:gd name="T19" fmla="*/ 42 h 373"/>
                  <a:gd name="T20" fmla="*/ 155 w 355"/>
                  <a:gd name="T21" fmla="*/ 36 h 373"/>
                  <a:gd name="T22" fmla="*/ 185 w 355"/>
                  <a:gd name="T23" fmla="*/ 35 h 373"/>
                  <a:gd name="T24" fmla="*/ 203 w 355"/>
                  <a:gd name="T25" fmla="*/ 38 h 373"/>
                  <a:gd name="T26" fmla="*/ 219 w 355"/>
                  <a:gd name="T27" fmla="*/ 45 h 373"/>
                  <a:gd name="T28" fmla="*/ 232 w 355"/>
                  <a:gd name="T29" fmla="*/ 57 h 373"/>
                  <a:gd name="T30" fmla="*/ 241 w 355"/>
                  <a:gd name="T31" fmla="*/ 72 h 373"/>
                  <a:gd name="T32" fmla="*/ 245 w 355"/>
                  <a:gd name="T33" fmla="*/ 89 h 373"/>
                  <a:gd name="T34" fmla="*/ 245 w 355"/>
                  <a:gd name="T35" fmla="*/ 188 h 373"/>
                  <a:gd name="T36" fmla="*/ 236 w 355"/>
                  <a:gd name="T37" fmla="*/ 200 h 373"/>
                  <a:gd name="T38" fmla="*/ 229 w 355"/>
                  <a:gd name="T39" fmla="*/ 210 h 373"/>
                  <a:gd name="T40" fmla="*/ 229 w 355"/>
                  <a:gd name="T41" fmla="*/ 304 h 373"/>
                  <a:gd name="T42" fmla="*/ 240 w 355"/>
                  <a:gd name="T43" fmla="*/ 317 h 373"/>
                  <a:gd name="T44" fmla="*/ 287 w 355"/>
                  <a:gd name="T45" fmla="*/ 344 h 373"/>
                  <a:gd name="T46" fmla="*/ 328 w 355"/>
                  <a:gd name="T47" fmla="*/ 370 h 373"/>
                  <a:gd name="T48" fmla="*/ 341 w 355"/>
                  <a:gd name="T49" fmla="*/ 373 h 373"/>
                  <a:gd name="T50" fmla="*/ 351 w 355"/>
                  <a:gd name="T51" fmla="*/ 366 h 373"/>
                  <a:gd name="T52" fmla="*/ 355 w 355"/>
                  <a:gd name="T53" fmla="*/ 357 h 373"/>
                  <a:gd name="T54" fmla="*/ 352 w 355"/>
                  <a:gd name="T55" fmla="*/ 347 h 373"/>
                  <a:gd name="T56" fmla="*/ 339 w 355"/>
                  <a:gd name="T57" fmla="*/ 336 h 373"/>
                  <a:gd name="T58" fmla="*/ 291 w 355"/>
                  <a:gd name="T59" fmla="*/ 306 h 373"/>
                  <a:gd name="T60" fmla="*/ 262 w 355"/>
                  <a:gd name="T61" fmla="*/ 223 h 373"/>
                  <a:gd name="T62" fmla="*/ 272 w 355"/>
                  <a:gd name="T63" fmla="*/ 210 h 373"/>
                  <a:gd name="T64" fmla="*/ 278 w 355"/>
                  <a:gd name="T65" fmla="*/ 194 h 373"/>
                  <a:gd name="T66" fmla="*/ 279 w 355"/>
                  <a:gd name="T67" fmla="*/ 95 h 373"/>
                  <a:gd name="T68" fmla="*/ 275 w 355"/>
                  <a:gd name="T69" fmla="*/ 67 h 373"/>
                  <a:gd name="T70" fmla="*/ 263 w 355"/>
                  <a:gd name="T71" fmla="*/ 43 h 373"/>
                  <a:gd name="T72" fmla="*/ 245 w 355"/>
                  <a:gd name="T73" fmla="*/ 21 h 373"/>
                  <a:gd name="T74" fmla="*/ 222 w 355"/>
                  <a:gd name="T75" fmla="*/ 7 h 373"/>
                  <a:gd name="T76" fmla="*/ 195 w 355"/>
                  <a:gd name="T77" fmla="*/ 0 h 373"/>
                  <a:gd name="T78" fmla="*/ 157 w 355"/>
                  <a:gd name="T79" fmla="*/ 0 h 373"/>
                  <a:gd name="T80" fmla="*/ 129 w 355"/>
                  <a:gd name="T81" fmla="*/ 7 h 373"/>
                  <a:gd name="T82" fmla="*/ 105 w 355"/>
                  <a:gd name="T83" fmla="*/ 21 h 373"/>
                  <a:gd name="T84" fmla="*/ 87 w 355"/>
                  <a:gd name="T85" fmla="*/ 43 h 373"/>
                  <a:gd name="T86" fmla="*/ 75 w 355"/>
                  <a:gd name="T87" fmla="*/ 67 h 373"/>
                  <a:gd name="T88" fmla="*/ 71 w 355"/>
                  <a:gd name="T89" fmla="*/ 95 h 373"/>
                  <a:gd name="T90" fmla="*/ 72 w 355"/>
                  <a:gd name="T91" fmla="*/ 194 h 373"/>
                  <a:gd name="T92" fmla="*/ 78 w 355"/>
                  <a:gd name="T93" fmla="*/ 209 h 373"/>
                  <a:gd name="T94" fmla="*/ 88 w 355"/>
                  <a:gd name="T95" fmla="*/ 223 h 373"/>
                  <a:gd name="T96" fmla="*/ 55 w 355"/>
                  <a:gd name="T97" fmla="*/ 309 h 373"/>
                  <a:gd name="T98" fmla="*/ 5 w 355"/>
                  <a:gd name="T99" fmla="*/ 341 h 373"/>
                  <a:gd name="T100" fmla="*/ 0 w 355"/>
                  <a:gd name="T101" fmla="*/ 351 h 373"/>
                  <a:gd name="T102" fmla="*/ 2 w 355"/>
                  <a:gd name="T103" fmla="*/ 361 h 373"/>
                  <a:gd name="T104" fmla="*/ 8 w 355"/>
                  <a:gd name="T105" fmla="*/ 368 h 373"/>
                  <a:gd name="T106" fmla="*/ 18 w 355"/>
                  <a:gd name="T107" fmla="*/ 371 h 373"/>
                  <a:gd name="T108" fmla="*/ 27 w 355"/>
                  <a:gd name="T109" fmla="*/ 368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5" h="373">
                    <a:moveTo>
                      <a:pt x="27" y="368"/>
                    </a:moveTo>
                    <a:lnTo>
                      <a:pt x="55" y="349"/>
                    </a:lnTo>
                    <a:lnTo>
                      <a:pt x="80" y="334"/>
                    </a:lnTo>
                    <a:lnTo>
                      <a:pt x="99" y="323"/>
                    </a:lnTo>
                    <a:lnTo>
                      <a:pt x="111" y="317"/>
                    </a:lnTo>
                    <a:lnTo>
                      <a:pt x="116" y="314"/>
                    </a:lnTo>
                    <a:lnTo>
                      <a:pt x="119" y="310"/>
                    </a:lnTo>
                    <a:lnTo>
                      <a:pt x="122" y="304"/>
                    </a:lnTo>
                    <a:lnTo>
                      <a:pt x="123" y="298"/>
                    </a:lnTo>
                    <a:lnTo>
                      <a:pt x="123" y="215"/>
                    </a:lnTo>
                    <a:lnTo>
                      <a:pt x="122" y="210"/>
                    </a:lnTo>
                    <a:lnTo>
                      <a:pt x="121" y="206"/>
                    </a:lnTo>
                    <a:lnTo>
                      <a:pt x="118" y="203"/>
                    </a:lnTo>
                    <a:lnTo>
                      <a:pt x="115" y="200"/>
                    </a:lnTo>
                    <a:lnTo>
                      <a:pt x="111" y="197"/>
                    </a:lnTo>
                    <a:lnTo>
                      <a:pt x="108" y="193"/>
                    </a:lnTo>
                    <a:lnTo>
                      <a:pt x="106" y="188"/>
                    </a:lnTo>
                    <a:lnTo>
                      <a:pt x="105" y="182"/>
                    </a:lnTo>
                    <a:lnTo>
                      <a:pt x="105" y="95"/>
                    </a:lnTo>
                    <a:lnTo>
                      <a:pt x="106" y="89"/>
                    </a:lnTo>
                    <a:lnTo>
                      <a:pt x="107" y="83"/>
                    </a:lnTo>
                    <a:lnTo>
                      <a:pt x="108" y="77"/>
                    </a:lnTo>
                    <a:lnTo>
                      <a:pt x="110" y="72"/>
                    </a:lnTo>
                    <a:lnTo>
                      <a:pt x="113" y="67"/>
                    </a:lnTo>
                    <a:lnTo>
                      <a:pt x="116" y="62"/>
                    </a:lnTo>
                    <a:lnTo>
                      <a:pt x="119" y="57"/>
                    </a:lnTo>
                    <a:lnTo>
                      <a:pt x="123" y="53"/>
                    </a:lnTo>
                    <a:lnTo>
                      <a:pt x="127" y="49"/>
                    </a:lnTo>
                    <a:lnTo>
                      <a:pt x="132" y="45"/>
                    </a:lnTo>
                    <a:lnTo>
                      <a:pt x="137" y="42"/>
                    </a:lnTo>
                    <a:lnTo>
                      <a:pt x="143" y="40"/>
                    </a:lnTo>
                    <a:lnTo>
                      <a:pt x="149" y="38"/>
                    </a:lnTo>
                    <a:lnTo>
                      <a:pt x="155" y="36"/>
                    </a:lnTo>
                    <a:lnTo>
                      <a:pt x="160" y="35"/>
                    </a:lnTo>
                    <a:lnTo>
                      <a:pt x="167" y="35"/>
                    </a:lnTo>
                    <a:lnTo>
                      <a:pt x="185" y="35"/>
                    </a:lnTo>
                    <a:lnTo>
                      <a:pt x="191" y="35"/>
                    </a:lnTo>
                    <a:lnTo>
                      <a:pt x="197" y="36"/>
                    </a:lnTo>
                    <a:lnTo>
                      <a:pt x="203" y="38"/>
                    </a:lnTo>
                    <a:lnTo>
                      <a:pt x="209" y="40"/>
                    </a:lnTo>
                    <a:lnTo>
                      <a:pt x="214" y="42"/>
                    </a:lnTo>
                    <a:lnTo>
                      <a:pt x="219" y="45"/>
                    </a:lnTo>
                    <a:lnTo>
                      <a:pt x="223" y="49"/>
                    </a:lnTo>
                    <a:lnTo>
                      <a:pt x="228" y="53"/>
                    </a:lnTo>
                    <a:lnTo>
                      <a:pt x="232" y="57"/>
                    </a:lnTo>
                    <a:lnTo>
                      <a:pt x="235" y="62"/>
                    </a:lnTo>
                    <a:lnTo>
                      <a:pt x="238" y="67"/>
                    </a:lnTo>
                    <a:lnTo>
                      <a:pt x="241" y="72"/>
                    </a:lnTo>
                    <a:lnTo>
                      <a:pt x="243" y="77"/>
                    </a:lnTo>
                    <a:lnTo>
                      <a:pt x="244" y="83"/>
                    </a:lnTo>
                    <a:lnTo>
                      <a:pt x="245" y="89"/>
                    </a:lnTo>
                    <a:lnTo>
                      <a:pt x="245" y="95"/>
                    </a:lnTo>
                    <a:lnTo>
                      <a:pt x="245" y="182"/>
                    </a:lnTo>
                    <a:lnTo>
                      <a:pt x="245" y="188"/>
                    </a:lnTo>
                    <a:lnTo>
                      <a:pt x="243" y="193"/>
                    </a:lnTo>
                    <a:lnTo>
                      <a:pt x="240" y="197"/>
                    </a:lnTo>
                    <a:lnTo>
                      <a:pt x="236" y="200"/>
                    </a:lnTo>
                    <a:lnTo>
                      <a:pt x="232" y="203"/>
                    </a:lnTo>
                    <a:lnTo>
                      <a:pt x="230" y="206"/>
                    </a:lnTo>
                    <a:lnTo>
                      <a:pt x="229" y="210"/>
                    </a:lnTo>
                    <a:lnTo>
                      <a:pt x="228" y="215"/>
                    </a:lnTo>
                    <a:lnTo>
                      <a:pt x="228" y="298"/>
                    </a:lnTo>
                    <a:lnTo>
                      <a:pt x="229" y="304"/>
                    </a:lnTo>
                    <a:lnTo>
                      <a:pt x="231" y="310"/>
                    </a:lnTo>
                    <a:lnTo>
                      <a:pt x="235" y="314"/>
                    </a:lnTo>
                    <a:lnTo>
                      <a:pt x="240" y="317"/>
                    </a:lnTo>
                    <a:lnTo>
                      <a:pt x="250" y="322"/>
                    </a:lnTo>
                    <a:lnTo>
                      <a:pt x="266" y="331"/>
                    </a:lnTo>
                    <a:lnTo>
                      <a:pt x="287" y="344"/>
                    </a:lnTo>
                    <a:lnTo>
                      <a:pt x="313" y="360"/>
                    </a:lnTo>
                    <a:lnTo>
                      <a:pt x="320" y="365"/>
                    </a:lnTo>
                    <a:lnTo>
                      <a:pt x="328" y="370"/>
                    </a:lnTo>
                    <a:lnTo>
                      <a:pt x="332" y="373"/>
                    </a:lnTo>
                    <a:lnTo>
                      <a:pt x="337" y="373"/>
                    </a:lnTo>
                    <a:lnTo>
                      <a:pt x="341" y="373"/>
                    </a:lnTo>
                    <a:lnTo>
                      <a:pt x="345" y="372"/>
                    </a:lnTo>
                    <a:lnTo>
                      <a:pt x="349" y="369"/>
                    </a:lnTo>
                    <a:lnTo>
                      <a:pt x="351" y="366"/>
                    </a:lnTo>
                    <a:lnTo>
                      <a:pt x="353" y="363"/>
                    </a:lnTo>
                    <a:lnTo>
                      <a:pt x="354" y="360"/>
                    </a:lnTo>
                    <a:lnTo>
                      <a:pt x="355" y="357"/>
                    </a:lnTo>
                    <a:lnTo>
                      <a:pt x="354" y="353"/>
                    </a:lnTo>
                    <a:lnTo>
                      <a:pt x="353" y="350"/>
                    </a:lnTo>
                    <a:lnTo>
                      <a:pt x="352" y="347"/>
                    </a:lnTo>
                    <a:lnTo>
                      <a:pt x="350" y="345"/>
                    </a:lnTo>
                    <a:lnTo>
                      <a:pt x="347" y="341"/>
                    </a:lnTo>
                    <a:lnTo>
                      <a:pt x="339" y="336"/>
                    </a:lnTo>
                    <a:lnTo>
                      <a:pt x="331" y="330"/>
                    </a:lnTo>
                    <a:lnTo>
                      <a:pt x="310" y="317"/>
                    </a:lnTo>
                    <a:lnTo>
                      <a:pt x="291" y="306"/>
                    </a:lnTo>
                    <a:lnTo>
                      <a:pt x="274" y="297"/>
                    </a:lnTo>
                    <a:lnTo>
                      <a:pt x="262" y="290"/>
                    </a:lnTo>
                    <a:lnTo>
                      <a:pt x="262" y="223"/>
                    </a:lnTo>
                    <a:lnTo>
                      <a:pt x="266" y="219"/>
                    </a:lnTo>
                    <a:lnTo>
                      <a:pt x="269" y="214"/>
                    </a:lnTo>
                    <a:lnTo>
                      <a:pt x="272" y="210"/>
                    </a:lnTo>
                    <a:lnTo>
                      <a:pt x="275" y="204"/>
                    </a:lnTo>
                    <a:lnTo>
                      <a:pt x="277" y="199"/>
                    </a:lnTo>
                    <a:lnTo>
                      <a:pt x="278" y="194"/>
                    </a:lnTo>
                    <a:lnTo>
                      <a:pt x="279" y="188"/>
                    </a:lnTo>
                    <a:lnTo>
                      <a:pt x="279" y="182"/>
                    </a:lnTo>
                    <a:lnTo>
                      <a:pt x="279" y="95"/>
                    </a:lnTo>
                    <a:lnTo>
                      <a:pt x="279" y="86"/>
                    </a:lnTo>
                    <a:lnTo>
                      <a:pt x="277" y="76"/>
                    </a:lnTo>
                    <a:lnTo>
                      <a:pt x="275" y="67"/>
                    </a:lnTo>
                    <a:lnTo>
                      <a:pt x="272" y="59"/>
                    </a:lnTo>
                    <a:lnTo>
                      <a:pt x="268" y="50"/>
                    </a:lnTo>
                    <a:lnTo>
                      <a:pt x="263" y="43"/>
                    </a:lnTo>
                    <a:lnTo>
                      <a:pt x="258" y="35"/>
                    </a:lnTo>
                    <a:lnTo>
                      <a:pt x="252" y="29"/>
                    </a:lnTo>
                    <a:lnTo>
                      <a:pt x="245" y="21"/>
                    </a:lnTo>
                    <a:lnTo>
                      <a:pt x="238" y="16"/>
                    </a:lnTo>
                    <a:lnTo>
                      <a:pt x="230" y="11"/>
                    </a:lnTo>
                    <a:lnTo>
                      <a:pt x="222" y="7"/>
                    </a:lnTo>
                    <a:lnTo>
                      <a:pt x="213" y="4"/>
                    </a:lnTo>
                    <a:lnTo>
                      <a:pt x="204" y="2"/>
                    </a:lnTo>
                    <a:lnTo>
                      <a:pt x="195" y="0"/>
                    </a:lnTo>
                    <a:lnTo>
                      <a:pt x="185" y="0"/>
                    </a:lnTo>
                    <a:lnTo>
                      <a:pt x="166" y="0"/>
                    </a:lnTo>
                    <a:lnTo>
                      <a:pt x="157" y="0"/>
                    </a:lnTo>
                    <a:lnTo>
                      <a:pt x="147" y="2"/>
                    </a:lnTo>
                    <a:lnTo>
                      <a:pt x="137" y="4"/>
                    </a:lnTo>
                    <a:lnTo>
                      <a:pt x="129" y="7"/>
                    </a:lnTo>
                    <a:lnTo>
                      <a:pt x="120" y="11"/>
                    </a:lnTo>
                    <a:lnTo>
                      <a:pt x="113" y="16"/>
                    </a:lnTo>
                    <a:lnTo>
                      <a:pt x="105" y="21"/>
                    </a:lnTo>
                    <a:lnTo>
                      <a:pt x="99" y="29"/>
                    </a:lnTo>
                    <a:lnTo>
                      <a:pt x="93" y="35"/>
                    </a:lnTo>
                    <a:lnTo>
                      <a:pt x="87" y="43"/>
                    </a:lnTo>
                    <a:lnTo>
                      <a:pt x="82" y="50"/>
                    </a:lnTo>
                    <a:lnTo>
                      <a:pt x="78" y="59"/>
                    </a:lnTo>
                    <a:lnTo>
                      <a:pt x="75" y="67"/>
                    </a:lnTo>
                    <a:lnTo>
                      <a:pt x="73" y="76"/>
                    </a:lnTo>
                    <a:lnTo>
                      <a:pt x="71" y="86"/>
                    </a:lnTo>
                    <a:lnTo>
                      <a:pt x="71" y="95"/>
                    </a:lnTo>
                    <a:lnTo>
                      <a:pt x="71" y="182"/>
                    </a:lnTo>
                    <a:lnTo>
                      <a:pt x="71" y="188"/>
                    </a:lnTo>
                    <a:lnTo>
                      <a:pt x="72" y="194"/>
                    </a:lnTo>
                    <a:lnTo>
                      <a:pt x="74" y="199"/>
                    </a:lnTo>
                    <a:lnTo>
                      <a:pt x="75" y="204"/>
                    </a:lnTo>
                    <a:lnTo>
                      <a:pt x="78" y="209"/>
                    </a:lnTo>
                    <a:lnTo>
                      <a:pt x="81" y="214"/>
                    </a:lnTo>
                    <a:lnTo>
                      <a:pt x="84" y="219"/>
                    </a:lnTo>
                    <a:lnTo>
                      <a:pt x="88" y="223"/>
                    </a:lnTo>
                    <a:lnTo>
                      <a:pt x="88" y="290"/>
                    </a:lnTo>
                    <a:lnTo>
                      <a:pt x="74" y="298"/>
                    </a:lnTo>
                    <a:lnTo>
                      <a:pt x="55" y="309"/>
                    </a:lnTo>
                    <a:lnTo>
                      <a:pt x="32" y="322"/>
                    </a:lnTo>
                    <a:lnTo>
                      <a:pt x="8" y="339"/>
                    </a:lnTo>
                    <a:lnTo>
                      <a:pt x="5" y="341"/>
                    </a:lnTo>
                    <a:lnTo>
                      <a:pt x="3" y="345"/>
                    </a:lnTo>
                    <a:lnTo>
                      <a:pt x="1" y="348"/>
                    </a:lnTo>
                    <a:lnTo>
                      <a:pt x="0" y="351"/>
                    </a:lnTo>
                    <a:lnTo>
                      <a:pt x="0" y="354"/>
                    </a:lnTo>
                    <a:lnTo>
                      <a:pt x="1" y="357"/>
                    </a:lnTo>
                    <a:lnTo>
                      <a:pt x="2" y="361"/>
                    </a:lnTo>
                    <a:lnTo>
                      <a:pt x="3" y="364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4" y="371"/>
                    </a:lnTo>
                    <a:lnTo>
                      <a:pt x="18" y="371"/>
                    </a:lnTo>
                    <a:lnTo>
                      <a:pt x="21" y="371"/>
                    </a:lnTo>
                    <a:lnTo>
                      <a:pt x="24" y="370"/>
                    </a:lnTo>
                    <a:lnTo>
                      <a:pt x="27" y="368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F30A8F1-BC7B-4CF7-82AA-9DD3834EB8AE}"/>
                </a:ext>
              </a:extLst>
            </p:cNvPr>
            <p:cNvGrpSpPr/>
            <p:nvPr/>
          </p:nvGrpSpPr>
          <p:grpSpPr>
            <a:xfrm>
              <a:off x="6667528" y="2875247"/>
              <a:ext cx="374614" cy="444854"/>
              <a:chOff x="8104871" y="1879033"/>
              <a:chExt cx="374614" cy="444854"/>
            </a:xfrm>
          </p:grpSpPr>
          <p:sp>
            <p:nvSpPr>
              <p:cNvPr id="79" name="Freeform 210">
                <a:extLst>
                  <a:ext uri="{FF2B5EF4-FFF2-40B4-BE49-F238E27FC236}">
                    <a16:creationId xmlns:a16="http://schemas.microsoft.com/office/drawing/2014/main" id="{ABB82055-3B8C-4FC6-9658-B12AAE5E3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04871" y="1991417"/>
                <a:ext cx="374614" cy="332470"/>
              </a:xfrm>
              <a:custGeom>
                <a:avLst/>
                <a:gdLst>
                  <a:gd name="T0" fmla="*/ 517 w 714"/>
                  <a:gd name="T1" fmla="*/ 1 h 646"/>
                  <a:gd name="T2" fmla="*/ 415 w 714"/>
                  <a:gd name="T3" fmla="*/ 3 h 646"/>
                  <a:gd name="T4" fmla="*/ 326 w 714"/>
                  <a:gd name="T5" fmla="*/ 7 h 646"/>
                  <a:gd name="T6" fmla="*/ 271 w 714"/>
                  <a:gd name="T7" fmla="*/ 18 h 646"/>
                  <a:gd name="T8" fmla="*/ 187 w 714"/>
                  <a:gd name="T9" fmla="*/ 1 h 646"/>
                  <a:gd name="T10" fmla="*/ 100 w 714"/>
                  <a:gd name="T11" fmla="*/ 0 h 646"/>
                  <a:gd name="T12" fmla="*/ 14 w 714"/>
                  <a:gd name="T13" fmla="*/ 52 h 646"/>
                  <a:gd name="T14" fmla="*/ 0 w 714"/>
                  <a:gd name="T15" fmla="*/ 113 h 646"/>
                  <a:gd name="T16" fmla="*/ 19 w 714"/>
                  <a:gd name="T17" fmla="*/ 222 h 646"/>
                  <a:gd name="T18" fmla="*/ 51 w 714"/>
                  <a:gd name="T19" fmla="*/ 298 h 646"/>
                  <a:gd name="T20" fmla="*/ 100 w 714"/>
                  <a:gd name="T21" fmla="*/ 641 h 646"/>
                  <a:gd name="T22" fmla="*/ 193 w 714"/>
                  <a:gd name="T23" fmla="*/ 641 h 646"/>
                  <a:gd name="T24" fmla="*/ 242 w 714"/>
                  <a:gd name="T25" fmla="*/ 298 h 646"/>
                  <a:gd name="T26" fmla="*/ 255 w 714"/>
                  <a:gd name="T27" fmla="*/ 276 h 646"/>
                  <a:gd name="T28" fmla="*/ 298 w 714"/>
                  <a:gd name="T29" fmla="*/ 627 h 646"/>
                  <a:gd name="T30" fmla="*/ 385 w 714"/>
                  <a:gd name="T31" fmla="*/ 646 h 646"/>
                  <a:gd name="T32" fmla="*/ 419 w 714"/>
                  <a:gd name="T33" fmla="*/ 621 h 646"/>
                  <a:gd name="T34" fmla="*/ 461 w 714"/>
                  <a:gd name="T35" fmla="*/ 274 h 646"/>
                  <a:gd name="T36" fmla="*/ 474 w 714"/>
                  <a:gd name="T37" fmla="*/ 305 h 646"/>
                  <a:gd name="T38" fmla="*/ 528 w 714"/>
                  <a:gd name="T39" fmla="*/ 644 h 646"/>
                  <a:gd name="T40" fmla="*/ 621 w 714"/>
                  <a:gd name="T41" fmla="*/ 637 h 646"/>
                  <a:gd name="T42" fmla="*/ 666 w 714"/>
                  <a:gd name="T43" fmla="*/ 290 h 646"/>
                  <a:gd name="T44" fmla="*/ 701 w 714"/>
                  <a:gd name="T45" fmla="*/ 209 h 646"/>
                  <a:gd name="T46" fmla="*/ 714 w 714"/>
                  <a:gd name="T47" fmla="*/ 102 h 646"/>
                  <a:gd name="T48" fmla="*/ 692 w 714"/>
                  <a:gd name="T49" fmla="*/ 44 h 646"/>
                  <a:gd name="T50" fmla="*/ 610 w 714"/>
                  <a:gd name="T51" fmla="*/ 1 h 646"/>
                  <a:gd name="T52" fmla="*/ 210 w 714"/>
                  <a:gd name="T53" fmla="*/ 281 h 646"/>
                  <a:gd name="T54" fmla="*/ 117 w 714"/>
                  <a:gd name="T55" fmla="*/ 612 h 646"/>
                  <a:gd name="T56" fmla="*/ 75 w 714"/>
                  <a:gd name="T57" fmla="*/ 261 h 646"/>
                  <a:gd name="T58" fmla="*/ 43 w 714"/>
                  <a:gd name="T59" fmla="*/ 189 h 646"/>
                  <a:gd name="T60" fmla="*/ 37 w 714"/>
                  <a:gd name="T61" fmla="*/ 83 h 646"/>
                  <a:gd name="T62" fmla="*/ 95 w 714"/>
                  <a:gd name="T63" fmla="*/ 38 h 646"/>
                  <a:gd name="T64" fmla="*/ 154 w 714"/>
                  <a:gd name="T65" fmla="*/ 96 h 646"/>
                  <a:gd name="T66" fmla="*/ 218 w 714"/>
                  <a:gd name="T67" fmla="*/ 66 h 646"/>
                  <a:gd name="T68" fmla="*/ 219 w 714"/>
                  <a:gd name="T69" fmla="*/ 186 h 646"/>
                  <a:gd name="T70" fmla="*/ 218 w 714"/>
                  <a:gd name="T71" fmla="*/ 260 h 646"/>
                  <a:gd name="T72" fmla="*/ 429 w 714"/>
                  <a:gd name="T73" fmla="*/ 260 h 646"/>
                  <a:gd name="T74" fmla="*/ 387 w 714"/>
                  <a:gd name="T75" fmla="*/ 611 h 646"/>
                  <a:gd name="T76" fmla="*/ 295 w 714"/>
                  <a:gd name="T77" fmla="*/ 292 h 646"/>
                  <a:gd name="T78" fmla="*/ 273 w 714"/>
                  <a:gd name="T79" fmla="*/ 235 h 646"/>
                  <a:gd name="T80" fmla="*/ 248 w 714"/>
                  <a:gd name="T81" fmla="*/ 142 h 646"/>
                  <a:gd name="T82" fmla="*/ 264 w 714"/>
                  <a:gd name="T83" fmla="*/ 64 h 646"/>
                  <a:gd name="T84" fmla="*/ 350 w 714"/>
                  <a:gd name="T85" fmla="*/ 96 h 646"/>
                  <a:gd name="T86" fmla="*/ 409 w 714"/>
                  <a:gd name="T87" fmla="*/ 38 h 646"/>
                  <a:gd name="T88" fmla="*/ 467 w 714"/>
                  <a:gd name="T89" fmla="*/ 83 h 646"/>
                  <a:gd name="T90" fmla="*/ 461 w 714"/>
                  <a:gd name="T91" fmla="*/ 189 h 646"/>
                  <a:gd name="T92" fmla="*/ 677 w 714"/>
                  <a:gd name="T93" fmla="*/ 160 h 646"/>
                  <a:gd name="T94" fmla="*/ 645 w 714"/>
                  <a:gd name="T95" fmla="*/ 253 h 646"/>
                  <a:gd name="T96" fmla="*/ 629 w 714"/>
                  <a:gd name="T97" fmla="*/ 302 h 646"/>
                  <a:gd name="T98" fmla="*/ 509 w 714"/>
                  <a:gd name="T99" fmla="*/ 302 h 646"/>
                  <a:gd name="T100" fmla="*/ 493 w 714"/>
                  <a:gd name="T101" fmla="*/ 252 h 646"/>
                  <a:gd name="T102" fmla="*/ 499 w 714"/>
                  <a:gd name="T103" fmla="*/ 170 h 646"/>
                  <a:gd name="T104" fmla="*/ 495 w 714"/>
                  <a:gd name="T105" fmla="*/ 59 h 646"/>
                  <a:gd name="T106" fmla="*/ 564 w 714"/>
                  <a:gd name="T107" fmla="*/ 97 h 646"/>
                  <a:gd name="T108" fmla="*/ 630 w 714"/>
                  <a:gd name="T109" fmla="*/ 44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4" h="646">
                    <a:moveTo>
                      <a:pt x="600" y="7"/>
                    </a:moveTo>
                    <a:lnTo>
                      <a:pt x="568" y="51"/>
                    </a:lnTo>
                    <a:lnTo>
                      <a:pt x="537" y="7"/>
                    </a:lnTo>
                    <a:lnTo>
                      <a:pt x="533" y="3"/>
                    </a:lnTo>
                    <a:lnTo>
                      <a:pt x="528" y="1"/>
                    </a:lnTo>
                    <a:lnTo>
                      <a:pt x="522" y="0"/>
                    </a:lnTo>
                    <a:lnTo>
                      <a:pt x="517" y="1"/>
                    </a:lnTo>
                    <a:lnTo>
                      <a:pt x="511" y="3"/>
                    </a:lnTo>
                    <a:lnTo>
                      <a:pt x="499" y="9"/>
                    </a:lnTo>
                    <a:lnTo>
                      <a:pt x="482" y="18"/>
                    </a:lnTo>
                    <a:lnTo>
                      <a:pt x="463" y="29"/>
                    </a:lnTo>
                    <a:lnTo>
                      <a:pt x="444" y="18"/>
                    </a:lnTo>
                    <a:lnTo>
                      <a:pt x="427" y="9"/>
                    </a:lnTo>
                    <a:lnTo>
                      <a:pt x="415" y="3"/>
                    </a:lnTo>
                    <a:lnTo>
                      <a:pt x="409" y="1"/>
                    </a:lnTo>
                    <a:lnTo>
                      <a:pt x="404" y="0"/>
                    </a:lnTo>
                    <a:lnTo>
                      <a:pt x="398" y="1"/>
                    </a:lnTo>
                    <a:lnTo>
                      <a:pt x="393" y="3"/>
                    </a:lnTo>
                    <a:lnTo>
                      <a:pt x="389" y="7"/>
                    </a:lnTo>
                    <a:lnTo>
                      <a:pt x="358" y="51"/>
                    </a:lnTo>
                    <a:lnTo>
                      <a:pt x="326" y="7"/>
                    </a:lnTo>
                    <a:lnTo>
                      <a:pt x="322" y="3"/>
                    </a:lnTo>
                    <a:lnTo>
                      <a:pt x="317" y="1"/>
                    </a:lnTo>
                    <a:lnTo>
                      <a:pt x="312" y="0"/>
                    </a:lnTo>
                    <a:lnTo>
                      <a:pt x="305" y="1"/>
                    </a:lnTo>
                    <a:lnTo>
                      <a:pt x="300" y="3"/>
                    </a:lnTo>
                    <a:lnTo>
                      <a:pt x="287" y="9"/>
                    </a:lnTo>
                    <a:lnTo>
                      <a:pt x="271" y="18"/>
                    </a:lnTo>
                    <a:lnTo>
                      <a:pt x="252" y="29"/>
                    </a:lnTo>
                    <a:lnTo>
                      <a:pt x="233" y="18"/>
                    </a:lnTo>
                    <a:lnTo>
                      <a:pt x="216" y="9"/>
                    </a:lnTo>
                    <a:lnTo>
                      <a:pt x="204" y="3"/>
                    </a:lnTo>
                    <a:lnTo>
                      <a:pt x="199" y="1"/>
                    </a:lnTo>
                    <a:lnTo>
                      <a:pt x="193" y="0"/>
                    </a:lnTo>
                    <a:lnTo>
                      <a:pt x="187" y="1"/>
                    </a:lnTo>
                    <a:lnTo>
                      <a:pt x="182" y="3"/>
                    </a:lnTo>
                    <a:lnTo>
                      <a:pt x="178" y="7"/>
                    </a:lnTo>
                    <a:lnTo>
                      <a:pt x="146" y="51"/>
                    </a:lnTo>
                    <a:lnTo>
                      <a:pt x="114" y="7"/>
                    </a:lnTo>
                    <a:lnTo>
                      <a:pt x="110" y="3"/>
                    </a:lnTo>
                    <a:lnTo>
                      <a:pt x="105" y="1"/>
                    </a:lnTo>
                    <a:lnTo>
                      <a:pt x="100" y="0"/>
                    </a:lnTo>
                    <a:lnTo>
                      <a:pt x="94" y="1"/>
                    </a:lnTo>
                    <a:lnTo>
                      <a:pt x="88" y="4"/>
                    </a:lnTo>
                    <a:lnTo>
                      <a:pt x="73" y="11"/>
                    </a:lnTo>
                    <a:lnTo>
                      <a:pt x="54" y="21"/>
                    </a:lnTo>
                    <a:lnTo>
                      <a:pt x="33" y="35"/>
                    </a:lnTo>
                    <a:lnTo>
                      <a:pt x="23" y="44"/>
                    </a:lnTo>
                    <a:lnTo>
                      <a:pt x="14" y="52"/>
                    </a:lnTo>
                    <a:lnTo>
                      <a:pt x="10" y="57"/>
                    </a:lnTo>
                    <a:lnTo>
                      <a:pt x="7" y="64"/>
                    </a:lnTo>
                    <a:lnTo>
                      <a:pt x="4" y="72"/>
                    </a:lnTo>
                    <a:lnTo>
                      <a:pt x="2" y="81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0" y="125"/>
                    </a:lnTo>
                    <a:lnTo>
                      <a:pt x="2" y="148"/>
                    </a:lnTo>
                    <a:lnTo>
                      <a:pt x="4" y="169"/>
                    </a:lnTo>
                    <a:lnTo>
                      <a:pt x="7" y="186"/>
                    </a:lnTo>
                    <a:lnTo>
                      <a:pt x="9" y="198"/>
                    </a:lnTo>
                    <a:lnTo>
                      <a:pt x="13" y="209"/>
                    </a:lnTo>
                    <a:lnTo>
                      <a:pt x="19" y="222"/>
                    </a:lnTo>
                    <a:lnTo>
                      <a:pt x="24" y="234"/>
                    </a:lnTo>
                    <a:lnTo>
                      <a:pt x="29" y="245"/>
                    </a:lnTo>
                    <a:lnTo>
                      <a:pt x="39" y="266"/>
                    </a:lnTo>
                    <a:lnTo>
                      <a:pt x="44" y="276"/>
                    </a:lnTo>
                    <a:lnTo>
                      <a:pt x="47" y="283"/>
                    </a:lnTo>
                    <a:lnTo>
                      <a:pt x="49" y="290"/>
                    </a:lnTo>
                    <a:lnTo>
                      <a:pt x="51" y="298"/>
                    </a:lnTo>
                    <a:lnTo>
                      <a:pt x="52" y="305"/>
                    </a:lnTo>
                    <a:lnTo>
                      <a:pt x="83" y="614"/>
                    </a:lnTo>
                    <a:lnTo>
                      <a:pt x="84" y="621"/>
                    </a:lnTo>
                    <a:lnTo>
                      <a:pt x="87" y="627"/>
                    </a:lnTo>
                    <a:lnTo>
                      <a:pt x="90" y="632"/>
                    </a:lnTo>
                    <a:lnTo>
                      <a:pt x="95" y="637"/>
                    </a:lnTo>
                    <a:lnTo>
                      <a:pt x="100" y="641"/>
                    </a:lnTo>
                    <a:lnTo>
                      <a:pt x="106" y="644"/>
                    </a:lnTo>
                    <a:lnTo>
                      <a:pt x="112" y="646"/>
                    </a:lnTo>
                    <a:lnTo>
                      <a:pt x="119" y="646"/>
                    </a:lnTo>
                    <a:lnTo>
                      <a:pt x="174" y="646"/>
                    </a:lnTo>
                    <a:lnTo>
                      <a:pt x="181" y="646"/>
                    </a:lnTo>
                    <a:lnTo>
                      <a:pt x="187" y="644"/>
                    </a:lnTo>
                    <a:lnTo>
                      <a:pt x="193" y="641"/>
                    </a:lnTo>
                    <a:lnTo>
                      <a:pt x="198" y="637"/>
                    </a:lnTo>
                    <a:lnTo>
                      <a:pt x="202" y="632"/>
                    </a:lnTo>
                    <a:lnTo>
                      <a:pt x="206" y="627"/>
                    </a:lnTo>
                    <a:lnTo>
                      <a:pt x="208" y="621"/>
                    </a:lnTo>
                    <a:lnTo>
                      <a:pt x="210" y="614"/>
                    </a:lnTo>
                    <a:lnTo>
                      <a:pt x="241" y="305"/>
                    </a:lnTo>
                    <a:lnTo>
                      <a:pt x="242" y="298"/>
                    </a:lnTo>
                    <a:lnTo>
                      <a:pt x="244" y="290"/>
                    </a:lnTo>
                    <a:lnTo>
                      <a:pt x="246" y="283"/>
                    </a:lnTo>
                    <a:lnTo>
                      <a:pt x="248" y="276"/>
                    </a:lnTo>
                    <a:lnTo>
                      <a:pt x="250" y="274"/>
                    </a:lnTo>
                    <a:lnTo>
                      <a:pt x="252" y="270"/>
                    </a:lnTo>
                    <a:lnTo>
                      <a:pt x="254" y="274"/>
                    </a:lnTo>
                    <a:lnTo>
                      <a:pt x="255" y="276"/>
                    </a:lnTo>
                    <a:lnTo>
                      <a:pt x="258" y="283"/>
                    </a:lnTo>
                    <a:lnTo>
                      <a:pt x="260" y="290"/>
                    </a:lnTo>
                    <a:lnTo>
                      <a:pt x="262" y="298"/>
                    </a:lnTo>
                    <a:lnTo>
                      <a:pt x="263" y="305"/>
                    </a:lnTo>
                    <a:lnTo>
                      <a:pt x="294" y="614"/>
                    </a:lnTo>
                    <a:lnTo>
                      <a:pt x="295" y="621"/>
                    </a:lnTo>
                    <a:lnTo>
                      <a:pt x="298" y="627"/>
                    </a:lnTo>
                    <a:lnTo>
                      <a:pt x="301" y="632"/>
                    </a:lnTo>
                    <a:lnTo>
                      <a:pt x="305" y="637"/>
                    </a:lnTo>
                    <a:lnTo>
                      <a:pt x="312" y="641"/>
                    </a:lnTo>
                    <a:lnTo>
                      <a:pt x="317" y="644"/>
                    </a:lnTo>
                    <a:lnTo>
                      <a:pt x="324" y="646"/>
                    </a:lnTo>
                    <a:lnTo>
                      <a:pt x="331" y="646"/>
                    </a:lnTo>
                    <a:lnTo>
                      <a:pt x="385" y="646"/>
                    </a:lnTo>
                    <a:lnTo>
                      <a:pt x="391" y="646"/>
                    </a:lnTo>
                    <a:lnTo>
                      <a:pt x="398" y="644"/>
                    </a:lnTo>
                    <a:lnTo>
                      <a:pt x="404" y="641"/>
                    </a:lnTo>
                    <a:lnTo>
                      <a:pt x="409" y="637"/>
                    </a:lnTo>
                    <a:lnTo>
                      <a:pt x="413" y="632"/>
                    </a:lnTo>
                    <a:lnTo>
                      <a:pt x="417" y="627"/>
                    </a:lnTo>
                    <a:lnTo>
                      <a:pt x="419" y="621"/>
                    </a:lnTo>
                    <a:lnTo>
                      <a:pt x="420" y="614"/>
                    </a:lnTo>
                    <a:lnTo>
                      <a:pt x="452" y="305"/>
                    </a:lnTo>
                    <a:lnTo>
                      <a:pt x="453" y="298"/>
                    </a:lnTo>
                    <a:lnTo>
                      <a:pt x="454" y="290"/>
                    </a:lnTo>
                    <a:lnTo>
                      <a:pt x="457" y="283"/>
                    </a:lnTo>
                    <a:lnTo>
                      <a:pt x="460" y="276"/>
                    </a:lnTo>
                    <a:lnTo>
                      <a:pt x="461" y="274"/>
                    </a:lnTo>
                    <a:lnTo>
                      <a:pt x="463" y="270"/>
                    </a:lnTo>
                    <a:lnTo>
                      <a:pt x="466" y="274"/>
                    </a:lnTo>
                    <a:lnTo>
                      <a:pt x="467" y="276"/>
                    </a:lnTo>
                    <a:lnTo>
                      <a:pt x="469" y="283"/>
                    </a:lnTo>
                    <a:lnTo>
                      <a:pt x="472" y="290"/>
                    </a:lnTo>
                    <a:lnTo>
                      <a:pt x="473" y="298"/>
                    </a:lnTo>
                    <a:lnTo>
                      <a:pt x="474" y="305"/>
                    </a:lnTo>
                    <a:lnTo>
                      <a:pt x="505" y="614"/>
                    </a:lnTo>
                    <a:lnTo>
                      <a:pt x="507" y="621"/>
                    </a:lnTo>
                    <a:lnTo>
                      <a:pt x="509" y="627"/>
                    </a:lnTo>
                    <a:lnTo>
                      <a:pt x="513" y="632"/>
                    </a:lnTo>
                    <a:lnTo>
                      <a:pt x="517" y="637"/>
                    </a:lnTo>
                    <a:lnTo>
                      <a:pt x="522" y="641"/>
                    </a:lnTo>
                    <a:lnTo>
                      <a:pt x="528" y="644"/>
                    </a:lnTo>
                    <a:lnTo>
                      <a:pt x="535" y="646"/>
                    </a:lnTo>
                    <a:lnTo>
                      <a:pt x="541" y="646"/>
                    </a:lnTo>
                    <a:lnTo>
                      <a:pt x="595" y="646"/>
                    </a:lnTo>
                    <a:lnTo>
                      <a:pt x="602" y="646"/>
                    </a:lnTo>
                    <a:lnTo>
                      <a:pt x="610" y="644"/>
                    </a:lnTo>
                    <a:lnTo>
                      <a:pt x="615" y="641"/>
                    </a:lnTo>
                    <a:lnTo>
                      <a:pt x="621" y="637"/>
                    </a:lnTo>
                    <a:lnTo>
                      <a:pt x="625" y="632"/>
                    </a:lnTo>
                    <a:lnTo>
                      <a:pt x="628" y="627"/>
                    </a:lnTo>
                    <a:lnTo>
                      <a:pt x="631" y="621"/>
                    </a:lnTo>
                    <a:lnTo>
                      <a:pt x="632" y="614"/>
                    </a:lnTo>
                    <a:lnTo>
                      <a:pt x="663" y="305"/>
                    </a:lnTo>
                    <a:lnTo>
                      <a:pt x="664" y="298"/>
                    </a:lnTo>
                    <a:lnTo>
                      <a:pt x="666" y="290"/>
                    </a:lnTo>
                    <a:lnTo>
                      <a:pt x="668" y="283"/>
                    </a:lnTo>
                    <a:lnTo>
                      <a:pt x="671" y="276"/>
                    </a:lnTo>
                    <a:lnTo>
                      <a:pt x="676" y="266"/>
                    </a:lnTo>
                    <a:lnTo>
                      <a:pt x="686" y="245"/>
                    </a:lnTo>
                    <a:lnTo>
                      <a:pt x="691" y="234"/>
                    </a:lnTo>
                    <a:lnTo>
                      <a:pt x="696" y="222"/>
                    </a:lnTo>
                    <a:lnTo>
                      <a:pt x="701" y="209"/>
                    </a:lnTo>
                    <a:lnTo>
                      <a:pt x="705" y="198"/>
                    </a:lnTo>
                    <a:lnTo>
                      <a:pt x="707" y="186"/>
                    </a:lnTo>
                    <a:lnTo>
                      <a:pt x="710" y="169"/>
                    </a:lnTo>
                    <a:lnTo>
                      <a:pt x="712" y="148"/>
                    </a:lnTo>
                    <a:lnTo>
                      <a:pt x="714" y="125"/>
                    </a:lnTo>
                    <a:lnTo>
                      <a:pt x="714" y="113"/>
                    </a:lnTo>
                    <a:lnTo>
                      <a:pt x="714" y="102"/>
                    </a:lnTo>
                    <a:lnTo>
                      <a:pt x="713" y="91"/>
                    </a:lnTo>
                    <a:lnTo>
                      <a:pt x="712" y="81"/>
                    </a:lnTo>
                    <a:lnTo>
                      <a:pt x="710" y="72"/>
                    </a:lnTo>
                    <a:lnTo>
                      <a:pt x="708" y="64"/>
                    </a:lnTo>
                    <a:lnTo>
                      <a:pt x="704" y="57"/>
                    </a:lnTo>
                    <a:lnTo>
                      <a:pt x="700" y="52"/>
                    </a:lnTo>
                    <a:lnTo>
                      <a:pt x="692" y="44"/>
                    </a:lnTo>
                    <a:lnTo>
                      <a:pt x="682" y="35"/>
                    </a:lnTo>
                    <a:lnTo>
                      <a:pt x="661" y="21"/>
                    </a:lnTo>
                    <a:lnTo>
                      <a:pt x="642" y="11"/>
                    </a:lnTo>
                    <a:lnTo>
                      <a:pt x="627" y="4"/>
                    </a:lnTo>
                    <a:lnTo>
                      <a:pt x="621" y="1"/>
                    </a:lnTo>
                    <a:lnTo>
                      <a:pt x="615" y="0"/>
                    </a:lnTo>
                    <a:lnTo>
                      <a:pt x="610" y="1"/>
                    </a:lnTo>
                    <a:lnTo>
                      <a:pt x="605" y="3"/>
                    </a:lnTo>
                    <a:lnTo>
                      <a:pt x="600" y="7"/>
                    </a:lnTo>
                    <a:close/>
                    <a:moveTo>
                      <a:pt x="218" y="260"/>
                    </a:moveTo>
                    <a:lnTo>
                      <a:pt x="218" y="261"/>
                    </a:lnTo>
                    <a:lnTo>
                      <a:pt x="217" y="262"/>
                    </a:lnTo>
                    <a:lnTo>
                      <a:pt x="213" y="271"/>
                    </a:lnTo>
                    <a:lnTo>
                      <a:pt x="210" y="281"/>
                    </a:lnTo>
                    <a:lnTo>
                      <a:pt x="208" y="292"/>
                    </a:lnTo>
                    <a:lnTo>
                      <a:pt x="207" y="302"/>
                    </a:lnTo>
                    <a:lnTo>
                      <a:pt x="176" y="611"/>
                    </a:lnTo>
                    <a:lnTo>
                      <a:pt x="175" y="612"/>
                    </a:lnTo>
                    <a:lnTo>
                      <a:pt x="174" y="612"/>
                    </a:lnTo>
                    <a:lnTo>
                      <a:pt x="119" y="612"/>
                    </a:lnTo>
                    <a:lnTo>
                      <a:pt x="117" y="612"/>
                    </a:lnTo>
                    <a:lnTo>
                      <a:pt x="117" y="611"/>
                    </a:lnTo>
                    <a:lnTo>
                      <a:pt x="86" y="302"/>
                    </a:lnTo>
                    <a:lnTo>
                      <a:pt x="84" y="292"/>
                    </a:lnTo>
                    <a:lnTo>
                      <a:pt x="82" y="281"/>
                    </a:lnTo>
                    <a:lnTo>
                      <a:pt x="79" y="271"/>
                    </a:lnTo>
                    <a:lnTo>
                      <a:pt x="75" y="262"/>
                    </a:lnTo>
                    <a:lnTo>
                      <a:pt x="75" y="261"/>
                    </a:lnTo>
                    <a:lnTo>
                      <a:pt x="75" y="260"/>
                    </a:lnTo>
                    <a:lnTo>
                      <a:pt x="71" y="253"/>
                    </a:lnTo>
                    <a:lnTo>
                      <a:pt x="62" y="235"/>
                    </a:lnTo>
                    <a:lnTo>
                      <a:pt x="57" y="223"/>
                    </a:lnTo>
                    <a:lnTo>
                      <a:pt x="51" y="212"/>
                    </a:lnTo>
                    <a:lnTo>
                      <a:pt x="47" y="200"/>
                    </a:lnTo>
                    <a:lnTo>
                      <a:pt x="43" y="189"/>
                    </a:lnTo>
                    <a:lnTo>
                      <a:pt x="41" y="176"/>
                    </a:lnTo>
                    <a:lnTo>
                      <a:pt x="38" y="160"/>
                    </a:lnTo>
                    <a:lnTo>
                      <a:pt x="37" y="142"/>
                    </a:lnTo>
                    <a:lnTo>
                      <a:pt x="36" y="125"/>
                    </a:lnTo>
                    <a:lnTo>
                      <a:pt x="35" y="108"/>
                    </a:lnTo>
                    <a:lnTo>
                      <a:pt x="36" y="94"/>
                    </a:lnTo>
                    <a:lnTo>
                      <a:pt x="37" y="83"/>
                    </a:lnTo>
                    <a:lnTo>
                      <a:pt x="39" y="76"/>
                    </a:lnTo>
                    <a:lnTo>
                      <a:pt x="46" y="69"/>
                    </a:lnTo>
                    <a:lnTo>
                      <a:pt x="53" y="64"/>
                    </a:lnTo>
                    <a:lnTo>
                      <a:pt x="64" y="56"/>
                    </a:lnTo>
                    <a:lnTo>
                      <a:pt x="75" y="50"/>
                    </a:lnTo>
                    <a:lnTo>
                      <a:pt x="86" y="44"/>
                    </a:lnTo>
                    <a:lnTo>
                      <a:pt x="95" y="38"/>
                    </a:lnTo>
                    <a:lnTo>
                      <a:pt x="132" y="90"/>
                    </a:lnTo>
                    <a:lnTo>
                      <a:pt x="135" y="93"/>
                    </a:lnTo>
                    <a:lnTo>
                      <a:pt x="138" y="96"/>
                    </a:lnTo>
                    <a:lnTo>
                      <a:pt x="142" y="97"/>
                    </a:lnTo>
                    <a:lnTo>
                      <a:pt x="146" y="97"/>
                    </a:lnTo>
                    <a:lnTo>
                      <a:pt x="150" y="97"/>
                    </a:lnTo>
                    <a:lnTo>
                      <a:pt x="154" y="96"/>
                    </a:lnTo>
                    <a:lnTo>
                      <a:pt x="157" y="93"/>
                    </a:lnTo>
                    <a:lnTo>
                      <a:pt x="160" y="90"/>
                    </a:lnTo>
                    <a:lnTo>
                      <a:pt x="198" y="38"/>
                    </a:lnTo>
                    <a:lnTo>
                      <a:pt x="210" y="45"/>
                    </a:lnTo>
                    <a:lnTo>
                      <a:pt x="224" y="53"/>
                    </a:lnTo>
                    <a:lnTo>
                      <a:pt x="221" y="59"/>
                    </a:lnTo>
                    <a:lnTo>
                      <a:pt x="218" y="66"/>
                    </a:lnTo>
                    <a:lnTo>
                      <a:pt x="215" y="74"/>
                    </a:lnTo>
                    <a:lnTo>
                      <a:pt x="214" y="84"/>
                    </a:lnTo>
                    <a:lnTo>
                      <a:pt x="212" y="104"/>
                    </a:lnTo>
                    <a:lnTo>
                      <a:pt x="212" y="127"/>
                    </a:lnTo>
                    <a:lnTo>
                      <a:pt x="214" y="150"/>
                    </a:lnTo>
                    <a:lnTo>
                      <a:pt x="216" y="170"/>
                    </a:lnTo>
                    <a:lnTo>
                      <a:pt x="219" y="186"/>
                    </a:lnTo>
                    <a:lnTo>
                      <a:pt x="221" y="198"/>
                    </a:lnTo>
                    <a:lnTo>
                      <a:pt x="224" y="206"/>
                    </a:lnTo>
                    <a:lnTo>
                      <a:pt x="226" y="214"/>
                    </a:lnTo>
                    <a:lnTo>
                      <a:pt x="229" y="222"/>
                    </a:lnTo>
                    <a:lnTo>
                      <a:pt x="233" y="230"/>
                    </a:lnTo>
                    <a:lnTo>
                      <a:pt x="223" y="252"/>
                    </a:lnTo>
                    <a:lnTo>
                      <a:pt x="218" y="260"/>
                    </a:lnTo>
                    <a:close/>
                    <a:moveTo>
                      <a:pt x="461" y="189"/>
                    </a:moveTo>
                    <a:lnTo>
                      <a:pt x="458" y="200"/>
                    </a:lnTo>
                    <a:lnTo>
                      <a:pt x="452" y="212"/>
                    </a:lnTo>
                    <a:lnTo>
                      <a:pt x="447" y="223"/>
                    </a:lnTo>
                    <a:lnTo>
                      <a:pt x="442" y="234"/>
                    </a:lnTo>
                    <a:lnTo>
                      <a:pt x="433" y="253"/>
                    </a:lnTo>
                    <a:lnTo>
                      <a:pt x="429" y="260"/>
                    </a:lnTo>
                    <a:lnTo>
                      <a:pt x="429" y="261"/>
                    </a:lnTo>
                    <a:lnTo>
                      <a:pt x="428" y="262"/>
                    </a:lnTo>
                    <a:lnTo>
                      <a:pt x="424" y="271"/>
                    </a:lnTo>
                    <a:lnTo>
                      <a:pt x="421" y="281"/>
                    </a:lnTo>
                    <a:lnTo>
                      <a:pt x="419" y="292"/>
                    </a:lnTo>
                    <a:lnTo>
                      <a:pt x="418" y="302"/>
                    </a:lnTo>
                    <a:lnTo>
                      <a:pt x="387" y="611"/>
                    </a:lnTo>
                    <a:lnTo>
                      <a:pt x="386" y="612"/>
                    </a:lnTo>
                    <a:lnTo>
                      <a:pt x="385" y="612"/>
                    </a:lnTo>
                    <a:lnTo>
                      <a:pt x="331" y="612"/>
                    </a:lnTo>
                    <a:lnTo>
                      <a:pt x="329" y="612"/>
                    </a:lnTo>
                    <a:lnTo>
                      <a:pt x="329" y="611"/>
                    </a:lnTo>
                    <a:lnTo>
                      <a:pt x="297" y="302"/>
                    </a:lnTo>
                    <a:lnTo>
                      <a:pt x="295" y="292"/>
                    </a:lnTo>
                    <a:lnTo>
                      <a:pt x="293" y="281"/>
                    </a:lnTo>
                    <a:lnTo>
                      <a:pt x="290" y="271"/>
                    </a:lnTo>
                    <a:lnTo>
                      <a:pt x="286" y="262"/>
                    </a:lnTo>
                    <a:lnTo>
                      <a:pt x="286" y="261"/>
                    </a:lnTo>
                    <a:lnTo>
                      <a:pt x="286" y="260"/>
                    </a:lnTo>
                    <a:lnTo>
                      <a:pt x="282" y="253"/>
                    </a:lnTo>
                    <a:lnTo>
                      <a:pt x="273" y="235"/>
                    </a:lnTo>
                    <a:lnTo>
                      <a:pt x="268" y="223"/>
                    </a:lnTo>
                    <a:lnTo>
                      <a:pt x="263" y="212"/>
                    </a:lnTo>
                    <a:lnTo>
                      <a:pt x="258" y="200"/>
                    </a:lnTo>
                    <a:lnTo>
                      <a:pt x="255" y="189"/>
                    </a:lnTo>
                    <a:lnTo>
                      <a:pt x="252" y="176"/>
                    </a:lnTo>
                    <a:lnTo>
                      <a:pt x="249" y="160"/>
                    </a:lnTo>
                    <a:lnTo>
                      <a:pt x="248" y="142"/>
                    </a:lnTo>
                    <a:lnTo>
                      <a:pt x="247" y="125"/>
                    </a:lnTo>
                    <a:lnTo>
                      <a:pt x="247" y="108"/>
                    </a:lnTo>
                    <a:lnTo>
                      <a:pt x="247" y="94"/>
                    </a:lnTo>
                    <a:lnTo>
                      <a:pt x="248" y="83"/>
                    </a:lnTo>
                    <a:lnTo>
                      <a:pt x="251" y="76"/>
                    </a:lnTo>
                    <a:lnTo>
                      <a:pt x="257" y="69"/>
                    </a:lnTo>
                    <a:lnTo>
                      <a:pt x="264" y="64"/>
                    </a:lnTo>
                    <a:lnTo>
                      <a:pt x="275" y="56"/>
                    </a:lnTo>
                    <a:lnTo>
                      <a:pt x="286" y="50"/>
                    </a:lnTo>
                    <a:lnTo>
                      <a:pt x="297" y="44"/>
                    </a:lnTo>
                    <a:lnTo>
                      <a:pt x="306" y="38"/>
                    </a:lnTo>
                    <a:lnTo>
                      <a:pt x="344" y="90"/>
                    </a:lnTo>
                    <a:lnTo>
                      <a:pt x="347" y="93"/>
                    </a:lnTo>
                    <a:lnTo>
                      <a:pt x="350" y="96"/>
                    </a:lnTo>
                    <a:lnTo>
                      <a:pt x="354" y="97"/>
                    </a:lnTo>
                    <a:lnTo>
                      <a:pt x="358" y="97"/>
                    </a:lnTo>
                    <a:lnTo>
                      <a:pt x="362" y="97"/>
                    </a:lnTo>
                    <a:lnTo>
                      <a:pt x="366" y="96"/>
                    </a:lnTo>
                    <a:lnTo>
                      <a:pt x="369" y="93"/>
                    </a:lnTo>
                    <a:lnTo>
                      <a:pt x="372" y="90"/>
                    </a:lnTo>
                    <a:lnTo>
                      <a:pt x="409" y="38"/>
                    </a:lnTo>
                    <a:lnTo>
                      <a:pt x="418" y="44"/>
                    </a:lnTo>
                    <a:lnTo>
                      <a:pt x="429" y="49"/>
                    </a:lnTo>
                    <a:lnTo>
                      <a:pt x="440" y="56"/>
                    </a:lnTo>
                    <a:lnTo>
                      <a:pt x="451" y="64"/>
                    </a:lnTo>
                    <a:lnTo>
                      <a:pt x="459" y="69"/>
                    </a:lnTo>
                    <a:lnTo>
                      <a:pt x="465" y="76"/>
                    </a:lnTo>
                    <a:lnTo>
                      <a:pt x="467" y="83"/>
                    </a:lnTo>
                    <a:lnTo>
                      <a:pt x="469" y="94"/>
                    </a:lnTo>
                    <a:lnTo>
                      <a:pt x="469" y="108"/>
                    </a:lnTo>
                    <a:lnTo>
                      <a:pt x="469" y="125"/>
                    </a:lnTo>
                    <a:lnTo>
                      <a:pt x="468" y="142"/>
                    </a:lnTo>
                    <a:lnTo>
                      <a:pt x="466" y="160"/>
                    </a:lnTo>
                    <a:lnTo>
                      <a:pt x="464" y="176"/>
                    </a:lnTo>
                    <a:lnTo>
                      <a:pt x="461" y="189"/>
                    </a:lnTo>
                    <a:close/>
                    <a:moveTo>
                      <a:pt x="676" y="76"/>
                    </a:moveTo>
                    <a:lnTo>
                      <a:pt x="678" y="83"/>
                    </a:lnTo>
                    <a:lnTo>
                      <a:pt x="679" y="94"/>
                    </a:lnTo>
                    <a:lnTo>
                      <a:pt x="680" y="108"/>
                    </a:lnTo>
                    <a:lnTo>
                      <a:pt x="680" y="125"/>
                    </a:lnTo>
                    <a:lnTo>
                      <a:pt x="679" y="142"/>
                    </a:lnTo>
                    <a:lnTo>
                      <a:pt x="677" y="160"/>
                    </a:lnTo>
                    <a:lnTo>
                      <a:pt x="675" y="176"/>
                    </a:lnTo>
                    <a:lnTo>
                      <a:pt x="672" y="189"/>
                    </a:lnTo>
                    <a:lnTo>
                      <a:pt x="668" y="200"/>
                    </a:lnTo>
                    <a:lnTo>
                      <a:pt x="664" y="212"/>
                    </a:lnTo>
                    <a:lnTo>
                      <a:pt x="659" y="223"/>
                    </a:lnTo>
                    <a:lnTo>
                      <a:pt x="653" y="234"/>
                    </a:lnTo>
                    <a:lnTo>
                      <a:pt x="645" y="253"/>
                    </a:lnTo>
                    <a:lnTo>
                      <a:pt x="641" y="260"/>
                    </a:lnTo>
                    <a:lnTo>
                      <a:pt x="640" y="261"/>
                    </a:lnTo>
                    <a:lnTo>
                      <a:pt x="640" y="262"/>
                    </a:lnTo>
                    <a:lnTo>
                      <a:pt x="636" y="271"/>
                    </a:lnTo>
                    <a:lnTo>
                      <a:pt x="633" y="281"/>
                    </a:lnTo>
                    <a:lnTo>
                      <a:pt x="631" y="292"/>
                    </a:lnTo>
                    <a:lnTo>
                      <a:pt x="629" y="302"/>
                    </a:lnTo>
                    <a:lnTo>
                      <a:pt x="597" y="611"/>
                    </a:lnTo>
                    <a:lnTo>
                      <a:pt x="597" y="612"/>
                    </a:lnTo>
                    <a:lnTo>
                      <a:pt x="595" y="612"/>
                    </a:lnTo>
                    <a:lnTo>
                      <a:pt x="542" y="612"/>
                    </a:lnTo>
                    <a:lnTo>
                      <a:pt x="540" y="612"/>
                    </a:lnTo>
                    <a:lnTo>
                      <a:pt x="540" y="611"/>
                    </a:lnTo>
                    <a:lnTo>
                      <a:pt x="509" y="302"/>
                    </a:lnTo>
                    <a:lnTo>
                      <a:pt x="507" y="292"/>
                    </a:lnTo>
                    <a:lnTo>
                      <a:pt x="505" y="281"/>
                    </a:lnTo>
                    <a:lnTo>
                      <a:pt x="502" y="271"/>
                    </a:lnTo>
                    <a:lnTo>
                      <a:pt x="498" y="262"/>
                    </a:lnTo>
                    <a:lnTo>
                      <a:pt x="498" y="261"/>
                    </a:lnTo>
                    <a:lnTo>
                      <a:pt x="497" y="260"/>
                    </a:lnTo>
                    <a:lnTo>
                      <a:pt x="493" y="252"/>
                    </a:lnTo>
                    <a:lnTo>
                      <a:pt x="482" y="230"/>
                    </a:lnTo>
                    <a:lnTo>
                      <a:pt x="486" y="222"/>
                    </a:lnTo>
                    <a:lnTo>
                      <a:pt x="489" y="214"/>
                    </a:lnTo>
                    <a:lnTo>
                      <a:pt x="492" y="206"/>
                    </a:lnTo>
                    <a:lnTo>
                      <a:pt x="494" y="198"/>
                    </a:lnTo>
                    <a:lnTo>
                      <a:pt x="497" y="186"/>
                    </a:lnTo>
                    <a:lnTo>
                      <a:pt x="499" y="170"/>
                    </a:lnTo>
                    <a:lnTo>
                      <a:pt x="502" y="150"/>
                    </a:lnTo>
                    <a:lnTo>
                      <a:pt x="503" y="127"/>
                    </a:lnTo>
                    <a:lnTo>
                      <a:pt x="503" y="104"/>
                    </a:lnTo>
                    <a:lnTo>
                      <a:pt x="502" y="84"/>
                    </a:lnTo>
                    <a:lnTo>
                      <a:pt x="500" y="75"/>
                    </a:lnTo>
                    <a:lnTo>
                      <a:pt x="498" y="66"/>
                    </a:lnTo>
                    <a:lnTo>
                      <a:pt x="495" y="59"/>
                    </a:lnTo>
                    <a:lnTo>
                      <a:pt x="491" y="53"/>
                    </a:lnTo>
                    <a:lnTo>
                      <a:pt x="505" y="45"/>
                    </a:lnTo>
                    <a:lnTo>
                      <a:pt x="518" y="38"/>
                    </a:lnTo>
                    <a:lnTo>
                      <a:pt x="555" y="90"/>
                    </a:lnTo>
                    <a:lnTo>
                      <a:pt x="557" y="93"/>
                    </a:lnTo>
                    <a:lnTo>
                      <a:pt x="561" y="96"/>
                    </a:lnTo>
                    <a:lnTo>
                      <a:pt x="564" y="97"/>
                    </a:lnTo>
                    <a:lnTo>
                      <a:pt x="569" y="97"/>
                    </a:lnTo>
                    <a:lnTo>
                      <a:pt x="573" y="97"/>
                    </a:lnTo>
                    <a:lnTo>
                      <a:pt x="576" y="96"/>
                    </a:lnTo>
                    <a:lnTo>
                      <a:pt x="580" y="93"/>
                    </a:lnTo>
                    <a:lnTo>
                      <a:pt x="582" y="90"/>
                    </a:lnTo>
                    <a:lnTo>
                      <a:pt x="620" y="38"/>
                    </a:lnTo>
                    <a:lnTo>
                      <a:pt x="630" y="44"/>
                    </a:lnTo>
                    <a:lnTo>
                      <a:pt x="640" y="49"/>
                    </a:lnTo>
                    <a:lnTo>
                      <a:pt x="651" y="56"/>
                    </a:lnTo>
                    <a:lnTo>
                      <a:pt x="662" y="64"/>
                    </a:lnTo>
                    <a:lnTo>
                      <a:pt x="669" y="69"/>
                    </a:lnTo>
                    <a:lnTo>
                      <a:pt x="676" y="76"/>
                    </a:lnTo>
                    <a:close/>
                  </a:path>
                </a:pathLst>
              </a:custGeom>
              <a:solidFill>
                <a:srgbClr val="6D738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02DE055-E9FC-4CDE-A99B-C949D25B956B}"/>
                  </a:ext>
                </a:extLst>
              </p:cNvPr>
              <p:cNvGrpSpPr/>
              <p:nvPr/>
            </p:nvGrpSpPr>
            <p:grpSpPr>
              <a:xfrm>
                <a:off x="8142332" y="1879033"/>
                <a:ext cx="299692" cy="98336"/>
                <a:chOff x="8142332" y="1879033"/>
                <a:chExt cx="299692" cy="98336"/>
              </a:xfrm>
              <a:solidFill>
                <a:schemeClr val="accent1"/>
              </a:solidFill>
            </p:grpSpPr>
            <p:sp>
              <p:nvSpPr>
                <p:cNvPr id="81" name="Freeform 211">
                  <a:extLst>
                    <a:ext uri="{FF2B5EF4-FFF2-40B4-BE49-F238E27FC236}">
                      <a16:creationId xmlns:a16="http://schemas.microsoft.com/office/drawing/2014/main" id="{74E84068-B35B-4FB1-8272-E47A9D5B8E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362418" y="1879033"/>
                  <a:ext cx="79606" cy="98336"/>
                </a:xfrm>
                <a:custGeom>
                  <a:avLst/>
                  <a:gdLst>
                    <a:gd name="T0" fmla="*/ 29 w 157"/>
                    <a:gd name="T1" fmla="*/ 174 h 192"/>
                    <a:gd name="T2" fmla="*/ 41 w 157"/>
                    <a:gd name="T3" fmla="*/ 183 h 192"/>
                    <a:gd name="T4" fmla="*/ 54 w 157"/>
                    <a:gd name="T5" fmla="*/ 189 h 192"/>
                    <a:gd name="T6" fmla="*/ 69 w 157"/>
                    <a:gd name="T7" fmla="*/ 192 h 192"/>
                    <a:gd name="T8" fmla="*/ 80 w 157"/>
                    <a:gd name="T9" fmla="*/ 192 h 192"/>
                    <a:gd name="T10" fmla="*/ 95 w 157"/>
                    <a:gd name="T11" fmla="*/ 190 h 192"/>
                    <a:gd name="T12" fmla="*/ 110 w 157"/>
                    <a:gd name="T13" fmla="*/ 186 h 192"/>
                    <a:gd name="T14" fmla="*/ 123 w 157"/>
                    <a:gd name="T15" fmla="*/ 179 h 192"/>
                    <a:gd name="T16" fmla="*/ 134 w 157"/>
                    <a:gd name="T17" fmla="*/ 169 h 192"/>
                    <a:gd name="T18" fmla="*/ 143 w 157"/>
                    <a:gd name="T19" fmla="*/ 157 h 192"/>
                    <a:gd name="T20" fmla="*/ 149 w 157"/>
                    <a:gd name="T21" fmla="*/ 142 h 192"/>
                    <a:gd name="T22" fmla="*/ 156 w 157"/>
                    <a:gd name="T23" fmla="*/ 114 h 192"/>
                    <a:gd name="T24" fmla="*/ 157 w 157"/>
                    <a:gd name="T25" fmla="*/ 79 h 192"/>
                    <a:gd name="T26" fmla="*/ 154 w 157"/>
                    <a:gd name="T27" fmla="*/ 59 h 192"/>
                    <a:gd name="T28" fmla="*/ 148 w 157"/>
                    <a:gd name="T29" fmla="*/ 41 h 192"/>
                    <a:gd name="T30" fmla="*/ 140 w 157"/>
                    <a:gd name="T31" fmla="*/ 28 h 192"/>
                    <a:gd name="T32" fmla="*/ 130 w 157"/>
                    <a:gd name="T33" fmla="*/ 17 h 192"/>
                    <a:gd name="T34" fmla="*/ 119 w 157"/>
                    <a:gd name="T35" fmla="*/ 9 h 192"/>
                    <a:gd name="T36" fmla="*/ 105 w 157"/>
                    <a:gd name="T37" fmla="*/ 4 h 192"/>
                    <a:gd name="T38" fmla="*/ 93 w 157"/>
                    <a:gd name="T39" fmla="*/ 1 h 192"/>
                    <a:gd name="T40" fmla="*/ 80 w 157"/>
                    <a:gd name="T41" fmla="*/ 0 h 192"/>
                    <a:gd name="T42" fmla="*/ 70 w 157"/>
                    <a:gd name="T43" fmla="*/ 0 h 192"/>
                    <a:gd name="T44" fmla="*/ 58 w 157"/>
                    <a:gd name="T45" fmla="*/ 2 h 192"/>
                    <a:gd name="T46" fmla="*/ 45 w 157"/>
                    <a:gd name="T47" fmla="*/ 6 h 192"/>
                    <a:gd name="T48" fmla="*/ 33 w 157"/>
                    <a:gd name="T49" fmla="*/ 13 h 192"/>
                    <a:gd name="T50" fmla="*/ 22 w 157"/>
                    <a:gd name="T51" fmla="*/ 22 h 192"/>
                    <a:gd name="T52" fmla="*/ 13 w 157"/>
                    <a:gd name="T53" fmla="*/ 34 h 192"/>
                    <a:gd name="T54" fmla="*/ 6 w 157"/>
                    <a:gd name="T55" fmla="*/ 50 h 192"/>
                    <a:gd name="T56" fmla="*/ 2 w 157"/>
                    <a:gd name="T57" fmla="*/ 68 h 192"/>
                    <a:gd name="T58" fmla="*/ 0 w 157"/>
                    <a:gd name="T59" fmla="*/ 91 h 192"/>
                    <a:gd name="T60" fmla="*/ 4 w 157"/>
                    <a:gd name="T61" fmla="*/ 128 h 192"/>
                    <a:gd name="T62" fmla="*/ 12 w 157"/>
                    <a:gd name="T63" fmla="*/ 150 h 192"/>
                    <a:gd name="T64" fmla="*/ 19 w 157"/>
                    <a:gd name="T65" fmla="*/ 163 h 192"/>
                    <a:gd name="T66" fmla="*/ 35 w 157"/>
                    <a:gd name="T67" fmla="*/ 82 h 192"/>
                    <a:gd name="T68" fmla="*/ 36 w 157"/>
                    <a:gd name="T69" fmla="*/ 74 h 192"/>
                    <a:gd name="T70" fmla="*/ 38 w 157"/>
                    <a:gd name="T71" fmla="*/ 62 h 192"/>
                    <a:gd name="T72" fmla="*/ 43 w 157"/>
                    <a:gd name="T73" fmla="*/ 53 h 192"/>
                    <a:gd name="T74" fmla="*/ 48 w 157"/>
                    <a:gd name="T75" fmla="*/ 46 h 192"/>
                    <a:gd name="T76" fmla="*/ 58 w 157"/>
                    <a:gd name="T77" fmla="*/ 38 h 192"/>
                    <a:gd name="T78" fmla="*/ 71 w 157"/>
                    <a:gd name="T79" fmla="*/ 35 h 192"/>
                    <a:gd name="T80" fmla="*/ 80 w 157"/>
                    <a:gd name="T81" fmla="*/ 34 h 192"/>
                    <a:gd name="T82" fmla="*/ 92 w 157"/>
                    <a:gd name="T83" fmla="*/ 36 h 192"/>
                    <a:gd name="T84" fmla="*/ 106 w 157"/>
                    <a:gd name="T85" fmla="*/ 42 h 192"/>
                    <a:gd name="T86" fmla="*/ 112 w 157"/>
                    <a:gd name="T87" fmla="*/ 49 h 192"/>
                    <a:gd name="T88" fmla="*/ 117 w 157"/>
                    <a:gd name="T89" fmla="*/ 57 h 192"/>
                    <a:gd name="T90" fmla="*/ 121 w 157"/>
                    <a:gd name="T91" fmla="*/ 67 h 192"/>
                    <a:gd name="T92" fmla="*/ 123 w 157"/>
                    <a:gd name="T93" fmla="*/ 81 h 192"/>
                    <a:gd name="T94" fmla="*/ 123 w 157"/>
                    <a:gd name="T95" fmla="*/ 94 h 192"/>
                    <a:gd name="T96" fmla="*/ 120 w 157"/>
                    <a:gd name="T97" fmla="*/ 121 h 192"/>
                    <a:gd name="T98" fmla="*/ 112 w 157"/>
                    <a:gd name="T99" fmla="*/ 138 h 192"/>
                    <a:gd name="T100" fmla="*/ 101 w 157"/>
                    <a:gd name="T101" fmla="*/ 151 h 192"/>
                    <a:gd name="T102" fmla="*/ 87 w 157"/>
                    <a:gd name="T103" fmla="*/ 157 h 192"/>
                    <a:gd name="T104" fmla="*/ 78 w 157"/>
                    <a:gd name="T105" fmla="*/ 158 h 192"/>
                    <a:gd name="T106" fmla="*/ 62 w 157"/>
                    <a:gd name="T107" fmla="*/ 155 h 192"/>
                    <a:gd name="T108" fmla="*/ 49 w 157"/>
                    <a:gd name="T109" fmla="*/ 145 h 192"/>
                    <a:gd name="T110" fmla="*/ 41 w 157"/>
                    <a:gd name="T111" fmla="*/ 130 h 192"/>
                    <a:gd name="T112" fmla="*/ 36 w 157"/>
                    <a:gd name="T113" fmla="*/ 111 h 192"/>
                    <a:gd name="T114" fmla="*/ 35 w 157"/>
                    <a:gd name="T115" fmla="*/ 8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57" h="192">
                      <a:moveTo>
                        <a:pt x="24" y="169"/>
                      </a:moveTo>
                      <a:lnTo>
                        <a:pt x="29" y="174"/>
                      </a:lnTo>
                      <a:lnTo>
                        <a:pt x="35" y="179"/>
                      </a:lnTo>
                      <a:lnTo>
                        <a:pt x="41" y="183"/>
                      </a:lnTo>
                      <a:lnTo>
                        <a:pt x="47" y="186"/>
                      </a:lnTo>
                      <a:lnTo>
                        <a:pt x="54" y="189"/>
                      </a:lnTo>
                      <a:lnTo>
                        <a:pt x="61" y="190"/>
                      </a:lnTo>
                      <a:lnTo>
                        <a:pt x="69" y="192"/>
                      </a:lnTo>
                      <a:lnTo>
                        <a:pt x="77" y="192"/>
                      </a:lnTo>
                      <a:lnTo>
                        <a:pt x="80" y="192"/>
                      </a:lnTo>
                      <a:lnTo>
                        <a:pt x="88" y="192"/>
                      </a:lnTo>
                      <a:lnTo>
                        <a:pt x="95" y="190"/>
                      </a:lnTo>
                      <a:lnTo>
                        <a:pt x="103" y="189"/>
                      </a:lnTo>
                      <a:lnTo>
                        <a:pt x="110" y="186"/>
                      </a:lnTo>
                      <a:lnTo>
                        <a:pt x="117" y="183"/>
                      </a:lnTo>
                      <a:lnTo>
                        <a:pt x="123" y="179"/>
                      </a:lnTo>
                      <a:lnTo>
                        <a:pt x="129" y="174"/>
                      </a:lnTo>
                      <a:lnTo>
                        <a:pt x="134" y="169"/>
                      </a:lnTo>
                      <a:lnTo>
                        <a:pt x="139" y="163"/>
                      </a:lnTo>
                      <a:lnTo>
                        <a:pt x="143" y="157"/>
                      </a:lnTo>
                      <a:lnTo>
                        <a:pt x="146" y="150"/>
                      </a:lnTo>
                      <a:lnTo>
                        <a:pt x="149" y="142"/>
                      </a:lnTo>
                      <a:lnTo>
                        <a:pt x="153" y="128"/>
                      </a:lnTo>
                      <a:lnTo>
                        <a:pt x="156" y="114"/>
                      </a:lnTo>
                      <a:lnTo>
                        <a:pt x="157" y="91"/>
                      </a:lnTo>
                      <a:lnTo>
                        <a:pt x="157" y="79"/>
                      </a:lnTo>
                      <a:lnTo>
                        <a:pt x="156" y="68"/>
                      </a:lnTo>
                      <a:lnTo>
                        <a:pt x="154" y="59"/>
                      </a:lnTo>
                      <a:lnTo>
                        <a:pt x="152" y="50"/>
                      </a:lnTo>
                      <a:lnTo>
                        <a:pt x="148" y="41"/>
                      </a:lnTo>
                      <a:lnTo>
                        <a:pt x="145" y="34"/>
                      </a:lnTo>
                      <a:lnTo>
                        <a:pt x="140" y="28"/>
                      </a:lnTo>
                      <a:lnTo>
                        <a:pt x="135" y="22"/>
                      </a:lnTo>
                      <a:lnTo>
                        <a:pt x="130" y="17"/>
                      </a:lnTo>
                      <a:lnTo>
                        <a:pt x="125" y="13"/>
                      </a:lnTo>
                      <a:lnTo>
                        <a:pt x="119" y="9"/>
                      </a:lnTo>
                      <a:lnTo>
                        <a:pt x="112" y="6"/>
                      </a:lnTo>
                      <a:lnTo>
                        <a:pt x="105" y="4"/>
                      </a:lnTo>
                      <a:lnTo>
                        <a:pt x="99" y="2"/>
                      </a:lnTo>
                      <a:lnTo>
                        <a:pt x="93" y="1"/>
                      </a:lnTo>
                      <a:lnTo>
                        <a:pt x="86" y="0"/>
                      </a:lnTo>
                      <a:lnTo>
                        <a:pt x="80" y="0"/>
                      </a:lnTo>
                      <a:lnTo>
                        <a:pt x="77" y="0"/>
                      </a:lnTo>
                      <a:lnTo>
                        <a:pt x="70" y="0"/>
                      </a:lnTo>
                      <a:lnTo>
                        <a:pt x="64" y="1"/>
                      </a:lnTo>
                      <a:lnTo>
                        <a:pt x="58" y="2"/>
                      </a:lnTo>
                      <a:lnTo>
                        <a:pt x="51" y="4"/>
                      </a:lnTo>
                      <a:lnTo>
                        <a:pt x="45" y="6"/>
                      </a:lnTo>
                      <a:lnTo>
                        <a:pt x="39" y="9"/>
                      </a:lnTo>
                      <a:lnTo>
                        <a:pt x="33" y="13"/>
                      </a:lnTo>
                      <a:lnTo>
                        <a:pt x="27" y="17"/>
                      </a:lnTo>
                      <a:lnTo>
                        <a:pt x="22" y="22"/>
                      </a:lnTo>
                      <a:lnTo>
                        <a:pt x="17" y="28"/>
                      </a:lnTo>
                      <a:lnTo>
                        <a:pt x="13" y="34"/>
                      </a:lnTo>
                      <a:lnTo>
                        <a:pt x="9" y="41"/>
                      </a:lnTo>
                      <a:lnTo>
                        <a:pt x="6" y="50"/>
                      </a:lnTo>
                      <a:lnTo>
                        <a:pt x="4" y="59"/>
                      </a:lnTo>
                      <a:lnTo>
                        <a:pt x="2" y="68"/>
                      </a:lnTo>
                      <a:lnTo>
                        <a:pt x="1" y="79"/>
                      </a:lnTo>
                      <a:lnTo>
                        <a:pt x="0" y="91"/>
                      </a:lnTo>
                      <a:lnTo>
                        <a:pt x="2" y="114"/>
                      </a:lnTo>
                      <a:lnTo>
                        <a:pt x="4" y="128"/>
                      </a:lnTo>
                      <a:lnTo>
                        <a:pt x="9" y="142"/>
                      </a:lnTo>
                      <a:lnTo>
                        <a:pt x="12" y="150"/>
                      </a:lnTo>
                      <a:lnTo>
                        <a:pt x="15" y="157"/>
                      </a:lnTo>
                      <a:lnTo>
                        <a:pt x="19" y="163"/>
                      </a:lnTo>
                      <a:lnTo>
                        <a:pt x="24" y="169"/>
                      </a:lnTo>
                      <a:close/>
                      <a:moveTo>
                        <a:pt x="35" y="82"/>
                      </a:moveTo>
                      <a:lnTo>
                        <a:pt x="35" y="81"/>
                      </a:lnTo>
                      <a:lnTo>
                        <a:pt x="36" y="74"/>
                      </a:lnTo>
                      <a:lnTo>
                        <a:pt x="37" y="67"/>
                      </a:lnTo>
                      <a:lnTo>
                        <a:pt x="38" y="62"/>
                      </a:lnTo>
                      <a:lnTo>
                        <a:pt x="40" y="57"/>
                      </a:lnTo>
                      <a:lnTo>
                        <a:pt x="43" y="53"/>
                      </a:lnTo>
                      <a:lnTo>
                        <a:pt x="45" y="49"/>
                      </a:lnTo>
                      <a:lnTo>
                        <a:pt x="48" y="46"/>
                      </a:lnTo>
                      <a:lnTo>
                        <a:pt x="51" y="42"/>
                      </a:lnTo>
                      <a:lnTo>
                        <a:pt x="58" y="38"/>
                      </a:lnTo>
                      <a:lnTo>
                        <a:pt x="64" y="36"/>
                      </a:lnTo>
                      <a:lnTo>
                        <a:pt x="71" y="35"/>
                      </a:lnTo>
                      <a:lnTo>
                        <a:pt x="77" y="34"/>
                      </a:lnTo>
                      <a:lnTo>
                        <a:pt x="80" y="34"/>
                      </a:lnTo>
                      <a:lnTo>
                        <a:pt x="86" y="35"/>
                      </a:lnTo>
                      <a:lnTo>
                        <a:pt x="92" y="36"/>
                      </a:lnTo>
                      <a:lnTo>
                        <a:pt x="99" y="38"/>
                      </a:lnTo>
                      <a:lnTo>
                        <a:pt x="106" y="42"/>
                      </a:lnTo>
                      <a:lnTo>
                        <a:pt x="109" y="46"/>
                      </a:lnTo>
                      <a:lnTo>
                        <a:pt x="112" y="49"/>
                      </a:lnTo>
                      <a:lnTo>
                        <a:pt x="115" y="53"/>
                      </a:lnTo>
                      <a:lnTo>
                        <a:pt x="117" y="57"/>
                      </a:lnTo>
                      <a:lnTo>
                        <a:pt x="119" y="62"/>
                      </a:lnTo>
                      <a:lnTo>
                        <a:pt x="121" y="67"/>
                      </a:lnTo>
                      <a:lnTo>
                        <a:pt x="122" y="74"/>
                      </a:lnTo>
                      <a:lnTo>
                        <a:pt x="123" y="81"/>
                      </a:lnTo>
                      <a:lnTo>
                        <a:pt x="123" y="82"/>
                      </a:lnTo>
                      <a:lnTo>
                        <a:pt x="123" y="94"/>
                      </a:lnTo>
                      <a:lnTo>
                        <a:pt x="122" y="111"/>
                      </a:lnTo>
                      <a:lnTo>
                        <a:pt x="120" y="121"/>
                      </a:lnTo>
                      <a:lnTo>
                        <a:pt x="117" y="130"/>
                      </a:lnTo>
                      <a:lnTo>
                        <a:pt x="112" y="138"/>
                      </a:lnTo>
                      <a:lnTo>
                        <a:pt x="107" y="145"/>
                      </a:lnTo>
                      <a:lnTo>
                        <a:pt x="101" y="151"/>
                      </a:lnTo>
                      <a:lnTo>
                        <a:pt x="95" y="155"/>
                      </a:lnTo>
                      <a:lnTo>
                        <a:pt x="87" y="157"/>
                      </a:lnTo>
                      <a:lnTo>
                        <a:pt x="79" y="158"/>
                      </a:lnTo>
                      <a:lnTo>
                        <a:pt x="78" y="158"/>
                      </a:lnTo>
                      <a:lnTo>
                        <a:pt x="69" y="157"/>
                      </a:lnTo>
                      <a:lnTo>
                        <a:pt x="62" y="155"/>
                      </a:lnTo>
                      <a:lnTo>
                        <a:pt x="55" y="151"/>
                      </a:lnTo>
                      <a:lnTo>
                        <a:pt x="49" y="145"/>
                      </a:lnTo>
                      <a:lnTo>
                        <a:pt x="44" y="138"/>
                      </a:lnTo>
                      <a:lnTo>
                        <a:pt x="41" y="130"/>
                      </a:lnTo>
                      <a:lnTo>
                        <a:pt x="38" y="121"/>
                      </a:lnTo>
                      <a:lnTo>
                        <a:pt x="36" y="111"/>
                      </a:lnTo>
                      <a:lnTo>
                        <a:pt x="35" y="94"/>
                      </a:lnTo>
                      <a:lnTo>
                        <a:pt x="35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2" name="Freeform 212">
                  <a:extLst>
                    <a:ext uri="{FF2B5EF4-FFF2-40B4-BE49-F238E27FC236}">
                      <a16:creationId xmlns:a16="http://schemas.microsoft.com/office/drawing/2014/main" id="{24EE3D5D-A0F6-4651-83CE-7D027892A3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42332" y="1879033"/>
                  <a:ext cx="79606" cy="98336"/>
                </a:xfrm>
                <a:custGeom>
                  <a:avLst/>
                  <a:gdLst>
                    <a:gd name="T0" fmla="*/ 80 w 157"/>
                    <a:gd name="T1" fmla="*/ 192 h 192"/>
                    <a:gd name="T2" fmla="*/ 97 w 157"/>
                    <a:gd name="T3" fmla="*/ 190 h 192"/>
                    <a:gd name="T4" fmla="*/ 111 w 157"/>
                    <a:gd name="T5" fmla="*/ 186 h 192"/>
                    <a:gd name="T6" fmla="*/ 123 w 157"/>
                    <a:gd name="T7" fmla="*/ 179 h 192"/>
                    <a:gd name="T8" fmla="*/ 134 w 157"/>
                    <a:gd name="T9" fmla="*/ 169 h 192"/>
                    <a:gd name="T10" fmla="*/ 143 w 157"/>
                    <a:gd name="T11" fmla="*/ 156 h 192"/>
                    <a:gd name="T12" fmla="*/ 149 w 157"/>
                    <a:gd name="T13" fmla="*/ 142 h 192"/>
                    <a:gd name="T14" fmla="*/ 156 w 157"/>
                    <a:gd name="T15" fmla="*/ 114 h 192"/>
                    <a:gd name="T16" fmla="*/ 157 w 157"/>
                    <a:gd name="T17" fmla="*/ 78 h 192"/>
                    <a:gd name="T18" fmla="*/ 154 w 157"/>
                    <a:gd name="T19" fmla="*/ 59 h 192"/>
                    <a:gd name="T20" fmla="*/ 148 w 157"/>
                    <a:gd name="T21" fmla="*/ 41 h 192"/>
                    <a:gd name="T22" fmla="*/ 140 w 157"/>
                    <a:gd name="T23" fmla="*/ 28 h 192"/>
                    <a:gd name="T24" fmla="*/ 130 w 157"/>
                    <a:gd name="T25" fmla="*/ 17 h 192"/>
                    <a:gd name="T26" fmla="*/ 119 w 157"/>
                    <a:gd name="T27" fmla="*/ 9 h 192"/>
                    <a:gd name="T28" fmla="*/ 106 w 157"/>
                    <a:gd name="T29" fmla="*/ 4 h 192"/>
                    <a:gd name="T30" fmla="*/ 93 w 157"/>
                    <a:gd name="T31" fmla="*/ 1 h 192"/>
                    <a:gd name="T32" fmla="*/ 80 w 157"/>
                    <a:gd name="T33" fmla="*/ 0 h 192"/>
                    <a:gd name="T34" fmla="*/ 71 w 157"/>
                    <a:gd name="T35" fmla="*/ 0 h 192"/>
                    <a:gd name="T36" fmla="*/ 58 w 157"/>
                    <a:gd name="T37" fmla="*/ 2 h 192"/>
                    <a:gd name="T38" fmla="*/ 45 w 157"/>
                    <a:gd name="T39" fmla="*/ 6 h 192"/>
                    <a:gd name="T40" fmla="*/ 33 w 157"/>
                    <a:gd name="T41" fmla="*/ 13 h 192"/>
                    <a:gd name="T42" fmla="*/ 22 w 157"/>
                    <a:gd name="T43" fmla="*/ 22 h 192"/>
                    <a:gd name="T44" fmla="*/ 13 w 157"/>
                    <a:gd name="T45" fmla="*/ 34 h 192"/>
                    <a:gd name="T46" fmla="*/ 6 w 157"/>
                    <a:gd name="T47" fmla="*/ 50 h 192"/>
                    <a:gd name="T48" fmla="*/ 2 w 157"/>
                    <a:gd name="T49" fmla="*/ 68 h 192"/>
                    <a:gd name="T50" fmla="*/ 0 w 157"/>
                    <a:gd name="T51" fmla="*/ 91 h 192"/>
                    <a:gd name="T52" fmla="*/ 4 w 157"/>
                    <a:gd name="T53" fmla="*/ 128 h 192"/>
                    <a:gd name="T54" fmla="*/ 11 w 157"/>
                    <a:gd name="T55" fmla="*/ 150 h 192"/>
                    <a:gd name="T56" fmla="*/ 19 w 157"/>
                    <a:gd name="T57" fmla="*/ 163 h 192"/>
                    <a:gd name="T58" fmla="*/ 29 w 157"/>
                    <a:gd name="T59" fmla="*/ 174 h 192"/>
                    <a:gd name="T60" fmla="*/ 41 w 157"/>
                    <a:gd name="T61" fmla="*/ 183 h 192"/>
                    <a:gd name="T62" fmla="*/ 54 w 157"/>
                    <a:gd name="T63" fmla="*/ 188 h 192"/>
                    <a:gd name="T64" fmla="*/ 69 w 157"/>
                    <a:gd name="T65" fmla="*/ 192 h 192"/>
                    <a:gd name="T66" fmla="*/ 35 w 157"/>
                    <a:gd name="T67" fmla="*/ 82 h 192"/>
                    <a:gd name="T68" fmla="*/ 36 w 157"/>
                    <a:gd name="T69" fmla="*/ 74 h 192"/>
                    <a:gd name="T70" fmla="*/ 39 w 157"/>
                    <a:gd name="T71" fmla="*/ 62 h 192"/>
                    <a:gd name="T72" fmla="*/ 43 w 157"/>
                    <a:gd name="T73" fmla="*/ 53 h 192"/>
                    <a:gd name="T74" fmla="*/ 48 w 157"/>
                    <a:gd name="T75" fmla="*/ 46 h 192"/>
                    <a:gd name="T76" fmla="*/ 58 w 157"/>
                    <a:gd name="T77" fmla="*/ 38 h 192"/>
                    <a:gd name="T78" fmla="*/ 71 w 157"/>
                    <a:gd name="T79" fmla="*/ 35 h 192"/>
                    <a:gd name="T80" fmla="*/ 80 w 157"/>
                    <a:gd name="T81" fmla="*/ 34 h 192"/>
                    <a:gd name="T82" fmla="*/ 93 w 157"/>
                    <a:gd name="T83" fmla="*/ 36 h 192"/>
                    <a:gd name="T84" fmla="*/ 107 w 157"/>
                    <a:gd name="T85" fmla="*/ 42 h 192"/>
                    <a:gd name="T86" fmla="*/ 113 w 157"/>
                    <a:gd name="T87" fmla="*/ 49 h 192"/>
                    <a:gd name="T88" fmla="*/ 118 w 157"/>
                    <a:gd name="T89" fmla="*/ 57 h 192"/>
                    <a:gd name="T90" fmla="*/ 121 w 157"/>
                    <a:gd name="T91" fmla="*/ 67 h 192"/>
                    <a:gd name="T92" fmla="*/ 123 w 157"/>
                    <a:gd name="T93" fmla="*/ 81 h 192"/>
                    <a:gd name="T94" fmla="*/ 123 w 157"/>
                    <a:gd name="T95" fmla="*/ 89 h 192"/>
                    <a:gd name="T96" fmla="*/ 121 w 157"/>
                    <a:gd name="T97" fmla="*/ 116 h 192"/>
                    <a:gd name="T98" fmla="*/ 116 w 157"/>
                    <a:gd name="T99" fmla="*/ 132 h 192"/>
                    <a:gd name="T100" fmla="*/ 111 w 157"/>
                    <a:gd name="T101" fmla="*/ 141 h 192"/>
                    <a:gd name="T102" fmla="*/ 103 w 157"/>
                    <a:gd name="T103" fmla="*/ 151 h 192"/>
                    <a:gd name="T104" fmla="*/ 87 w 157"/>
                    <a:gd name="T105" fmla="*/ 157 h 192"/>
                    <a:gd name="T106" fmla="*/ 78 w 157"/>
                    <a:gd name="T107" fmla="*/ 158 h 192"/>
                    <a:gd name="T108" fmla="*/ 62 w 157"/>
                    <a:gd name="T109" fmla="*/ 155 h 192"/>
                    <a:gd name="T110" fmla="*/ 50 w 157"/>
                    <a:gd name="T111" fmla="*/ 145 h 192"/>
                    <a:gd name="T112" fmla="*/ 41 w 157"/>
                    <a:gd name="T113" fmla="*/ 130 h 192"/>
                    <a:gd name="T114" fmla="*/ 36 w 157"/>
                    <a:gd name="T115" fmla="*/ 111 h 192"/>
                    <a:gd name="T116" fmla="*/ 35 w 157"/>
                    <a:gd name="T117" fmla="*/ 8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57" h="192">
                      <a:moveTo>
                        <a:pt x="77" y="192"/>
                      </a:moveTo>
                      <a:lnTo>
                        <a:pt x="80" y="192"/>
                      </a:lnTo>
                      <a:lnTo>
                        <a:pt x="88" y="191"/>
                      </a:lnTo>
                      <a:lnTo>
                        <a:pt x="97" y="190"/>
                      </a:lnTo>
                      <a:lnTo>
                        <a:pt x="104" y="188"/>
                      </a:lnTo>
                      <a:lnTo>
                        <a:pt x="111" y="186"/>
                      </a:lnTo>
                      <a:lnTo>
                        <a:pt x="117" y="183"/>
                      </a:lnTo>
                      <a:lnTo>
                        <a:pt x="123" y="179"/>
                      </a:lnTo>
                      <a:lnTo>
                        <a:pt x="129" y="174"/>
                      </a:lnTo>
                      <a:lnTo>
                        <a:pt x="134" y="169"/>
                      </a:lnTo>
                      <a:lnTo>
                        <a:pt x="139" y="163"/>
                      </a:lnTo>
                      <a:lnTo>
                        <a:pt x="143" y="156"/>
                      </a:lnTo>
                      <a:lnTo>
                        <a:pt x="146" y="150"/>
                      </a:lnTo>
                      <a:lnTo>
                        <a:pt x="149" y="142"/>
                      </a:lnTo>
                      <a:lnTo>
                        <a:pt x="153" y="128"/>
                      </a:lnTo>
                      <a:lnTo>
                        <a:pt x="156" y="114"/>
                      </a:lnTo>
                      <a:lnTo>
                        <a:pt x="157" y="91"/>
                      </a:lnTo>
                      <a:lnTo>
                        <a:pt x="157" y="78"/>
                      </a:lnTo>
                      <a:lnTo>
                        <a:pt x="156" y="68"/>
                      </a:lnTo>
                      <a:lnTo>
                        <a:pt x="154" y="59"/>
                      </a:lnTo>
                      <a:lnTo>
                        <a:pt x="152" y="50"/>
                      </a:lnTo>
                      <a:lnTo>
                        <a:pt x="148" y="41"/>
                      </a:lnTo>
                      <a:lnTo>
                        <a:pt x="145" y="34"/>
                      </a:lnTo>
                      <a:lnTo>
                        <a:pt x="140" y="28"/>
                      </a:lnTo>
                      <a:lnTo>
                        <a:pt x="135" y="22"/>
                      </a:lnTo>
                      <a:lnTo>
                        <a:pt x="130" y="17"/>
                      </a:lnTo>
                      <a:lnTo>
                        <a:pt x="125" y="13"/>
                      </a:lnTo>
                      <a:lnTo>
                        <a:pt x="119" y="9"/>
                      </a:lnTo>
                      <a:lnTo>
                        <a:pt x="113" y="6"/>
                      </a:lnTo>
                      <a:lnTo>
                        <a:pt x="106" y="4"/>
                      </a:lnTo>
                      <a:lnTo>
                        <a:pt x="100" y="2"/>
                      </a:lnTo>
                      <a:lnTo>
                        <a:pt x="93" y="1"/>
                      </a:lnTo>
                      <a:lnTo>
                        <a:pt x="86" y="0"/>
                      </a:lnTo>
                      <a:lnTo>
                        <a:pt x="80" y="0"/>
                      </a:lnTo>
                      <a:lnTo>
                        <a:pt x="77" y="0"/>
                      </a:lnTo>
                      <a:lnTo>
                        <a:pt x="71" y="0"/>
                      </a:lnTo>
                      <a:lnTo>
                        <a:pt x="64" y="1"/>
                      </a:lnTo>
                      <a:lnTo>
                        <a:pt x="58" y="2"/>
                      </a:lnTo>
                      <a:lnTo>
                        <a:pt x="51" y="4"/>
                      </a:lnTo>
                      <a:lnTo>
                        <a:pt x="45" y="6"/>
                      </a:lnTo>
                      <a:lnTo>
                        <a:pt x="39" y="9"/>
                      </a:lnTo>
                      <a:lnTo>
                        <a:pt x="33" y="13"/>
                      </a:lnTo>
                      <a:lnTo>
                        <a:pt x="27" y="17"/>
                      </a:lnTo>
                      <a:lnTo>
                        <a:pt x="22" y="22"/>
                      </a:lnTo>
                      <a:lnTo>
                        <a:pt x="17" y="28"/>
                      </a:lnTo>
                      <a:lnTo>
                        <a:pt x="13" y="34"/>
                      </a:lnTo>
                      <a:lnTo>
                        <a:pt x="9" y="41"/>
                      </a:lnTo>
                      <a:lnTo>
                        <a:pt x="6" y="50"/>
                      </a:lnTo>
                      <a:lnTo>
                        <a:pt x="4" y="59"/>
                      </a:lnTo>
                      <a:lnTo>
                        <a:pt x="2" y="68"/>
                      </a:lnTo>
                      <a:lnTo>
                        <a:pt x="1" y="78"/>
                      </a:lnTo>
                      <a:lnTo>
                        <a:pt x="0" y="91"/>
                      </a:lnTo>
                      <a:lnTo>
                        <a:pt x="2" y="114"/>
                      </a:lnTo>
                      <a:lnTo>
                        <a:pt x="4" y="128"/>
                      </a:lnTo>
                      <a:lnTo>
                        <a:pt x="9" y="142"/>
                      </a:lnTo>
                      <a:lnTo>
                        <a:pt x="11" y="150"/>
                      </a:lnTo>
                      <a:lnTo>
                        <a:pt x="15" y="156"/>
                      </a:lnTo>
                      <a:lnTo>
                        <a:pt x="19" y="163"/>
                      </a:lnTo>
                      <a:lnTo>
                        <a:pt x="24" y="169"/>
                      </a:lnTo>
                      <a:lnTo>
                        <a:pt x="29" y="174"/>
                      </a:lnTo>
                      <a:lnTo>
                        <a:pt x="35" y="179"/>
                      </a:lnTo>
                      <a:lnTo>
                        <a:pt x="41" y="183"/>
                      </a:lnTo>
                      <a:lnTo>
                        <a:pt x="47" y="186"/>
                      </a:lnTo>
                      <a:lnTo>
                        <a:pt x="54" y="188"/>
                      </a:lnTo>
                      <a:lnTo>
                        <a:pt x="62" y="190"/>
                      </a:lnTo>
                      <a:lnTo>
                        <a:pt x="69" y="192"/>
                      </a:lnTo>
                      <a:lnTo>
                        <a:pt x="77" y="192"/>
                      </a:lnTo>
                      <a:close/>
                      <a:moveTo>
                        <a:pt x="35" y="82"/>
                      </a:moveTo>
                      <a:lnTo>
                        <a:pt x="35" y="81"/>
                      </a:lnTo>
                      <a:lnTo>
                        <a:pt x="36" y="74"/>
                      </a:lnTo>
                      <a:lnTo>
                        <a:pt x="37" y="67"/>
                      </a:lnTo>
                      <a:lnTo>
                        <a:pt x="39" y="62"/>
                      </a:lnTo>
                      <a:lnTo>
                        <a:pt x="41" y="57"/>
                      </a:lnTo>
                      <a:lnTo>
                        <a:pt x="43" y="53"/>
                      </a:lnTo>
                      <a:lnTo>
                        <a:pt x="45" y="49"/>
                      </a:lnTo>
                      <a:lnTo>
                        <a:pt x="48" y="46"/>
                      </a:lnTo>
                      <a:lnTo>
                        <a:pt x="51" y="42"/>
                      </a:lnTo>
                      <a:lnTo>
                        <a:pt x="58" y="38"/>
                      </a:lnTo>
                      <a:lnTo>
                        <a:pt x="65" y="36"/>
                      </a:lnTo>
                      <a:lnTo>
                        <a:pt x="71" y="35"/>
                      </a:lnTo>
                      <a:lnTo>
                        <a:pt x="77" y="34"/>
                      </a:lnTo>
                      <a:lnTo>
                        <a:pt x="80" y="34"/>
                      </a:lnTo>
                      <a:lnTo>
                        <a:pt x="86" y="35"/>
                      </a:lnTo>
                      <a:lnTo>
                        <a:pt x="93" y="36"/>
                      </a:lnTo>
                      <a:lnTo>
                        <a:pt x="100" y="38"/>
                      </a:lnTo>
                      <a:lnTo>
                        <a:pt x="107" y="42"/>
                      </a:lnTo>
                      <a:lnTo>
                        <a:pt x="110" y="46"/>
                      </a:lnTo>
                      <a:lnTo>
                        <a:pt x="113" y="49"/>
                      </a:lnTo>
                      <a:lnTo>
                        <a:pt x="115" y="53"/>
                      </a:lnTo>
                      <a:lnTo>
                        <a:pt x="118" y="57"/>
                      </a:lnTo>
                      <a:lnTo>
                        <a:pt x="120" y="62"/>
                      </a:lnTo>
                      <a:lnTo>
                        <a:pt x="121" y="67"/>
                      </a:lnTo>
                      <a:lnTo>
                        <a:pt x="122" y="74"/>
                      </a:lnTo>
                      <a:lnTo>
                        <a:pt x="123" y="81"/>
                      </a:lnTo>
                      <a:lnTo>
                        <a:pt x="123" y="82"/>
                      </a:lnTo>
                      <a:lnTo>
                        <a:pt x="123" y="89"/>
                      </a:lnTo>
                      <a:lnTo>
                        <a:pt x="122" y="106"/>
                      </a:lnTo>
                      <a:lnTo>
                        <a:pt x="121" y="116"/>
                      </a:lnTo>
                      <a:lnTo>
                        <a:pt x="118" y="127"/>
                      </a:lnTo>
                      <a:lnTo>
                        <a:pt x="116" y="132"/>
                      </a:lnTo>
                      <a:lnTo>
                        <a:pt x="114" y="137"/>
                      </a:lnTo>
                      <a:lnTo>
                        <a:pt x="111" y="141"/>
                      </a:lnTo>
                      <a:lnTo>
                        <a:pt x="108" y="145"/>
                      </a:lnTo>
                      <a:lnTo>
                        <a:pt x="103" y="151"/>
                      </a:lnTo>
                      <a:lnTo>
                        <a:pt x="95" y="155"/>
                      </a:lnTo>
                      <a:lnTo>
                        <a:pt x="87" y="157"/>
                      </a:lnTo>
                      <a:lnTo>
                        <a:pt x="79" y="158"/>
                      </a:lnTo>
                      <a:lnTo>
                        <a:pt x="78" y="158"/>
                      </a:lnTo>
                      <a:lnTo>
                        <a:pt x="70" y="157"/>
                      </a:lnTo>
                      <a:lnTo>
                        <a:pt x="62" y="155"/>
                      </a:lnTo>
                      <a:lnTo>
                        <a:pt x="55" y="151"/>
                      </a:lnTo>
                      <a:lnTo>
                        <a:pt x="50" y="145"/>
                      </a:lnTo>
                      <a:lnTo>
                        <a:pt x="45" y="138"/>
                      </a:lnTo>
                      <a:lnTo>
                        <a:pt x="41" y="130"/>
                      </a:lnTo>
                      <a:lnTo>
                        <a:pt x="38" y="121"/>
                      </a:lnTo>
                      <a:lnTo>
                        <a:pt x="36" y="111"/>
                      </a:lnTo>
                      <a:lnTo>
                        <a:pt x="35" y="94"/>
                      </a:lnTo>
                      <a:lnTo>
                        <a:pt x="35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3" name="Freeform 213">
                  <a:extLst>
                    <a:ext uri="{FF2B5EF4-FFF2-40B4-BE49-F238E27FC236}">
                      <a16:creationId xmlns:a16="http://schemas.microsoft.com/office/drawing/2014/main" id="{40AB1BC2-7601-4874-9C99-7A79506582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50034" y="1879033"/>
                  <a:ext cx="84288" cy="98336"/>
                </a:xfrm>
                <a:custGeom>
                  <a:avLst/>
                  <a:gdLst>
                    <a:gd name="T0" fmla="*/ 81 w 157"/>
                    <a:gd name="T1" fmla="*/ 192 h 192"/>
                    <a:gd name="T2" fmla="*/ 96 w 157"/>
                    <a:gd name="T3" fmla="*/ 190 h 192"/>
                    <a:gd name="T4" fmla="*/ 110 w 157"/>
                    <a:gd name="T5" fmla="*/ 186 h 192"/>
                    <a:gd name="T6" fmla="*/ 123 w 157"/>
                    <a:gd name="T7" fmla="*/ 179 h 192"/>
                    <a:gd name="T8" fmla="*/ 134 w 157"/>
                    <a:gd name="T9" fmla="*/ 169 h 192"/>
                    <a:gd name="T10" fmla="*/ 143 w 157"/>
                    <a:gd name="T11" fmla="*/ 156 h 192"/>
                    <a:gd name="T12" fmla="*/ 149 w 157"/>
                    <a:gd name="T13" fmla="*/ 142 h 192"/>
                    <a:gd name="T14" fmla="*/ 156 w 157"/>
                    <a:gd name="T15" fmla="*/ 114 h 192"/>
                    <a:gd name="T16" fmla="*/ 157 w 157"/>
                    <a:gd name="T17" fmla="*/ 78 h 192"/>
                    <a:gd name="T18" fmla="*/ 154 w 157"/>
                    <a:gd name="T19" fmla="*/ 59 h 192"/>
                    <a:gd name="T20" fmla="*/ 148 w 157"/>
                    <a:gd name="T21" fmla="*/ 41 h 192"/>
                    <a:gd name="T22" fmla="*/ 140 w 157"/>
                    <a:gd name="T23" fmla="*/ 28 h 192"/>
                    <a:gd name="T24" fmla="*/ 130 w 157"/>
                    <a:gd name="T25" fmla="*/ 17 h 192"/>
                    <a:gd name="T26" fmla="*/ 119 w 157"/>
                    <a:gd name="T27" fmla="*/ 9 h 192"/>
                    <a:gd name="T28" fmla="*/ 106 w 157"/>
                    <a:gd name="T29" fmla="*/ 4 h 192"/>
                    <a:gd name="T30" fmla="*/ 93 w 157"/>
                    <a:gd name="T31" fmla="*/ 1 h 192"/>
                    <a:gd name="T32" fmla="*/ 81 w 157"/>
                    <a:gd name="T33" fmla="*/ 0 h 192"/>
                    <a:gd name="T34" fmla="*/ 71 w 157"/>
                    <a:gd name="T35" fmla="*/ 0 h 192"/>
                    <a:gd name="T36" fmla="*/ 59 w 157"/>
                    <a:gd name="T37" fmla="*/ 2 h 192"/>
                    <a:gd name="T38" fmla="*/ 46 w 157"/>
                    <a:gd name="T39" fmla="*/ 6 h 192"/>
                    <a:gd name="T40" fmla="*/ 34 w 157"/>
                    <a:gd name="T41" fmla="*/ 13 h 192"/>
                    <a:gd name="T42" fmla="*/ 22 w 157"/>
                    <a:gd name="T43" fmla="*/ 22 h 192"/>
                    <a:gd name="T44" fmla="*/ 13 w 157"/>
                    <a:gd name="T45" fmla="*/ 34 h 192"/>
                    <a:gd name="T46" fmla="*/ 6 w 157"/>
                    <a:gd name="T47" fmla="*/ 50 h 192"/>
                    <a:gd name="T48" fmla="*/ 2 w 157"/>
                    <a:gd name="T49" fmla="*/ 68 h 192"/>
                    <a:gd name="T50" fmla="*/ 0 w 157"/>
                    <a:gd name="T51" fmla="*/ 91 h 192"/>
                    <a:gd name="T52" fmla="*/ 4 w 157"/>
                    <a:gd name="T53" fmla="*/ 128 h 192"/>
                    <a:gd name="T54" fmla="*/ 11 w 157"/>
                    <a:gd name="T55" fmla="*/ 150 h 192"/>
                    <a:gd name="T56" fmla="*/ 19 w 157"/>
                    <a:gd name="T57" fmla="*/ 163 h 192"/>
                    <a:gd name="T58" fmla="*/ 29 w 157"/>
                    <a:gd name="T59" fmla="*/ 174 h 192"/>
                    <a:gd name="T60" fmla="*/ 42 w 157"/>
                    <a:gd name="T61" fmla="*/ 183 h 192"/>
                    <a:gd name="T62" fmla="*/ 55 w 157"/>
                    <a:gd name="T63" fmla="*/ 188 h 192"/>
                    <a:gd name="T64" fmla="*/ 70 w 157"/>
                    <a:gd name="T65" fmla="*/ 192 h 192"/>
                    <a:gd name="T66" fmla="*/ 36 w 157"/>
                    <a:gd name="T67" fmla="*/ 82 h 192"/>
                    <a:gd name="T68" fmla="*/ 37 w 157"/>
                    <a:gd name="T69" fmla="*/ 74 h 192"/>
                    <a:gd name="T70" fmla="*/ 40 w 157"/>
                    <a:gd name="T71" fmla="*/ 62 h 192"/>
                    <a:gd name="T72" fmla="*/ 44 w 157"/>
                    <a:gd name="T73" fmla="*/ 53 h 192"/>
                    <a:gd name="T74" fmla="*/ 49 w 157"/>
                    <a:gd name="T75" fmla="*/ 46 h 192"/>
                    <a:gd name="T76" fmla="*/ 59 w 157"/>
                    <a:gd name="T77" fmla="*/ 38 h 192"/>
                    <a:gd name="T78" fmla="*/ 72 w 157"/>
                    <a:gd name="T79" fmla="*/ 35 h 192"/>
                    <a:gd name="T80" fmla="*/ 81 w 157"/>
                    <a:gd name="T81" fmla="*/ 34 h 192"/>
                    <a:gd name="T82" fmla="*/ 94 w 157"/>
                    <a:gd name="T83" fmla="*/ 36 h 192"/>
                    <a:gd name="T84" fmla="*/ 107 w 157"/>
                    <a:gd name="T85" fmla="*/ 42 h 192"/>
                    <a:gd name="T86" fmla="*/ 113 w 157"/>
                    <a:gd name="T87" fmla="*/ 49 h 192"/>
                    <a:gd name="T88" fmla="*/ 117 w 157"/>
                    <a:gd name="T89" fmla="*/ 57 h 192"/>
                    <a:gd name="T90" fmla="*/ 121 w 157"/>
                    <a:gd name="T91" fmla="*/ 67 h 192"/>
                    <a:gd name="T92" fmla="*/ 123 w 157"/>
                    <a:gd name="T93" fmla="*/ 81 h 192"/>
                    <a:gd name="T94" fmla="*/ 123 w 157"/>
                    <a:gd name="T95" fmla="*/ 89 h 192"/>
                    <a:gd name="T96" fmla="*/ 121 w 157"/>
                    <a:gd name="T97" fmla="*/ 116 h 192"/>
                    <a:gd name="T98" fmla="*/ 116 w 157"/>
                    <a:gd name="T99" fmla="*/ 132 h 192"/>
                    <a:gd name="T100" fmla="*/ 111 w 157"/>
                    <a:gd name="T101" fmla="*/ 141 h 192"/>
                    <a:gd name="T102" fmla="*/ 103 w 157"/>
                    <a:gd name="T103" fmla="*/ 151 h 192"/>
                    <a:gd name="T104" fmla="*/ 88 w 157"/>
                    <a:gd name="T105" fmla="*/ 157 h 192"/>
                    <a:gd name="T106" fmla="*/ 79 w 157"/>
                    <a:gd name="T107" fmla="*/ 158 h 192"/>
                    <a:gd name="T108" fmla="*/ 63 w 157"/>
                    <a:gd name="T109" fmla="*/ 155 h 192"/>
                    <a:gd name="T110" fmla="*/ 51 w 157"/>
                    <a:gd name="T111" fmla="*/ 145 h 192"/>
                    <a:gd name="T112" fmla="*/ 42 w 157"/>
                    <a:gd name="T113" fmla="*/ 130 h 192"/>
                    <a:gd name="T114" fmla="*/ 37 w 157"/>
                    <a:gd name="T115" fmla="*/ 111 h 192"/>
                    <a:gd name="T116" fmla="*/ 36 w 157"/>
                    <a:gd name="T117" fmla="*/ 8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57" h="192">
                      <a:moveTo>
                        <a:pt x="78" y="192"/>
                      </a:moveTo>
                      <a:lnTo>
                        <a:pt x="81" y="192"/>
                      </a:lnTo>
                      <a:lnTo>
                        <a:pt x="89" y="191"/>
                      </a:lnTo>
                      <a:lnTo>
                        <a:pt x="96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7" y="183"/>
                      </a:lnTo>
                      <a:lnTo>
                        <a:pt x="123" y="179"/>
                      </a:lnTo>
                      <a:lnTo>
                        <a:pt x="129" y="174"/>
                      </a:lnTo>
                      <a:lnTo>
                        <a:pt x="134" y="169"/>
                      </a:lnTo>
                      <a:lnTo>
                        <a:pt x="139" y="163"/>
                      </a:lnTo>
                      <a:lnTo>
                        <a:pt x="143" y="156"/>
                      </a:lnTo>
                      <a:lnTo>
                        <a:pt x="146" y="150"/>
                      </a:lnTo>
                      <a:lnTo>
                        <a:pt x="149" y="142"/>
                      </a:lnTo>
                      <a:lnTo>
                        <a:pt x="153" y="128"/>
                      </a:lnTo>
                      <a:lnTo>
                        <a:pt x="156" y="114"/>
                      </a:lnTo>
                      <a:lnTo>
                        <a:pt x="157" y="91"/>
                      </a:lnTo>
                      <a:lnTo>
                        <a:pt x="157" y="78"/>
                      </a:lnTo>
                      <a:lnTo>
                        <a:pt x="156" y="68"/>
                      </a:lnTo>
                      <a:lnTo>
                        <a:pt x="154" y="59"/>
                      </a:lnTo>
                      <a:lnTo>
                        <a:pt x="151" y="50"/>
                      </a:lnTo>
                      <a:lnTo>
                        <a:pt x="148" y="41"/>
                      </a:lnTo>
                      <a:lnTo>
                        <a:pt x="145" y="34"/>
                      </a:lnTo>
                      <a:lnTo>
                        <a:pt x="140" y="28"/>
                      </a:lnTo>
                      <a:lnTo>
                        <a:pt x="135" y="22"/>
                      </a:lnTo>
                      <a:lnTo>
                        <a:pt x="130" y="17"/>
                      </a:lnTo>
                      <a:lnTo>
                        <a:pt x="125" y="13"/>
                      </a:lnTo>
                      <a:lnTo>
                        <a:pt x="119" y="9"/>
                      </a:lnTo>
                      <a:lnTo>
                        <a:pt x="113" y="6"/>
                      </a:lnTo>
                      <a:lnTo>
                        <a:pt x="106" y="4"/>
                      </a:lnTo>
                      <a:lnTo>
                        <a:pt x="100" y="2"/>
                      </a:lnTo>
                      <a:lnTo>
                        <a:pt x="93" y="1"/>
                      </a:lnTo>
                      <a:lnTo>
                        <a:pt x="87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1" y="0"/>
                      </a:lnTo>
                      <a:lnTo>
                        <a:pt x="65" y="1"/>
                      </a:lnTo>
                      <a:lnTo>
                        <a:pt x="59" y="2"/>
                      </a:lnTo>
                      <a:lnTo>
                        <a:pt x="52" y="4"/>
                      </a:lnTo>
                      <a:lnTo>
                        <a:pt x="46" y="6"/>
                      </a:lnTo>
                      <a:lnTo>
                        <a:pt x="40" y="9"/>
                      </a:lnTo>
                      <a:lnTo>
                        <a:pt x="34" y="13"/>
                      </a:lnTo>
                      <a:lnTo>
                        <a:pt x="27" y="17"/>
                      </a:lnTo>
                      <a:lnTo>
                        <a:pt x="22" y="22"/>
                      </a:lnTo>
                      <a:lnTo>
                        <a:pt x="17" y="28"/>
                      </a:lnTo>
                      <a:lnTo>
                        <a:pt x="13" y="34"/>
                      </a:lnTo>
                      <a:lnTo>
                        <a:pt x="9" y="41"/>
                      </a:lnTo>
                      <a:lnTo>
                        <a:pt x="6" y="50"/>
                      </a:lnTo>
                      <a:lnTo>
                        <a:pt x="4" y="59"/>
                      </a:lnTo>
                      <a:lnTo>
                        <a:pt x="2" y="68"/>
                      </a:lnTo>
                      <a:lnTo>
                        <a:pt x="1" y="78"/>
                      </a:lnTo>
                      <a:lnTo>
                        <a:pt x="0" y="91"/>
                      </a:lnTo>
                      <a:lnTo>
                        <a:pt x="2" y="114"/>
                      </a:lnTo>
                      <a:lnTo>
                        <a:pt x="4" y="128"/>
                      </a:lnTo>
                      <a:lnTo>
                        <a:pt x="8" y="142"/>
                      </a:lnTo>
                      <a:lnTo>
                        <a:pt x="11" y="150"/>
                      </a:lnTo>
                      <a:lnTo>
                        <a:pt x="15" y="156"/>
                      </a:lnTo>
                      <a:lnTo>
                        <a:pt x="19" y="163"/>
                      </a:lnTo>
                      <a:lnTo>
                        <a:pt x="24" y="169"/>
                      </a:lnTo>
                      <a:lnTo>
                        <a:pt x="29" y="174"/>
                      </a:lnTo>
                      <a:lnTo>
                        <a:pt x="36" y="179"/>
                      </a:lnTo>
                      <a:lnTo>
                        <a:pt x="42" y="183"/>
                      </a:lnTo>
                      <a:lnTo>
                        <a:pt x="48" y="186"/>
                      </a:lnTo>
                      <a:lnTo>
                        <a:pt x="55" y="188"/>
                      </a:lnTo>
                      <a:lnTo>
                        <a:pt x="62" y="190"/>
                      </a:lnTo>
                      <a:lnTo>
                        <a:pt x="70" y="192"/>
                      </a:lnTo>
                      <a:lnTo>
                        <a:pt x="78" y="192"/>
                      </a:lnTo>
                      <a:close/>
                      <a:moveTo>
                        <a:pt x="36" y="82"/>
                      </a:moveTo>
                      <a:lnTo>
                        <a:pt x="36" y="81"/>
                      </a:lnTo>
                      <a:lnTo>
                        <a:pt x="37" y="74"/>
                      </a:lnTo>
                      <a:lnTo>
                        <a:pt x="38" y="67"/>
                      </a:lnTo>
                      <a:lnTo>
                        <a:pt x="40" y="62"/>
                      </a:lnTo>
                      <a:lnTo>
                        <a:pt x="41" y="57"/>
                      </a:lnTo>
                      <a:lnTo>
                        <a:pt x="44" y="53"/>
                      </a:lnTo>
                      <a:lnTo>
                        <a:pt x="46" y="49"/>
                      </a:lnTo>
                      <a:lnTo>
                        <a:pt x="49" y="46"/>
                      </a:lnTo>
                      <a:lnTo>
                        <a:pt x="52" y="42"/>
                      </a:lnTo>
                      <a:lnTo>
                        <a:pt x="59" y="38"/>
                      </a:lnTo>
                      <a:lnTo>
                        <a:pt x="65" y="36"/>
                      </a:lnTo>
                      <a:lnTo>
                        <a:pt x="72" y="35"/>
                      </a:lnTo>
                      <a:lnTo>
                        <a:pt x="78" y="34"/>
                      </a:lnTo>
                      <a:lnTo>
                        <a:pt x="81" y="34"/>
                      </a:lnTo>
                      <a:lnTo>
                        <a:pt x="87" y="35"/>
                      </a:lnTo>
                      <a:lnTo>
                        <a:pt x="94" y="36"/>
                      </a:lnTo>
                      <a:lnTo>
                        <a:pt x="100" y="38"/>
                      </a:lnTo>
                      <a:lnTo>
                        <a:pt x="107" y="42"/>
                      </a:lnTo>
                      <a:lnTo>
                        <a:pt x="110" y="46"/>
                      </a:lnTo>
                      <a:lnTo>
                        <a:pt x="113" y="49"/>
                      </a:lnTo>
                      <a:lnTo>
                        <a:pt x="115" y="53"/>
                      </a:lnTo>
                      <a:lnTo>
                        <a:pt x="117" y="57"/>
                      </a:lnTo>
                      <a:lnTo>
                        <a:pt x="119" y="62"/>
                      </a:lnTo>
                      <a:lnTo>
                        <a:pt x="121" y="67"/>
                      </a:lnTo>
                      <a:lnTo>
                        <a:pt x="122" y="74"/>
                      </a:lnTo>
                      <a:lnTo>
                        <a:pt x="123" y="81"/>
                      </a:lnTo>
                      <a:lnTo>
                        <a:pt x="123" y="82"/>
                      </a:lnTo>
                      <a:lnTo>
                        <a:pt x="123" y="89"/>
                      </a:lnTo>
                      <a:lnTo>
                        <a:pt x="122" y="106"/>
                      </a:lnTo>
                      <a:lnTo>
                        <a:pt x="121" y="116"/>
                      </a:lnTo>
                      <a:lnTo>
                        <a:pt x="118" y="127"/>
                      </a:lnTo>
                      <a:lnTo>
                        <a:pt x="116" y="132"/>
                      </a:lnTo>
                      <a:lnTo>
                        <a:pt x="114" y="137"/>
                      </a:lnTo>
                      <a:lnTo>
                        <a:pt x="111" y="141"/>
                      </a:lnTo>
                      <a:lnTo>
                        <a:pt x="108" y="145"/>
                      </a:lnTo>
                      <a:lnTo>
                        <a:pt x="103" y="151"/>
                      </a:lnTo>
                      <a:lnTo>
                        <a:pt x="96" y="155"/>
                      </a:lnTo>
                      <a:lnTo>
                        <a:pt x="88" y="157"/>
                      </a:lnTo>
                      <a:lnTo>
                        <a:pt x="80" y="158"/>
                      </a:lnTo>
                      <a:lnTo>
                        <a:pt x="79" y="158"/>
                      </a:lnTo>
                      <a:lnTo>
                        <a:pt x="70" y="157"/>
                      </a:lnTo>
                      <a:lnTo>
                        <a:pt x="63" y="155"/>
                      </a:lnTo>
                      <a:lnTo>
                        <a:pt x="56" y="151"/>
                      </a:lnTo>
                      <a:lnTo>
                        <a:pt x="51" y="145"/>
                      </a:lnTo>
                      <a:lnTo>
                        <a:pt x="46" y="138"/>
                      </a:lnTo>
                      <a:lnTo>
                        <a:pt x="42" y="130"/>
                      </a:lnTo>
                      <a:lnTo>
                        <a:pt x="39" y="121"/>
                      </a:lnTo>
                      <a:lnTo>
                        <a:pt x="37" y="111"/>
                      </a:lnTo>
                      <a:lnTo>
                        <a:pt x="36" y="94"/>
                      </a:lnTo>
                      <a:lnTo>
                        <a:pt x="3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E85F14-1644-47B7-AE8B-0C49911497D3}"/>
                </a:ext>
              </a:extLst>
            </p:cNvPr>
            <p:cNvGrpSpPr/>
            <p:nvPr/>
          </p:nvGrpSpPr>
          <p:grpSpPr>
            <a:xfrm>
              <a:off x="7338360" y="3851539"/>
              <a:ext cx="337698" cy="298598"/>
              <a:chOff x="6072588" y="1907129"/>
              <a:chExt cx="444854" cy="393345"/>
            </a:xfrm>
            <a:solidFill>
              <a:schemeClr val="bg1"/>
            </a:solidFill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AFD6E3E-A119-4029-B3AC-B3176C90DF68}"/>
                  </a:ext>
                </a:extLst>
              </p:cNvPr>
              <p:cNvGrpSpPr/>
              <p:nvPr/>
            </p:nvGrpSpPr>
            <p:grpSpPr>
              <a:xfrm>
                <a:off x="6072588" y="1907129"/>
                <a:ext cx="444854" cy="393345"/>
                <a:chOff x="6072588" y="1907129"/>
                <a:chExt cx="444854" cy="393345"/>
              </a:xfrm>
              <a:grpFill/>
            </p:grpSpPr>
            <p:sp>
              <p:nvSpPr>
                <p:cNvPr id="87" name="Freeform 215">
                  <a:extLst>
                    <a:ext uri="{FF2B5EF4-FFF2-40B4-BE49-F238E27FC236}">
                      <a16:creationId xmlns:a16="http://schemas.microsoft.com/office/drawing/2014/main" id="{5725513F-9115-4949-84F6-A65DBB946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8385" y="1907129"/>
                  <a:ext cx="173259" cy="187307"/>
                </a:xfrm>
                <a:custGeom>
                  <a:avLst/>
                  <a:gdLst>
                    <a:gd name="T0" fmla="*/ 327 w 338"/>
                    <a:gd name="T1" fmla="*/ 360 h 362"/>
                    <a:gd name="T2" fmla="*/ 335 w 338"/>
                    <a:gd name="T3" fmla="*/ 354 h 362"/>
                    <a:gd name="T4" fmla="*/ 338 w 338"/>
                    <a:gd name="T5" fmla="*/ 344 h 362"/>
                    <a:gd name="T6" fmla="*/ 337 w 338"/>
                    <a:gd name="T7" fmla="*/ 291 h 362"/>
                    <a:gd name="T8" fmla="*/ 331 w 338"/>
                    <a:gd name="T9" fmla="*/ 276 h 362"/>
                    <a:gd name="T10" fmla="*/ 321 w 338"/>
                    <a:gd name="T11" fmla="*/ 265 h 362"/>
                    <a:gd name="T12" fmla="*/ 252 w 338"/>
                    <a:gd name="T13" fmla="*/ 219 h 362"/>
                    <a:gd name="T14" fmla="*/ 242 w 338"/>
                    <a:gd name="T15" fmla="*/ 160 h 362"/>
                    <a:gd name="T16" fmla="*/ 249 w 338"/>
                    <a:gd name="T17" fmla="*/ 135 h 362"/>
                    <a:gd name="T18" fmla="*/ 248 w 338"/>
                    <a:gd name="T19" fmla="*/ 58 h 362"/>
                    <a:gd name="T20" fmla="*/ 240 w 338"/>
                    <a:gd name="T21" fmla="*/ 38 h 362"/>
                    <a:gd name="T22" fmla="*/ 228 w 338"/>
                    <a:gd name="T23" fmla="*/ 21 h 362"/>
                    <a:gd name="T24" fmla="*/ 211 w 338"/>
                    <a:gd name="T25" fmla="*/ 9 h 362"/>
                    <a:gd name="T26" fmla="*/ 191 w 338"/>
                    <a:gd name="T27" fmla="*/ 1 h 362"/>
                    <a:gd name="T28" fmla="*/ 163 w 338"/>
                    <a:gd name="T29" fmla="*/ 0 h 362"/>
                    <a:gd name="T30" fmla="*/ 140 w 338"/>
                    <a:gd name="T31" fmla="*/ 3 h 362"/>
                    <a:gd name="T32" fmla="*/ 121 w 338"/>
                    <a:gd name="T33" fmla="*/ 12 h 362"/>
                    <a:gd name="T34" fmla="*/ 106 w 338"/>
                    <a:gd name="T35" fmla="*/ 26 h 362"/>
                    <a:gd name="T36" fmla="*/ 95 w 338"/>
                    <a:gd name="T37" fmla="*/ 44 h 362"/>
                    <a:gd name="T38" fmla="*/ 90 w 338"/>
                    <a:gd name="T39" fmla="*/ 65 h 362"/>
                    <a:gd name="T40" fmla="*/ 90 w 338"/>
                    <a:gd name="T41" fmla="*/ 144 h 362"/>
                    <a:gd name="T42" fmla="*/ 102 w 338"/>
                    <a:gd name="T43" fmla="*/ 167 h 362"/>
                    <a:gd name="T44" fmla="*/ 66 w 338"/>
                    <a:gd name="T45" fmla="*/ 231 h 362"/>
                    <a:gd name="T46" fmla="*/ 15 w 338"/>
                    <a:gd name="T47" fmla="*/ 268 h 362"/>
                    <a:gd name="T48" fmla="*/ 6 w 338"/>
                    <a:gd name="T49" fmla="*/ 281 h 362"/>
                    <a:gd name="T50" fmla="*/ 1 w 338"/>
                    <a:gd name="T51" fmla="*/ 296 h 362"/>
                    <a:gd name="T52" fmla="*/ 1 w 338"/>
                    <a:gd name="T53" fmla="*/ 348 h 362"/>
                    <a:gd name="T54" fmla="*/ 6 w 338"/>
                    <a:gd name="T55" fmla="*/ 356 h 362"/>
                    <a:gd name="T56" fmla="*/ 15 w 338"/>
                    <a:gd name="T57" fmla="*/ 361 h 362"/>
                    <a:gd name="T58" fmla="*/ 25 w 338"/>
                    <a:gd name="T59" fmla="*/ 360 h 362"/>
                    <a:gd name="T60" fmla="*/ 33 w 338"/>
                    <a:gd name="T61" fmla="*/ 354 h 362"/>
                    <a:gd name="T62" fmla="*/ 35 w 338"/>
                    <a:gd name="T63" fmla="*/ 344 h 362"/>
                    <a:gd name="T64" fmla="*/ 37 w 338"/>
                    <a:gd name="T65" fmla="*/ 295 h 362"/>
                    <a:gd name="T66" fmla="*/ 54 w 338"/>
                    <a:gd name="T67" fmla="*/ 280 h 362"/>
                    <a:gd name="T68" fmla="*/ 93 w 338"/>
                    <a:gd name="T69" fmla="*/ 254 h 362"/>
                    <a:gd name="T70" fmla="*/ 129 w 338"/>
                    <a:gd name="T71" fmla="*/ 234 h 362"/>
                    <a:gd name="T72" fmla="*/ 136 w 338"/>
                    <a:gd name="T73" fmla="*/ 219 h 362"/>
                    <a:gd name="T74" fmla="*/ 134 w 338"/>
                    <a:gd name="T75" fmla="*/ 150 h 362"/>
                    <a:gd name="T76" fmla="*/ 126 w 338"/>
                    <a:gd name="T77" fmla="*/ 143 h 362"/>
                    <a:gd name="T78" fmla="*/ 123 w 338"/>
                    <a:gd name="T79" fmla="*/ 135 h 362"/>
                    <a:gd name="T80" fmla="*/ 126 w 338"/>
                    <a:gd name="T81" fmla="*/ 58 h 362"/>
                    <a:gd name="T82" fmla="*/ 140 w 338"/>
                    <a:gd name="T83" fmla="*/ 41 h 362"/>
                    <a:gd name="T84" fmla="*/ 163 w 338"/>
                    <a:gd name="T85" fmla="*/ 34 h 362"/>
                    <a:gd name="T86" fmla="*/ 191 w 338"/>
                    <a:gd name="T87" fmla="*/ 37 h 362"/>
                    <a:gd name="T88" fmla="*/ 208 w 338"/>
                    <a:gd name="T89" fmla="*/ 51 h 362"/>
                    <a:gd name="T90" fmla="*/ 215 w 338"/>
                    <a:gd name="T91" fmla="*/ 73 h 362"/>
                    <a:gd name="T92" fmla="*/ 213 w 338"/>
                    <a:gd name="T93" fmla="*/ 140 h 362"/>
                    <a:gd name="T94" fmla="*/ 207 w 338"/>
                    <a:gd name="T95" fmla="*/ 147 h 362"/>
                    <a:gd name="T96" fmla="*/ 202 w 338"/>
                    <a:gd name="T97" fmla="*/ 158 h 362"/>
                    <a:gd name="T98" fmla="*/ 205 w 338"/>
                    <a:gd name="T99" fmla="*/ 230 h 362"/>
                    <a:gd name="T100" fmla="*/ 224 w 338"/>
                    <a:gd name="T101" fmla="*/ 243 h 362"/>
                    <a:gd name="T102" fmla="*/ 270 w 338"/>
                    <a:gd name="T103" fmla="*/ 270 h 362"/>
                    <a:gd name="T104" fmla="*/ 301 w 338"/>
                    <a:gd name="T105" fmla="*/ 293 h 362"/>
                    <a:gd name="T106" fmla="*/ 303 w 338"/>
                    <a:gd name="T107" fmla="*/ 301 h 362"/>
                    <a:gd name="T108" fmla="*/ 305 w 338"/>
                    <a:gd name="T109" fmla="*/ 351 h 362"/>
                    <a:gd name="T110" fmla="*/ 311 w 338"/>
                    <a:gd name="T111" fmla="*/ 359 h 362"/>
                    <a:gd name="T112" fmla="*/ 321 w 338"/>
                    <a:gd name="T113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38" h="362">
                      <a:moveTo>
                        <a:pt x="321" y="362"/>
                      </a:moveTo>
                      <a:lnTo>
                        <a:pt x="324" y="361"/>
                      </a:lnTo>
                      <a:lnTo>
                        <a:pt x="327" y="360"/>
                      </a:lnTo>
                      <a:lnTo>
                        <a:pt x="330" y="359"/>
                      </a:lnTo>
                      <a:lnTo>
                        <a:pt x="333" y="357"/>
                      </a:lnTo>
                      <a:lnTo>
                        <a:pt x="335" y="354"/>
                      </a:lnTo>
                      <a:lnTo>
                        <a:pt x="337" y="351"/>
                      </a:lnTo>
                      <a:lnTo>
                        <a:pt x="338" y="348"/>
                      </a:lnTo>
                      <a:lnTo>
                        <a:pt x="338" y="344"/>
                      </a:lnTo>
                      <a:lnTo>
                        <a:pt x="338" y="301"/>
                      </a:lnTo>
                      <a:lnTo>
                        <a:pt x="338" y="296"/>
                      </a:lnTo>
                      <a:lnTo>
                        <a:pt x="337" y="291"/>
                      </a:lnTo>
                      <a:lnTo>
                        <a:pt x="335" y="286"/>
                      </a:lnTo>
                      <a:lnTo>
                        <a:pt x="333" y="281"/>
                      </a:lnTo>
                      <a:lnTo>
                        <a:pt x="331" y="276"/>
                      </a:lnTo>
                      <a:lnTo>
                        <a:pt x="328" y="272"/>
                      </a:lnTo>
                      <a:lnTo>
                        <a:pt x="325" y="268"/>
                      </a:lnTo>
                      <a:lnTo>
                        <a:pt x="321" y="265"/>
                      </a:lnTo>
                      <a:lnTo>
                        <a:pt x="295" y="246"/>
                      </a:lnTo>
                      <a:lnTo>
                        <a:pt x="272" y="231"/>
                      </a:lnTo>
                      <a:lnTo>
                        <a:pt x="252" y="219"/>
                      </a:lnTo>
                      <a:lnTo>
                        <a:pt x="237" y="210"/>
                      </a:lnTo>
                      <a:lnTo>
                        <a:pt x="237" y="167"/>
                      </a:lnTo>
                      <a:lnTo>
                        <a:pt x="242" y="160"/>
                      </a:lnTo>
                      <a:lnTo>
                        <a:pt x="246" y="152"/>
                      </a:lnTo>
                      <a:lnTo>
                        <a:pt x="248" y="144"/>
                      </a:lnTo>
                      <a:lnTo>
                        <a:pt x="249" y="135"/>
                      </a:lnTo>
                      <a:lnTo>
                        <a:pt x="249" y="73"/>
                      </a:lnTo>
                      <a:lnTo>
                        <a:pt x="249" y="65"/>
                      </a:lnTo>
                      <a:lnTo>
                        <a:pt x="248" y="58"/>
                      </a:lnTo>
                      <a:lnTo>
                        <a:pt x="246" y="51"/>
                      </a:lnTo>
                      <a:lnTo>
                        <a:pt x="243" y="44"/>
                      </a:lnTo>
                      <a:lnTo>
                        <a:pt x="240" y="38"/>
                      </a:lnTo>
                      <a:lnTo>
                        <a:pt x="237" y="32"/>
                      </a:lnTo>
                      <a:lnTo>
                        <a:pt x="232" y="26"/>
                      </a:lnTo>
                      <a:lnTo>
                        <a:pt x="228" y="21"/>
                      </a:lnTo>
                      <a:lnTo>
                        <a:pt x="222" y="16"/>
                      </a:lnTo>
                      <a:lnTo>
                        <a:pt x="217" y="12"/>
                      </a:lnTo>
                      <a:lnTo>
                        <a:pt x="211" y="9"/>
                      </a:lnTo>
                      <a:lnTo>
                        <a:pt x="205" y="6"/>
                      </a:lnTo>
                      <a:lnTo>
                        <a:pt x="198" y="3"/>
                      </a:lnTo>
                      <a:lnTo>
                        <a:pt x="191" y="1"/>
                      </a:lnTo>
                      <a:lnTo>
                        <a:pt x="184" y="0"/>
                      </a:lnTo>
                      <a:lnTo>
                        <a:pt x="176" y="0"/>
                      </a:lnTo>
                      <a:lnTo>
                        <a:pt x="163" y="0"/>
                      </a:lnTo>
                      <a:lnTo>
                        <a:pt x="156" y="0"/>
                      </a:lnTo>
                      <a:lnTo>
                        <a:pt x="147" y="1"/>
                      </a:lnTo>
                      <a:lnTo>
                        <a:pt x="140" y="3"/>
                      </a:lnTo>
                      <a:lnTo>
                        <a:pt x="134" y="6"/>
                      </a:lnTo>
                      <a:lnTo>
                        <a:pt x="127" y="9"/>
                      </a:lnTo>
                      <a:lnTo>
                        <a:pt x="121" y="12"/>
                      </a:lnTo>
                      <a:lnTo>
                        <a:pt x="116" y="16"/>
                      </a:lnTo>
                      <a:lnTo>
                        <a:pt x="111" y="21"/>
                      </a:lnTo>
                      <a:lnTo>
                        <a:pt x="106" y="26"/>
                      </a:lnTo>
                      <a:lnTo>
                        <a:pt x="102" y="32"/>
                      </a:lnTo>
                      <a:lnTo>
                        <a:pt x="98" y="38"/>
                      </a:lnTo>
                      <a:lnTo>
                        <a:pt x="95" y="44"/>
                      </a:lnTo>
                      <a:lnTo>
                        <a:pt x="92" y="51"/>
                      </a:lnTo>
                      <a:lnTo>
                        <a:pt x="91" y="58"/>
                      </a:lnTo>
                      <a:lnTo>
                        <a:pt x="90" y="65"/>
                      </a:lnTo>
                      <a:lnTo>
                        <a:pt x="89" y="73"/>
                      </a:lnTo>
                      <a:lnTo>
                        <a:pt x="89" y="135"/>
                      </a:lnTo>
                      <a:lnTo>
                        <a:pt x="90" y="144"/>
                      </a:lnTo>
                      <a:lnTo>
                        <a:pt x="92" y="152"/>
                      </a:lnTo>
                      <a:lnTo>
                        <a:pt x="96" y="160"/>
                      </a:lnTo>
                      <a:lnTo>
                        <a:pt x="102" y="167"/>
                      </a:lnTo>
                      <a:lnTo>
                        <a:pt x="102" y="210"/>
                      </a:lnTo>
                      <a:lnTo>
                        <a:pt x="86" y="219"/>
                      </a:lnTo>
                      <a:lnTo>
                        <a:pt x="66" y="231"/>
                      </a:lnTo>
                      <a:lnTo>
                        <a:pt x="43" y="246"/>
                      </a:lnTo>
                      <a:lnTo>
                        <a:pt x="18" y="265"/>
                      </a:lnTo>
                      <a:lnTo>
                        <a:pt x="15" y="268"/>
                      </a:lnTo>
                      <a:lnTo>
                        <a:pt x="11" y="272"/>
                      </a:lnTo>
                      <a:lnTo>
                        <a:pt x="8" y="276"/>
                      </a:lnTo>
                      <a:lnTo>
                        <a:pt x="6" y="281"/>
                      </a:lnTo>
                      <a:lnTo>
                        <a:pt x="3" y="286"/>
                      </a:lnTo>
                      <a:lnTo>
                        <a:pt x="1" y="291"/>
                      </a:lnTo>
                      <a:lnTo>
                        <a:pt x="1" y="296"/>
                      </a:lnTo>
                      <a:lnTo>
                        <a:pt x="0" y="301"/>
                      </a:lnTo>
                      <a:lnTo>
                        <a:pt x="0" y="344"/>
                      </a:lnTo>
                      <a:lnTo>
                        <a:pt x="1" y="348"/>
                      </a:lnTo>
                      <a:lnTo>
                        <a:pt x="2" y="351"/>
                      </a:lnTo>
                      <a:lnTo>
                        <a:pt x="3" y="354"/>
                      </a:lnTo>
                      <a:lnTo>
                        <a:pt x="6" y="356"/>
                      </a:lnTo>
                      <a:lnTo>
                        <a:pt x="9" y="358"/>
                      </a:lnTo>
                      <a:lnTo>
                        <a:pt x="12" y="360"/>
                      </a:lnTo>
                      <a:lnTo>
                        <a:pt x="15" y="361"/>
                      </a:lnTo>
                      <a:lnTo>
                        <a:pt x="18" y="361"/>
                      </a:lnTo>
                      <a:lnTo>
                        <a:pt x="22" y="361"/>
                      </a:lnTo>
                      <a:lnTo>
                        <a:pt x="25" y="360"/>
                      </a:lnTo>
                      <a:lnTo>
                        <a:pt x="28" y="358"/>
                      </a:lnTo>
                      <a:lnTo>
                        <a:pt x="31" y="356"/>
                      </a:lnTo>
                      <a:lnTo>
                        <a:pt x="33" y="354"/>
                      </a:lnTo>
                      <a:lnTo>
                        <a:pt x="34" y="351"/>
                      </a:lnTo>
                      <a:lnTo>
                        <a:pt x="35" y="348"/>
                      </a:lnTo>
                      <a:lnTo>
                        <a:pt x="35" y="344"/>
                      </a:lnTo>
                      <a:lnTo>
                        <a:pt x="35" y="301"/>
                      </a:lnTo>
                      <a:lnTo>
                        <a:pt x="36" y="298"/>
                      </a:lnTo>
                      <a:lnTo>
                        <a:pt x="37" y="295"/>
                      </a:lnTo>
                      <a:lnTo>
                        <a:pt x="38" y="293"/>
                      </a:lnTo>
                      <a:lnTo>
                        <a:pt x="40" y="291"/>
                      </a:lnTo>
                      <a:lnTo>
                        <a:pt x="54" y="280"/>
                      </a:lnTo>
                      <a:lnTo>
                        <a:pt x="68" y="270"/>
                      </a:lnTo>
                      <a:lnTo>
                        <a:pt x="81" y="262"/>
                      </a:lnTo>
                      <a:lnTo>
                        <a:pt x="93" y="254"/>
                      </a:lnTo>
                      <a:lnTo>
                        <a:pt x="113" y="243"/>
                      </a:lnTo>
                      <a:lnTo>
                        <a:pt x="125" y="237"/>
                      </a:lnTo>
                      <a:lnTo>
                        <a:pt x="129" y="234"/>
                      </a:lnTo>
                      <a:lnTo>
                        <a:pt x="133" y="230"/>
                      </a:lnTo>
                      <a:lnTo>
                        <a:pt x="135" y="225"/>
                      </a:lnTo>
                      <a:lnTo>
                        <a:pt x="136" y="219"/>
                      </a:lnTo>
                      <a:lnTo>
                        <a:pt x="136" y="158"/>
                      </a:lnTo>
                      <a:lnTo>
                        <a:pt x="135" y="154"/>
                      </a:lnTo>
                      <a:lnTo>
                        <a:pt x="134" y="150"/>
                      </a:lnTo>
                      <a:lnTo>
                        <a:pt x="131" y="147"/>
                      </a:lnTo>
                      <a:lnTo>
                        <a:pt x="128" y="144"/>
                      </a:lnTo>
                      <a:lnTo>
                        <a:pt x="126" y="143"/>
                      </a:lnTo>
                      <a:lnTo>
                        <a:pt x="125" y="140"/>
                      </a:lnTo>
                      <a:lnTo>
                        <a:pt x="124" y="138"/>
                      </a:lnTo>
                      <a:lnTo>
                        <a:pt x="123" y="135"/>
                      </a:lnTo>
                      <a:lnTo>
                        <a:pt x="123" y="73"/>
                      </a:lnTo>
                      <a:lnTo>
                        <a:pt x="124" y="65"/>
                      </a:lnTo>
                      <a:lnTo>
                        <a:pt x="126" y="58"/>
                      </a:lnTo>
                      <a:lnTo>
                        <a:pt x="130" y="51"/>
                      </a:lnTo>
                      <a:lnTo>
                        <a:pt x="135" y="45"/>
                      </a:lnTo>
                      <a:lnTo>
                        <a:pt x="140" y="41"/>
                      </a:lnTo>
                      <a:lnTo>
                        <a:pt x="147" y="37"/>
                      </a:lnTo>
                      <a:lnTo>
                        <a:pt x="155" y="35"/>
                      </a:lnTo>
                      <a:lnTo>
                        <a:pt x="163" y="34"/>
                      </a:lnTo>
                      <a:lnTo>
                        <a:pt x="176" y="34"/>
                      </a:lnTo>
                      <a:lnTo>
                        <a:pt x="184" y="35"/>
                      </a:lnTo>
                      <a:lnTo>
                        <a:pt x="191" y="37"/>
                      </a:lnTo>
                      <a:lnTo>
                        <a:pt x="198" y="41"/>
                      </a:lnTo>
                      <a:lnTo>
                        <a:pt x="203" y="45"/>
                      </a:lnTo>
                      <a:lnTo>
                        <a:pt x="208" y="51"/>
                      </a:lnTo>
                      <a:lnTo>
                        <a:pt x="212" y="58"/>
                      </a:lnTo>
                      <a:lnTo>
                        <a:pt x="214" y="65"/>
                      </a:lnTo>
                      <a:lnTo>
                        <a:pt x="215" y="73"/>
                      </a:lnTo>
                      <a:lnTo>
                        <a:pt x="215" y="135"/>
                      </a:lnTo>
                      <a:lnTo>
                        <a:pt x="214" y="138"/>
                      </a:lnTo>
                      <a:lnTo>
                        <a:pt x="213" y="140"/>
                      </a:lnTo>
                      <a:lnTo>
                        <a:pt x="212" y="143"/>
                      </a:lnTo>
                      <a:lnTo>
                        <a:pt x="210" y="144"/>
                      </a:lnTo>
                      <a:lnTo>
                        <a:pt x="207" y="147"/>
                      </a:lnTo>
                      <a:lnTo>
                        <a:pt x="204" y="150"/>
                      </a:lnTo>
                      <a:lnTo>
                        <a:pt x="203" y="154"/>
                      </a:lnTo>
                      <a:lnTo>
                        <a:pt x="202" y="158"/>
                      </a:lnTo>
                      <a:lnTo>
                        <a:pt x="202" y="219"/>
                      </a:lnTo>
                      <a:lnTo>
                        <a:pt x="203" y="225"/>
                      </a:lnTo>
                      <a:lnTo>
                        <a:pt x="205" y="230"/>
                      </a:lnTo>
                      <a:lnTo>
                        <a:pt x="209" y="234"/>
                      </a:lnTo>
                      <a:lnTo>
                        <a:pt x="213" y="237"/>
                      </a:lnTo>
                      <a:lnTo>
                        <a:pt x="224" y="243"/>
                      </a:lnTo>
                      <a:lnTo>
                        <a:pt x="245" y="254"/>
                      </a:lnTo>
                      <a:lnTo>
                        <a:pt x="257" y="262"/>
                      </a:lnTo>
                      <a:lnTo>
                        <a:pt x="270" y="270"/>
                      </a:lnTo>
                      <a:lnTo>
                        <a:pt x="284" y="280"/>
                      </a:lnTo>
                      <a:lnTo>
                        <a:pt x="299" y="291"/>
                      </a:lnTo>
                      <a:lnTo>
                        <a:pt x="301" y="293"/>
                      </a:lnTo>
                      <a:lnTo>
                        <a:pt x="302" y="295"/>
                      </a:lnTo>
                      <a:lnTo>
                        <a:pt x="303" y="298"/>
                      </a:lnTo>
                      <a:lnTo>
                        <a:pt x="303" y="301"/>
                      </a:lnTo>
                      <a:lnTo>
                        <a:pt x="303" y="344"/>
                      </a:lnTo>
                      <a:lnTo>
                        <a:pt x="304" y="348"/>
                      </a:lnTo>
                      <a:lnTo>
                        <a:pt x="305" y="351"/>
                      </a:lnTo>
                      <a:lnTo>
                        <a:pt x="307" y="354"/>
                      </a:lnTo>
                      <a:lnTo>
                        <a:pt x="309" y="357"/>
                      </a:lnTo>
                      <a:lnTo>
                        <a:pt x="311" y="359"/>
                      </a:lnTo>
                      <a:lnTo>
                        <a:pt x="314" y="360"/>
                      </a:lnTo>
                      <a:lnTo>
                        <a:pt x="317" y="361"/>
                      </a:lnTo>
                      <a:lnTo>
                        <a:pt x="321" y="3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8" name="Freeform 216">
                  <a:extLst>
                    <a:ext uri="{FF2B5EF4-FFF2-40B4-BE49-F238E27FC236}">
                      <a16:creationId xmlns:a16="http://schemas.microsoft.com/office/drawing/2014/main" id="{95850A9A-13AF-4FE2-AA89-CFE2B5A5A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4183" y="2113167"/>
                  <a:ext cx="173259" cy="187307"/>
                </a:xfrm>
                <a:custGeom>
                  <a:avLst/>
                  <a:gdLst>
                    <a:gd name="T0" fmla="*/ 338 w 338"/>
                    <a:gd name="T1" fmla="*/ 297 h 362"/>
                    <a:gd name="T2" fmla="*/ 333 w 338"/>
                    <a:gd name="T3" fmla="*/ 282 h 362"/>
                    <a:gd name="T4" fmla="*/ 324 w 338"/>
                    <a:gd name="T5" fmla="*/ 269 h 362"/>
                    <a:gd name="T6" fmla="*/ 272 w 338"/>
                    <a:gd name="T7" fmla="*/ 232 h 362"/>
                    <a:gd name="T8" fmla="*/ 237 w 338"/>
                    <a:gd name="T9" fmla="*/ 167 h 362"/>
                    <a:gd name="T10" fmla="*/ 248 w 338"/>
                    <a:gd name="T11" fmla="*/ 145 h 362"/>
                    <a:gd name="T12" fmla="*/ 249 w 338"/>
                    <a:gd name="T13" fmla="*/ 66 h 362"/>
                    <a:gd name="T14" fmla="*/ 243 w 338"/>
                    <a:gd name="T15" fmla="*/ 45 h 362"/>
                    <a:gd name="T16" fmla="*/ 232 w 338"/>
                    <a:gd name="T17" fmla="*/ 27 h 362"/>
                    <a:gd name="T18" fmla="*/ 217 w 338"/>
                    <a:gd name="T19" fmla="*/ 12 h 362"/>
                    <a:gd name="T20" fmla="*/ 198 w 338"/>
                    <a:gd name="T21" fmla="*/ 3 h 362"/>
                    <a:gd name="T22" fmla="*/ 175 w 338"/>
                    <a:gd name="T23" fmla="*/ 0 h 362"/>
                    <a:gd name="T24" fmla="*/ 147 w 338"/>
                    <a:gd name="T25" fmla="*/ 1 h 362"/>
                    <a:gd name="T26" fmla="*/ 127 w 338"/>
                    <a:gd name="T27" fmla="*/ 9 h 362"/>
                    <a:gd name="T28" fmla="*/ 111 w 338"/>
                    <a:gd name="T29" fmla="*/ 22 h 362"/>
                    <a:gd name="T30" fmla="*/ 98 w 338"/>
                    <a:gd name="T31" fmla="*/ 39 h 362"/>
                    <a:gd name="T32" fmla="*/ 91 w 338"/>
                    <a:gd name="T33" fmla="*/ 59 h 362"/>
                    <a:gd name="T34" fmla="*/ 89 w 338"/>
                    <a:gd name="T35" fmla="*/ 136 h 362"/>
                    <a:gd name="T36" fmla="*/ 96 w 338"/>
                    <a:gd name="T37" fmla="*/ 161 h 362"/>
                    <a:gd name="T38" fmla="*/ 86 w 338"/>
                    <a:gd name="T39" fmla="*/ 219 h 362"/>
                    <a:gd name="T40" fmla="*/ 17 w 338"/>
                    <a:gd name="T41" fmla="*/ 266 h 362"/>
                    <a:gd name="T42" fmla="*/ 7 w 338"/>
                    <a:gd name="T43" fmla="*/ 277 h 362"/>
                    <a:gd name="T44" fmla="*/ 1 w 338"/>
                    <a:gd name="T45" fmla="*/ 292 h 362"/>
                    <a:gd name="T46" fmla="*/ 0 w 338"/>
                    <a:gd name="T47" fmla="*/ 345 h 362"/>
                    <a:gd name="T48" fmla="*/ 3 w 338"/>
                    <a:gd name="T49" fmla="*/ 355 h 362"/>
                    <a:gd name="T50" fmla="*/ 11 w 338"/>
                    <a:gd name="T51" fmla="*/ 361 h 362"/>
                    <a:gd name="T52" fmla="*/ 21 w 338"/>
                    <a:gd name="T53" fmla="*/ 362 h 362"/>
                    <a:gd name="T54" fmla="*/ 30 w 338"/>
                    <a:gd name="T55" fmla="*/ 357 h 362"/>
                    <a:gd name="T56" fmla="*/ 34 w 338"/>
                    <a:gd name="T57" fmla="*/ 349 h 362"/>
                    <a:gd name="T58" fmla="*/ 35 w 338"/>
                    <a:gd name="T59" fmla="*/ 299 h 362"/>
                    <a:gd name="T60" fmla="*/ 39 w 338"/>
                    <a:gd name="T61" fmla="*/ 292 h 362"/>
                    <a:gd name="T62" fmla="*/ 81 w 338"/>
                    <a:gd name="T63" fmla="*/ 263 h 362"/>
                    <a:gd name="T64" fmla="*/ 125 w 338"/>
                    <a:gd name="T65" fmla="*/ 238 h 362"/>
                    <a:gd name="T66" fmla="*/ 135 w 338"/>
                    <a:gd name="T67" fmla="*/ 225 h 362"/>
                    <a:gd name="T68" fmla="*/ 135 w 338"/>
                    <a:gd name="T69" fmla="*/ 155 h 362"/>
                    <a:gd name="T70" fmla="*/ 128 w 338"/>
                    <a:gd name="T71" fmla="*/ 145 h 362"/>
                    <a:gd name="T72" fmla="*/ 124 w 338"/>
                    <a:gd name="T73" fmla="*/ 139 h 362"/>
                    <a:gd name="T74" fmla="*/ 124 w 338"/>
                    <a:gd name="T75" fmla="*/ 66 h 362"/>
                    <a:gd name="T76" fmla="*/ 135 w 338"/>
                    <a:gd name="T77" fmla="*/ 46 h 362"/>
                    <a:gd name="T78" fmla="*/ 154 w 338"/>
                    <a:gd name="T79" fmla="*/ 36 h 362"/>
                    <a:gd name="T80" fmla="*/ 183 w 338"/>
                    <a:gd name="T81" fmla="*/ 36 h 362"/>
                    <a:gd name="T82" fmla="*/ 204 w 338"/>
                    <a:gd name="T83" fmla="*/ 46 h 362"/>
                    <a:gd name="T84" fmla="*/ 214 w 338"/>
                    <a:gd name="T85" fmla="*/ 66 h 362"/>
                    <a:gd name="T86" fmla="*/ 214 w 338"/>
                    <a:gd name="T87" fmla="*/ 139 h 362"/>
                    <a:gd name="T88" fmla="*/ 210 w 338"/>
                    <a:gd name="T89" fmla="*/ 145 h 362"/>
                    <a:gd name="T90" fmla="*/ 203 w 338"/>
                    <a:gd name="T91" fmla="*/ 155 h 362"/>
                    <a:gd name="T92" fmla="*/ 203 w 338"/>
                    <a:gd name="T93" fmla="*/ 224 h 362"/>
                    <a:gd name="T94" fmla="*/ 213 w 338"/>
                    <a:gd name="T95" fmla="*/ 238 h 362"/>
                    <a:gd name="T96" fmla="*/ 257 w 338"/>
                    <a:gd name="T97" fmla="*/ 263 h 362"/>
                    <a:gd name="T98" fmla="*/ 298 w 338"/>
                    <a:gd name="T99" fmla="*/ 292 h 362"/>
                    <a:gd name="T100" fmla="*/ 302 w 338"/>
                    <a:gd name="T101" fmla="*/ 299 h 362"/>
                    <a:gd name="T102" fmla="*/ 303 w 338"/>
                    <a:gd name="T103" fmla="*/ 349 h 362"/>
                    <a:gd name="T104" fmla="*/ 308 w 338"/>
                    <a:gd name="T105" fmla="*/ 357 h 362"/>
                    <a:gd name="T106" fmla="*/ 316 w 338"/>
                    <a:gd name="T107" fmla="*/ 362 h 362"/>
                    <a:gd name="T108" fmla="*/ 326 w 338"/>
                    <a:gd name="T109" fmla="*/ 361 h 362"/>
                    <a:gd name="T110" fmla="*/ 335 w 338"/>
                    <a:gd name="T111" fmla="*/ 355 h 362"/>
                    <a:gd name="T112" fmla="*/ 338 w 338"/>
                    <a:gd name="T113" fmla="*/ 345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38" h="362">
                      <a:moveTo>
                        <a:pt x="338" y="345"/>
                      </a:moveTo>
                      <a:lnTo>
                        <a:pt x="338" y="302"/>
                      </a:lnTo>
                      <a:lnTo>
                        <a:pt x="338" y="297"/>
                      </a:lnTo>
                      <a:lnTo>
                        <a:pt x="337" y="291"/>
                      </a:lnTo>
                      <a:lnTo>
                        <a:pt x="335" y="286"/>
                      </a:lnTo>
                      <a:lnTo>
                        <a:pt x="333" y="282"/>
                      </a:lnTo>
                      <a:lnTo>
                        <a:pt x="330" y="277"/>
                      </a:lnTo>
                      <a:lnTo>
                        <a:pt x="327" y="273"/>
                      </a:lnTo>
                      <a:lnTo>
                        <a:pt x="324" y="269"/>
                      </a:lnTo>
                      <a:lnTo>
                        <a:pt x="320" y="266"/>
                      </a:lnTo>
                      <a:lnTo>
                        <a:pt x="296" y="247"/>
                      </a:lnTo>
                      <a:lnTo>
                        <a:pt x="272" y="232"/>
                      </a:lnTo>
                      <a:lnTo>
                        <a:pt x="252" y="218"/>
                      </a:lnTo>
                      <a:lnTo>
                        <a:pt x="237" y="210"/>
                      </a:lnTo>
                      <a:lnTo>
                        <a:pt x="237" y="167"/>
                      </a:lnTo>
                      <a:lnTo>
                        <a:pt x="242" y="161"/>
                      </a:lnTo>
                      <a:lnTo>
                        <a:pt x="246" y="153"/>
                      </a:lnTo>
                      <a:lnTo>
                        <a:pt x="248" y="145"/>
                      </a:lnTo>
                      <a:lnTo>
                        <a:pt x="249" y="136"/>
                      </a:lnTo>
                      <a:lnTo>
                        <a:pt x="249" y="74"/>
                      </a:lnTo>
                      <a:lnTo>
                        <a:pt x="249" y="66"/>
                      </a:lnTo>
                      <a:lnTo>
                        <a:pt x="248" y="59"/>
                      </a:lnTo>
                      <a:lnTo>
                        <a:pt x="246" y="52"/>
                      </a:lnTo>
                      <a:lnTo>
                        <a:pt x="243" y="45"/>
                      </a:lnTo>
                      <a:lnTo>
                        <a:pt x="240" y="39"/>
                      </a:lnTo>
                      <a:lnTo>
                        <a:pt x="237" y="33"/>
                      </a:lnTo>
                      <a:lnTo>
                        <a:pt x="232" y="27"/>
                      </a:lnTo>
                      <a:lnTo>
                        <a:pt x="228" y="22"/>
                      </a:lnTo>
                      <a:lnTo>
                        <a:pt x="222" y="16"/>
                      </a:lnTo>
                      <a:lnTo>
                        <a:pt x="217" y="12"/>
                      </a:lnTo>
                      <a:lnTo>
                        <a:pt x="211" y="9"/>
                      </a:lnTo>
                      <a:lnTo>
                        <a:pt x="205" y="6"/>
                      </a:lnTo>
                      <a:lnTo>
                        <a:pt x="198" y="3"/>
                      </a:lnTo>
                      <a:lnTo>
                        <a:pt x="191" y="1"/>
                      </a:lnTo>
                      <a:lnTo>
                        <a:pt x="183" y="0"/>
                      </a:lnTo>
                      <a:lnTo>
                        <a:pt x="175" y="0"/>
                      </a:lnTo>
                      <a:lnTo>
                        <a:pt x="162" y="0"/>
                      </a:lnTo>
                      <a:lnTo>
                        <a:pt x="155" y="0"/>
                      </a:lnTo>
                      <a:lnTo>
                        <a:pt x="147" y="1"/>
                      </a:lnTo>
                      <a:lnTo>
                        <a:pt x="140" y="3"/>
                      </a:lnTo>
                      <a:lnTo>
                        <a:pt x="134" y="6"/>
                      </a:lnTo>
                      <a:lnTo>
                        <a:pt x="127" y="9"/>
                      </a:lnTo>
                      <a:lnTo>
                        <a:pt x="121" y="12"/>
                      </a:lnTo>
                      <a:lnTo>
                        <a:pt x="116" y="16"/>
                      </a:lnTo>
                      <a:lnTo>
                        <a:pt x="111" y="22"/>
                      </a:lnTo>
                      <a:lnTo>
                        <a:pt x="106" y="27"/>
                      </a:lnTo>
                      <a:lnTo>
                        <a:pt x="102" y="33"/>
                      </a:lnTo>
                      <a:lnTo>
                        <a:pt x="98" y="39"/>
                      </a:lnTo>
                      <a:lnTo>
                        <a:pt x="95" y="45"/>
                      </a:lnTo>
                      <a:lnTo>
                        <a:pt x="93" y="52"/>
                      </a:lnTo>
                      <a:lnTo>
                        <a:pt x="91" y="59"/>
                      </a:lnTo>
                      <a:lnTo>
                        <a:pt x="90" y="66"/>
                      </a:lnTo>
                      <a:lnTo>
                        <a:pt x="89" y="74"/>
                      </a:lnTo>
                      <a:lnTo>
                        <a:pt x="89" y="136"/>
                      </a:lnTo>
                      <a:lnTo>
                        <a:pt x="90" y="145"/>
                      </a:lnTo>
                      <a:lnTo>
                        <a:pt x="92" y="153"/>
                      </a:lnTo>
                      <a:lnTo>
                        <a:pt x="96" y="161"/>
                      </a:lnTo>
                      <a:lnTo>
                        <a:pt x="102" y="167"/>
                      </a:lnTo>
                      <a:lnTo>
                        <a:pt x="102" y="210"/>
                      </a:lnTo>
                      <a:lnTo>
                        <a:pt x="86" y="219"/>
                      </a:lnTo>
                      <a:lnTo>
                        <a:pt x="66" y="232"/>
                      </a:lnTo>
                      <a:lnTo>
                        <a:pt x="43" y="247"/>
                      </a:lnTo>
                      <a:lnTo>
                        <a:pt x="17" y="266"/>
                      </a:lnTo>
                      <a:lnTo>
                        <a:pt x="14" y="269"/>
                      </a:lnTo>
                      <a:lnTo>
                        <a:pt x="10" y="273"/>
                      </a:lnTo>
                      <a:lnTo>
                        <a:pt x="7" y="277"/>
                      </a:lnTo>
                      <a:lnTo>
                        <a:pt x="5" y="282"/>
                      </a:lnTo>
                      <a:lnTo>
                        <a:pt x="3" y="287"/>
                      </a:lnTo>
                      <a:lnTo>
                        <a:pt x="1" y="292"/>
                      </a:lnTo>
                      <a:lnTo>
                        <a:pt x="1" y="297"/>
                      </a:lnTo>
                      <a:lnTo>
                        <a:pt x="0" y="302"/>
                      </a:lnTo>
                      <a:lnTo>
                        <a:pt x="0" y="345"/>
                      </a:lnTo>
                      <a:lnTo>
                        <a:pt x="1" y="349"/>
                      </a:lnTo>
                      <a:lnTo>
                        <a:pt x="2" y="352"/>
                      </a:lnTo>
                      <a:lnTo>
                        <a:pt x="3" y="355"/>
                      </a:lnTo>
                      <a:lnTo>
                        <a:pt x="5" y="357"/>
                      </a:lnTo>
                      <a:lnTo>
                        <a:pt x="8" y="360"/>
                      </a:lnTo>
                      <a:lnTo>
                        <a:pt x="11" y="361"/>
                      </a:lnTo>
                      <a:lnTo>
                        <a:pt x="14" y="362"/>
                      </a:lnTo>
                      <a:lnTo>
                        <a:pt x="17" y="362"/>
                      </a:lnTo>
                      <a:lnTo>
                        <a:pt x="21" y="362"/>
                      </a:lnTo>
                      <a:lnTo>
                        <a:pt x="24" y="361"/>
                      </a:lnTo>
                      <a:lnTo>
                        <a:pt x="27" y="360"/>
                      </a:lnTo>
                      <a:lnTo>
                        <a:pt x="30" y="357"/>
                      </a:lnTo>
                      <a:lnTo>
                        <a:pt x="32" y="355"/>
                      </a:lnTo>
                      <a:lnTo>
                        <a:pt x="33" y="352"/>
                      </a:lnTo>
                      <a:lnTo>
                        <a:pt x="34" y="349"/>
                      </a:lnTo>
                      <a:lnTo>
                        <a:pt x="35" y="345"/>
                      </a:lnTo>
                      <a:lnTo>
                        <a:pt x="35" y="302"/>
                      </a:lnTo>
                      <a:lnTo>
                        <a:pt x="35" y="299"/>
                      </a:lnTo>
                      <a:lnTo>
                        <a:pt x="36" y="297"/>
                      </a:lnTo>
                      <a:lnTo>
                        <a:pt x="37" y="294"/>
                      </a:lnTo>
                      <a:lnTo>
                        <a:pt x="39" y="292"/>
                      </a:lnTo>
                      <a:lnTo>
                        <a:pt x="54" y="281"/>
                      </a:lnTo>
                      <a:lnTo>
                        <a:pt x="68" y="271"/>
                      </a:lnTo>
                      <a:lnTo>
                        <a:pt x="81" y="263"/>
                      </a:lnTo>
                      <a:lnTo>
                        <a:pt x="93" y="255"/>
                      </a:lnTo>
                      <a:lnTo>
                        <a:pt x="113" y="244"/>
                      </a:lnTo>
                      <a:lnTo>
                        <a:pt x="125" y="238"/>
                      </a:lnTo>
                      <a:lnTo>
                        <a:pt x="129" y="235"/>
                      </a:lnTo>
                      <a:lnTo>
                        <a:pt x="133" y="231"/>
                      </a:lnTo>
                      <a:lnTo>
                        <a:pt x="135" y="225"/>
                      </a:lnTo>
                      <a:lnTo>
                        <a:pt x="136" y="219"/>
                      </a:lnTo>
                      <a:lnTo>
                        <a:pt x="136" y="160"/>
                      </a:lnTo>
                      <a:lnTo>
                        <a:pt x="135" y="155"/>
                      </a:lnTo>
                      <a:lnTo>
                        <a:pt x="134" y="151"/>
                      </a:lnTo>
                      <a:lnTo>
                        <a:pt x="131" y="148"/>
                      </a:lnTo>
                      <a:lnTo>
                        <a:pt x="128" y="145"/>
                      </a:lnTo>
                      <a:lnTo>
                        <a:pt x="126" y="144"/>
                      </a:lnTo>
                      <a:lnTo>
                        <a:pt x="125" y="141"/>
                      </a:lnTo>
                      <a:lnTo>
                        <a:pt x="124" y="139"/>
                      </a:lnTo>
                      <a:lnTo>
                        <a:pt x="123" y="136"/>
                      </a:lnTo>
                      <a:lnTo>
                        <a:pt x="123" y="74"/>
                      </a:lnTo>
                      <a:lnTo>
                        <a:pt x="124" y="66"/>
                      </a:lnTo>
                      <a:lnTo>
                        <a:pt x="126" y="59"/>
                      </a:lnTo>
                      <a:lnTo>
                        <a:pt x="130" y="52"/>
                      </a:lnTo>
                      <a:lnTo>
                        <a:pt x="135" y="46"/>
                      </a:lnTo>
                      <a:lnTo>
                        <a:pt x="140" y="42"/>
                      </a:lnTo>
                      <a:lnTo>
                        <a:pt x="147" y="38"/>
                      </a:lnTo>
                      <a:lnTo>
                        <a:pt x="154" y="36"/>
                      </a:lnTo>
                      <a:lnTo>
                        <a:pt x="162" y="35"/>
                      </a:lnTo>
                      <a:lnTo>
                        <a:pt x="175" y="35"/>
                      </a:lnTo>
                      <a:lnTo>
                        <a:pt x="183" y="36"/>
                      </a:lnTo>
                      <a:lnTo>
                        <a:pt x="191" y="38"/>
                      </a:lnTo>
                      <a:lnTo>
                        <a:pt x="198" y="42"/>
                      </a:lnTo>
                      <a:lnTo>
                        <a:pt x="204" y="46"/>
                      </a:lnTo>
                      <a:lnTo>
                        <a:pt x="208" y="52"/>
                      </a:lnTo>
                      <a:lnTo>
                        <a:pt x="212" y="59"/>
                      </a:lnTo>
                      <a:lnTo>
                        <a:pt x="214" y="66"/>
                      </a:lnTo>
                      <a:lnTo>
                        <a:pt x="215" y="74"/>
                      </a:lnTo>
                      <a:lnTo>
                        <a:pt x="215" y="136"/>
                      </a:lnTo>
                      <a:lnTo>
                        <a:pt x="214" y="139"/>
                      </a:lnTo>
                      <a:lnTo>
                        <a:pt x="214" y="141"/>
                      </a:lnTo>
                      <a:lnTo>
                        <a:pt x="212" y="143"/>
                      </a:lnTo>
                      <a:lnTo>
                        <a:pt x="210" y="145"/>
                      </a:lnTo>
                      <a:lnTo>
                        <a:pt x="207" y="148"/>
                      </a:lnTo>
                      <a:lnTo>
                        <a:pt x="204" y="151"/>
                      </a:lnTo>
                      <a:lnTo>
                        <a:pt x="203" y="155"/>
                      </a:lnTo>
                      <a:lnTo>
                        <a:pt x="202" y="159"/>
                      </a:lnTo>
                      <a:lnTo>
                        <a:pt x="202" y="219"/>
                      </a:lnTo>
                      <a:lnTo>
                        <a:pt x="203" y="224"/>
                      </a:lnTo>
                      <a:lnTo>
                        <a:pt x="205" y="230"/>
                      </a:lnTo>
                      <a:lnTo>
                        <a:pt x="209" y="235"/>
                      </a:lnTo>
                      <a:lnTo>
                        <a:pt x="213" y="238"/>
                      </a:lnTo>
                      <a:lnTo>
                        <a:pt x="225" y="244"/>
                      </a:lnTo>
                      <a:lnTo>
                        <a:pt x="245" y="255"/>
                      </a:lnTo>
                      <a:lnTo>
                        <a:pt x="257" y="263"/>
                      </a:lnTo>
                      <a:lnTo>
                        <a:pt x="270" y="271"/>
                      </a:lnTo>
                      <a:lnTo>
                        <a:pt x="284" y="281"/>
                      </a:lnTo>
                      <a:lnTo>
                        <a:pt x="298" y="292"/>
                      </a:lnTo>
                      <a:lnTo>
                        <a:pt x="300" y="294"/>
                      </a:lnTo>
                      <a:lnTo>
                        <a:pt x="301" y="296"/>
                      </a:lnTo>
                      <a:lnTo>
                        <a:pt x="302" y="299"/>
                      </a:lnTo>
                      <a:lnTo>
                        <a:pt x="303" y="302"/>
                      </a:lnTo>
                      <a:lnTo>
                        <a:pt x="303" y="345"/>
                      </a:lnTo>
                      <a:lnTo>
                        <a:pt x="303" y="349"/>
                      </a:lnTo>
                      <a:lnTo>
                        <a:pt x="304" y="352"/>
                      </a:lnTo>
                      <a:lnTo>
                        <a:pt x="305" y="355"/>
                      </a:lnTo>
                      <a:lnTo>
                        <a:pt x="308" y="357"/>
                      </a:lnTo>
                      <a:lnTo>
                        <a:pt x="310" y="359"/>
                      </a:lnTo>
                      <a:lnTo>
                        <a:pt x="313" y="361"/>
                      </a:lnTo>
                      <a:lnTo>
                        <a:pt x="316" y="362"/>
                      </a:lnTo>
                      <a:lnTo>
                        <a:pt x="320" y="362"/>
                      </a:lnTo>
                      <a:lnTo>
                        <a:pt x="323" y="362"/>
                      </a:lnTo>
                      <a:lnTo>
                        <a:pt x="326" y="361"/>
                      </a:lnTo>
                      <a:lnTo>
                        <a:pt x="329" y="359"/>
                      </a:lnTo>
                      <a:lnTo>
                        <a:pt x="333" y="357"/>
                      </a:lnTo>
                      <a:lnTo>
                        <a:pt x="335" y="355"/>
                      </a:lnTo>
                      <a:lnTo>
                        <a:pt x="337" y="352"/>
                      </a:lnTo>
                      <a:lnTo>
                        <a:pt x="338" y="349"/>
                      </a:lnTo>
                      <a:lnTo>
                        <a:pt x="338" y="3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9" name="Freeform 217">
                  <a:extLst>
                    <a:ext uri="{FF2B5EF4-FFF2-40B4-BE49-F238E27FC236}">
                      <a16:creationId xmlns:a16="http://schemas.microsoft.com/office/drawing/2014/main" id="{D591B59E-4CA6-4025-B940-81F4E362D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2588" y="2113167"/>
                  <a:ext cx="177942" cy="187307"/>
                </a:xfrm>
                <a:custGeom>
                  <a:avLst/>
                  <a:gdLst>
                    <a:gd name="T0" fmla="*/ 326 w 337"/>
                    <a:gd name="T1" fmla="*/ 361 h 362"/>
                    <a:gd name="T2" fmla="*/ 334 w 337"/>
                    <a:gd name="T3" fmla="*/ 355 h 362"/>
                    <a:gd name="T4" fmla="*/ 337 w 337"/>
                    <a:gd name="T5" fmla="*/ 345 h 362"/>
                    <a:gd name="T6" fmla="*/ 336 w 337"/>
                    <a:gd name="T7" fmla="*/ 291 h 362"/>
                    <a:gd name="T8" fmla="*/ 330 w 337"/>
                    <a:gd name="T9" fmla="*/ 277 h 362"/>
                    <a:gd name="T10" fmla="*/ 320 w 337"/>
                    <a:gd name="T11" fmla="*/ 266 h 362"/>
                    <a:gd name="T12" fmla="*/ 251 w 337"/>
                    <a:gd name="T13" fmla="*/ 218 h 362"/>
                    <a:gd name="T14" fmla="*/ 241 w 337"/>
                    <a:gd name="T15" fmla="*/ 161 h 362"/>
                    <a:gd name="T16" fmla="*/ 248 w 337"/>
                    <a:gd name="T17" fmla="*/ 136 h 362"/>
                    <a:gd name="T18" fmla="*/ 246 w 337"/>
                    <a:gd name="T19" fmla="*/ 59 h 362"/>
                    <a:gd name="T20" fmla="*/ 239 w 337"/>
                    <a:gd name="T21" fmla="*/ 39 h 362"/>
                    <a:gd name="T22" fmla="*/ 227 w 337"/>
                    <a:gd name="T23" fmla="*/ 22 h 362"/>
                    <a:gd name="T24" fmla="*/ 210 w 337"/>
                    <a:gd name="T25" fmla="*/ 9 h 362"/>
                    <a:gd name="T26" fmla="*/ 190 w 337"/>
                    <a:gd name="T27" fmla="*/ 1 h 362"/>
                    <a:gd name="T28" fmla="*/ 162 w 337"/>
                    <a:gd name="T29" fmla="*/ 0 h 362"/>
                    <a:gd name="T30" fmla="*/ 140 w 337"/>
                    <a:gd name="T31" fmla="*/ 3 h 362"/>
                    <a:gd name="T32" fmla="*/ 121 w 337"/>
                    <a:gd name="T33" fmla="*/ 12 h 362"/>
                    <a:gd name="T34" fmla="*/ 105 w 337"/>
                    <a:gd name="T35" fmla="*/ 27 h 362"/>
                    <a:gd name="T36" fmla="*/ 94 w 337"/>
                    <a:gd name="T37" fmla="*/ 45 h 362"/>
                    <a:gd name="T38" fmla="*/ 89 w 337"/>
                    <a:gd name="T39" fmla="*/ 66 h 362"/>
                    <a:gd name="T40" fmla="*/ 89 w 337"/>
                    <a:gd name="T41" fmla="*/ 145 h 362"/>
                    <a:gd name="T42" fmla="*/ 101 w 337"/>
                    <a:gd name="T43" fmla="*/ 167 h 362"/>
                    <a:gd name="T44" fmla="*/ 65 w 337"/>
                    <a:gd name="T45" fmla="*/ 232 h 362"/>
                    <a:gd name="T46" fmla="*/ 14 w 337"/>
                    <a:gd name="T47" fmla="*/ 269 h 362"/>
                    <a:gd name="T48" fmla="*/ 5 w 337"/>
                    <a:gd name="T49" fmla="*/ 282 h 362"/>
                    <a:gd name="T50" fmla="*/ 1 w 337"/>
                    <a:gd name="T51" fmla="*/ 297 h 362"/>
                    <a:gd name="T52" fmla="*/ 1 w 337"/>
                    <a:gd name="T53" fmla="*/ 349 h 362"/>
                    <a:gd name="T54" fmla="*/ 5 w 337"/>
                    <a:gd name="T55" fmla="*/ 357 h 362"/>
                    <a:gd name="T56" fmla="*/ 14 w 337"/>
                    <a:gd name="T57" fmla="*/ 362 h 362"/>
                    <a:gd name="T58" fmla="*/ 24 w 337"/>
                    <a:gd name="T59" fmla="*/ 361 h 362"/>
                    <a:gd name="T60" fmla="*/ 32 w 337"/>
                    <a:gd name="T61" fmla="*/ 355 h 362"/>
                    <a:gd name="T62" fmla="*/ 35 w 337"/>
                    <a:gd name="T63" fmla="*/ 345 h 362"/>
                    <a:gd name="T64" fmla="*/ 36 w 337"/>
                    <a:gd name="T65" fmla="*/ 297 h 362"/>
                    <a:gd name="T66" fmla="*/ 53 w 337"/>
                    <a:gd name="T67" fmla="*/ 281 h 362"/>
                    <a:gd name="T68" fmla="*/ 92 w 337"/>
                    <a:gd name="T69" fmla="*/ 255 h 362"/>
                    <a:gd name="T70" fmla="*/ 129 w 337"/>
                    <a:gd name="T71" fmla="*/ 235 h 362"/>
                    <a:gd name="T72" fmla="*/ 136 w 337"/>
                    <a:gd name="T73" fmla="*/ 219 h 362"/>
                    <a:gd name="T74" fmla="*/ 134 w 337"/>
                    <a:gd name="T75" fmla="*/ 151 h 362"/>
                    <a:gd name="T76" fmla="*/ 126 w 337"/>
                    <a:gd name="T77" fmla="*/ 144 h 362"/>
                    <a:gd name="T78" fmla="*/ 124 w 337"/>
                    <a:gd name="T79" fmla="*/ 136 h 362"/>
                    <a:gd name="T80" fmla="*/ 127 w 337"/>
                    <a:gd name="T81" fmla="*/ 59 h 362"/>
                    <a:gd name="T82" fmla="*/ 141 w 337"/>
                    <a:gd name="T83" fmla="*/ 42 h 362"/>
                    <a:gd name="T84" fmla="*/ 162 w 337"/>
                    <a:gd name="T85" fmla="*/ 35 h 362"/>
                    <a:gd name="T86" fmla="*/ 190 w 337"/>
                    <a:gd name="T87" fmla="*/ 38 h 362"/>
                    <a:gd name="T88" fmla="*/ 207 w 337"/>
                    <a:gd name="T89" fmla="*/ 52 h 362"/>
                    <a:gd name="T90" fmla="*/ 214 w 337"/>
                    <a:gd name="T91" fmla="*/ 74 h 362"/>
                    <a:gd name="T92" fmla="*/ 213 w 337"/>
                    <a:gd name="T93" fmla="*/ 141 h 362"/>
                    <a:gd name="T94" fmla="*/ 206 w 337"/>
                    <a:gd name="T95" fmla="*/ 148 h 362"/>
                    <a:gd name="T96" fmla="*/ 201 w 337"/>
                    <a:gd name="T97" fmla="*/ 159 h 362"/>
                    <a:gd name="T98" fmla="*/ 204 w 337"/>
                    <a:gd name="T99" fmla="*/ 230 h 362"/>
                    <a:gd name="T100" fmla="*/ 224 w 337"/>
                    <a:gd name="T101" fmla="*/ 244 h 362"/>
                    <a:gd name="T102" fmla="*/ 270 w 337"/>
                    <a:gd name="T103" fmla="*/ 271 h 362"/>
                    <a:gd name="T104" fmla="*/ 300 w 337"/>
                    <a:gd name="T105" fmla="*/ 294 h 362"/>
                    <a:gd name="T106" fmla="*/ 303 w 337"/>
                    <a:gd name="T107" fmla="*/ 302 h 362"/>
                    <a:gd name="T108" fmla="*/ 304 w 337"/>
                    <a:gd name="T109" fmla="*/ 352 h 362"/>
                    <a:gd name="T110" fmla="*/ 310 w 337"/>
                    <a:gd name="T111" fmla="*/ 359 h 362"/>
                    <a:gd name="T112" fmla="*/ 320 w 337"/>
                    <a:gd name="T113" fmla="*/ 362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37" h="362">
                      <a:moveTo>
                        <a:pt x="320" y="362"/>
                      </a:moveTo>
                      <a:lnTo>
                        <a:pt x="323" y="362"/>
                      </a:lnTo>
                      <a:lnTo>
                        <a:pt x="326" y="361"/>
                      </a:lnTo>
                      <a:lnTo>
                        <a:pt x="329" y="359"/>
                      </a:lnTo>
                      <a:lnTo>
                        <a:pt x="332" y="357"/>
                      </a:lnTo>
                      <a:lnTo>
                        <a:pt x="334" y="355"/>
                      </a:lnTo>
                      <a:lnTo>
                        <a:pt x="336" y="352"/>
                      </a:lnTo>
                      <a:lnTo>
                        <a:pt x="337" y="349"/>
                      </a:lnTo>
                      <a:lnTo>
                        <a:pt x="337" y="345"/>
                      </a:lnTo>
                      <a:lnTo>
                        <a:pt x="337" y="302"/>
                      </a:lnTo>
                      <a:lnTo>
                        <a:pt x="337" y="297"/>
                      </a:lnTo>
                      <a:lnTo>
                        <a:pt x="336" y="291"/>
                      </a:lnTo>
                      <a:lnTo>
                        <a:pt x="334" y="286"/>
                      </a:lnTo>
                      <a:lnTo>
                        <a:pt x="332" y="282"/>
                      </a:lnTo>
                      <a:lnTo>
                        <a:pt x="330" y="277"/>
                      </a:lnTo>
                      <a:lnTo>
                        <a:pt x="327" y="273"/>
                      </a:lnTo>
                      <a:lnTo>
                        <a:pt x="324" y="269"/>
                      </a:lnTo>
                      <a:lnTo>
                        <a:pt x="320" y="266"/>
                      </a:lnTo>
                      <a:lnTo>
                        <a:pt x="295" y="247"/>
                      </a:lnTo>
                      <a:lnTo>
                        <a:pt x="272" y="232"/>
                      </a:lnTo>
                      <a:lnTo>
                        <a:pt x="251" y="218"/>
                      </a:lnTo>
                      <a:lnTo>
                        <a:pt x="236" y="210"/>
                      </a:lnTo>
                      <a:lnTo>
                        <a:pt x="236" y="167"/>
                      </a:lnTo>
                      <a:lnTo>
                        <a:pt x="241" y="161"/>
                      </a:lnTo>
                      <a:lnTo>
                        <a:pt x="245" y="153"/>
                      </a:lnTo>
                      <a:lnTo>
                        <a:pt x="247" y="145"/>
                      </a:lnTo>
                      <a:lnTo>
                        <a:pt x="248" y="136"/>
                      </a:lnTo>
                      <a:lnTo>
                        <a:pt x="248" y="74"/>
                      </a:lnTo>
                      <a:lnTo>
                        <a:pt x="248" y="66"/>
                      </a:lnTo>
                      <a:lnTo>
                        <a:pt x="246" y="59"/>
                      </a:lnTo>
                      <a:lnTo>
                        <a:pt x="245" y="52"/>
                      </a:lnTo>
                      <a:lnTo>
                        <a:pt x="242" y="45"/>
                      </a:lnTo>
                      <a:lnTo>
                        <a:pt x="239" y="39"/>
                      </a:lnTo>
                      <a:lnTo>
                        <a:pt x="236" y="33"/>
                      </a:lnTo>
                      <a:lnTo>
                        <a:pt x="231" y="27"/>
                      </a:lnTo>
                      <a:lnTo>
                        <a:pt x="227" y="22"/>
                      </a:lnTo>
                      <a:lnTo>
                        <a:pt x="221" y="16"/>
                      </a:lnTo>
                      <a:lnTo>
                        <a:pt x="216" y="12"/>
                      </a:lnTo>
                      <a:lnTo>
                        <a:pt x="210" y="9"/>
                      </a:lnTo>
                      <a:lnTo>
                        <a:pt x="204" y="6"/>
                      </a:lnTo>
                      <a:lnTo>
                        <a:pt x="197" y="3"/>
                      </a:lnTo>
                      <a:lnTo>
                        <a:pt x="190" y="1"/>
                      </a:lnTo>
                      <a:lnTo>
                        <a:pt x="183" y="0"/>
                      </a:lnTo>
                      <a:lnTo>
                        <a:pt x="175" y="0"/>
                      </a:lnTo>
                      <a:lnTo>
                        <a:pt x="162" y="0"/>
                      </a:lnTo>
                      <a:lnTo>
                        <a:pt x="155" y="0"/>
                      </a:lnTo>
                      <a:lnTo>
                        <a:pt x="147" y="1"/>
                      </a:lnTo>
                      <a:lnTo>
                        <a:pt x="140" y="3"/>
                      </a:lnTo>
                      <a:lnTo>
                        <a:pt x="134" y="6"/>
                      </a:lnTo>
                      <a:lnTo>
                        <a:pt x="127" y="9"/>
                      </a:lnTo>
                      <a:lnTo>
                        <a:pt x="121" y="12"/>
                      </a:lnTo>
                      <a:lnTo>
                        <a:pt x="116" y="16"/>
                      </a:lnTo>
                      <a:lnTo>
                        <a:pt x="110" y="22"/>
                      </a:lnTo>
                      <a:lnTo>
                        <a:pt x="105" y="27"/>
                      </a:lnTo>
                      <a:lnTo>
                        <a:pt x="101" y="33"/>
                      </a:lnTo>
                      <a:lnTo>
                        <a:pt x="97" y="39"/>
                      </a:lnTo>
                      <a:lnTo>
                        <a:pt x="94" y="45"/>
                      </a:lnTo>
                      <a:lnTo>
                        <a:pt x="92" y="52"/>
                      </a:lnTo>
                      <a:lnTo>
                        <a:pt x="90" y="59"/>
                      </a:lnTo>
                      <a:lnTo>
                        <a:pt x="89" y="66"/>
                      </a:lnTo>
                      <a:lnTo>
                        <a:pt x="88" y="74"/>
                      </a:lnTo>
                      <a:lnTo>
                        <a:pt x="88" y="136"/>
                      </a:lnTo>
                      <a:lnTo>
                        <a:pt x="89" y="145"/>
                      </a:lnTo>
                      <a:lnTo>
                        <a:pt x="92" y="153"/>
                      </a:lnTo>
                      <a:lnTo>
                        <a:pt x="96" y="161"/>
                      </a:lnTo>
                      <a:lnTo>
                        <a:pt x="101" y="167"/>
                      </a:lnTo>
                      <a:lnTo>
                        <a:pt x="101" y="210"/>
                      </a:lnTo>
                      <a:lnTo>
                        <a:pt x="86" y="219"/>
                      </a:lnTo>
                      <a:lnTo>
                        <a:pt x="65" y="232"/>
                      </a:lnTo>
                      <a:lnTo>
                        <a:pt x="42" y="247"/>
                      </a:lnTo>
                      <a:lnTo>
                        <a:pt x="18" y="266"/>
                      </a:lnTo>
                      <a:lnTo>
                        <a:pt x="14" y="269"/>
                      </a:lnTo>
                      <a:lnTo>
                        <a:pt x="10" y="273"/>
                      </a:lnTo>
                      <a:lnTo>
                        <a:pt x="7" y="277"/>
                      </a:lnTo>
                      <a:lnTo>
                        <a:pt x="5" y="282"/>
                      </a:lnTo>
                      <a:lnTo>
                        <a:pt x="3" y="287"/>
                      </a:lnTo>
                      <a:lnTo>
                        <a:pt x="2" y="292"/>
                      </a:lnTo>
                      <a:lnTo>
                        <a:pt x="1" y="297"/>
                      </a:lnTo>
                      <a:lnTo>
                        <a:pt x="0" y="302"/>
                      </a:lnTo>
                      <a:lnTo>
                        <a:pt x="0" y="345"/>
                      </a:lnTo>
                      <a:lnTo>
                        <a:pt x="1" y="349"/>
                      </a:lnTo>
                      <a:lnTo>
                        <a:pt x="2" y="352"/>
                      </a:lnTo>
                      <a:lnTo>
                        <a:pt x="3" y="355"/>
                      </a:lnTo>
                      <a:lnTo>
                        <a:pt x="5" y="357"/>
                      </a:lnTo>
                      <a:lnTo>
                        <a:pt x="8" y="360"/>
                      </a:lnTo>
                      <a:lnTo>
                        <a:pt x="11" y="361"/>
                      </a:lnTo>
                      <a:lnTo>
                        <a:pt x="14" y="362"/>
                      </a:lnTo>
                      <a:lnTo>
                        <a:pt x="18" y="362"/>
                      </a:lnTo>
                      <a:lnTo>
                        <a:pt x="21" y="362"/>
                      </a:lnTo>
                      <a:lnTo>
                        <a:pt x="24" y="361"/>
                      </a:lnTo>
                      <a:lnTo>
                        <a:pt x="27" y="360"/>
                      </a:lnTo>
                      <a:lnTo>
                        <a:pt x="30" y="357"/>
                      </a:lnTo>
                      <a:lnTo>
                        <a:pt x="32" y="355"/>
                      </a:lnTo>
                      <a:lnTo>
                        <a:pt x="33" y="352"/>
                      </a:lnTo>
                      <a:lnTo>
                        <a:pt x="34" y="349"/>
                      </a:lnTo>
                      <a:lnTo>
                        <a:pt x="35" y="345"/>
                      </a:lnTo>
                      <a:lnTo>
                        <a:pt x="35" y="302"/>
                      </a:lnTo>
                      <a:lnTo>
                        <a:pt x="35" y="299"/>
                      </a:lnTo>
                      <a:lnTo>
                        <a:pt x="36" y="297"/>
                      </a:lnTo>
                      <a:lnTo>
                        <a:pt x="37" y="294"/>
                      </a:lnTo>
                      <a:lnTo>
                        <a:pt x="39" y="292"/>
                      </a:lnTo>
                      <a:lnTo>
                        <a:pt x="53" y="281"/>
                      </a:lnTo>
                      <a:lnTo>
                        <a:pt x="67" y="271"/>
                      </a:lnTo>
                      <a:lnTo>
                        <a:pt x="80" y="263"/>
                      </a:lnTo>
                      <a:lnTo>
                        <a:pt x="92" y="255"/>
                      </a:lnTo>
                      <a:lnTo>
                        <a:pt x="113" y="244"/>
                      </a:lnTo>
                      <a:lnTo>
                        <a:pt x="125" y="238"/>
                      </a:lnTo>
                      <a:lnTo>
                        <a:pt x="129" y="235"/>
                      </a:lnTo>
                      <a:lnTo>
                        <a:pt x="133" y="231"/>
                      </a:lnTo>
                      <a:lnTo>
                        <a:pt x="135" y="225"/>
                      </a:lnTo>
                      <a:lnTo>
                        <a:pt x="136" y="219"/>
                      </a:lnTo>
                      <a:lnTo>
                        <a:pt x="136" y="160"/>
                      </a:lnTo>
                      <a:lnTo>
                        <a:pt x="135" y="155"/>
                      </a:lnTo>
                      <a:lnTo>
                        <a:pt x="134" y="151"/>
                      </a:lnTo>
                      <a:lnTo>
                        <a:pt x="132" y="148"/>
                      </a:lnTo>
                      <a:lnTo>
                        <a:pt x="128" y="145"/>
                      </a:lnTo>
                      <a:lnTo>
                        <a:pt x="126" y="144"/>
                      </a:lnTo>
                      <a:lnTo>
                        <a:pt x="125" y="141"/>
                      </a:lnTo>
                      <a:lnTo>
                        <a:pt x="124" y="139"/>
                      </a:lnTo>
                      <a:lnTo>
                        <a:pt x="124" y="136"/>
                      </a:lnTo>
                      <a:lnTo>
                        <a:pt x="124" y="74"/>
                      </a:lnTo>
                      <a:lnTo>
                        <a:pt x="124" y="66"/>
                      </a:lnTo>
                      <a:lnTo>
                        <a:pt x="127" y="59"/>
                      </a:lnTo>
                      <a:lnTo>
                        <a:pt x="130" y="52"/>
                      </a:lnTo>
                      <a:lnTo>
                        <a:pt x="135" y="46"/>
                      </a:lnTo>
                      <a:lnTo>
                        <a:pt x="141" y="42"/>
                      </a:lnTo>
                      <a:lnTo>
                        <a:pt x="147" y="38"/>
                      </a:lnTo>
                      <a:lnTo>
                        <a:pt x="154" y="36"/>
                      </a:lnTo>
                      <a:lnTo>
                        <a:pt x="162" y="35"/>
                      </a:lnTo>
                      <a:lnTo>
                        <a:pt x="175" y="35"/>
                      </a:lnTo>
                      <a:lnTo>
                        <a:pt x="183" y="36"/>
                      </a:lnTo>
                      <a:lnTo>
                        <a:pt x="190" y="38"/>
                      </a:lnTo>
                      <a:lnTo>
                        <a:pt x="197" y="42"/>
                      </a:lnTo>
                      <a:lnTo>
                        <a:pt x="203" y="46"/>
                      </a:lnTo>
                      <a:lnTo>
                        <a:pt x="207" y="52"/>
                      </a:lnTo>
                      <a:lnTo>
                        <a:pt x="211" y="59"/>
                      </a:lnTo>
                      <a:lnTo>
                        <a:pt x="213" y="66"/>
                      </a:lnTo>
                      <a:lnTo>
                        <a:pt x="214" y="74"/>
                      </a:lnTo>
                      <a:lnTo>
                        <a:pt x="214" y="136"/>
                      </a:lnTo>
                      <a:lnTo>
                        <a:pt x="214" y="139"/>
                      </a:lnTo>
                      <a:lnTo>
                        <a:pt x="213" y="141"/>
                      </a:lnTo>
                      <a:lnTo>
                        <a:pt x="211" y="143"/>
                      </a:lnTo>
                      <a:lnTo>
                        <a:pt x="209" y="145"/>
                      </a:lnTo>
                      <a:lnTo>
                        <a:pt x="206" y="148"/>
                      </a:lnTo>
                      <a:lnTo>
                        <a:pt x="203" y="151"/>
                      </a:lnTo>
                      <a:lnTo>
                        <a:pt x="202" y="155"/>
                      </a:lnTo>
                      <a:lnTo>
                        <a:pt x="201" y="159"/>
                      </a:lnTo>
                      <a:lnTo>
                        <a:pt x="201" y="219"/>
                      </a:lnTo>
                      <a:lnTo>
                        <a:pt x="202" y="224"/>
                      </a:lnTo>
                      <a:lnTo>
                        <a:pt x="204" y="230"/>
                      </a:lnTo>
                      <a:lnTo>
                        <a:pt x="208" y="235"/>
                      </a:lnTo>
                      <a:lnTo>
                        <a:pt x="213" y="238"/>
                      </a:lnTo>
                      <a:lnTo>
                        <a:pt x="224" y="244"/>
                      </a:lnTo>
                      <a:lnTo>
                        <a:pt x="244" y="255"/>
                      </a:lnTo>
                      <a:lnTo>
                        <a:pt x="256" y="263"/>
                      </a:lnTo>
                      <a:lnTo>
                        <a:pt x="270" y="271"/>
                      </a:lnTo>
                      <a:lnTo>
                        <a:pt x="284" y="281"/>
                      </a:lnTo>
                      <a:lnTo>
                        <a:pt x="298" y="292"/>
                      </a:lnTo>
                      <a:lnTo>
                        <a:pt x="300" y="294"/>
                      </a:lnTo>
                      <a:lnTo>
                        <a:pt x="301" y="296"/>
                      </a:lnTo>
                      <a:lnTo>
                        <a:pt x="302" y="299"/>
                      </a:lnTo>
                      <a:lnTo>
                        <a:pt x="303" y="302"/>
                      </a:lnTo>
                      <a:lnTo>
                        <a:pt x="303" y="345"/>
                      </a:lnTo>
                      <a:lnTo>
                        <a:pt x="303" y="349"/>
                      </a:lnTo>
                      <a:lnTo>
                        <a:pt x="304" y="352"/>
                      </a:lnTo>
                      <a:lnTo>
                        <a:pt x="306" y="355"/>
                      </a:lnTo>
                      <a:lnTo>
                        <a:pt x="308" y="357"/>
                      </a:lnTo>
                      <a:lnTo>
                        <a:pt x="310" y="359"/>
                      </a:lnTo>
                      <a:lnTo>
                        <a:pt x="313" y="361"/>
                      </a:lnTo>
                      <a:lnTo>
                        <a:pt x="316" y="362"/>
                      </a:lnTo>
                      <a:lnTo>
                        <a:pt x="320" y="3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86" name="Freeform 214">
                <a:extLst>
                  <a:ext uri="{FF2B5EF4-FFF2-40B4-BE49-F238E27FC236}">
                    <a16:creationId xmlns:a16="http://schemas.microsoft.com/office/drawing/2014/main" id="{E95529F6-CCF4-4161-AD23-67D1461F4B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31799" y="2080388"/>
                <a:ext cx="131115" cy="117067"/>
              </a:xfrm>
              <a:custGeom>
                <a:avLst/>
                <a:gdLst>
                  <a:gd name="T0" fmla="*/ 136 w 251"/>
                  <a:gd name="T1" fmla="*/ 198 h 224"/>
                  <a:gd name="T2" fmla="*/ 155 w 251"/>
                  <a:gd name="T3" fmla="*/ 191 h 224"/>
                  <a:gd name="T4" fmla="*/ 226 w 251"/>
                  <a:gd name="T5" fmla="*/ 221 h 224"/>
                  <a:gd name="T6" fmla="*/ 234 w 251"/>
                  <a:gd name="T7" fmla="*/ 224 h 224"/>
                  <a:gd name="T8" fmla="*/ 243 w 251"/>
                  <a:gd name="T9" fmla="*/ 221 h 224"/>
                  <a:gd name="T10" fmla="*/ 249 w 251"/>
                  <a:gd name="T11" fmla="*/ 215 h 224"/>
                  <a:gd name="T12" fmla="*/ 251 w 251"/>
                  <a:gd name="T13" fmla="*/ 209 h 224"/>
                  <a:gd name="T14" fmla="*/ 251 w 251"/>
                  <a:gd name="T15" fmla="*/ 202 h 224"/>
                  <a:gd name="T16" fmla="*/ 248 w 251"/>
                  <a:gd name="T17" fmla="*/ 196 h 224"/>
                  <a:gd name="T18" fmla="*/ 243 w 251"/>
                  <a:gd name="T19" fmla="*/ 192 h 224"/>
                  <a:gd name="T20" fmla="*/ 181 w 251"/>
                  <a:gd name="T21" fmla="*/ 149 h 224"/>
                  <a:gd name="T22" fmla="*/ 180 w 251"/>
                  <a:gd name="T23" fmla="*/ 134 h 224"/>
                  <a:gd name="T24" fmla="*/ 175 w 251"/>
                  <a:gd name="T25" fmla="*/ 118 h 224"/>
                  <a:gd name="T26" fmla="*/ 165 w 251"/>
                  <a:gd name="T27" fmla="*/ 104 h 224"/>
                  <a:gd name="T28" fmla="*/ 151 w 251"/>
                  <a:gd name="T29" fmla="*/ 94 h 224"/>
                  <a:gd name="T30" fmla="*/ 143 w 251"/>
                  <a:gd name="T31" fmla="*/ 17 h 224"/>
                  <a:gd name="T32" fmla="*/ 142 w 251"/>
                  <a:gd name="T33" fmla="*/ 11 h 224"/>
                  <a:gd name="T34" fmla="*/ 138 w 251"/>
                  <a:gd name="T35" fmla="*/ 5 h 224"/>
                  <a:gd name="T36" fmla="*/ 133 w 251"/>
                  <a:gd name="T37" fmla="*/ 2 h 224"/>
                  <a:gd name="T38" fmla="*/ 126 w 251"/>
                  <a:gd name="T39" fmla="*/ 0 h 224"/>
                  <a:gd name="T40" fmla="*/ 120 w 251"/>
                  <a:gd name="T41" fmla="*/ 2 h 224"/>
                  <a:gd name="T42" fmla="*/ 114 w 251"/>
                  <a:gd name="T43" fmla="*/ 5 h 224"/>
                  <a:gd name="T44" fmla="*/ 110 w 251"/>
                  <a:gd name="T45" fmla="*/ 11 h 224"/>
                  <a:gd name="T46" fmla="*/ 109 w 251"/>
                  <a:gd name="T47" fmla="*/ 17 h 224"/>
                  <a:gd name="T48" fmla="*/ 100 w 251"/>
                  <a:gd name="T49" fmla="*/ 94 h 224"/>
                  <a:gd name="T50" fmla="*/ 86 w 251"/>
                  <a:gd name="T51" fmla="*/ 104 h 224"/>
                  <a:gd name="T52" fmla="*/ 76 w 251"/>
                  <a:gd name="T53" fmla="*/ 118 h 224"/>
                  <a:gd name="T54" fmla="*/ 71 w 251"/>
                  <a:gd name="T55" fmla="*/ 134 h 224"/>
                  <a:gd name="T56" fmla="*/ 70 w 251"/>
                  <a:gd name="T57" fmla="*/ 149 h 224"/>
                  <a:gd name="T58" fmla="*/ 8 w 251"/>
                  <a:gd name="T59" fmla="*/ 192 h 224"/>
                  <a:gd name="T60" fmla="*/ 3 w 251"/>
                  <a:gd name="T61" fmla="*/ 196 h 224"/>
                  <a:gd name="T62" fmla="*/ 0 w 251"/>
                  <a:gd name="T63" fmla="*/ 202 h 224"/>
                  <a:gd name="T64" fmla="*/ 0 w 251"/>
                  <a:gd name="T65" fmla="*/ 208 h 224"/>
                  <a:gd name="T66" fmla="*/ 2 w 251"/>
                  <a:gd name="T67" fmla="*/ 215 h 224"/>
                  <a:gd name="T68" fmla="*/ 9 w 251"/>
                  <a:gd name="T69" fmla="*/ 221 h 224"/>
                  <a:gd name="T70" fmla="*/ 17 w 251"/>
                  <a:gd name="T71" fmla="*/ 223 h 224"/>
                  <a:gd name="T72" fmla="*/ 26 w 251"/>
                  <a:gd name="T73" fmla="*/ 221 h 224"/>
                  <a:gd name="T74" fmla="*/ 96 w 251"/>
                  <a:gd name="T75" fmla="*/ 191 h 224"/>
                  <a:gd name="T76" fmla="*/ 116 w 251"/>
                  <a:gd name="T77" fmla="*/ 198 h 224"/>
                  <a:gd name="T78" fmla="*/ 126 w 251"/>
                  <a:gd name="T79" fmla="*/ 122 h 224"/>
                  <a:gd name="T80" fmla="*/ 134 w 251"/>
                  <a:gd name="T81" fmla="*/ 124 h 224"/>
                  <a:gd name="T82" fmla="*/ 141 w 251"/>
                  <a:gd name="T83" fmla="*/ 128 h 224"/>
                  <a:gd name="T84" fmla="*/ 145 w 251"/>
                  <a:gd name="T85" fmla="*/ 135 h 224"/>
                  <a:gd name="T86" fmla="*/ 147 w 251"/>
                  <a:gd name="T87" fmla="*/ 143 h 224"/>
                  <a:gd name="T88" fmla="*/ 145 w 251"/>
                  <a:gd name="T89" fmla="*/ 151 h 224"/>
                  <a:gd name="T90" fmla="*/ 141 w 251"/>
                  <a:gd name="T91" fmla="*/ 158 h 224"/>
                  <a:gd name="T92" fmla="*/ 134 w 251"/>
                  <a:gd name="T93" fmla="*/ 162 h 224"/>
                  <a:gd name="T94" fmla="*/ 126 w 251"/>
                  <a:gd name="T95" fmla="*/ 164 h 224"/>
                  <a:gd name="T96" fmla="*/ 118 w 251"/>
                  <a:gd name="T97" fmla="*/ 162 h 224"/>
                  <a:gd name="T98" fmla="*/ 112 w 251"/>
                  <a:gd name="T99" fmla="*/ 158 h 224"/>
                  <a:gd name="T100" fmla="*/ 107 w 251"/>
                  <a:gd name="T101" fmla="*/ 151 h 224"/>
                  <a:gd name="T102" fmla="*/ 105 w 251"/>
                  <a:gd name="T103" fmla="*/ 143 h 224"/>
                  <a:gd name="T104" fmla="*/ 107 w 251"/>
                  <a:gd name="T105" fmla="*/ 135 h 224"/>
                  <a:gd name="T106" fmla="*/ 111 w 251"/>
                  <a:gd name="T107" fmla="*/ 129 h 224"/>
                  <a:gd name="T108" fmla="*/ 118 w 251"/>
                  <a:gd name="T109" fmla="*/ 124 h 224"/>
                  <a:gd name="T110" fmla="*/ 126 w 251"/>
                  <a:gd name="T111" fmla="*/ 12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1" h="224">
                    <a:moveTo>
                      <a:pt x="126" y="199"/>
                    </a:moveTo>
                    <a:lnTo>
                      <a:pt x="136" y="198"/>
                    </a:lnTo>
                    <a:lnTo>
                      <a:pt x="146" y="195"/>
                    </a:lnTo>
                    <a:lnTo>
                      <a:pt x="155" y="191"/>
                    </a:lnTo>
                    <a:lnTo>
                      <a:pt x="163" y="185"/>
                    </a:lnTo>
                    <a:lnTo>
                      <a:pt x="226" y="221"/>
                    </a:lnTo>
                    <a:lnTo>
                      <a:pt x="230" y="223"/>
                    </a:lnTo>
                    <a:lnTo>
                      <a:pt x="234" y="224"/>
                    </a:lnTo>
                    <a:lnTo>
                      <a:pt x="238" y="223"/>
                    </a:lnTo>
                    <a:lnTo>
                      <a:pt x="243" y="221"/>
                    </a:lnTo>
                    <a:lnTo>
                      <a:pt x="246" y="219"/>
                    </a:lnTo>
                    <a:lnTo>
                      <a:pt x="249" y="215"/>
                    </a:lnTo>
                    <a:lnTo>
                      <a:pt x="250" y="212"/>
                    </a:lnTo>
                    <a:lnTo>
                      <a:pt x="251" y="209"/>
                    </a:lnTo>
                    <a:lnTo>
                      <a:pt x="251" y="205"/>
                    </a:lnTo>
                    <a:lnTo>
                      <a:pt x="251" y="202"/>
                    </a:lnTo>
                    <a:lnTo>
                      <a:pt x="249" y="199"/>
                    </a:lnTo>
                    <a:lnTo>
                      <a:pt x="248" y="196"/>
                    </a:lnTo>
                    <a:lnTo>
                      <a:pt x="245" y="194"/>
                    </a:lnTo>
                    <a:lnTo>
                      <a:pt x="243" y="192"/>
                    </a:lnTo>
                    <a:lnTo>
                      <a:pt x="180" y="154"/>
                    </a:lnTo>
                    <a:lnTo>
                      <a:pt x="181" y="149"/>
                    </a:lnTo>
                    <a:lnTo>
                      <a:pt x="181" y="143"/>
                    </a:lnTo>
                    <a:lnTo>
                      <a:pt x="180" y="134"/>
                    </a:lnTo>
                    <a:lnTo>
                      <a:pt x="178" y="126"/>
                    </a:lnTo>
                    <a:lnTo>
                      <a:pt x="175" y="118"/>
                    </a:lnTo>
                    <a:lnTo>
                      <a:pt x="170" y="111"/>
                    </a:lnTo>
                    <a:lnTo>
                      <a:pt x="165" y="104"/>
                    </a:lnTo>
                    <a:lnTo>
                      <a:pt x="158" y="99"/>
                    </a:lnTo>
                    <a:lnTo>
                      <a:pt x="151" y="94"/>
                    </a:lnTo>
                    <a:lnTo>
                      <a:pt x="143" y="91"/>
                    </a:lnTo>
                    <a:lnTo>
                      <a:pt x="143" y="17"/>
                    </a:lnTo>
                    <a:lnTo>
                      <a:pt x="143" y="14"/>
                    </a:lnTo>
                    <a:lnTo>
                      <a:pt x="142" y="11"/>
                    </a:lnTo>
                    <a:lnTo>
                      <a:pt x="140" y="8"/>
                    </a:lnTo>
                    <a:lnTo>
                      <a:pt x="138" y="5"/>
                    </a:lnTo>
                    <a:lnTo>
                      <a:pt x="136" y="3"/>
                    </a:lnTo>
                    <a:lnTo>
                      <a:pt x="133" y="2"/>
                    </a:lnTo>
                    <a:lnTo>
                      <a:pt x="130" y="1"/>
                    </a:lnTo>
                    <a:lnTo>
                      <a:pt x="126" y="0"/>
                    </a:lnTo>
                    <a:lnTo>
                      <a:pt x="123" y="1"/>
                    </a:lnTo>
                    <a:lnTo>
                      <a:pt x="120" y="2"/>
                    </a:lnTo>
                    <a:lnTo>
                      <a:pt x="117" y="3"/>
                    </a:lnTo>
                    <a:lnTo>
                      <a:pt x="114" y="5"/>
                    </a:lnTo>
                    <a:lnTo>
                      <a:pt x="112" y="8"/>
                    </a:lnTo>
                    <a:lnTo>
                      <a:pt x="110" y="11"/>
                    </a:lnTo>
                    <a:lnTo>
                      <a:pt x="109" y="14"/>
                    </a:lnTo>
                    <a:lnTo>
                      <a:pt x="109" y="17"/>
                    </a:lnTo>
                    <a:lnTo>
                      <a:pt x="109" y="91"/>
                    </a:lnTo>
                    <a:lnTo>
                      <a:pt x="100" y="94"/>
                    </a:lnTo>
                    <a:lnTo>
                      <a:pt x="93" y="99"/>
                    </a:lnTo>
                    <a:lnTo>
                      <a:pt x="86" y="104"/>
                    </a:lnTo>
                    <a:lnTo>
                      <a:pt x="81" y="111"/>
                    </a:lnTo>
                    <a:lnTo>
                      <a:pt x="76" y="118"/>
                    </a:lnTo>
                    <a:lnTo>
                      <a:pt x="73" y="126"/>
                    </a:lnTo>
                    <a:lnTo>
                      <a:pt x="71" y="134"/>
                    </a:lnTo>
                    <a:lnTo>
                      <a:pt x="70" y="143"/>
                    </a:lnTo>
                    <a:lnTo>
                      <a:pt x="70" y="149"/>
                    </a:lnTo>
                    <a:lnTo>
                      <a:pt x="71" y="154"/>
                    </a:lnTo>
                    <a:lnTo>
                      <a:pt x="8" y="192"/>
                    </a:lnTo>
                    <a:lnTo>
                      <a:pt x="6" y="194"/>
                    </a:lnTo>
                    <a:lnTo>
                      <a:pt x="3" y="196"/>
                    </a:lnTo>
                    <a:lnTo>
                      <a:pt x="2" y="199"/>
                    </a:lnTo>
                    <a:lnTo>
                      <a:pt x="0" y="202"/>
                    </a:lnTo>
                    <a:lnTo>
                      <a:pt x="0" y="205"/>
                    </a:lnTo>
                    <a:lnTo>
                      <a:pt x="0" y="208"/>
                    </a:lnTo>
                    <a:lnTo>
                      <a:pt x="1" y="212"/>
                    </a:lnTo>
                    <a:lnTo>
                      <a:pt x="2" y="215"/>
                    </a:lnTo>
                    <a:lnTo>
                      <a:pt x="5" y="219"/>
                    </a:lnTo>
                    <a:lnTo>
                      <a:pt x="9" y="221"/>
                    </a:lnTo>
                    <a:lnTo>
                      <a:pt x="13" y="223"/>
                    </a:lnTo>
                    <a:lnTo>
                      <a:pt x="17" y="223"/>
                    </a:lnTo>
                    <a:lnTo>
                      <a:pt x="21" y="223"/>
                    </a:lnTo>
                    <a:lnTo>
                      <a:pt x="26" y="221"/>
                    </a:lnTo>
                    <a:lnTo>
                      <a:pt x="89" y="185"/>
                    </a:lnTo>
                    <a:lnTo>
                      <a:pt x="96" y="191"/>
                    </a:lnTo>
                    <a:lnTo>
                      <a:pt x="105" y="195"/>
                    </a:lnTo>
                    <a:lnTo>
                      <a:pt x="116" y="198"/>
                    </a:lnTo>
                    <a:lnTo>
                      <a:pt x="126" y="199"/>
                    </a:lnTo>
                    <a:close/>
                    <a:moveTo>
                      <a:pt x="126" y="122"/>
                    </a:moveTo>
                    <a:lnTo>
                      <a:pt x="130" y="123"/>
                    </a:lnTo>
                    <a:lnTo>
                      <a:pt x="134" y="124"/>
                    </a:lnTo>
                    <a:lnTo>
                      <a:pt x="138" y="126"/>
                    </a:lnTo>
                    <a:lnTo>
                      <a:pt x="141" y="128"/>
                    </a:lnTo>
                    <a:lnTo>
                      <a:pt x="143" y="131"/>
                    </a:lnTo>
                    <a:lnTo>
                      <a:pt x="145" y="135"/>
                    </a:lnTo>
                    <a:lnTo>
                      <a:pt x="146" y="139"/>
                    </a:lnTo>
                    <a:lnTo>
                      <a:pt x="147" y="143"/>
                    </a:lnTo>
                    <a:lnTo>
                      <a:pt x="146" y="147"/>
                    </a:lnTo>
                    <a:lnTo>
                      <a:pt x="145" y="151"/>
                    </a:lnTo>
                    <a:lnTo>
                      <a:pt x="143" y="155"/>
                    </a:lnTo>
                    <a:lnTo>
                      <a:pt x="141" y="158"/>
                    </a:lnTo>
                    <a:lnTo>
                      <a:pt x="138" y="160"/>
                    </a:lnTo>
                    <a:lnTo>
                      <a:pt x="134" y="162"/>
                    </a:lnTo>
                    <a:lnTo>
                      <a:pt x="130" y="163"/>
                    </a:lnTo>
                    <a:lnTo>
                      <a:pt x="126" y="164"/>
                    </a:lnTo>
                    <a:lnTo>
                      <a:pt x="122" y="163"/>
                    </a:lnTo>
                    <a:lnTo>
                      <a:pt x="118" y="162"/>
                    </a:lnTo>
                    <a:lnTo>
                      <a:pt x="115" y="160"/>
                    </a:lnTo>
                    <a:lnTo>
                      <a:pt x="112" y="158"/>
                    </a:lnTo>
                    <a:lnTo>
                      <a:pt x="109" y="155"/>
                    </a:lnTo>
                    <a:lnTo>
                      <a:pt x="107" y="151"/>
                    </a:lnTo>
                    <a:lnTo>
                      <a:pt x="105" y="147"/>
                    </a:lnTo>
                    <a:lnTo>
                      <a:pt x="105" y="143"/>
                    </a:lnTo>
                    <a:lnTo>
                      <a:pt x="105" y="139"/>
                    </a:lnTo>
                    <a:lnTo>
                      <a:pt x="107" y="135"/>
                    </a:lnTo>
                    <a:lnTo>
                      <a:pt x="109" y="132"/>
                    </a:lnTo>
                    <a:lnTo>
                      <a:pt x="111" y="129"/>
                    </a:lnTo>
                    <a:lnTo>
                      <a:pt x="115" y="126"/>
                    </a:lnTo>
                    <a:lnTo>
                      <a:pt x="118" y="124"/>
                    </a:lnTo>
                    <a:lnTo>
                      <a:pt x="122" y="123"/>
                    </a:lnTo>
                    <a:lnTo>
                      <a:pt x="126" y="122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BEC6D88-CB03-4F79-90F2-7579581A0B9F}"/>
                </a:ext>
              </a:extLst>
            </p:cNvPr>
            <p:cNvGrpSpPr/>
            <p:nvPr/>
          </p:nvGrpSpPr>
          <p:grpSpPr>
            <a:xfrm>
              <a:off x="8719140" y="2877588"/>
              <a:ext cx="444856" cy="440172"/>
              <a:chOff x="7055950" y="1883716"/>
              <a:chExt cx="444856" cy="440172"/>
            </a:xfrm>
            <a:solidFill>
              <a:schemeClr val="bg1"/>
            </a:solidFill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DC5F21F-1658-491E-9BC8-54407AD4D2E4}"/>
                  </a:ext>
                </a:extLst>
              </p:cNvPr>
              <p:cNvGrpSpPr/>
              <p:nvPr/>
            </p:nvGrpSpPr>
            <p:grpSpPr>
              <a:xfrm>
                <a:off x="7055950" y="1883716"/>
                <a:ext cx="444856" cy="440172"/>
                <a:chOff x="7055950" y="1883716"/>
                <a:chExt cx="444856" cy="440172"/>
              </a:xfrm>
              <a:grpFill/>
            </p:grpSpPr>
            <p:sp>
              <p:nvSpPr>
                <p:cNvPr id="95" name="Freeform 218">
                  <a:extLst>
                    <a:ext uri="{FF2B5EF4-FFF2-40B4-BE49-F238E27FC236}">
                      <a16:creationId xmlns:a16="http://schemas.microsoft.com/office/drawing/2014/main" id="{F87BA43D-37FF-4306-817A-9C1D2F6983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55950" y="1883716"/>
                  <a:ext cx="210721" cy="206038"/>
                </a:xfrm>
                <a:custGeom>
                  <a:avLst/>
                  <a:gdLst>
                    <a:gd name="T0" fmla="*/ 48 w 401"/>
                    <a:gd name="T1" fmla="*/ 0 h 397"/>
                    <a:gd name="T2" fmla="*/ 29 w 401"/>
                    <a:gd name="T3" fmla="*/ 4 h 397"/>
                    <a:gd name="T4" fmla="*/ 14 w 401"/>
                    <a:gd name="T5" fmla="*/ 15 h 397"/>
                    <a:gd name="T6" fmla="*/ 3 w 401"/>
                    <a:gd name="T7" fmla="*/ 30 h 397"/>
                    <a:gd name="T8" fmla="*/ 0 w 401"/>
                    <a:gd name="T9" fmla="*/ 50 h 397"/>
                    <a:gd name="T10" fmla="*/ 1 w 401"/>
                    <a:gd name="T11" fmla="*/ 279 h 397"/>
                    <a:gd name="T12" fmla="*/ 8 w 401"/>
                    <a:gd name="T13" fmla="*/ 296 h 397"/>
                    <a:gd name="T14" fmla="*/ 21 w 401"/>
                    <a:gd name="T15" fmla="*/ 309 h 397"/>
                    <a:gd name="T16" fmla="*/ 38 w 401"/>
                    <a:gd name="T17" fmla="*/ 317 h 397"/>
                    <a:gd name="T18" fmla="*/ 183 w 401"/>
                    <a:gd name="T19" fmla="*/ 318 h 397"/>
                    <a:gd name="T20" fmla="*/ 139 w 401"/>
                    <a:gd name="T21" fmla="*/ 363 h 397"/>
                    <a:gd name="T22" fmla="*/ 133 w 401"/>
                    <a:gd name="T23" fmla="*/ 364 h 397"/>
                    <a:gd name="T24" fmla="*/ 126 w 401"/>
                    <a:gd name="T25" fmla="*/ 368 h 397"/>
                    <a:gd name="T26" fmla="*/ 123 w 401"/>
                    <a:gd name="T27" fmla="*/ 373 h 397"/>
                    <a:gd name="T28" fmla="*/ 121 w 401"/>
                    <a:gd name="T29" fmla="*/ 380 h 397"/>
                    <a:gd name="T30" fmla="*/ 123 w 401"/>
                    <a:gd name="T31" fmla="*/ 387 h 397"/>
                    <a:gd name="T32" fmla="*/ 126 w 401"/>
                    <a:gd name="T33" fmla="*/ 392 h 397"/>
                    <a:gd name="T34" fmla="*/ 133 w 401"/>
                    <a:gd name="T35" fmla="*/ 396 h 397"/>
                    <a:gd name="T36" fmla="*/ 139 w 401"/>
                    <a:gd name="T37" fmla="*/ 397 h 397"/>
                    <a:gd name="T38" fmla="*/ 264 w 401"/>
                    <a:gd name="T39" fmla="*/ 397 h 397"/>
                    <a:gd name="T40" fmla="*/ 271 w 401"/>
                    <a:gd name="T41" fmla="*/ 394 h 397"/>
                    <a:gd name="T42" fmla="*/ 275 w 401"/>
                    <a:gd name="T43" fmla="*/ 389 h 397"/>
                    <a:gd name="T44" fmla="*/ 279 w 401"/>
                    <a:gd name="T45" fmla="*/ 383 h 397"/>
                    <a:gd name="T46" fmla="*/ 279 w 401"/>
                    <a:gd name="T47" fmla="*/ 376 h 397"/>
                    <a:gd name="T48" fmla="*/ 275 w 401"/>
                    <a:gd name="T49" fmla="*/ 370 h 397"/>
                    <a:gd name="T50" fmla="*/ 271 w 401"/>
                    <a:gd name="T51" fmla="*/ 366 h 397"/>
                    <a:gd name="T52" fmla="*/ 264 w 401"/>
                    <a:gd name="T53" fmla="*/ 363 h 397"/>
                    <a:gd name="T54" fmla="*/ 217 w 401"/>
                    <a:gd name="T55" fmla="*/ 363 h 397"/>
                    <a:gd name="T56" fmla="*/ 352 w 401"/>
                    <a:gd name="T57" fmla="*/ 318 h 397"/>
                    <a:gd name="T58" fmla="*/ 371 w 401"/>
                    <a:gd name="T59" fmla="*/ 314 h 397"/>
                    <a:gd name="T60" fmla="*/ 387 w 401"/>
                    <a:gd name="T61" fmla="*/ 303 h 397"/>
                    <a:gd name="T62" fmla="*/ 397 w 401"/>
                    <a:gd name="T63" fmla="*/ 288 h 397"/>
                    <a:gd name="T64" fmla="*/ 401 w 401"/>
                    <a:gd name="T65" fmla="*/ 269 h 397"/>
                    <a:gd name="T66" fmla="*/ 400 w 401"/>
                    <a:gd name="T67" fmla="*/ 40 h 397"/>
                    <a:gd name="T68" fmla="*/ 393 w 401"/>
                    <a:gd name="T69" fmla="*/ 22 h 397"/>
                    <a:gd name="T70" fmla="*/ 380 w 401"/>
                    <a:gd name="T71" fmla="*/ 9 h 397"/>
                    <a:gd name="T72" fmla="*/ 362 w 401"/>
                    <a:gd name="T73" fmla="*/ 1 h 397"/>
                    <a:gd name="T74" fmla="*/ 367 w 401"/>
                    <a:gd name="T75" fmla="*/ 269 h 397"/>
                    <a:gd name="T76" fmla="*/ 366 w 401"/>
                    <a:gd name="T77" fmla="*/ 274 h 397"/>
                    <a:gd name="T78" fmla="*/ 362 w 401"/>
                    <a:gd name="T79" fmla="*/ 279 h 397"/>
                    <a:gd name="T80" fmla="*/ 358 w 401"/>
                    <a:gd name="T81" fmla="*/ 282 h 397"/>
                    <a:gd name="T82" fmla="*/ 352 w 401"/>
                    <a:gd name="T83" fmla="*/ 283 h 397"/>
                    <a:gd name="T84" fmla="*/ 45 w 401"/>
                    <a:gd name="T85" fmla="*/ 283 h 397"/>
                    <a:gd name="T86" fmla="*/ 40 w 401"/>
                    <a:gd name="T87" fmla="*/ 281 h 397"/>
                    <a:gd name="T88" fmla="*/ 36 w 401"/>
                    <a:gd name="T89" fmla="*/ 277 h 397"/>
                    <a:gd name="T90" fmla="*/ 34 w 401"/>
                    <a:gd name="T91" fmla="*/ 272 h 397"/>
                    <a:gd name="T92" fmla="*/ 34 w 401"/>
                    <a:gd name="T93" fmla="*/ 50 h 397"/>
                    <a:gd name="T94" fmla="*/ 35 w 401"/>
                    <a:gd name="T95" fmla="*/ 44 h 397"/>
                    <a:gd name="T96" fmla="*/ 38 w 401"/>
                    <a:gd name="T97" fmla="*/ 40 h 397"/>
                    <a:gd name="T98" fmla="*/ 42 w 401"/>
                    <a:gd name="T99" fmla="*/ 36 h 397"/>
                    <a:gd name="T100" fmla="*/ 48 w 401"/>
                    <a:gd name="T101" fmla="*/ 34 h 397"/>
                    <a:gd name="T102" fmla="*/ 355 w 401"/>
                    <a:gd name="T103" fmla="*/ 35 h 397"/>
                    <a:gd name="T104" fmla="*/ 360 w 401"/>
                    <a:gd name="T105" fmla="*/ 37 h 397"/>
                    <a:gd name="T106" fmla="*/ 364 w 401"/>
                    <a:gd name="T107" fmla="*/ 42 h 397"/>
                    <a:gd name="T108" fmla="*/ 366 w 401"/>
                    <a:gd name="T109" fmla="*/ 47 h 397"/>
                    <a:gd name="T110" fmla="*/ 367 w 401"/>
                    <a:gd name="T111" fmla="*/ 269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01" h="397">
                      <a:moveTo>
                        <a:pt x="353" y="0"/>
                      </a:moveTo>
                      <a:lnTo>
                        <a:pt x="48" y="0"/>
                      </a:lnTo>
                      <a:lnTo>
                        <a:pt x="38" y="1"/>
                      </a:lnTo>
                      <a:lnTo>
                        <a:pt x="29" y="4"/>
                      </a:lnTo>
                      <a:lnTo>
                        <a:pt x="21" y="9"/>
                      </a:lnTo>
                      <a:lnTo>
                        <a:pt x="14" y="15"/>
                      </a:lnTo>
                      <a:lnTo>
                        <a:pt x="8" y="22"/>
                      </a:lnTo>
                      <a:lnTo>
                        <a:pt x="3" y="30"/>
                      </a:lnTo>
                      <a:lnTo>
                        <a:pt x="1" y="40"/>
                      </a:lnTo>
                      <a:lnTo>
                        <a:pt x="0" y="50"/>
                      </a:lnTo>
                      <a:lnTo>
                        <a:pt x="0" y="269"/>
                      </a:lnTo>
                      <a:lnTo>
                        <a:pt x="1" y="279"/>
                      </a:lnTo>
                      <a:lnTo>
                        <a:pt x="3" y="288"/>
                      </a:lnTo>
                      <a:lnTo>
                        <a:pt x="8" y="296"/>
                      </a:lnTo>
                      <a:lnTo>
                        <a:pt x="14" y="303"/>
                      </a:lnTo>
                      <a:lnTo>
                        <a:pt x="21" y="309"/>
                      </a:lnTo>
                      <a:lnTo>
                        <a:pt x="29" y="314"/>
                      </a:lnTo>
                      <a:lnTo>
                        <a:pt x="38" y="317"/>
                      </a:lnTo>
                      <a:lnTo>
                        <a:pt x="48" y="318"/>
                      </a:lnTo>
                      <a:lnTo>
                        <a:pt x="183" y="318"/>
                      </a:lnTo>
                      <a:lnTo>
                        <a:pt x="183" y="363"/>
                      </a:lnTo>
                      <a:lnTo>
                        <a:pt x="139" y="363"/>
                      </a:lnTo>
                      <a:lnTo>
                        <a:pt x="136" y="363"/>
                      </a:lnTo>
                      <a:lnTo>
                        <a:pt x="133" y="364"/>
                      </a:lnTo>
                      <a:lnTo>
                        <a:pt x="129" y="366"/>
                      </a:lnTo>
                      <a:lnTo>
                        <a:pt x="126" y="368"/>
                      </a:lnTo>
                      <a:lnTo>
                        <a:pt x="124" y="370"/>
                      </a:lnTo>
                      <a:lnTo>
                        <a:pt x="123" y="373"/>
                      </a:lnTo>
                      <a:lnTo>
                        <a:pt x="122" y="376"/>
                      </a:lnTo>
                      <a:lnTo>
                        <a:pt x="121" y="380"/>
                      </a:lnTo>
                      <a:lnTo>
                        <a:pt x="122" y="383"/>
                      </a:lnTo>
                      <a:lnTo>
                        <a:pt x="123" y="387"/>
                      </a:lnTo>
                      <a:lnTo>
                        <a:pt x="124" y="389"/>
                      </a:lnTo>
                      <a:lnTo>
                        <a:pt x="126" y="392"/>
                      </a:lnTo>
                      <a:lnTo>
                        <a:pt x="129" y="394"/>
                      </a:lnTo>
                      <a:lnTo>
                        <a:pt x="133" y="396"/>
                      </a:lnTo>
                      <a:lnTo>
                        <a:pt x="136" y="397"/>
                      </a:lnTo>
                      <a:lnTo>
                        <a:pt x="139" y="397"/>
                      </a:lnTo>
                      <a:lnTo>
                        <a:pt x="261" y="397"/>
                      </a:lnTo>
                      <a:lnTo>
                        <a:pt x="264" y="397"/>
                      </a:lnTo>
                      <a:lnTo>
                        <a:pt x="268" y="396"/>
                      </a:lnTo>
                      <a:lnTo>
                        <a:pt x="271" y="394"/>
                      </a:lnTo>
                      <a:lnTo>
                        <a:pt x="273" y="392"/>
                      </a:lnTo>
                      <a:lnTo>
                        <a:pt x="275" y="389"/>
                      </a:lnTo>
                      <a:lnTo>
                        <a:pt x="277" y="387"/>
                      </a:lnTo>
                      <a:lnTo>
                        <a:pt x="279" y="383"/>
                      </a:lnTo>
                      <a:lnTo>
                        <a:pt x="279" y="380"/>
                      </a:lnTo>
                      <a:lnTo>
                        <a:pt x="279" y="376"/>
                      </a:lnTo>
                      <a:lnTo>
                        <a:pt x="277" y="373"/>
                      </a:lnTo>
                      <a:lnTo>
                        <a:pt x="275" y="370"/>
                      </a:lnTo>
                      <a:lnTo>
                        <a:pt x="273" y="368"/>
                      </a:lnTo>
                      <a:lnTo>
                        <a:pt x="271" y="366"/>
                      </a:lnTo>
                      <a:lnTo>
                        <a:pt x="268" y="364"/>
                      </a:lnTo>
                      <a:lnTo>
                        <a:pt x="264" y="363"/>
                      </a:lnTo>
                      <a:lnTo>
                        <a:pt x="261" y="363"/>
                      </a:lnTo>
                      <a:lnTo>
                        <a:pt x="217" y="363"/>
                      </a:lnTo>
                      <a:lnTo>
                        <a:pt x="217" y="318"/>
                      </a:lnTo>
                      <a:lnTo>
                        <a:pt x="352" y="318"/>
                      </a:lnTo>
                      <a:lnTo>
                        <a:pt x="362" y="317"/>
                      </a:lnTo>
                      <a:lnTo>
                        <a:pt x="371" y="314"/>
                      </a:lnTo>
                      <a:lnTo>
                        <a:pt x="379" y="309"/>
                      </a:lnTo>
                      <a:lnTo>
                        <a:pt x="387" y="303"/>
                      </a:lnTo>
                      <a:lnTo>
                        <a:pt x="393" y="296"/>
                      </a:lnTo>
                      <a:lnTo>
                        <a:pt x="397" y="288"/>
                      </a:lnTo>
                      <a:lnTo>
                        <a:pt x="400" y="279"/>
                      </a:lnTo>
                      <a:lnTo>
                        <a:pt x="401" y="269"/>
                      </a:lnTo>
                      <a:lnTo>
                        <a:pt x="401" y="50"/>
                      </a:lnTo>
                      <a:lnTo>
                        <a:pt x="400" y="40"/>
                      </a:lnTo>
                      <a:lnTo>
                        <a:pt x="397" y="30"/>
                      </a:lnTo>
                      <a:lnTo>
                        <a:pt x="393" y="22"/>
                      </a:lnTo>
                      <a:lnTo>
                        <a:pt x="387" y="15"/>
                      </a:lnTo>
                      <a:lnTo>
                        <a:pt x="380" y="9"/>
                      </a:lnTo>
                      <a:lnTo>
                        <a:pt x="371" y="4"/>
                      </a:lnTo>
                      <a:lnTo>
                        <a:pt x="362" y="1"/>
                      </a:lnTo>
                      <a:lnTo>
                        <a:pt x="353" y="0"/>
                      </a:lnTo>
                      <a:close/>
                      <a:moveTo>
                        <a:pt x="367" y="269"/>
                      </a:moveTo>
                      <a:lnTo>
                        <a:pt x="366" y="272"/>
                      </a:lnTo>
                      <a:lnTo>
                        <a:pt x="366" y="274"/>
                      </a:lnTo>
                      <a:lnTo>
                        <a:pt x="364" y="277"/>
                      </a:lnTo>
                      <a:lnTo>
                        <a:pt x="362" y="279"/>
                      </a:lnTo>
                      <a:lnTo>
                        <a:pt x="360" y="281"/>
                      </a:lnTo>
                      <a:lnTo>
                        <a:pt x="358" y="282"/>
                      </a:lnTo>
                      <a:lnTo>
                        <a:pt x="355" y="283"/>
                      </a:lnTo>
                      <a:lnTo>
                        <a:pt x="352" y="283"/>
                      </a:lnTo>
                      <a:lnTo>
                        <a:pt x="48" y="283"/>
                      </a:lnTo>
                      <a:lnTo>
                        <a:pt x="45" y="283"/>
                      </a:lnTo>
                      <a:lnTo>
                        <a:pt x="42" y="282"/>
                      </a:lnTo>
                      <a:lnTo>
                        <a:pt x="40" y="281"/>
                      </a:lnTo>
                      <a:lnTo>
                        <a:pt x="38" y="279"/>
                      </a:lnTo>
                      <a:lnTo>
                        <a:pt x="36" y="277"/>
                      </a:lnTo>
                      <a:lnTo>
                        <a:pt x="35" y="275"/>
                      </a:lnTo>
                      <a:lnTo>
                        <a:pt x="34" y="272"/>
                      </a:lnTo>
                      <a:lnTo>
                        <a:pt x="34" y="269"/>
                      </a:lnTo>
                      <a:lnTo>
                        <a:pt x="34" y="50"/>
                      </a:lnTo>
                      <a:lnTo>
                        <a:pt x="34" y="47"/>
                      </a:lnTo>
                      <a:lnTo>
                        <a:pt x="35" y="44"/>
                      </a:lnTo>
                      <a:lnTo>
                        <a:pt x="36" y="42"/>
                      </a:lnTo>
                      <a:lnTo>
                        <a:pt x="38" y="40"/>
                      </a:lnTo>
                      <a:lnTo>
                        <a:pt x="40" y="37"/>
                      </a:lnTo>
                      <a:lnTo>
                        <a:pt x="42" y="36"/>
                      </a:lnTo>
                      <a:lnTo>
                        <a:pt x="45" y="35"/>
                      </a:lnTo>
                      <a:lnTo>
                        <a:pt x="48" y="34"/>
                      </a:lnTo>
                      <a:lnTo>
                        <a:pt x="352" y="34"/>
                      </a:lnTo>
                      <a:lnTo>
                        <a:pt x="355" y="35"/>
                      </a:lnTo>
                      <a:lnTo>
                        <a:pt x="358" y="36"/>
                      </a:lnTo>
                      <a:lnTo>
                        <a:pt x="360" y="37"/>
                      </a:lnTo>
                      <a:lnTo>
                        <a:pt x="362" y="40"/>
                      </a:lnTo>
                      <a:lnTo>
                        <a:pt x="364" y="42"/>
                      </a:lnTo>
                      <a:lnTo>
                        <a:pt x="366" y="44"/>
                      </a:lnTo>
                      <a:lnTo>
                        <a:pt x="366" y="47"/>
                      </a:lnTo>
                      <a:lnTo>
                        <a:pt x="367" y="50"/>
                      </a:lnTo>
                      <a:lnTo>
                        <a:pt x="367" y="26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6" name="Freeform 219">
                  <a:extLst>
                    <a:ext uri="{FF2B5EF4-FFF2-40B4-BE49-F238E27FC236}">
                      <a16:creationId xmlns:a16="http://schemas.microsoft.com/office/drawing/2014/main" id="{09A5998E-28A9-4946-9130-9E0477C711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90085" y="2117850"/>
                  <a:ext cx="210721" cy="206038"/>
                </a:xfrm>
                <a:custGeom>
                  <a:avLst/>
                  <a:gdLst>
                    <a:gd name="T0" fmla="*/ 48 w 401"/>
                    <a:gd name="T1" fmla="*/ 0 h 397"/>
                    <a:gd name="T2" fmla="*/ 29 w 401"/>
                    <a:gd name="T3" fmla="*/ 4 h 397"/>
                    <a:gd name="T4" fmla="*/ 14 w 401"/>
                    <a:gd name="T5" fmla="*/ 16 h 397"/>
                    <a:gd name="T6" fmla="*/ 3 w 401"/>
                    <a:gd name="T7" fmla="*/ 31 h 397"/>
                    <a:gd name="T8" fmla="*/ 0 w 401"/>
                    <a:gd name="T9" fmla="*/ 50 h 397"/>
                    <a:gd name="T10" fmla="*/ 1 w 401"/>
                    <a:gd name="T11" fmla="*/ 279 h 397"/>
                    <a:gd name="T12" fmla="*/ 8 w 401"/>
                    <a:gd name="T13" fmla="*/ 296 h 397"/>
                    <a:gd name="T14" fmla="*/ 21 w 401"/>
                    <a:gd name="T15" fmla="*/ 309 h 397"/>
                    <a:gd name="T16" fmla="*/ 38 w 401"/>
                    <a:gd name="T17" fmla="*/ 317 h 397"/>
                    <a:gd name="T18" fmla="*/ 183 w 401"/>
                    <a:gd name="T19" fmla="*/ 318 h 397"/>
                    <a:gd name="T20" fmla="*/ 139 w 401"/>
                    <a:gd name="T21" fmla="*/ 363 h 397"/>
                    <a:gd name="T22" fmla="*/ 133 w 401"/>
                    <a:gd name="T23" fmla="*/ 364 h 397"/>
                    <a:gd name="T24" fmla="*/ 127 w 401"/>
                    <a:gd name="T25" fmla="*/ 368 h 397"/>
                    <a:gd name="T26" fmla="*/ 124 w 401"/>
                    <a:gd name="T27" fmla="*/ 373 h 397"/>
                    <a:gd name="T28" fmla="*/ 122 w 401"/>
                    <a:gd name="T29" fmla="*/ 380 h 397"/>
                    <a:gd name="T30" fmla="*/ 124 w 401"/>
                    <a:gd name="T31" fmla="*/ 386 h 397"/>
                    <a:gd name="T32" fmla="*/ 127 w 401"/>
                    <a:gd name="T33" fmla="*/ 392 h 397"/>
                    <a:gd name="T34" fmla="*/ 133 w 401"/>
                    <a:gd name="T35" fmla="*/ 396 h 397"/>
                    <a:gd name="T36" fmla="*/ 139 w 401"/>
                    <a:gd name="T37" fmla="*/ 397 h 397"/>
                    <a:gd name="T38" fmla="*/ 265 w 401"/>
                    <a:gd name="T39" fmla="*/ 397 h 397"/>
                    <a:gd name="T40" fmla="*/ 272 w 401"/>
                    <a:gd name="T41" fmla="*/ 394 h 397"/>
                    <a:gd name="T42" fmla="*/ 276 w 401"/>
                    <a:gd name="T43" fmla="*/ 389 h 397"/>
                    <a:gd name="T44" fmla="*/ 279 w 401"/>
                    <a:gd name="T45" fmla="*/ 383 h 397"/>
                    <a:gd name="T46" fmla="*/ 279 w 401"/>
                    <a:gd name="T47" fmla="*/ 376 h 397"/>
                    <a:gd name="T48" fmla="*/ 276 w 401"/>
                    <a:gd name="T49" fmla="*/ 370 h 397"/>
                    <a:gd name="T50" fmla="*/ 272 w 401"/>
                    <a:gd name="T51" fmla="*/ 366 h 397"/>
                    <a:gd name="T52" fmla="*/ 265 w 401"/>
                    <a:gd name="T53" fmla="*/ 363 h 397"/>
                    <a:gd name="T54" fmla="*/ 217 w 401"/>
                    <a:gd name="T55" fmla="*/ 363 h 397"/>
                    <a:gd name="T56" fmla="*/ 352 w 401"/>
                    <a:gd name="T57" fmla="*/ 318 h 397"/>
                    <a:gd name="T58" fmla="*/ 371 w 401"/>
                    <a:gd name="T59" fmla="*/ 314 h 397"/>
                    <a:gd name="T60" fmla="*/ 387 w 401"/>
                    <a:gd name="T61" fmla="*/ 303 h 397"/>
                    <a:gd name="T62" fmla="*/ 397 w 401"/>
                    <a:gd name="T63" fmla="*/ 288 h 397"/>
                    <a:gd name="T64" fmla="*/ 401 w 401"/>
                    <a:gd name="T65" fmla="*/ 269 h 397"/>
                    <a:gd name="T66" fmla="*/ 400 w 401"/>
                    <a:gd name="T67" fmla="*/ 40 h 397"/>
                    <a:gd name="T68" fmla="*/ 393 w 401"/>
                    <a:gd name="T69" fmla="*/ 23 h 397"/>
                    <a:gd name="T70" fmla="*/ 379 w 401"/>
                    <a:gd name="T71" fmla="*/ 10 h 397"/>
                    <a:gd name="T72" fmla="*/ 362 w 401"/>
                    <a:gd name="T73" fmla="*/ 1 h 397"/>
                    <a:gd name="T74" fmla="*/ 367 w 401"/>
                    <a:gd name="T75" fmla="*/ 269 h 397"/>
                    <a:gd name="T76" fmla="*/ 365 w 401"/>
                    <a:gd name="T77" fmla="*/ 274 h 397"/>
                    <a:gd name="T78" fmla="*/ 362 w 401"/>
                    <a:gd name="T79" fmla="*/ 279 h 397"/>
                    <a:gd name="T80" fmla="*/ 358 w 401"/>
                    <a:gd name="T81" fmla="*/ 282 h 397"/>
                    <a:gd name="T82" fmla="*/ 352 w 401"/>
                    <a:gd name="T83" fmla="*/ 283 h 397"/>
                    <a:gd name="T84" fmla="*/ 45 w 401"/>
                    <a:gd name="T85" fmla="*/ 283 h 397"/>
                    <a:gd name="T86" fmla="*/ 40 w 401"/>
                    <a:gd name="T87" fmla="*/ 281 h 397"/>
                    <a:gd name="T88" fmla="*/ 36 w 401"/>
                    <a:gd name="T89" fmla="*/ 277 h 397"/>
                    <a:gd name="T90" fmla="*/ 34 w 401"/>
                    <a:gd name="T91" fmla="*/ 272 h 397"/>
                    <a:gd name="T92" fmla="*/ 34 w 401"/>
                    <a:gd name="T93" fmla="*/ 50 h 397"/>
                    <a:gd name="T94" fmla="*/ 35 w 401"/>
                    <a:gd name="T95" fmla="*/ 44 h 397"/>
                    <a:gd name="T96" fmla="*/ 38 w 401"/>
                    <a:gd name="T97" fmla="*/ 40 h 397"/>
                    <a:gd name="T98" fmla="*/ 42 w 401"/>
                    <a:gd name="T99" fmla="*/ 37 h 397"/>
                    <a:gd name="T100" fmla="*/ 48 w 401"/>
                    <a:gd name="T101" fmla="*/ 35 h 397"/>
                    <a:gd name="T102" fmla="*/ 355 w 401"/>
                    <a:gd name="T103" fmla="*/ 36 h 397"/>
                    <a:gd name="T104" fmla="*/ 360 w 401"/>
                    <a:gd name="T105" fmla="*/ 38 h 397"/>
                    <a:gd name="T106" fmla="*/ 364 w 401"/>
                    <a:gd name="T107" fmla="*/ 42 h 397"/>
                    <a:gd name="T108" fmla="*/ 366 w 401"/>
                    <a:gd name="T109" fmla="*/ 47 h 397"/>
                    <a:gd name="T110" fmla="*/ 367 w 401"/>
                    <a:gd name="T111" fmla="*/ 269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01" h="397">
                      <a:moveTo>
                        <a:pt x="352" y="0"/>
                      </a:moveTo>
                      <a:lnTo>
                        <a:pt x="48" y="0"/>
                      </a:lnTo>
                      <a:lnTo>
                        <a:pt x="38" y="1"/>
                      </a:lnTo>
                      <a:lnTo>
                        <a:pt x="29" y="4"/>
                      </a:lnTo>
                      <a:lnTo>
                        <a:pt x="21" y="10"/>
                      </a:lnTo>
                      <a:lnTo>
                        <a:pt x="14" y="16"/>
                      </a:lnTo>
                      <a:lnTo>
                        <a:pt x="8" y="23"/>
                      </a:lnTo>
                      <a:lnTo>
                        <a:pt x="3" y="31"/>
                      </a:lnTo>
                      <a:lnTo>
                        <a:pt x="1" y="40"/>
                      </a:lnTo>
                      <a:lnTo>
                        <a:pt x="0" y="50"/>
                      </a:lnTo>
                      <a:lnTo>
                        <a:pt x="0" y="269"/>
                      </a:lnTo>
                      <a:lnTo>
                        <a:pt x="1" y="279"/>
                      </a:lnTo>
                      <a:lnTo>
                        <a:pt x="3" y="288"/>
                      </a:lnTo>
                      <a:lnTo>
                        <a:pt x="8" y="296"/>
                      </a:lnTo>
                      <a:lnTo>
                        <a:pt x="14" y="303"/>
                      </a:lnTo>
                      <a:lnTo>
                        <a:pt x="21" y="309"/>
                      </a:lnTo>
                      <a:lnTo>
                        <a:pt x="29" y="314"/>
                      </a:lnTo>
                      <a:lnTo>
                        <a:pt x="38" y="317"/>
                      </a:lnTo>
                      <a:lnTo>
                        <a:pt x="48" y="318"/>
                      </a:lnTo>
                      <a:lnTo>
                        <a:pt x="183" y="318"/>
                      </a:lnTo>
                      <a:lnTo>
                        <a:pt x="183" y="363"/>
                      </a:lnTo>
                      <a:lnTo>
                        <a:pt x="139" y="363"/>
                      </a:lnTo>
                      <a:lnTo>
                        <a:pt x="136" y="363"/>
                      </a:lnTo>
                      <a:lnTo>
                        <a:pt x="133" y="364"/>
                      </a:lnTo>
                      <a:lnTo>
                        <a:pt x="130" y="366"/>
                      </a:lnTo>
                      <a:lnTo>
                        <a:pt x="127" y="368"/>
                      </a:lnTo>
                      <a:lnTo>
                        <a:pt x="125" y="370"/>
                      </a:lnTo>
                      <a:lnTo>
                        <a:pt x="124" y="373"/>
                      </a:lnTo>
                      <a:lnTo>
                        <a:pt x="123" y="376"/>
                      </a:lnTo>
                      <a:lnTo>
                        <a:pt x="122" y="380"/>
                      </a:lnTo>
                      <a:lnTo>
                        <a:pt x="123" y="383"/>
                      </a:lnTo>
                      <a:lnTo>
                        <a:pt x="124" y="386"/>
                      </a:lnTo>
                      <a:lnTo>
                        <a:pt x="125" y="389"/>
                      </a:lnTo>
                      <a:lnTo>
                        <a:pt x="127" y="392"/>
                      </a:lnTo>
                      <a:lnTo>
                        <a:pt x="130" y="394"/>
                      </a:lnTo>
                      <a:lnTo>
                        <a:pt x="133" y="396"/>
                      </a:lnTo>
                      <a:lnTo>
                        <a:pt x="136" y="397"/>
                      </a:lnTo>
                      <a:lnTo>
                        <a:pt x="139" y="397"/>
                      </a:lnTo>
                      <a:lnTo>
                        <a:pt x="261" y="397"/>
                      </a:lnTo>
                      <a:lnTo>
                        <a:pt x="265" y="397"/>
                      </a:lnTo>
                      <a:lnTo>
                        <a:pt x="269" y="396"/>
                      </a:lnTo>
                      <a:lnTo>
                        <a:pt x="272" y="394"/>
                      </a:lnTo>
                      <a:lnTo>
                        <a:pt x="274" y="392"/>
                      </a:lnTo>
                      <a:lnTo>
                        <a:pt x="276" y="389"/>
                      </a:lnTo>
                      <a:lnTo>
                        <a:pt x="278" y="386"/>
                      </a:lnTo>
                      <a:lnTo>
                        <a:pt x="279" y="383"/>
                      </a:lnTo>
                      <a:lnTo>
                        <a:pt x="279" y="380"/>
                      </a:lnTo>
                      <a:lnTo>
                        <a:pt x="279" y="376"/>
                      </a:lnTo>
                      <a:lnTo>
                        <a:pt x="278" y="373"/>
                      </a:lnTo>
                      <a:lnTo>
                        <a:pt x="276" y="370"/>
                      </a:lnTo>
                      <a:lnTo>
                        <a:pt x="274" y="368"/>
                      </a:lnTo>
                      <a:lnTo>
                        <a:pt x="272" y="366"/>
                      </a:lnTo>
                      <a:lnTo>
                        <a:pt x="269" y="364"/>
                      </a:lnTo>
                      <a:lnTo>
                        <a:pt x="265" y="363"/>
                      </a:lnTo>
                      <a:lnTo>
                        <a:pt x="261" y="363"/>
                      </a:lnTo>
                      <a:lnTo>
                        <a:pt x="217" y="363"/>
                      </a:lnTo>
                      <a:lnTo>
                        <a:pt x="217" y="318"/>
                      </a:lnTo>
                      <a:lnTo>
                        <a:pt x="352" y="318"/>
                      </a:lnTo>
                      <a:lnTo>
                        <a:pt x="362" y="317"/>
                      </a:lnTo>
                      <a:lnTo>
                        <a:pt x="371" y="314"/>
                      </a:lnTo>
                      <a:lnTo>
                        <a:pt x="380" y="309"/>
                      </a:lnTo>
                      <a:lnTo>
                        <a:pt x="387" y="303"/>
                      </a:lnTo>
                      <a:lnTo>
                        <a:pt x="393" y="296"/>
                      </a:lnTo>
                      <a:lnTo>
                        <a:pt x="397" y="288"/>
                      </a:lnTo>
                      <a:lnTo>
                        <a:pt x="400" y="279"/>
                      </a:lnTo>
                      <a:lnTo>
                        <a:pt x="401" y="269"/>
                      </a:lnTo>
                      <a:lnTo>
                        <a:pt x="401" y="50"/>
                      </a:lnTo>
                      <a:lnTo>
                        <a:pt x="400" y="40"/>
                      </a:lnTo>
                      <a:lnTo>
                        <a:pt x="397" y="31"/>
                      </a:lnTo>
                      <a:lnTo>
                        <a:pt x="393" y="23"/>
                      </a:lnTo>
                      <a:lnTo>
                        <a:pt x="387" y="16"/>
                      </a:lnTo>
                      <a:lnTo>
                        <a:pt x="379" y="10"/>
                      </a:lnTo>
                      <a:lnTo>
                        <a:pt x="371" y="4"/>
                      </a:lnTo>
                      <a:lnTo>
                        <a:pt x="362" y="1"/>
                      </a:lnTo>
                      <a:lnTo>
                        <a:pt x="352" y="0"/>
                      </a:lnTo>
                      <a:close/>
                      <a:moveTo>
                        <a:pt x="367" y="269"/>
                      </a:moveTo>
                      <a:lnTo>
                        <a:pt x="366" y="272"/>
                      </a:lnTo>
                      <a:lnTo>
                        <a:pt x="365" y="274"/>
                      </a:lnTo>
                      <a:lnTo>
                        <a:pt x="364" y="277"/>
                      </a:lnTo>
                      <a:lnTo>
                        <a:pt x="362" y="279"/>
                      </a:lnTo>
                      <a:lnTo>
                        <a:pt x="360" y="281"/>
                      </a:lnTo>
                      <a:lnTo>
                        <a:pt x="358" y="282"/>
                      </a:lnTo>
                      <a:lnTo>
                        <a:pt x="355" y="283"/>
                      </a:lnTo>
                      <a:lnTo>
                        <a:pt x="352" y="283"/>
                      </a:lnTo>
                      <a:lnTo>
                        <a:pt x="48" y="283"/>
                      </a:lnTo>
                      <a:lnTo>
                        <a:pt x="45" y="283"/>
                      </a:lnTo>
                      <a:lnTo>
                        <a:pt x="42" y="282"/>
                      </a:lnTo>
                      <a:lnTo>
                        <a:pt x="40" y="281"/>
                      </a:lnTo>
                      <a:lnTo>
                        <a:pt x="38" y="279"/>
                      </a:lnTo>
                      <a:lnTo>
                        <a:pt x="36" y="277"/>
                      </a:lnTo>
                      <a:lnTo>
                        <a:pt x="35" y="274"/>
                      </a:lnTo>
                      <a:lnTo>
                        <a:pt x="34" y="272"/>
                      </a:lnTo>
                      <a:lnTo>
                        <a:pt x="34" y="269"/>
                      </a:lnTo>
                      <a:lnTo>
                        <a:pt x="34" y="50"/>
                      </a:lnTo>
                      <a:lnTo>
                        <a:pt x="34" y="47"/>
                      </a:lnTo>
                      <a:lnTo>
                        <a:pt x="35" y="44"/>
                      </a:lnTo>
                      <a:lnTo>
                        <a:pt x="36" y="42"/>
                      </a:lnTo>
                      <a:lnTo>
                        <a:pt x="38" y="40"/>
                      </a:lnTo>
                      <a:lnTo>
                        <a:pt x="40" y="38"/>
                      </a:lnTo>
                      <a:lnTo>
                        <a:pt x="42" y="37"/>
                      </a:lnTo>
                      <a:lnTo>
                        <a:pt x="45" y="36"/>
                      </a:lnTo>
                      <a:lnTo>
                        <a:pt x="48" y="35"/>
                      </a:lnTo>
                      <a:lnTo>
                        <a:pt x="352" y="35"/>
                      </a:lnTo>
                      <a:lnTo>
                        <a:pt x="355" y="36"/>
                      </a:lnTo>
                      <a:lnTo>
                        <a:pt x="358" y="37"/>
                      </a:lnTo>
                      <a:lnTo>
                        <a:pt x="360" y="38"/>
                      </a:lnTo>
                      <a:lnTo>
                        <a:pt x="362" y="40"/>
                      </a:lnTo>
                      <a:lnTo>
                        <a:pt x="364" y="42"/>
                      </a:lnTo>
                      <a:lnTo>
                        <a:pt x="365" y="44"/>
                      </a:lnTo>
                      <a:lnTo>
                        <a:pt x="366" y="47"/>
                      </a:lnTo>
                      <a:lnTo>
                        <a:pt x="367" y="50"/>
                      </a:lnTo>
                      <a:lnTo>
                        <a:pt x="367" y="26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D45EA3A-544B-4E76-A86C-8A57F70D0FAF}"/>
                  </a:ext>
                </a:extLst>
              </p:cNvPr>
              <p:cNvGrpSpPr/>
              <p:nvPr/>
            </p:nvGrpSpPr>
            <p:grpSpPr>
              <a:xfrm>
                <a:off x="7121508" y="1953956"/>
                <a:ext cx="309057" cy="299691"/>
                <a:chOff x="7121508" y="1953956"/>
                <a:chExt cx="309057" cy="299691"/>
              </a:xfrm>
              <a:grpFill/>
            </p:grpSpPr>
            <p:sp>
              <p:nvSpPr>
                <p:cNvPr id="93" name="Freeform 220">
                  <a:extLst>
                    <a:ext uri="{FF2B5EF4-FFF2-40B4-BE49-F238E27FC236}">
                      <a16:creationId xmlns:a16="http://schemas.microsoft.com/office/drawing/2014/main" id="{2C30EB68-C51B-49AF-A6A7-13F7D7DAB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9450" y="1953956"/>
                  <a:ext cx="131115" cy="135798"/>
                </a:xfrm>
                <a:custGeom>
                  <a:avLst/>
                  <a:gdLst>
                    <a:gd name="T0" fmla="*/ 18 w 257"/>
                    <a:gd name="T1" fmla="*/ 0 h 260"/>
                    <a:gd name="T2" fmla="*/ 11 w 257"/>
                    <a:gd name="T3" fmla="*/ 3 h 260"/>
                    <a:gd name="T4" fmla="*/ 5 w 257"/>
                    <a:gd name="T5" fmla="*/ 6 h 260"/>
                    <a:gd name="T6" fmla="*/ 2 w 257"/>
                    <a:gd name="T7" fmla="*/ 12 h 260"/>
                    <a:gd name="T8" fmla="*/ 0 w 257"/>
                    <a:gd name="T9" fmla="*/ 18 h 260"/>
                    <a:gd name="T10" fmla="*/ 2 w 257"/>
                    <a:gd name="T11" fmla="*/ 25 h 260"/>
                    <a:gd name="T12" fmla="*/ 5 w 257"/>
                    <a:gd name="T13" fmla="*/ 31 h 260"/>
                    <a:gd name="T14" fmla="*/ 11 w 257"/>
                    <a:gd name="T15" fmla="*/ 34 h 260"/>
                    <a:gd name="T16" fmla="*/ 18 w 257"/>
                    <a:gd name="T17" fmla="*/ 36 h 260"/>
                    <a:gd name="T18" fmla="*/ 167 w 257"/>
                    <a:gd name="T19" fmla="*/ 200 h 260"/>
                    <a:gd name="T20" fmla="*/ 139 w 257"/>
                    <a:gd name="T21" fmla="*/ 173 h 260"/>
                    <a:gd name="T22" fmla="*/ 133 w 257"/>
                    <a:gd name="T23" fmla="*/ 170 h 260"/>
                    <a:gd name="T24" fmla="*/ 126 w 257"/>
                    <a:gd name="T25" fmla="*/ 170 h 260"/>
                    <a:gd name="T26" fmla="*/ 120 w 257"/>
                    <a:gd name="T27" fmla="*/ 173 h 260"/>
                    <a:gd name="T28" fmla="*/ 115 w 257"/>
                    <a:gd name="T29" fmla="*/ 178 h 260"/>
                    <a:gd name="T30" fmla="*/ 113 w 257"/>
                    <a:gd name="T31" fmla="*/ 184 h 260"/>
                    <a:gd name="T32" fmla="*/ 113 w 257"/>
                    <a:gd name="T33" fmla="*/ 190 h 260"/>
                    <a:gd name="T34" fmla="*/ 115 w 257"/>
                    <a:gd name="T35" fmla="*/ 196 h 260"/>
                    <a:gd name="T36" fmla="*/ 172 w 257"/>
                    <a:gd name="T37" fmla="*/ 255 h 260"/>
                    <a:gd name="T38" fmla="*/ 178 w 257"/>
                    <a:gd name="T39" fmla="*/ 258 h 260"/>
                    <a:gd name="T40" fmla="*/ 184 w 257"/>
                    <a:gd name="T41" fmla="*/ 260 h 260"/>
                    <a:gd name="T42" fmla="*/ 191 w 257"/>
                    <a:gd name="T43" fmla="*/ 258 h 260"/>
                    <a:gd name="T44" fmla="*/ 196 w 257"/>
                    <a:gd name="T45" fmla="*/ 255 h 260"/>
                    <a:gd name="T46" fmla="*/ 254 w 257"/>
                    <a:gd name="T47" fmla="*/ 196 h 260"/>
                    <a:gd name="T48" fmla="*/ 256 w 257"/>
                    <a:gd name="T49" fmla="*/ 190 h 260"/>
                    <a:gd name="T50" fmla="*/ 256 w 257"/>
                    <a:gd name="T51" fmla="*/ 184 h 260"/>
                    <a:gd name="T52" fmla="*/ 254 w 257"/>
                    <a:gd name="T53" fmla="*/ 178 h 260"/>
                    <a:gd name="T54" fmla="*/ 248 w 257"/>
                    <a:gd name="T55" fmla="*/ 173 h 260"/>
                    <a:gd name="T56" fmla="*/ 242 w 257"/>
                    <a:gd name="T57" fmla="*/ 170 h 260"/>
                    <a:gd name="T58" fmla="*/ 235 w 257"/>
                    <a:gd name="T59" fmla="*/ 170 h 260"/>
                    <a:gd name="T60" fmla="*/ 229 w 257"/>
                    <a:gd name="T61" fmla="*/ 173 h 260"/>
                    <a:gd name="T62" fmla="*/ 201 w 257"/>
                    <a:gd name="T63" fmla="*/ 200 h 260"/>
                    <a:gd name="T64" fmla="*/ 201 w 257"/>
                    <a:gd name="T65" fmla="*/ 15 h 260"/>
                    <a:gd name="T66" fmla="*/ 198 w 257"/>
                    <a:gd name="T67" fmla="*/ 9 h 260"/>
                    <a:gd name="T68" fmla="*/ 194 w 257"/>
                    <a:gd name="T69" fmla="*/ 4 h 260"/>
                    <a:gd name="T70" fmla="*/ 188 w 257"/>
                    <a:gd name="T71" fmla="*/ 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7" h="260">
                      <a:moveTo>
                        <a:pt x="184" y="0"/>
                      </a:moveTo>
                      <a:lnTo>
                        <a:pt x="18" y="0"/>
                      </a:lnTo>
                      <a:lnTo>
                        <a:pt x="14" y="1"/>
                      </a:lnTo>
                      <a:lnTo>
                        <a:pt x="11" y="3"/>
                      </a:lnTo>
                      <a:lnTo>
                        <a:pt x="8" y="4"/>
                      </a:lnTo>
                      <a:lnTo>
                        <a:pt x="5" y="6"/>
                      </a:lnTo>
                      <a:lnTo>
                        <a:pt x="3" y="9"/>
                      </a:lnTo>
                      <a:lnTo>
                        <a:pt x="2" y="12"/>
                      </a:lnTo>
                      <a:lnTo>
                        <a:pt x="1" y="15"/>
                      </a:lnTo>
                      <a:lnTo>
                        <a:pt x="0" y="18"/>
                      </a:lnTo>
                      <a:lnTo>
                        <a:pt x="1" y="22"/>
                      </a:lnTo>
                      <a:lnTo>
                        <a:pt x="2" y="25"/>
                      </a:lnTo>
                      <a:lnTo>
                        <a:pt x="3" y="28"/>
                      </a:lnTo>
                      <a:lnTo>
                        <a:pt x="5" y="31"/>
                      </a:lnTo>
                      <a:lnTo>
                        <a:pt x="8" y="33"/>
                      </a:lnTo>
                      <a:lnTo>
                        <a:pt x="11" y="34"/>
                      </a:lnTo>
                      <a:lnTo>
                        <a:pt x="14" y="35"/>
                      </a:lnTo>
                      <a:lnTo>
                        <a:pt x="18" y="36"/>
                      </a:lnTo>
                      <a:lnTo>
                        <a:pt x="167" y="36"/>
                      </a:lnTo>
                      <a:lnTo>
                        <a:pt x="167" y="200"/>
                      </a:lnTo>
                      <a:lnTo>
                        <a:pt x="142" y="175"/>
                      </a:lnTo>
                      <a:lnTo>
                        <a:pt x="139" y="173"/>
                      </a:lnTo>
                      <a:lnTo>
                        <a:pt x="136" y="171"/>
                      </a:lnTo>
                      <a:lnTo>
                        <a:pt x="133" y="170"/>
                      </a:lnTo>
                      <a:lnTo>
                        <a:pt x="130" y="170"/>
                      </a:lnTo>
                      <a:lnTo>
                        <a:pt x="126" y="170"/>
                      </a:lnTo>
                      <a:lnTo>
                        <a:pt x="123" y="171"/>
                      </a:lnTo>
                      <a:lnTo>
                        <a:pt x="120" y="173"/>
                      </a:lnTo>
                      <a:lnTo>
                        <a:pt x="118" y="175"/>
                      </a:lnTo>
                      <a:lnTo>
                        <a:pt x="115" y="178"/>
                      </a:lnTo>
                      <a:lnTo>
                        <a:pt x="114" y="181"/>
                      </a:lnTo>
                      <a:lnTo>
                        <a:pt x="113" y="184"/>
                      </a:lnTo>
                      <a:lnTo>
                        <a:pt x="113" y="187"/>
                      </a:lnTo>
                      <a:lnTo>
                        <a:pt x="113" y="190"/>
                      </a:lnTo>
                      <a:lnTo>
                        <a:pt x="114" y="193"/>
                      </a:lnTo>
                      <a:lnTo>
                        <a:pt x="115" y="196"/>
                      </a:lnTo>
                      <a:lnTo>
                        <a:pt x="118" y="199"/>
                      </a:lnTo>
                      <a:lnTo>
                        <a:pt x="172" y="255"/>
                      </a:lnTo>
                      <a:lnTo>
                        <a:pt x="175" y="257"/>
                      </a:lnTo>
                      <a:lnTo>
                        <a:pt x="178" y="258"/>
                      </a:lnTo>
                      <a:lnTo>
                        <a:pt x="181" y="259"/>
                      </a:lnTo>
                      <a:lnTo>
                        <a:pt x="184" y="260"/>
                      </a:lnTo>
                      <a:lnTo>
                        <a:pt x="187" y="259"/>
                      </a:lnTo>
                      <a:lnTo>
                        <a:pt x="191" y="258"/>
                      </a:lnTo>
                      <a:lnTo>
                        <a:pt x="194" y="257"/>
                      </a:lnTo>
                      <a:lnTo>
                        <a:pt x="196" y="255"/>
                      </a:lnTo>
                      <a:lnTo>
                        <a:pt x="252" y="199"/>
                      </a:lnTo>
                      <a:lnTo>
                        <a:pt x="254" y="196"/>
                      </a:lnTo>
                      <a:lnTo>
                        <a:pt x="255" y="193"/>
                      </a:lnTo>
                      <a:lnTo>
                        <a:pt x="256" y="190"/>
                      </a:lnTo>
                      <a:lnTo>
                        <a:pt x="257" y="187"/>
                      </a:lnTo>
                      <a:lnTo>
                        <a:pt x="256" y="184"/>
                      </a:lnTo>
                      <a:lnTo>
                        <a:pt x="255" y="181"/>
                      </a:lnTo>
                      <a:lnTo>
                        <a:pt x="254" y="178"/>
                      </a:lnTo>
                      <a:lnTo>
                        <a:pt x="252" y="175"/>
                      </a:lnTo>
                      <a:lnTo>
                        <a:pt x="248" y="173"/>
                      </a:lnTo>
                      <a:lnTo>
                        <a:pt x="245" y="171"/>
                      </a:lnTo>
                      <a:lnTo>
                        <a:pt x="242" y="170"/>
                      </a:lnTo>
                      <a:lnTo>
                        <a:pt x="239" y="170"/>
                      </a:lnTo>
                      <a:lnTo>
                        <a:pt x="235" y="170"/>
                      </a:lnTo>
                      <a:lnTo>
                        <a:pt x="232" y="171"/>
                      </a:lnTo>
                      <a:lnTo>
                        <a:pt x="229" y="173"/>
                      </a:lnTo>
                      <a:lnTo>
                        <a:pt x="226" y="175"/>
                      </a:lnTo>
                      <a:lnTo>
                        <a:pt x="201" y="200"/>
                      </a:lnTo>
                      <a:lnTo>
                        <a:pt x="201" y="18"/>
                      </a:lnTo>
                      <a:lnTo>
                        <a:pt x="201" y="15"/>
                      </a:lnTo>
                      <a:lnTo>
                        <a:pt x="200" y="12"/>
                      </a:lnTo>
                      <a:lnTo>
                        <a:pt x="198" y="9"/>
                      </a:lnTo>
                      <a:lnTo>
                        <a:pt x="196" y="6"/>
                      </a:lnTo>
                      <a:lnTo>
                        <a:pt x="194" y="4"/>
                      </a:lnTo>
                      <a:lnTo>
                        <a:pt x="191" y="3"/>
                      </a:lnTo>
                      <a:lnTo>
                        <a:pt x="188" y="1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221">
                  <a:extLst>
                    <a:ext uri="{FF2B5EF4-FFF2-40B4-BE49-F238E27FC236}">
                      <a16:creationId xmlns:a16="http://schemas.microsoft.com/office/drawing/2014/main" id="{D2BBCB56-B456-4696-AAC2-C4FA55828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1508" y="2122532"/>
                  <a:ext cx="135798" cy="131115"/>
                </a:xfrm>
                <a:custGeom>
                  <a:avLst/>
                  <a:gdLst>
                    <a:gd name="T0" fmla="*/ 89 w 256"/>
                    <a:gd name="T1" fmla="*/ 224 h 258"/>
                    <a:gd name="T2" fmla="*/ 115 w 256"/>
                    <a:gd name="T3" fmla="*/ 83 h 258"/>
                    <a:gd name="T4" fmla="*/ 120 w 256"/>
                    <a:gd name="T5" fmla="*/ 87 h 258"/>
                    <a:gd name="T6" fmla="*/ 127 w 256"/>
                    <a:gd name="T7" fmla="*/ 88 h 258"/>
                    <a:gd name="T8" fmla="*/ 133 w 256"/>
                    <a:gd name="T9" fmla="*/ 87 h 258"/>
                    <a:gd name="T10" fmla="*/ 139 w 256"/>
                    <a:gd name="T11" fmla="*/ 83 h 258"/>
                    <a:gd name="T12" fmla="*/ 143 w 256"/>
                    <a:gd name="T13" fmla="*/ 78 h 258"/>
                    <a:gd name="T14" fmla="*/ 144 w 256"/>
                    <a:gd name="T15" fmla="*/ 71 h 258"/>
                    <a:gd name="T16" fmla="*/ 143 w 256"/>
                    <a:gd name="T17" fmla="*/ 65 h 258"/>
                    <a:gd name="T18" fmla="*/ 139 w 256"/>
                    <a:gd name="T19" fmla="*/ 59 h 258"/>
                    <a:gd name="T20" fmla="*/ 82 w 256"/>
                    <a:gd name="T21" fmla="*/ 3 h 258"/>
                    <a:gd name="T22" fmla="*/ 76 w 256"/>
                    <a:gd name="T23" fmla="*/ 0 h 258"/>
                    <a:gd name="T24" fmla="*/ 69 w 256"/>
                    <a:gd name="T25" fmla="*/ 0 h 258"/>
                    <a:gd name="T26" fmla="*/ 63 w 256"/>
                    <a:gd name="T27" fmla="*/ 3 h 258"/>
                    <a:gd name="T28" fmla="*/ 6 w 256"/>
                    <a:gd name="T29" fmla="*/ 59 h 258"/>
                    <a:gd name="T30" fmla="*/ 1 w 256"/>
                    <a:gd name="T31" fmla="*/ 65 h 258"/>
                    <a:gd name="T32" fmla="*/ 0 w 256"/>
                    <a:gd name="T33" fmla="*/ 71 h 258"/>
                    <a:gd name="T34" fmla="*/ 1 w 256"/>
                    <a:gd name="T35" fmla="*/ 78 h 258"/>
                    <a:gd name="T36" fmla="*/ 6 w 256"/>
                    <a:gd name="T37" fmla="*/ 83 h 258"/>
                    <a:gd name="T38" fmla="*/ 12 w 256"/>
                    <a:gd name="T39" fmla="*/ 87 h 258"/>
                    <a:gd name="T40" fmla="*/ 18 w 256"/>
                    <a:gd name="T41" fmla="*/ 88 h 258"/>
                    <a:gd name="T42" fmla="*/ 24 w 256"/>
                    <a:gd name="T43" fmla="*/ 87 h 258"/>
                    <a:gd name="T44" fmla="*/ 30 w 256"/>
                    <a:gd name="T45" fmla="*/ 83 h 258"/>
                    <a:gd name="T46" fmla="*/ 55 w 256"/>
                    <a:gd name="T47" fmla="*/ 241 h 258"/>
                    <a:gd name="T48" fmla="*/ 57 w 256"/>
                    <a:gd name="T49" fmla="*/ 248 h 258"/>
                    <a:gd name="T50" fmla="*/ 60 w 256"/>
                    <a:gd name="T51" fmla="*/ 253 h 258"/>
                    <a:gd name="T52" fmla="*/ 66 w 256"/>
                    <a:gd name="T53" fmla="*/ 257 h 258"/>
                    <a:gd name="T54" fmla="*/ 72 w 256"/>
                    <a:gd name="T55" fmla="*/ 258 h 258"/>
                    <a:gd name="T56" fmla="*/ 242 w 256"/>
                    <a:gd name="T57" fmla="*/ 258 h 258"/>
                    <a:gd name="T58" fmla="*/ 248 w 256"/>
                    <a:gd name="T59" fmla="*/ 255 h 258"/>
                    <a:gd name="T60" fmla="*/ 253 w 256"/>
                    <a:gd name="T61" fmla="*/ 250 h 258"/>
                    <a:gd name="T62" fmla="*/ 256 w 256"/>
                    <a:gd name="T63" fmla="*/ 244 h 258"/>
                    <a:gd name="T64" fmla="*/ 256 w 256"/>
                    <a:gd name="T65" fmla="*/ 237 h 258"/>
                    <a:gd name="T66" fmla="*/ 253 w 256"/>
                    <a:gd name="T67" fmla="*/ 231 h 258"/>
                    <a:gd name="T68" fmla="*/ 248 w 256"/>
                    <a:gd name="T69" fmla="*/ 227 h 258"/>
                    <a:gd name="T70" fmla="*/ 242 w 256"/>
                    <a:gd name="T71" fmla="*/ 224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6" h="258">
                      <a:moveTo>
                        <a:pt x="239" y="224"/>
                      </a:moveTo>
                      <a:lnTo>
                        <a:pt x="89" y="224"/>
                      </a:lnTo>
                      <a:lnTo>
                        <a:pt x="89" y="58"/>
                      </a:lnTo>
                      <a:lnTo>
                        <a:pt x="115" y="83"/>
                      </a:lnTo>
                      <a:lnTo>
                        <a:pt x="117" y="86"/>
                      </a:lnTo>
                      <a:lnTo>
                        <a:pt x="120" y="87"/>
                      </a:lnTo>
                      <a:lnTo>
                        <a:pt x="124" y="88"/>
                      </a:lnTo>
                      <a:lnTo>
                        <a:pt x="127" y="88"/>
                      </a:lnTo>
                      <a:lnTo>
                        <a:pt x="130" y="88"/>
                      </a:lnTo>
                      <a:lnTo>
                        <a:pt x="133" y="87"/>
                      </a:lnTo>
                      <a:lnTo>
                        <a:pt x="136" y="86"/>
                      </a:lnTo>
                      <a:lnTo>
                        <a:pt x="139" y="83"/>
                      </a:lnTo>
                      <a:lnTo>
                        <a:pt x="141" y="81"/>
                      </a:lnTo>
                      <a:lnTo>
                        <a:pt x="143" y="78"/>
                      </a:lnTo>
                      <a:lnTo>
                        <a:pt x="144" y="74"/>
                      </a:lnTo>
                      <a:lnTo>
                        <a:pt x="144" y="71"/>
                      </a:lnTo>
                      <a:lnTo>
                        <a:pt x="144" y="68"/>
                      </a:lnTo>
                      <a:lnTo>
                        <a:pt x="143" y="65"/>
                      </a:lnTo>
                      <a:lnTo>
                        <a:pt x="141" y="62"/>
                      </a:lnTo>
                      <a:lnTo>
                        <a:pt x="139" y="59"/>
                      </a:lnTo>
                      <a:lnTo>
                        <a:pt x="84" y="5"/>
                      </a:lnTo>
                      <a:lnTo>
                        <a:pt x="82" y="3"/>
                      </a:lnTo>
                      <a:lnTo>
                        <a:pt x="79" y="1"/>
                      </a:lnTo>
                      <a:lnTo>
                        <a:pt x="76" y="0"/>
                      </a:lnTo>
                      <a:lnTo>
                        <a:pt x="72" y="0"/>
                      </a:lnTo>
                      <a:lnTo>
                        <a:pt x="69" y="0"/>
                      </a:lnTo>
                      <a:lnTo>
                        <a:pt x="66" y="1"/>
                      </a:lnTo>
                      <a:lnTo>
                        <a:pt x="63" y="3"/>
                      </a:lnTo>
                      <a:lnTo>
                        <a:pt x="60" y="5"/>
                      </a:lnTo>
                      <a:lnTo>
                        <a:pt x="6" y="59"/>
                      </a:lnTo>
                      <a:lnTo>
                        <a:pt x="4" y="62"/>
                      </a:lnTo>
                      <a:lnTo>
                        <a:pt x="1" y="65"/>
                      </a:lnTo>
                      <a:lnTo>
                        <a:pt x="0" y="68"/>
                      </a:lnTo>
                      <a:lnTo>
                        <a:pt x="0" y="71"/>
                      </a:lnTo>
                      <a:lnTo>
                        <a:pt x="0" y="74"/>
                      </a:lnTo>
                      <a:lnTo>
                        <a:pt x="1" y="78"/>
                      </a:lnTo>
                      <a:lnTo>
                        <a:pt x="4" y="81"/>
                      </a:lnTo>
                      <a:lnTo>
                        <a:pt x="6" y="83"/>
                      </a:lnTo>
                      <a:lnTo>
                        <a:pt x="9" y="86"/>
                      </a:lnTo>
                      <a:lnTo>
                        <a:pt x="12" y="87"/>
                      </a:lnTo>
                      <a:lnTo>
                        <a:pt x="15" y="88"/>
                      </a:lnTo>
                      <a:lnTo>
                        <a:pt x="18" y="88"/>
                      </a:lnTo>
                      <a:lnTo>
                        <a:pt x="21" y="88"/>
                      </a:lnTo>
                      <a:lnTo>
                        <a:pt x="24" y="87"/>
                      </a:lnTo>
                      <a:lnTo>
                        <a:pt x="27" y="86"/>
                      </a:lnTo>
                      <a:lnTo>
                        <a:pt x="30" y="83"/>
                      </a:lnTo>
                      <a:lnTo>
                        <a:pt x="55" y="58"/>
                      </a:lnTo>
                      <a:lnTo>
                        <a:pt x="55" y="241"/>
                      </a:lnTo>
                      <a:lnTo>
                        <a:pt x="56" y="244"/>
                      </a:lnTo>
                      <a:lnTo>
                        <a:pt x="57" y="248"/>
                      </a:lnTo>
                      <a:lnTo>
                        <a:pt x="58" y="250"/>
                      </a:lnTo>
                      <a:lnTo>
                        <a:pt x="60" y="253"/>
                      </a:lnTo>
                      <a:lnTo>
                        <a:pt x="63" y="255"/>
                      </a:lnTo>
                      <a:lnTo>
                        <a:pt x="66" y="257"/>
                      </a:lnTo>
                      <a:lnTo>
                        <a:pt x="69" y="258"/>
                      </a:lnTo>
                      <a:lnTo>
                        <a:pt x="72" y="258"/>
                      </a:lnTo>
                      <a:lnTo>
                        <a:pt x="239" y="258"/>
                      </a:lnTo>
                      <a:lnTo>
                        <a:pt x="242" y="258"/>
                      </a:lnTo>
                      <a:lnTo>
                        <a:pt x="246" y="257"/>
                      </a:lnTo>
                      <a:lnTo>
                        <a:pt x="248" y="255"/>
                      </a:lnTo>
                      <a:lnTo>
                        <a:pt x="251" y="253"/>
                      </a:lnTo>
                      <a:lnTo>
                        <a:pt x="253" y="250"/>
                      </a:lnTo>
                      <a:lnTo>
                        <a:pt x="255" y="248"/>
                      </a:lnTo>
                      <a:lnTo>
                        <a:pt x="256" y="244"/>
                      </a:lnTo>
                      <a:lnTo>
                        <a:pt x="256" y="241"/>
                      </a:lnTo>
                      <a:lnTo>
                        <a:pt x="256" y="237"/>
                      </a:lnTo>
                      <a:lnTo>
                        <a:pt x="255" y="234"/>
                      </a:lnTo>
                      <a:lnTo>
                        <a:pt x="253" y="231"/>
                      </a:lnTo>
                      <a:lnTo>
                        <a:pt x="251" y="229"/>
                      </a:lnTo>
                      <a:lnTo>
                        <a:pt x="248" y="227"/>
                      </a:lnTo>
                      <a:lnTo>
                        <a:pt x="245" y="225"/>
                      </a:lnTo>
                      <a:lnTo>
                        <a:pt x="242" y="224"/>
                      </a:lnTo>
                      <a:lnTo>
                        <a:pt x="239" y="224"/>
                      </a:lnTo>
                      <a:close/>
                    </a:path>
                  </a:pathLst>
                </a:cu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7B68C98-45A9-49A7-9444-39D757E1F1ED}"/>
                </a:ext>
              </a:extLst>
            </p:cNvPr>
            <p:cNvGrpSpPr/>
            <p:nvPr/>
          </p:nvGrpSpPr>
          <p:grpSpPr>
            <a:xfrm>
              <a:off x="7346177" y="1625139"/>
              <a:ext cx="337700" cy="291488"/>
              <a:chOff x="5168830" y="1911812"/>
              <a:chExt cx="444855" cy="383979"/>
            </a:xfrm>
            <a:solidFill>
              <a:schemeClr val="bg1"/>
            </a:solidFill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3E4FE55-02FB-4480-9286-F2DC31479173}"/>
                  </a:ext>
                </a:extLst>
              </p:cNvPr>
              <p:cNvGrpSpPr/>
              <p:nvPr/>
            </p:nvGrpSpPr>
            <p:grpSpPr>
              <a:xfrm>
                <a:off x="5168830" y="2014831"/>
                <a:ext cx="444855" cy="191990"/>
                <a:chOff x="5168830" y="2014831"/>
                <a:chExt cx="444855" cy="191990"/>
              </a:xfrm>
              <a:grpFill/>
            </p:grpSpPr>
            <p:sp>
              <p:nvSpPr>
                <p:cNvPr id="102" name="Freeform 224">
                  <a:extLst>
                    <a:ext uri="{FF2B5EF4-FFF2-40B4-BE49-F238E27FC236}">
                      <a16:creationId xmlns:a16="http://schemas.microsoft.com/office/drawing/2014/main" id="{A61D5EF6-8986-4F81-B2B8-AE8F06545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8830" y="2014831"/>
                  <a:ext cx="177942" cy="191990"/>
                </a:xfrm>
                <a:custGeom>
                  <a:avLst/>
                  <a:gdLst>
                    <a:gd name="T0" fmla="*/ 135 w 340"/>
                    <a:gd name="T1" fmla="*/ 152 h 365"/>
                    <a:gd name="T2" fmla="*/ 127 w 340"/>
                    <a:gd name="T3" fmla="*/ 144 h 365"/>
                    <a:gd name="T4" fmla="*/ 124 w 340"/>
                    <a:gd name="T5" fmla="*/ 137 h 365"/>
                    <a:gd name="T6" fmla="*/ 127 w 340"/>
                    <a:gd name="T7" fmla="*/ 58 h 365"/>
                    <a:gd name="T8" fmla="*/ 141 w 340"/>
                    <a:gd name="T9" fmla="*/ 41 h 365"/>
                    <a:gd name="T10" fmla="*/ 163 w 340"/>
                    <a:gd name="T11" fmla="*/ 34 h 365"/>
                    <a:gd name="T12" fmla="*/ 192 w 340"/>
                    <a:gd name="T13" fmla="*/ 37 h 365"/>
                    <a:gd name="T14" fmla="*/ 209 w 340"/>
                    <a:gd name="T15" fmla="*/ 52 h 365"/>
                    <a:gd name="T16" fmla="*/ 216 w 340"/>
                    <a:gd name="T17" fmla="*/ 73 h 365"/>
                    <a:gd name="T18" fmla="*/ 214 w 340"/>
                    <a:gd name="T19" fmla="*/ 142 h 365"/>
                    <a:gd name="T20" fmla="*/ 208 w 340"/>
                    <a:gd name="T21" fmla="*/ 149 h 365"/>
                    <a:gd name="T22" fmla="*/ 203 w 340"/>
                    <a:gd name="T23" fmla="*/ 160 h 365"/>
                    <a:gd name="T24" fmla="*/ 206 w 340"/>
                    <a:gd name="T25" fmla="*/ 232 h 365"/>
                    <a:gd name="T26" fmla="*/ 226 w 340"/>
                    <a:gd name="T27" fmla="*/ 245 h 365"/>
                    <a:gd name="T28" fmla="*/ 273 w 340"/>
                    <a:gd name="T29" fmla="*/ 273 h 365"/>
                    <a:gd name="T30" fmla="*/ 303 w 340"/>
                    <a:gd name="T31" fmla="*/ 296 h 365"/>
                    <a:gd name="T32" fmla="*/ 306 w 340"/>
                    <a:gd name="T33" fmla="*/ 304 h 365"/>
                    <a:gd name="T34" fmla="*/ 307 w 340"/>
                    <a:gd name="T35" fmla="*/ 354 h 365"/>
                    <a:gd name="T36" fmla="*/ 313 w 340"/>
                    <a:gd name="T37" fmla="*/ 362 h 365"/>
                    <a:gd name="T38" fmla="*/ 323 w 340"/>
                    <a:gd name="T39" fmla="*/ 365 h 365"/>
                    <a:gd name="T40" fmla="*/ 332 w 340"/>
                    <a:gd name="T41" fmla="*/ 362 h 365"/>
                    <a:gd name="T42" fmla="*/ 338 w 340"/>
                    <a:gd name="T43" fmla="*/ 354 h 365"/>
                    <a:gd name="T44" fmla="*/ 340 w 340"/>
                    <a:gd name="T45" fmla="*/ 304 h 365"/>
                    <a:gd name="T46" fmla="*/ 337 w 340"/>
                    <a:gd name="T47" fmla="*/ 289 h 365"/>
                    <a:gd name="T48" fmla="*/ 330 w 340"/>
                    <a:gd name="T49" fmla="*/ 275 h 365"/>
                    <a:gd name="T50" fmla="*/ 298 w 340"/>
                    <a:gd name="T51" fmla="*/ 249 h 365"/>
                    <a:gd name="T52" fmla="*/ 237 w 340"/>
                    <a:gd name="T53" fmla="*/ 212 h 365"/>
                    <a:gd name="T54" fmla="*/ 248 w 340"/>
                    <a:gd name="T55" fmla="*/ 154 h 365"/>
                    <a:gd name="T56" fmla="*/ 251 w 340"/>
                    <a:gd name="T57" fmla="*/ 73 h 365"/>
                    <a:gd name="T58" fmla="*/ 248 w 340"/>
                    <a:gd name="T59" fmla="*/ 52 h 365"/>
                    <a:gd name="T60" fmla="*/ 238 w 340"/>
                    <a:gd name="T61" fmla="*/ 32 h 365"/>
                    <a:gd name="T62" fmla="*/ 223 w 340"/>
                    <a:gd name="T63" fmla="*/ 17 h 365"/>
                    <a:gd name="T64" fmla="*/ 205 w 340"/>
                    <a:gd name="T65" fmla="*/ 6 h 365"/>
                    <a:gd name="T66" fmla="*/ 184 w 340"/>
                    <a:gd name="T67" fmla="*/ 0 h 365"/>
                    <a:gd name="T68" fmla="*/ 156 w 340"/>
                    <a:gd name="T69" fmla="*/ 0 h 365"/>
                    <a:gd name="T70" fmla="*/ 135 w 340"/>
                    <a:gd name="T71" fmla="*/ 6 h 365"/>
                    <a:gd name="T72" fmla="*/ 117 w 340"/>
                    <a:gd name="T73" fmla="*/ 17 h 365"/>
                    <a:gd name="T74" fmla="*/ 103 w 340"/>
                    <a:gd name="T75" fmla="*/ 32 h 365"/>
                    <a:gd name="T76" fmla="*/ 92 w 340"/>
                    <a:gd name="T77" fmla="*/ 52 h 365"/>
                    <a:gd name="T78" fmla="*/ 89 w 340"/>
                    <a:gd name="T79" fmla="*/ 73 h 365"/>
                    <a:gd name="T80" fmla="*/ 92 w 340"/>
                    <a:gd name="T81" fmla="*/ 154 h 365"/>
                    <a:gd name="T82" fmla="*/ 103 w 340"/>
                    <a:gd name="T83" fmla="*/ 212 h 365"/>
                    <a:gd name="T84" fmla="*/ 42 w 340"/>
                    <a:gd name="T85" fmla="*/ 249 h 365"/>
                    <a:gd name="T86" fmla="*/ 10 w 340"/>
                    <a:gd name="T87" fmla="*/ 275 h 365"/>
                    <a:gd name="T88" fmla="*/ 3 w 340"/>
                    <a:gd name="T89" fmla="*/ 288 h 365"/>
                    <a:gd name="T90" fmla="*/ 0 w 340"/>
                    <a:gd name="T91" fmla="*/ 304 h 365"/>
                    <a:gd name="T92" fmla="*/ 2 w 340"/>
                    <a:gd name="T93" fmla="*/ 354 h 365"/>
                    <a:gd name="T94" fmla="*/ 8 w 340"/>
                    <a:gd name="T95" fmla="*/ 362 h 365"/>
                    <a:gd name="T96" fmla="*/ 18 w 340"/>
                    <a:gd name="T97" fmla="*/ 365 h 365"/>
                    <a:gd name="T98" fmla="*/ 27 w 340"/>
                    <a:gd name="T99" fmla="*/ 362 h 365"/>
                    <a:gd name="T100" fmla="*/ 33 w 340"/>
                    <a:gd name="T101" fmla="*/ 354 h 365"/>
                    <a:gd name="T102" fmla="*/ 35 w 340"/>
                    <a:gd name="T103" fmla="*/ 304 h 365"/>
                    <a:gd name="T104" fmla="*/ 37 w 340"/>
                    <a:gd name="T105" fmla="*/ 296 h 365"/>
                    <a:gd name="T106" fmla="*/ 67 w 340"/>
                    <a:gd name="T107" fmla="*/ 273 h 365"/>
                    <a:gd name="T108" fmla="*/ 114 w 340"/>
                    <a:gd name="T109" fmla="*/ 245 h 365"/>
                    <a:gd name="T110" fmla="*/ 134 w 340"/>
                    <a:gd name="T111" fmla="*/ 232 h 365"/>
                    <a:gd name="T112" fmla="*/ 137 w 340"/>
                    <a:gd name="T113" fmla="*/ 16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0" h="365">
                      <a:moveTo>
                        <a:pt x="137" y="160"/>
                      </a:moveTo>
                      <a:lnTo>
                        <a:pt x="136" y="156"/>
                      </a:lnTo>
                      <a:lnTo>
                        <a:pt x="135" y="152"/>
                      </a:lnTo>
                      <a:lnTo>
                        <a:pt x="132" y="149"/>
                      </a:lnTo>
                      <a:lnTo>
                        <a:pt x="129" y="146"/>
                      </a:lnTo>
                      <a:lnTo>
                        <a:pt x="127" y="144"/>
                      </a:lnTo>
                      <a:lnTo>
                        <a:pt x="125" y="142"/>
                      </a:lnTo>
                      <a:lnTo>
                        <a:pt x="124" y="139"/>
                      </a:lnTo>
                      <a:lnTo>
                        <a:pt x="124" y="137"/>
                      </a:lnTo>
                      <a:lnTo>
                        <a:pt x="124" y="73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31" y="52"/>
                      </a:lnTo>
                      <a:lnTo>
                        <a:pt x="136" y="46"/>
                      </a:lnTo>
                      <a:lnTo>
                        <a:pt x="141" y="41"/>
                      </a:lnTo>
                      <a:lnTo>
                        <a:pt x="148" y="37"/>
                      </a:lnTo>
                      <a:lnTo>
                        <a:pt x="155" y="35"/>
                      </a:lnTo>
                      <a:lnTo>
                        <a:pt x="163" y="34"/>
                      </a:lnTo>
                      <a:lnTo>
                        <a:pt x="177" y="34"/>
                      </a:lnTo>
                      <a:lnTo>
                        <a:pt x="185" y="35"/>
                      </a:lnTo>
                      <a:lnTo>
                        <a:pt x="192" y="37"/>
                      </a:lnTo>
                      <a:lnTo>
                        <a:pt x="198" y="41"/>
                      </a:lnTo>
                      <a:lnTo>
                        <a:pt x="204" y="46"/>
                      </a:lnTo>
                      <a:lnTo>
                        <a:pt x="209" y="52"/>
                      </a:lnTo>
                      <a:lnTo>
                        <a:pt x="213" y="58"/>
                      </a:lnTo>
                      <a:lnTo>
                        <a:pt x="215" y="65"/>
                      </a:lnTo>
                      <a:lnTo>
                        <a:pt x="216" y="73"/>
                      </a:lnTo>
                      <a:lnTo>
                        <a:pt x="216" y="137"/>
                      </a:lnTo>
                      <a:lnTo>
                        <a:pt x="215" y="139"/>
                      </a:lnTo>
                      <a:lnTo>
                        <a:pt x="214" y="142"/>
                      </a:lnTo>
                      <a:lnTo>
                        <a:pt x="213" y="144"/>
                      </a:lnTo>
                      <a:lnTo>
                        <a:pt x="211" y="146"/>
                      </a:lnTo>
                      <a:lnTo>
                        <a:pt x="208" y="149"/>
                      </a:lnTo>
                      <a:lnTo>
                        <a:pt x="205" y="152"/>
                      </a:lnTo>
                      <a:lnTo>
                        <a:pt x="204" y="156"/>
                      </a:lnTo>
                      <a:lnTo>
                        <a:pt x="203" y="160"/>
                      </a:lnTo>
                      <a:lnTo>
                        <a:pt x="203" y="221"/>
                      </a:lnTo>
                      <a:lnTo>
                        <a:pt x="204" y="227"/>
                      </a:lnTo>
                      <a:lnTo>
                        <a:pt x="206" y="232"/>
                      </a:lnTo>
                      <a:lnTo>
                        <a:pt x="210" y="236"/>
                      </a:lnTo>
                      <a:lnTo>
                        <a:pt x="214" y="239"/>
                      </a:lnTo>
                      <a:lnTo>
                        <a:pt x="226" y="245"/>
                      </a:lnTo>
                      <a:lnTo>
                        <a:pt x="247" y="256"/>
                      </a:lnTo>
                      <a:lnTo>
                        <a:pt x="259" y="264"/>
                      </a:lnTo>
                      <a:lnTo>
                        <a:pt x="273" y="273"/>
                      </a:lnTo>
                      <a:lnTo>
                        <a:pt x="287" y="283"/>
                      </a:lnTo>
                      <a:lnTo>
                        <a:pt x="301" y="294"/>
                      </a:lnTo>
                      <a:lnTo>
                        <a:pt x="303" y="296"/>
                      </a:lnTo>
                      <a:lnTo>
                        <a:pt x="304" y="298"/>
                      </a:lnTo>
                      <a:lnTo>
                        <a:pt x="305" y="301"/>
                      </a:lnTo>
                      <a:lnTo>
                        <a:pt x="306" y="304"/>
                      </a:lnTo>
                      <a:lnTo>
                        <a:pt x="306" y="348"/>
                      </a:lnTo>
                      <a:lnTo>
                        <a:pt x="306" y="351"/>
                      </a:lnTo>
                      <a:lnTo>
                        <a:pt x="307" y="354"/>
                      </a:lnTo>
                      <a:lnTo>
                        <a:pt x="308" y="357"/>
                      </a:lnTo>
                      <a:lnTo>
                        <a:pt x="310" y="360"/>
                      </a:lnTo>
                      <a:lnTo>
                        <a:pt x="313" y="362"/>
                      </a:lnTo>
                      <a:lnTo>
                        <a:pt x="316" y="363"/>
                      </a:lnTo>
                      <a:lnTo>
                        <a:pt x="319" y="364"/>
                      </a:lnTo>
                      <a:lnTo>
                        <a:pt x="323" y="365"/>
                      </a:lnTo>
                      <a:lnTo>
                        <a:pt x="326" y="364"/>
                      </a:lnTo>
                      <a:lnTo>
                        <a:pt x="329" y="363"/>
                      </a:lnTo>
                      <a:lnTo>
                        <a:pt x="332" y="362"/>
                      </a:lnTo>
                      <a:lnTo>
                        <a:pt x="335" y="360"/>
                      </a:lnTo>
                      <a:lnTo>
                        <a:pt x="337" y="357"/>
                      </a:lnTo>
                      <a:lnTo>
                        <a:pt x="338" y="354"/>
                      </a:lnTo>
                      <a:lnTo>
                        <a:pt x="339" y="351"/>
                      </a:lnTo>
                      <a:lnTo>
                        <a:pt x="340" y="348"/>
                      </a:lnTo>
                      <a:lnTo>
                        <a:pt x="340" y="304"/>
                      </a:lnTo>
                      <a:lnTo>
                        <a:pt x="339" y="299"/>
                      </a:lnTo>
                      <a:lnTo>
                        <a:pt x="339" y="294"/>
                      </a:lnTo>
                      <a:lnTo>
                        <a:pt x="337" y="289"/>
                      </a:lnTo>
                      <a:lnTo>
                        <a:pt x="335" y="284"/>
                      </a:lnTo>
                      <a:lnTo>
                        <a:pt x="333" y="279"/>
                      </a:lnTo>
                      <a:lnTo>
                        <a:pt x="330" y="275"/>
                      </a:lnTo>
                      <a:lnTo>
                        <a:pt x="326" y="271"/>
                      </a:lnTo>
                      <a:lnTo>
                        <a:pt x="322" y="267"/>
                      </a:lnTo>
                      <a:lnTo>
                        <a:pt x="298" y="249"/>
                      </a:lnTo>
                      <a:lnTo>
                        <a:pt x="274" y="233"/>
                      </a:lnTo>
                      <a:lnTo>
                        <a:pt x="254" y="221"/>
                      </a:lnTo>
                      <a:lnTo>
                        <a:pt x="237" y="212"/>
                      </a:lnTo>
                      <a:lnTo>
                        <a:pt x="237" y="168"/>
                      </a:lnTo>
                      <a:lnTo>
                        <a:pt x="243" y="161"/>
                      </a:lnTo>
                      <a:lnTo>
                        <a:pt x="248" y="154"/>
                      </a:lnTo>
                      <a:lnTo>
                        <a:pt x="250" y="145"/>
                      </a:lnTo>
                      <a:lnTo>
                        <a:pt x="251" y="137"/>
                      </a:lnTo>
                      <a:lnTo>
                        <a:pt x="251" y="73"/>
                      </a:lnTo>
                      <a:lnTo>
                        <a:pt x="251" y="66"/>
                      </a:lnTo>
                      <a:lnTo>
                        <a:pt x="250" y="59"/>
                      </a:lnTo>
                      <a:lnTo>
                        <a:pt x="248" y="52"/>
                      </a:lnTo>
                      <a:lnTo>
                        <a:pt x="245" y="45"/>
                      </a:lnTo>
                      <a:lnTo>
                        <a:pt x="241" y="38"/>
                      </a:lnTo>
                      <a:lnTo>
                        <a:pt x="238" y="32"/>
                      </a:lnTo>
                      <a:lnTo>
                        <a:pt x="233" y="27"/>
                      </a:lnTo>
                      <a:lnTo>
                        <a:pt x="229" y="22"/>
                      </a:lnTo>
                      <a:lnTo>
                        <a:pt x="223" y="17"/>
                      </a:lnTo>
                      <a:lnTo>
                        <a:pt x="218" y="13"/>
                      </a:lnTo>
                      <a:lnTo>
                        <a:pt x="212" y="9"/>
                      </a:lnTo>
                      <a:lnTo>
                        <a:pt x="205" y="6"/>
                      </a:lnTo>
                      <a:lnTo>
                        <a:pt x="199" y="3"/>
                      </a:lnTo>
                      <a:lnTo>
                        <a:pt x="192" y="2"/>
                      </a:lnTo>
                      <a:lnTo>
                        <a:pt x="184" y="0"/>
                      </a:lnTo>
                      <a:lnTo>
                        <a:pt x="177" y="0"/>
                      </a:lnTo>
                      <a:lnTo>
                        <a:pt x="163" y="0"/>
                      </a:lnTo>
                      <a:lnTo>
                        <a:pt x="156" y="0"/>
                      </a:lnTo>
                      <a:lnTo>
                        <a:pt x="149" y="2"/>
                      </a:lnTo>
                      <a:lnTo>
                        <a:pt x="142" y="3"/>
                      </a:lnTo>
                      <a:lnTo>
                        <a:pt x="135" y="6"/>
                      </a:lnTo>
                      <a:lnTo>
                        <a:pt x="128" y="9"/>
                      </a:lnTo>
                      <a:lnTo>
                        <a:pt x="122" y="13"/>
                      </a:lnTo>
                      <a:lnTo>
                        <a:pt x="117" y="17"/>
                      </a:lnTo>
                      <a:lnTo>
                        <a:pt x="112" y="22"/>
                      </a:lnTo>
                      <a:lnTo>
                        <a:pt x="107" y="27"/>
                      </a:lnTo>
                      <a:lnTo>
                        <a:pt x="103" y="32"/>
                      </a:lnTo>
                      <a:lnTo>
                        <a:pt x="99" y="38"/>
                      </a:lnTo>
                      <a:lnTo>
                        <a:pt x="95" y="45"/>
                      </a:lnTo>
                      <a:lnTo>
                        <a:pt x="92" y="52"/>
                      </a:lnTo>
                      <a:lnTo>
                        <a:pt x="91" y="59"/>
                      </a:lnTo>
                      <a:lnTo>
                        <a:pt x="89" y="66"/>
                      </a:lnTo>
                      <a:lnTo>
                        <a:pt x="89" y="73"/>
                      </a:lnTo>
                      <a:lnTo>
                        <a:pt x="89" y="137"/>
                      </a:lnTo>
                      <a:lnTo>
                        <a:pt x="90" y="145"/>
                      </a:lnTo>
                      <a:lnTo>
                        <a:pt x="92" y="154"/>
                      </a:lnTo>
                      <a:lnTo>
                        <a:pt x="96" y="161"/>
                      </a:lnTo>
                      <a:lnTo>
                        <a:pt x="103" y="168"/>
                      </a:lnTo>
                      <a:lnTo>
                        <a:pt x="103" y="212"/>
                      </a:lnTo>
                      <a:lnTo>
                        <a:pt x="86" y="221"/>
                      </a:lnTo>
                      <a:lnTo>
                        <a:pt x="66" y="233"/>
                      </a:lnTo>
                      <a:lnTo>
                        <a:pt x="42" y="249"/>
                      </a:lnTo>
                      <a:lnTo>
                        <a:pt x="18" y="267"/>
                      </a:lnTo>
                      <a:lnTo>
                        <a:pt x="14" y="271"/>
                      </a:lnTo>
                      <a:lnTo>
                        <a:pt x="10" y="275"/>
                      </a:lnTo>
                      <a:lnTo>
                        <a:pt x="7" y="279"/>
                      </a:lnTo>
                      <a:lnTo>
                        <a:pt x="5" y="284"/>
                      </a:lnTo>
                      <a:lnTo>
                        <a:pt x="3" y="288"/>
                      </a:lnTo>
                      <a:lnTo>
                        <a:pt x="2" y="293"/>
                      </a:lnTo>
                      <a:lnTo>
                        <a:pt x="1" y="299"/>
                      </a:lnTo>
                      <a:lnTo>
                        <a:pt x="0" y="304"/>
                      </a:lnTo>
                      <a:lnTo>
                        <a:pt x="0" y="348"/>
                      </a:lnTo>
                      <a:lnTo>
                        <a:pt x="1" y="351"/>
                      </a:lnTo>
                      <a:lnTo>
                        <a:pt x="2" y="354"/>
                      </a:lnTo>
                      <a:lnTo>
                        <a:pt x="3" y="357"/>
                      </a:lnTo>
                      <a:lnTo>
                        <a:pt x="5" y="360"/>
                      </a:lnTo>
                      <a:lnTo>
                        <a:pt x="8" y="362"/>
                      </a:lnTo>
                      <a:lnTo>
                        <a:pt x="11" y="363"/>
                      </a:lnTo>
                      <a:lnTo>
                        <a:pt x="14" y="364"/>
                      </a:lnTo>
                      <a:lnTo>
                        <a:pt x="18" y="365"/>
                      </a:lnTo>
                      <a:lnTo>
                        <a:pt x="21" y="364"/>
                      </a:lnTo>
                      <a:lnTo>
                        <a:pt x="24" y="363"/>
                      </a:lnTo>
                      <a:lnTo>
                        <a:pt x="27" y="362"/>
                      </a:lnTo>
                      <a:lnTo>
                        <a:pt x="30" y="360"/>
                      </a:lnTo>
                      <a:lnTo>
                        <a:pt x="32" y="357"/>
                      </a:lnTo>
                      <a:lnTo>
                        <a:pt x="33" y="354"/>
                      </a:lnTo>
                      <a:lnTo>
                        <a:pt x="34" y="351"/>
                      </a:lnTo>
                      <a:lnTo>
                        <a:pt x="35" y="348"/>
                      </a:lnTo>
                      <a:lnTo>
                        <a:pt x="35" y="304"/>
                      </a:lnTo>
                      <a:lnTo>
                        <a:pt x="35" y="301"/>
                      </a:lnTo>
                      <a:lnTo>
                        <a:pt x="36" y="298"/>
                      </a:lnTo>
                      <a:lnTo>
                        <a:pt x="37" y="296"/>
                      </a:lnTo>
                      <a:lnTo>
                        <a:pt x="39" y="294"/>
                      </a:lnTo>
                      <a:lnTo>
                        <a:pt x="53" y="283"/>
                      </a:lnTo>
                      <a:lnTo>
                        <a:pt x="67" y="273"/>
                      </a:lnTo>
                      <a:lnTo>
                        <a:pt x="81" y="264"/>
                      </a:lnTo>
                      <a:lnTo>
                        <a:pt x="93" y="256"/>
                      </a:lnTo>
                      <a:lnTo>
                        <a:pt x="114" y="245"/>
                      </a:lnTo>
                      <a:lnTo>
                        <a:pt x="126" y="239"/>
                      </a:lnTo>
                      <a:lnTo>
                        <a:pt x="130" y="236"/>
                      </a:lnTo>
                      <a:lnTo>
                        <a:pt x="134" y="232"/>
                      </a:lnTo>
                      <a:lnTo>
                        <a:pt x="136" y="227"/>
                      </a:lnTo>
                      <a:lnTo>
                        <a:pt x="137" y="221"/>
                      </a:lnTo>
                      <a:lnTo>
                        <a:pt x="137" y="160"/>
                      </a:lnTo>
                      <a:lnTo>
                        <a:pt x="137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3" name="Freeform 225">
                  <a:extLst>
                    <a:ext uri="{FF2B5EF4-FFF2-40B4-BE49-F238E27FC236}">
                      <a16:creationId xmlns:a16="http://schemas.microsoft.com/office/drawing/2014/main" id="{518EA0BC-7DF6-4568-B714-865761A71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5743" y="2014831"/>
                  <a:ext cx="177942" cy="191990"/>
                </a:xfrm>
                <a:custGeom>
                  <a:avLst/>
                  <a:gdLst>
                    <a:gd name="T0" fmla="*/ 273 w 340"/>
                    <a:gd name="T1" fmla="*/ 233 h 365"/>
                    <a:gd name="T2" fmla="*/ 238 w 340"/>
                    <a:gd name="T3" fmla="*/ 168 h 365"/>
                    <a:gd name="T4" fmla="*/ 249 w 340"/>
                    <a:gd name="T5" fmla="*/ 146 h 365"/>
                    <a:gd name="T6" fmla="*/ 250 w 340"/>
                    <a:gd name="T7" fmla="*/ 66 h 365"/>
                    <a:gd name="T8" fmla="*/ 244 w 340"/>
                    <a:gd name="T9" fmla="*/ 45 h 365"/>
                    <a:gd name="T10" fmla="*/ 233 w 340"/>
                    <a:gd name="T11" fmla="*/ 27 h 365"/>
                    <a:gd name="T12" fmla="*/ 218 w 340"/>
                    <a:gd name="T13" fmla="*/ 13 h 365"/>
                    <a:gd name="T14" fmla="*/ 199 w 340"/>
                    <a:gd name="T15" fmla="*/ 4 h 365"/>
                    <a:gd name="T16" fmla="*/ 177 w 340"/>
                    <a:gd name="T17" fmla="*/ 0 h 365"/>
                    <a:gd name="T18" fmla="*/ 148 w 340"/>
                    <a:gd name="T19" fmla="*/ 2 h 365"/>
                    <a:gd name="T20" fmla="*/ 128 w 340"/>
                    <a:gd name="T21" fmla="*/ 9 h 365"/>
                    <a:gd name="T22" fmla="*/ 111 w 340"/>
                    <a:gd name="T23" fmla="*/ 22 h 365"/>
                    <a:gd name="T24" fmla="*/ 98 w 340"/>
                    <a:gd name="T25" fmla="*/ 39 h 365"/>
                    <a:gd name="T26" fmla="*/ 91 w 340"/>
                    <a:gd name="T27" fmla="*/ 59 h 365"/>
                    <a:gd name="T28" fmla="*/ 89 w 340"/>
                    <a:gd name="T29" fmla="*/ 137 h 365"/>
                    <a:gd name="T30" fmla="*/ 96 w 340"/>
                    <a:gd name="T31" fmla="*/ 161 h 365"/>
                    <a:gd name="T32" fmla="*/ 86 w 340"/>
                    <a:gd name="T33" fmla="*/ 221 h 365"/>
                    <a:gd name="T34" fmla="*/ 17 w 340"/>
                    <a:gd name="T35" fmla="*/ 267 h 365"/>
                    <a:gd name="T36" fmla="*/ 7 w 340"/>
                    <a:gd name="T37" fmla="*/ 279 h 365"/>
                    <a:gd name="T38" fmla="*/ 1 w 340"/>
                    <a:gd name="T39" fmla="*/ 293 h 365"/>
                    <a:gd name="T40" fmla="*/ 0 w 340"/>
                    <a:gd name="T41" fmla="*/ 348 h 365"/>
                    <a:gd name="T42" fmla="*/ 2 w 340"/>
                    <a:gd name="T43" fmla="*/ 357 h 365"/>
                    <a:gd name="T44" fmla="*/ 10 w 340"/>
                    <a:gd name="T45" fmla="*/ 363 h 365"/>
                    <a:gd name="T46" fmla="*/ 20 w 340"/>
                    <a:gd name="T47" fmla="*/ 364 h 365"/>
                    <a:gd name="T48" fmla="*/ 30 w 340"/>
                    <a:gd name="T49" fmla="*/ 360 h 365"/>
                    <a:gd name="T50" fmla="*/ 34 w 340"/>
                    <a:gd name="T51" fmla="*/ 351 h 365"/>
                    <a:gd name="T52" fmla="*/ 35 w 340"/>
                    <a:gd name="T53" fmla="*/ 301 h 365"/>
                    <a:gd name="T54" fmla="*/ 39 w 340"/>
                    <a:gd name="T55" fmla="*/ 294 h 365"/>
                    <a:gd name="T56" fmla="*/ 81 w 340"/>
                    <a:gd name="T57" fmla="*/ 264 h 365"/>
                    <a:gd name="T58" fmla="*/ 125 w 340"/>
                    <a:gd name="T59" fmla="*/ 239 h 365"/>
                    <a:gd name="T60" fmla="*/ 135 w 340"/>
                    <a:gd name="T61" fmla="*/ 227 h 365"/>
                    <a:gd name="T62" fmla="*/ 135 w 340"/>
                    <a:gd name="T63" fmla="*/ 156 h 365"/>
                    <a:gd name="T64" fmla="*/ 128 w 340"/>
                    <a:gd name="T65" fmla="*/ 146 h 365"/>
                    <a:gd name="T66" fmla="*/ 124 w 340"/>
                    <a:gd name="T67" fmla="*/ 139 h 365"/>
                    <a:gd name="T68" fmla="*/ 124 w 340"/>
                    <a:gd name="T69" fmla="*/ 65 h 365"/>
                    <a:gd name="T70" fmla="*/ 135 w 340"/>
                    <a:gd name="T71" fmla="*/ 46 h 365"/>
                    <a:gd name="T72" fmla="*/ 155 w 340"/>
                    <a:gd name="T73" fmla="*/ 35 h 365"/>
                    <a:gd name="T74" fmla="*/ 185 w 340"/>
                    <a:gd name="T75" fmla="*/ 35 h 365"/>
                    <a:gd name="T76" fmla="*/ 205 w 340"/>
                    <a:gd name="T77" fmla="*/ 46 h 365"/>
                    <a:gd name="T78" fmla="*/ 215 w 340"/>
                    <a:gd name="T79" fmla="*/ 65 h 365"/>
                    <a:gd name="T80" fmla="*/ 216 w 340"/>
                    <a:gd name="T81" fmla="*/ 139 h 365"/>
                    <a:gd name="T82" fmla="*/ 211 w 340"/>
                    <a:gd name="T83" fmla="*/ 146 h 365"/>
                    <a:gd name="T84" fmla="*/ 204 w 340"/>
                    <a:gd name="T85" fmla="*/ 156 h 365"/>
                    <a:gd name="T86" fmla="*/ 204 w 340"/>
                    <a:gd name="T87" fmla="*/ 227 h 365"/>
                    <a:gd name="T88" fmla="*/ 215 w 340"/>
                    <a:gd name="T89" fmla="*/ 239 h 365"/>
                    <a:gd name="T90" fmla="*/ 259 w 340"/>
                    <a:gd name="T91" fmla="*/ 264 h 365"/>
                    <a:gd name="T92" fmla="*/ 300 w 340"/>
                    <a:gd name="T93" fmla="*/ 294 h 365"/>
                    <a:gd name="T94" fmla="*/ 304 w 340"/>
                    <a:gd name="T95" fmla="*/ 301 h 365"/>
                    <a:gd name="T96" fmla="*/ 305 w 340"/>
                    <a:gd name="T97" fmla="*/ 351 h 365"/>
                    <a:gd name="T98" fmla="*/ 310 w 340"/>
                    <a:gd name="T99" fmla="*/ 360 h 365"/>
                    <a:gd name="T100" fmla="*/ 319 w 340"/>
                    <a:gd name="T101" fmla="*/ 364 h 365"/>
                    <a:gd name="T102" fmla="*/ 329 w 340"/>
                    <a:gd name="T103" fmla="*/ 363 h 365"/>
                    <a:gd name="T104" fmla="*/ 337 w 340"/>
                    <a:gd name="T105" fmla="*/ 357 h 365"/>
                    <a:gd name="T106" fmla="*/ 340 w 340"/>
                    <a:gd name="T107" fmla="*/ 348 h 365"/>
                    <a:gd name="T108" fmla="*/ 339 w 340"/>
                    <a:gd name="T109" fmla="*/ 294 h 365"/>
                    <a:gd name="T110" fmla="*/ 333 w 340"/>
                    <a:gd name="T111" fmla="*/ 279 h 365"/>
                    <a:gd name="T112" fmla="*/ 323 w 340"/>
                    <a:gd name="T113" fmla="*/ 267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40" h="365">
                      <a:moveTo>
                        <a:pt x="323" y="267"/>
                      </a:moveTo>
                      <a:lnTo>
                        <a:pt x="297" y="249"/>
                      </a:lnTo>
                      <a:lnTo>
                        <a:pt x="273" y="233"/>
                      </a:lnTo>
                      <a:lnTo>
                        <a:pt x="253" y="221"/>
                      </a:lnTo>
                      <a:lnTo>
                        <a:pt x="238" y="213"/>
                      </a:lnTo>
                      <a:lnTo>
                        <a:pt x="238" y="168"/>
                      </a:lnTo>
                      <a:lnTo>
                        <a:pt x="243" y="161"/>
                      </a:lnTo>
                      <a:lnTo>
                        <a:pt x="247" y="154"/>
                      </a:lnTo>
                      <a:lnTo>
                        <a:pt x="249" y="146"/>
                      </a:lnTo>
                      <a:lnTo>
                        <a:pt x="250" y="137"/>
                      </a:lnTo>
                      <a:lnTo>
                        <a:pt x="250" y="74"/>
                      </a:lnTo>
                      <a:lnTo>
                        <a:pt x="250" y="66"/>
                      </a:lnTo>
                      <a:lnTo>
                        <a:pt x="249" y="59"/>
                      </a:lnTo>
                      <a:lnTo>
                        <a:pt x="247" y="52"/>
                      </a:lnTo>
                      <a:lnTo>
                        <a:pt x="244" y="45"/>
                      </a:lnTo>
                      <a:lnTo>
                        <a:pt x="241" y="39"/>
                      </a:lnTo>
                      <a:lnTo>
                        <a:pt x="238" y="33"/>
                      </a:lnTo>
                      <a:lnTo>
                        <a:pt x="233" y="27"/>
                      </a:lnTo>
                      <a:lnTo>
                        <a:pt x="229" y="22"/>
                      </a:lnTo>
                      <a:lnTo>
                        <a:pt x="224" y="17"/>
                      </a:lnTo>
                      <a:lnTo>
                        <a:pt x="218" y="13"/>
                      </a:lnTo>
                      <a:lnTo>
                        <a:pt x="212" y="9"/>
                      </a:lnTo>
                      <a:lnTo>
                        <a:pt x="205" y="6"/>
                      </a:lnTo>
                      <a:lnTo>
                        <a:pt x="199" y="4"/>
                      </a:lnTo>
                      <a:lnTo>
                        <a:pt x="192" y="2"/>
                      </a:lnTo>
                      <a:lnTo>
                        <a:pt x="184" y="1"/>
                      </a:lnTo>
                      <a:lnTo>
                        <a:pt x="177" y="0"/>
                      </a:lnTo>
                      <a:lnTo>
                        <a:pt x="162" y="0"/>
                      </a:lnTo>
                      <a:lnTo>
                        <a:pt x="155" y="1"/>
                      </a:lnTo>
                      <a:lnTo>
                        <a:pt x="148" y="2"/>
                      </a:lnTo>
                      <a:lnTo>
                        <a:pt x="141" y="4"/>
                      </a:lnTo>
                      <a:lnTo>
                        <a:pt x="134" y="6"/>
                      </a:lnTo>
                      <a:lnTo>
                        <a:pt x="128" y="9"/>
                      </a:lnTo>
                      <a:lnTo>
                        <a:pt x="122" y="13"/>
                      </a:lnTo>
                      <a:lnTo>
                        <a:pt x="116" y="17"/>
                      </a:lnTo>
                      <a:lnTo>
                        <a:pt x="111" y="22"/>
                      </a:lnTo>
                      <a:lnTo>
                        <a:pt x="106" y="27"/>
                      </a:lnTo>
                      <a:lnTo>
                        <a:pt x="102" y="33"/>
                      </a:lnTo>
                      <a:lnTo>
                        <a:pt x="98" y="39"/>
                      </a:lnTo>
                      <a:lnTo>
                        <a:pt x="95" y="45"/>
                      </a:lnTo>
                      <a:lnTo>
                        <a:pt x="93" y="52"/>
                      </a:lnTo>
                      <a:lnTo>
                        <a:pt x="91" y="59"/>
                      </a:lnTo>
                      <a:lnTo>
                        <a:pt x="90" y="66"/>
                      </a:lnTo>
                      <a:lnTo>
                        <a:pt x="89" y="74"/>
                      </a:lnTo>
                      <a:lnTo>
                        <a:pt x="89" y="137"/>
                      </a:lnTo>
                      <a:lnTo>
                        <a:pt x="90" y="146"/>
                      </a:lnTo>
                      <a:lnTo>
                        <a:pt x="92" y="154"/>
                      </a:lnTo>
                      <a:lnTo>
                        <a:pt x="96" y="161"/>
                      </a:lnTo>
                      <a:lnTo>
                        <a:pt x="102" y="168"/>
                      </a:lnTo>
                      <a:lnTo>
                        <a:pt x="102" y="212"/>
                      </a:lnTo>
                      <a:lnTo>
                        <a:pt x="86" y="221"/>
                      </a:lnTo>
                      <a:lnTo>
                        <a:pt x="66" y="233"/>
                      </a:lnTo>
                      <a:lnTo>
                        <a:pt x="42" y="249"/>
                      </a:lnTo>
                      <a:lnTo>
                        <a:pt x="17" y="267"/>
                      </a:lnTo>
                      <a:lnTo>
                        <a:pt x="13" y="271"/>
                      </a:lnTo>
                      <a:lnTo>
                        <a:pt x="10" y="275"/>
                      </a:lnTo>
                      <a:lnTo>
                        <a:pt x="7" y="279"/>
                      </a:lnTo>
                      <a:lnTo>
                        <a:pt x="4" y="284"/>
                      </a:lnTo>
                      <a:lnTo>
                        <a:pt x="2" y="288"/>
                      </a:lnTo>
                      <a:lnTo>
                        <a:pt x="1" y="293"/>
                      </a:lnTo>
                      <a:lnTo>
                        <a:pt x="0" y="299"/>
                      </a:lnTo>
                      <a:lnTo>
                        <a:pt x="0" y="304"/>
                      </a:lnTo>
                      <a:lnTo>
                        <a:pt x="0" y="348"/>
                      </a:lnTo>
                      <a:lnTo>
                        <a:pt x="0" y="351"/>
                      </a:lnTo>
                      <a:lnTo>
                        <a:pt x="1" y="354"/>
                      </a:lnTo>
                      <a:lnTo>
                        <a:pt x="2" y="357"/>
                      </a:lnTo>
                      <a:lnTo>
                        <a:pt x="5" y="360"/>
                      </a:lnTo>
                      <a:lnTo>
                        <a:pt x="7" y="362"/>
                      </a:lnTo>
                      <a:lnTo>
                        <a:pt x="10" y="363"/>
                      </a:lnTo>
                      <a:lnTo>
                        <a:pt x="13" y="364"/>
                      </a:lnTo>
                      <a:lnTo>
                        <a:pt x="17" y="365"/>
                      </a:lnTo>
                      <a:lnTo>
                        <a:pt x="20" y="364"/>
                      </a:lnTo>
                      <a:lnTo>
                        <a:pt x="23" y="363"/>
                      </a:lnTo>
                      <a:lnTo>
                        <a:pt x="27" y="362"/>
                      </a:lnTo>
                      <a:lnTo>
                        <a:pt x="30" y="360"/>
                      </a:lnTo>
                      <a:lnTo>
                        <a:pt x="32" y="357"/>
                      </a:lnTo>
                      <a:lnTo>
                        <a:pt x="33" y="354"/>
                      </a:lnTo>
                      <a:lnTo>
                        <a:pt x="34" y="351"/>
                      </a:lnTo>
                      <a:lnTo>
                        <a:pt x="35" y="348"/>
                      </a:lnTo>
                      <a:lnTo>
                        <a:pt x="35" y="304"/>
                      </a:lnTo>
                      <a:lnTo>
                        <a:pt x="35" y="301"/>
                      </a:lnTo>
                      <a:lnTo>
                        <a:pt x="36" y="298"/>
                      </a:lnTo>
                      <a:lnTo>
                        <a:pt x="38" y="296"/>
                      </a:lnTo>
                      <a:lnTo>
                        <a:pt x="39" y="294"/>
                      </a:lnTo>
                      <a:lnTo>
                        <a:pt x="53" y="283"/>
                      </a:lnTo>
                      <a:lnTo>
                        <a:pt x="67" y="273"/>
                      </a:lnTo>
                      <a:lnTo>
                        <a:pt x="81" y="264"/>
                      </a:lnTo>
                      <a:lnTo>
                        <a:pt x="93" y="256"/>
                      </a:lnTo>
                      <a:lnTo>
                        <a:pt x="113" y="245"/>
                      </a:lnTo>
                      <a:lnTo>
                        <a:pt x="125" y="239"/>
                      </a:lnTo>
                      <a:lnTo>
                        <a:pt x="129" y="236"/>
                      </a:lnTo>
                      <a:lnTo>
                        <a:pt x="133" y="232"/>
                      </a:lnTo>
                      <a:lnTo>
                        <a:pt x="135" y="227"/>
                      </a:lnTo>
                      <a:lnTo>
                        <a:pt x="136" y="221"/>
                      </a:lnTo>
                      <a:lnTo>
                        <a:pt x="136" y="160"/>
                      </a:lnTo>
                      <a:lnTo>
                        <a:pt x="135" y="156"/>
                      </a:lnTo>
                      <a:lnTo>
                        <a:pt x="134" y="152"/>
                      </a:lnTo>
                      <a:lnTo>
                        <a:pt x="131" y="149"/>
                      </a:lnTo>
                      <a:lnTo>
                        <a:pt x="128" y="146"/>
                      </a:lnTo>
                      <a:lnTo>
                        <a:pt x="126" y="144"/>
                      </a:lnTo>
                      <a:lnTo>
                        <a:pt x="125" y="142"/>
                      </a:lnTo>
                      <a:lnTo>
                        <a:pt x="124" y="139"/>
                      </a:lnTo>
                      <a:lnTo>
                        <a:pt x="123" y="137"/>
                      </a:lnTo>
                      <a:lnTo>
                        <a:pt x="123" y="73"/>
                      </a:lnTo>
                      <a:lnTo>
                        <a:pt x="124" y="65"/>
                      </a:lnTo>
                      <a:lnTo>
                        <a:pt x="126" y="58"/>
                      </a:lnTo>
                      <a:lnTo>
                        <a:pt x="130" y="52"/>
                      </a:lnTo>
                      <a:lnTo>
                        <a:pt x="135" y="46"/>
                      </a:lnTo>
                      <a:lnTo>
                        <a:pt x="141" y="41"/>
                      </a:lnTo>
                      <a:lnTo>
                        <a:pt x="147" y="37"/>
                      </a:lnTo>
                      <a:lnTo>
                        <a:pt x="155" y="35"/>
                      </a:lnTo>
                      <a:lnTo>
                        <a:pt x="162" y="34"/>
                      </a:lnTo>
                      <a:lnTo>
                        <a:pt x="177" y="34"/>
                      </a:lnTo>
                      <a:lnTo>
                        <a:pt x="185" y="35"/>
                      </a:lnTo>
                      <a:lnTo>
                        <a:pt x="192" y="37"/>
                      </a:lnTo>
                      <a:lnTo>
                        <a:pt x="199" y="41"/>
                      </a:lnTo>
                      <a:lnTo>
                        <a:pt x="205" y="46"/>
                      </a:lnTo>
                      <a:lnTo>
                        <a:pt x="209" y="52"/>
                      </a:lnTo>
                      <a:lnTo>
                        <a:pt x="213" y="58"/>
                      </a:lnTo>
                      <a:lnTo>
                        <a:pt x="215" y="65"/>
                      </a:lnTo>
                      <a:lnTo>
                        <a:pt x="216" y="73"/>
                      </a:lnTo>
                      <a:lnTo>
                        <a:pt x="216" y="137"/>
                      </a:lnTo>
                      <a:lnTo>
                        <a:pt x="216" y="139"/>
                      </a:lnTo>
                      <a:lnTo>
                        <a:pt x="215" y="142"/>
                      </a:lnTo>
                      <a:lnTo>
                        <a:pt x="213" y="144"/>
                      </a:lnTo>
                      <a:lnTo>
                        <a:pt x="211" y="146"/>
                      </a:lnTo>
                      <a:lnTo>
                        <a:pt x="208" y="149"/>
                      </a:lnTo>
                      <a:lnTo>
                        <a:pt x="206" y="152"/>
                      </a:lnTo>
                      <a:lnTo>
                        <a:pt x="204" y="156"/>
                      </a:lnTo>
                      <a:lnTo>
                        <a:pt x="204" y="160"/>
                      </a:lnTo>
                      <a:lnTo>
                        <a:pt x="204" y="221"/>
                      </a:lnTo>
                      <a:lnTo>
                        <a:pt x="204" y="227"/>
                      </a:lnTo>
                      <a:lnTo>
                        <a:pt x="207" y="232"/>
                      </a:lnTo>
                      <a:lnTo>
                        <a:pt x="210" y="236"/>
                      </a:lnTo>
                      <a:lnTo>
                        <a:pt x="215" y="239"/>
                      </a:lnTo>
                      <a:lnTo>
                        <a:pt x="226" y="245"/>
                      </a:lnTo>
                      <a:lnTo>
                        <a:pt x="246" y="256"/>
                      </a:lnTo>
                      <a:lnTo>
                        <a:pt x="259" y="264"/>
                      </a:lnTo>
                      <a:lnTo>
                        <a:pt x="272" y="273"/>
                      </a:lnTo>
                      <a:lnTo>
                        <a:pt x="286" y="283"/>
                      </a:lnTo>
                      <a:lnTo>
                        <a:pt x="300" y="294"/>
                      </a:lnTo>
                      <a:lnTo>
                        <a:pt x="302" y="296"/>
                      </a:lnTo>
                      <a:lnTo>
                        <a:pt x="303" y="298"/>
                      </a:lnTo>
                      <a:lnTo>
                        <a:pt x="304" y="301"/>
                      </a:lnTo>
                      <a:lnTo>
                        <a:pt x="305" y="304"/>
                      </a:lnTo>
                      <a:lnTo>
                        <a:pt x="305" y="348"/>
                      </a:lnTo>
                      <a:lnTo>
                        <a:pt x="305" y="351"/>
                      </a:lnTo>
                      <a:lnTo>
                        <a:pt x="306" y="354"/>
                      </a:lnTo>
                      <a:lnTo>
                        <a:pt x="308" y="357"/>
                      </a:lnTo>
                      <a:lnTo>
                        <a:pt x="310" y="360"/>
                      </a:lnTo>
                      <a:lnTo>
                        <a:pt x="312" y="362"/>
                      </a:lnTo>
                      <a:lnTo>
                        <a:pt x="315" y="363"/>
                      </a:lnTo>
                      <a:lnTo>
                        <a:pt x="319" y="364"/>
                      </a:lnTo>
                      <a:lnTo>
                        <a:pt x="323" y="365"/>
                      </a:lnTo>
                      <a:lnTo>
                        <a:pt x="326" y="364"/>
                      </a:lnTo>
                      <a:lnTo>
                        <a:pt x="329" y="363"/>
                      </a:lnTo>
                      <a:lnTo>
                        <a:pt x="332" y="362"/>
                      </a:lnTo>
                      <a:lnTo>
                        <a:pt x="335" y="360"/>
                      </a:lnTo>
                      <a:lnTo>
                        <a:pt x="337" y="357"/>
                      </a:lnTo>
                      <a:lnTo>
                        <a:pt x="338" y="354"/>
                      </a:lnTo>
                      <a:lnTo>
                        <a:pt x="339" y="351"/>
                      </a:lnTo>
                      <a:lnTo>
                        <a:pt x="340" y="348"/>
                      </a:lnTo>
                      <a:lnTo>
                        <a:pt x="340" y="304"/>
                      </a:lnTo>
                      <a:lnTo>
                        <a:pt x="339" y="299"/>
                      </a:lnTo>
                      <a:lnTo>
                        <a:pt x="339" y="294"/>
                      </a:lnTo>
                      <a:lnTo>
                        <a:pt x="337" y="289"/>
                      </a:lnTo>
                      <a:lnTo>
                        <a:pt x="335" y="284"/>
                      </a:lnTo>
                      <a:lnTo>
                        <a:pt x="333" y="279"/>
                      </a:lnTo>
                      <a:lnTo>
                        <a:pt x="330" y="275"/>
                      </a:lnTo>
                      <a:lnTo>
                        <a:pt x="326" y="271"/>
                      </a:lnTo>
                      <a:lnTo>
                        <a:pt x="323" y="26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7BFA443-C2EA-4D91-87DF-5B54F877C595}"/>
                  </a:ext>
                </a:extLst>
              </p:cNvPr>
              <p:cNvGrpSpPr/>
              <p:nvPr/>
            </p:nvGrpSpPr>
            <p:grpSpPr>
              <a:xfrm>
                <a:off x="5239070" y="1911812"/>
                <a:ext cx="299692" cy="383979"/>
                <a:chOff x="5239070" y="1911812"/>
                <a:chExt cx="299692" cy="383979"/>
              </a:xfrm>
              <a:grpFill/>
            </p:grpSpPr>
            <p:sp>
              <p:nvSpPr>
                <p:cNvPr id="100" name="Freeform 222">
                  <a:extLst>
                    <a:ext uri="{FF2B5EF4-FFF2-40B4-BE49-F238E27FC236}">
                      <a16:creationId xmlns:a16="http://schemas.microsoft.com/office/drawing/2014/main" id="{54A41BDB-045B-411A-A493-E976FC818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8436" y="1911812"/>
                  <a:ext cx="290326" cy="84288"/>
                </a:xfrm>
                <a:custGeom>
                  <a:avLst/>
                  <a:gdLst>
                    <a:gd name="T0" fmla="*/ 2 w 556"/>
                    <a:gd name="T1" fmla="*/ 114 h 160"/>
                    <a:gd name="T2" fmla="*/ 0 w 556"/>
                    <a:gd name="T3" fmla="*/ 120 h 160"/>
                    <a:gd name="T4" fmla="*/ 0 w 556"/>
                    <a:gd name="T5" fmla="*/ 127 h 160"/>
                    <a:gd name="T6" fmla="*/ 3 w 556"/>
                    <a:gd name="T7" fmla="*/ 133 h 160"/>
                    <a:gd name="T8" fmla="*/ 8 w 556"/>
                    <a:gd name="T9" fmla="*/ 138 h 160"/>
                    <a:gd name="T10" fmla="*/ 14 w 556"/>
                    <a:gd name="T11" fmla="*/ 140 h 160"/>
                    <a:gd name="T12" fmla="*/ 20 w 556"/>
                    <a:gd name="T13" fmla="*/ 140 h 160"/>
                    <a:gd name="T14" fmla="*/ 26 w 556"/>
                    <a:gd name="T15" fmla="*/ 138 h 160"/>
                    <a:gd name="T16" fmla="*/ 41 w 556"/>
                    <a:gd name="T17" fmla="*/ 124 h 160"/>
                    <a:gd name="T18" fmla="*/ 66 w 556"/>
                    <a:gd name="T19" fmla="*/ 103 h 160"/>
                    <a:gd name="T20" fmla="*/ 94 w 556"/>
                    <a:gd name="T21" fmla="*/ 83 h 160"/>
                    <a:gd name="T22" fmla="*/ 122 w 556"/>
                    <a:gd name="T23" fmla="*/ 68 h 160"/>
                    <a:gd name="T24" fmla="*/ 152 w 556"/>
                    <a:gd name="T25" fmla="*/ 55 h 160"/>
                    <a:gd name="T26" fmla="*/ 182 w 556"/>
                    <a:gd name="T27" fmla="*/ 45 h 160"/>
                    <a:gd name="T28" fmla="*/ 214 w 556"/>
                    <a:gd name="T29" fmla="*/ 39 h 160"/>
                    <a:gd name="T30" fmla="*/ 248 w 556"/>
                    <a:gd name="T31" fmla="*/ 35 h 160"/>
                    <a:gd name="T32" fmla="*/ 280 w 556"/>
                    <a:gd name="T33" fmla="*/ 35 h 160"/>
                    <a:gd name="T34" fmla="*/ 312 w 556"/>
                    <a:gd name="T35" fmla="*/ 37 h 160"/>
                    <a:gd name="T36" fmla="*/ 343 w 556"/>
                    <a:gd name="T37" fmla="*/ 43 h 160"/>
                    <a:gd name="T38" fmla="*/ 374 w 556"/>
                    <a:gd name="T39" fmla="*/ 52 h 160"/>
                    <a:gd name="T40" fmla="*/ 404 w 556"/>
                    <a:gd name="T41" fmla="*/ 63 h 160"/>
                    <a:gd name="T42" fmla="*/ 432 w 556"/>
                    <a:gd name="T43" fmla="*/ 77 h 160"/>
                    <a:gd name="T44" fmla="*/ 459 w 556"/>
                    <a:gd name="T45" fmla="*/ 95 h 160"/>
                    <a:gd name="T46" fmla="*/ 484 w 556"/>
                    <a:gd name="T47" fmla="*/ 115 h 160"/>
                    <a:gd name="T48" fmla="*/ 465 w 556"/>
                    <a:gd name="T49" fmla="*/ 126 h 160"/>
                    <a:gd name="T50" fmla="*/ 458 w 556"/>
                    <a:gd name="T51" fmla="*/ 127 h 160"/>
                    <a:gd name="T52" fmla="*/ 453 w 556"/>
                    <a:gd name="T53" fmla="*/ 131 h 160"/>
                    <a:gd name="T54" fmla="*/ 449 w 556"/>
                    <a:gd name="T55" fmla="*/ 137 h 160"/>
                    <a:gd name="T56" fmla="*/ 448 w 556"/>
                    <a:gd name="T57" fmla="*/ 143 h 160"/>
                    <a:gd name="T58" fmla="*/ 449 w 556"/>
                    <a:gd name="T59" fmla="*/ 150 h 160"/>
                    <a:gd name="T60" fmla="*/ 453 w 556"/>
                    <a:gd name="T61" fmla="*/ 155 h 160"/>
                    <a:gd name="T62" fmla="*/ 458 w 556"/>
                    <a:gd name="T63" fmla="*/ 159 h 160"/>
                    <a:gd name="T64" fmla="*/ 465 w 556"/>
                    <a:gd name="T65" fmla="*/ 160 h 160"/>
                    <a:gd name="T66" fmla="*/ 539 w 556"/>
                    <a:gd name="T67" fmla="*/ 159 h 160"/>
                    <a:gd name="T68" fmla="*/ 546 w 556"/>
                    <a:gd name="T69" fmla="*/ 158 h 160"/>
                    <a:gd name="T70" fmla="*/ 551 w 556"/>
                    <a:gd name="T71" fmla="*/ 154 h 160"/>
                    <a:gd name="T72" fmla="*/ 555 w 556"/>
                    <a:gd name="T73" fmla="*/ 149 h 160"/>
                    <a:gd name="T74" fmla="*/ 556 w 556"/>
                    <a:gd name="T75" fmla="*/ 142 h 160"/>
                    <a:gd name="T76" fmla="*/ 555 w 556"/>
                    <a:gd name="T77" fmla="*/ 65 h 160"/>
                    <a:gd name="T78" fmla="*/ 552 w 556"/>
                    <a:gd name="T79" fmla="*/ 59 h 160"/>
                    <a:gd name="T80" fmla="*/ 548 w 556"/>
                    <a:gd name="T81" fmla="*/ 54 h 160"/>
                    <a:gd name="T82" fmla="*/ 542 w 556"/>
                    <a:gd name="T83" fmla="*/ 52 h 160"/>
                    <a:gd name="T84" fmla="*/ 538 w 556"/>
                    <a:gd name="T85" fmla="*/ 51 h 160"/>
                    <a:gd name="T86" fmla="*/ 530 w 556"/>
                    <a:gd name="T87" fmla="*/ 53 h 160"/>
                    <a:gd name="T88" fmla="*/ 525 w 556"/>
                    <a:gd name="T89" fmla="*/ 57 h 160"/>
                    <a:gd name="T90" fmla="*/ 521 w 556"/>
                    <a:gd name="T91" fmla="*/ 62 h 160"/>
                    <a:gd name="T92" fmla="*/ 520 w 556"/>
                    <a:gd name="T93" fmla="*/ 69 h 160"/>
                    <a:gd name="T94" fmla="*/ 507 w 556"/>
                    <a:gd name="T95" fmla="*/ 90 h 160"/>
                    <a:gd name="T96" fmla="*/ 479 w 556"/>
                    <a:gd name="T97" fmla="*/ 67 h 160"/>
                    <a:gd name="T98" fmla="*/ 450 w 556"/>
                    <a:gd name="T99" fmla="*/ 48 h 160"/>
                    <a:gd name="T100" fmla="*/ 419 w 556"/>
                    <a:gd name="T101" fmla="*/ 32 h 160"/>
                    <a:gd name="T102" fmla="*/ 386 w 556"/>
                    <a:gd name="T103" fmla="*/ 19 h 160"/>
                    <a:gd name="T104" fmla="*/ 352 w 556"/>
                    <a:gd name="T105" fmla="*/ 10 h 160"/>
                    <a:gd name="T106" fmla="*/ 317 w 556"/>
                    <a:gd name="T107" fmla="*/ 3 h 160"/>
                    <a:gd name="T108" fmla="*/ 282 w 556"/>
                    <a:gd name="T109" fmla="*/ 0 h 160"/>
                    <a:gd name="T110" fmla="*/ 246 w 556"/>
                    <a:gd name="T111" fmla="*/ 1 h 160"/>
                    <a:gd name="T112" fmla="*/ 209 w 556"/>
                    <a:gd name="T113" fmla="*/ 5 h 160"/>
                    <a:gd name="T114" fmla="*/ 174 w 556"/>
                    <a:gd name="T115" fmla="*/ 12 h 160"/>
                    <a:gd name="T116" fmla="*/ 140 w 556"/>
                    <a:gd name="T117" fmla="*/ 23 h 160"/>
                    <a:gd name="T118" fmla="*/ 107 w 556"/>
                    <a:gd name="T119" fmla="*/ 37 h 160"/>
                    <a:gd name="T120" fmla="*/ 75 w 556"/>
                    <a:gd name="T121" fmla="*/ 54 h 160"/>
                    <a:gd name="T122" fmla="*/ 45 w 556"/>
                    <a:gd name="T123" fmla="*/ 75 h 160"/>
                    <a:gd name="T124" fmla="*/ 18 w 556"/>
                    <a:gd name="T125" fmla="*/ 99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556" h="160">
                      <a:moveTo>
                        <a:pt x="4" y="111"/>
                      </a:moveTo>
                      <a:lnTo>
                        <a:pt x="2" y="114"/>
                      </a:lnTo>
                      <a:lnTo>
                        <a:pt x="1" y="117"/>
                      </a:lnTo>
                      <a:lnTo>
                        <a:pt x="0" y="120"/>
                      </a:lnTo>
                      <a:lnTo>
                        <a:pt x="0" y="124"/>
                      </a:lnTo>
                      <a:lnTo>
                        <a:pt x="0" y="127"/>
                      </a:lnTo>
                      <a:lnTo>
                        <a:pt x="1" y="130"/>
                      </a:lnTo>
                      <a:lnTo>
                        <a:pt x="3" y="133"/>
                      </a:lnTo>
                      <a:lnTo>
                        <a:pt x="5" y="136"/>
                      </a:lnTo>
                      <a:lnTo>
                        <a:pt x="8" y="138"/>
                      </a:lnTo>
                      <a:lnTo>
                        <a:pt x="11" y="139"/>
                      </a:lnTo>
                      <a:lnTo>
                        <a:pt x="14" y="140"/>
                      </a:lnTo>
                      <a:lnTo>
                        <a:pt x="17" y="141"/>
                      </a:lnTo>
                      <a:lnTo>
                        <a:pt x="20" y="140"/>
                      </a:lnTo>
                      <a:lnTo>
                        <a:pt x="23" y="139"/>
                      </a:lnTo>
                      <a:lnTo>
                        <a:pt x="26" y="138"/>
                      </a:lnTo>
                      <a:lnTo>
                        <a:pt x="29" y="135"/>
                      </a:lnTo>
                      <a:lnTo>
                        <a:pt x="41" y="124"/>
                      </a:lnTo>
                      <a:lnTo>
                        <a:pt x="53" y="113"/>
                      </a:lnTo>
                      <a:lnTo>
                        <a:pt x="66" y="103"/>
                      </a:lnTo>
                      <a:lnTo>
                        <a:pt x="79" y="93"/>
                      </a:lnTo>
                      <a:lnTo>
                        <a:pt x="94" y="83"/>
                      </a:lnTo>
                      <a:lnTo>
                        <a:pt x="108" y="75"/>
                      </a:lnTo>
                      <a:lnTo>
                        <a:pt x="122" y="68"/>
                      </a:lnTo>
                      <a:lnTo>
                        <a:pt x="137" y="61"/>
                      </a:lnTo>
                      <a:lnTo>
                        <a:pt x="152" y="55"/>
                      </a:lnTo>
                      <a:lnTo>
                        <a:pt x="167" y="50"/>
                      </a:lnTo>
                      <a:lnTo>
                        <a:pt x="182" y="45"/>
                      </a:lnTo>
                      <a:lnTo>
                        <a:pt x="198" y="42"/>
                      </a:lnTo>
                      <a:lnTo>
                        <a:pt x="214" y="39"/>
                      </a:lnTo>
                      <a:lnTo>
                        <a:pt x="230" y="36"/>
                      </a:lnTo>
                      <a:lnTo>
                        <a:pt x="248" y="35"/>
                      </a:lnTo>
                      <a:lnTo>
                        <a:pt x="264" y="34"/>
                      </a:lnTo>
                      <a:lnTo>
                        <a:pt x="280" y="35"/>
                      </a:lnTo>
                      <a:lnTo>
                        <a:pt x="296" y="36"/>
                      </a:lnTo>
                      <a:lnTo>
                        <a:pt x="312" y="37"/>
                      </a:lnTo>
                      <a:lnTo>
                        <a:pt x="328" y="40"/>
                      </a:lnTo>
                      <a:lnTo>
                        <a:pt x="343" y="43"/>
                      </a:lnTo>
                      <a:lnTo>
                        <a:pt x="359" y="47"/>
                      </a:lnTo>
                      <a:lnTo>
                        <a:pt x="374" y="52"/>
                      </a:lnTo>
                      <a:lnTo>
                        <a:pt x="390" y="57"/>
                      </a:lnTo>
                      <a:lnTo>
                        <a:pt x="404" y="63"/>
                      </a:lnTo>
                      <a:lnTo>
                        <a:pt x="418" y="70"/>
                      </a:lnTo>
                      <a:lnTo>
                        <a:pt x="432" y="77"/>
                      </a:lnTo>
                      <a:lnTo>
                        <a:pt x="446" y="85"/>
                      </a:lnTo>
                      <a:lnTo>
                        <a:pt x="459" y="95"/>
                      </a:lnTo>
                      <a:lnTo>
                        <a:pt x="472" y="105"/>
                      </a:lnTo>
                      <a:lnTo>
                        <a:pt x="484" y="115"/>
                      </a:lnTo>
                      <a:lnTo>
                        <a:pt x="496" y="126"/>
                      </a:lnTo>
                      <a:lnTo>
                        <a:pt x="465" y="126"/>
                      </a:lnTo>
                      <a:lnTo>
                        <a:pt x="461" y="126"/>
                      </a:lnTo>
                      <a:lnTo>
                        <a:pt x="458" y="127"/>
                      </a:lnTo>
                      <a:lnTo>
                        <a:pt x="455" y="129"/>
                      </a:lnTo>
                      <a:lnTo>
                        <a:pt x="453" y="131"/>
                      </a:lnTo>
                      <a:lnTo>
                        <a:pt x="451" y="134"/>
                      </a:lnTo>
                      <a:lnTo>
                        <a:pt x="449" y="137"/>
                      </a:lnTo>
                      <a:lnTo>
                        <a:pt x="448" y="140"/>
                      </a:lnTo>
                      <a:lnTo>
                        <a:pt x="448" y="143"/>
                      </a:lnTo>
                      <a:lnTo>
                        <a:pt x="448" y="147"/>
                      </a:lnTo>
                      <a:lnTo>
                        <a:pt x="449" y="150"/>
                      </a:lnTo>
                      <a:lnTo>
                        <a:pt x="451" y="153"/>
                      </a:lnTo>
                      <a:lnTo>
                        <a:pt x="453" y="155"/>
                      </a:lnTo>
                      <a:lnTo>
                        <a:pt x="455" y="157"/>
                      </a:lnTo>
                      <a:lnTo>
                        <a:pt x="458" y="159"/>
                      </a:lnTo>
                      <a:lnTo>
                        <a:pt x="462" y="160"/>
                      </a:lnTo>
                      <a:lnTo>
                        <a:pt x="465" y="160"/>
                      </a:lnTo>
                      <a:lnTo>
                        <a:pt x="465" y="160"/>
                      </a:lnTo>
                      <a:lnTo>
                        <a:pt x="539" y="159"/>
                      </a:lnTo>
                      <a:lnTo>
                        <a:pt x="542" y="159"/>
                      </a:lnTo>
                      <a:lnTo>
                        <a:pt x="546" y="158"/>
                      </a:lnTo>
                      <a:lnTo>
                        <a:pt x="549" y="156"/>
                      </a:lnTo>
                      <a:lnTo>
                        <a:pt x="551" y="154"/>
                      </a:lnTo>
                      <a:lnTo>
                        <a:pt x="553" y="152"/>
                      </a:lnTo>
                      <a:lnTo>
                        <a:pt x="555" y="149"/>
                      </a:lnTo>
                      <a:lnTo>
                        <a:pt x="556" y="146"/>
                      </a:lnTo>
                      <a:lnTo>
                        <a:pt x="556" y="142"/>
                      </a:lnTo>
                      <a:lnTo>
                        <a:pt x="555" y="68"/>
                      </a:lnTo>
                      <a:lnTo>
                        <a:pt x="555" y="65"/>
                      </a:lnTo>
                      <a:lnTo>
                        <a:pt x="554" y="62"/>
                      </a:lnTo>
                      <a:lnTo>
                        <a:pt x="552" y="59"/>
                      </a:lnTo>
                      <a:lnTo>
                        <a:pt x="550" y="56"/>
                      </a:lnTo>
                      <a:lnTo>
                        <a:pt x="548" y="54"/>
                      </a:lnTo>
                      <a:lnTo>
                        <a:pt x="545" y="53"/>
                      </a:lnTo>
                      <a:lnTo>
                        <a:pt x="542" y="52"/>
                      </a:lnTo>
                      <a:lnTo>
                        <a:pt x="538" y="51"/>
                      </a:lnTo>
                      <a:lnTo>
                        <a:pt x="538" y="51"/>
                      </a:lnTo>
                      <a:lnTo>
                        <a:pt x="535" y="52"/>
                      </a:lnTo>
                      <a:lnTo>
                        <a:pt x="530" y="53"/>
                      </a:lnTo>
                      <a:lnTo>
                        <a:pt x="527" y="54"/>
                      </a:lnTo>
                      <a:lnTo>
                        <a:pt x="525" y="57"/>
                      </a:lnTo>
                      <a:lnTo>
                        <a:pt x="523" y="59"/>
                      </a:lnTo>
                      <a:lnTo>
                        <a:pt x="521" y="62"/>
                      </a:lnTo>
                      <a:lnTo>
                        <a:pt x="520" y="65"/>
                      </a:lnTo>
                      <a:lnTo>
                        <a:pt x="520" y="69"/>
                      </a:lnTo>
                      <a:lnTo>
                        <a:pt x="520" y="101"/>
                      </a:lnTo>
                      <a:lnTo>
                        <a:pt x="507" y="90"/>
                      </a:lnTo>
                      <a:lnTo>
                        <a:pt x="493" y="77"/>
                      </a:lnTo>
                      <a:lnTo>
                        <a:pt x="479" y="67"/>
                      </a:lnTo>
                      <a:lnTo>
                        <a:pt x="465" y="57"/>
                      </a:lnTo>
                      <a:lnTo>
                        <a:pt x="450" y="48"/>
                      </a:lnTo>
                      <a:lnTo>
                        <a:pt x="434" y="40"/>
                      </a:lnTo>
                      <a:lnTo>
                        <a:pt x="419" y="32"/>
                      </a:lnTo>
                      <a:lnTo>
                        <a:pt x="402" y="25"/>
                      </a:lnTo>
                      <a:lnTo>
                        <a:pt x="386" y="19"/>
                      </a:lnTo>
                      <a:lnTo>
                        <a:pt x="368" y="14"/>
                      </a:lnTo>
                      <a:lnTo>
                        <a:pt x="352" y="10"/>
                      </a:lnTo>
                      <a:lnTo>
                        <a:pt x="334" y="6"/>
                      </a:lnTo>
                      <a:lnTo>
                        <a:pt x="317" y="3"/>
                      </a:lnTo>
                      <a:lnTo>
                        <a:pt x="299" y="2"/>
                      </a:lnTo>
                      <a:lnTo>
                        <a:pt x="282" y="0"/>
                      </a:lnTo>
                      <a:lnTo>
                        <a:pt x="264" y="0"/>
                      </a:lnTo>
                      <a:lnTo>
                        <a:pt x="246" y="1"/>
                      </a:lnTo>
                      <a:lnTo>
                        <a:pt x="227" y="3"/>
                      </a:lnTo>
                      <a:lnTo>
                        <a:pt x="209" y="5"/>
                      </a:lnTo>
                      <a:lnTo>
                        <a:pt x="191" y="8"/>
                      </a:lnTo>
                      <a:lnTo>
                        <a:pt x="174" y="12"/>
                      </a:lnTo>
                      <a:lnTo>
                        <a:pt x="156" y="17"/>
                      </a:lnTo>
                      <a:lnTo>
                        <a:pt x="140" y="23"/>
                      </a:lnTo>
                      <a:lnTo>
                        <a:pt x="123" y="30"/>
                      </a:lnTo>
                      <a:lnTo>
                        <a:pt x="107" y="37"/>
                      </a:lnTo>
                      <a:lnTo>
                        <a:pt x="90" y="45"/>
                      </a:lnTo>
                      <a:lnTo>
                        <a:pt x="75" y="54"/>
                      </a:lnTo>
                      <a:lnTo>
                        <a:pt x="60" y="64"/>
                      </a:lnTo>
                      <a:lnTo>
                        <a:pt x="45" y="75"/>
                      </a:lnTo>
                      <a:lnTo>
                        <a:pt x="31" y="86"/>
                      </a:lnTo>
                      <a:lnTo>
                        <a:pt x="18" y="99"/>
                      </a:lnTo>
                      <a:lnTo>
                        <a:pt x="4" y="111"/>
                      </a:lnTo>
                      <a:close/>
                    </a:path>
                  </a:pathLst>
                </a:cu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1" name="Freeform 223">
                  <a:extLst>
                    <a:ext uri="{FF2B5EF4-FFF2-40B4-BE49-F238E27FC236}">
                      <a16:creationId xmlns:a16="http://schemas.microsoft.com/office/drawing/2014/main" id="{063485AD-1A26-46E9-A293-1D1B7F793A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9070" y="2211503"/>
                  <a:ext cx="290326" cy="84288"/>
                </a:xfrm>
                <a:custGeom>
                  <a:avLst/>
                  <a:gdLst>
                    <a:gd name="T0" fmla="*/ 502 w 557"/>
                    <a:gd name="T1" fmla="*/ 48 h 161"/>
                    <a:gd name="T2" fmla="*/ 462 w 557"/>
                    <a:gd name="T3" fmla="*/ 77 h 161"/>
                    <a:gd name="T4" fmla="*/ 419 w 557"/>
                    <a:gd name="T5" fmla="*/ 99 h 161"/>
                    <a:gd name="T6" fmla="*/ 373 w 557"/>
                    <a:gd name="T7" fmla="*/ 115 h 161"/>
                    <a:gd name="T8" fmla="*/ 325 w 557"/>
                    <a:gd name="T9" fmla="*/ 124 h 161"/>
                    <a:gd name="T10" fmla="*/ 276 w 557"/>
                    <a:gd name="T11" fmla="*/ 125 h 161"/>
                    <a:gd name="T12" fmla="*/ 227 w 557"/>
                    <a:gd name="T13" fmla="*/ 120 h 161"/>
                    <a:gd name="T14" fmla="*/ 181 w 557"/>
                    <a:gd name="T15" fmla="*/ 109 h 161"/>
                    <a:gd name="T16" fmla="*/ 138 w 557"/>
                    <a:gd name="T17" fmla="*/ 90 h 161"/>
                    <a:gd name="T18" fmla="*/ 96 w 557"/>
                    <a:gd name="T19" fmla="*/ 66 h 161"/>
                    <a:gd name="T20" fmla="*/ 59 w 557"/>
                    <a:gd name="T21" fmla="*/ 36 h 161"/>
                    <a:gd name="T22" fmla="*/ 97 w 557"/>
                    <a:gd name="T23" fmla="*/ 33 h 161"/>
                    <a:gd name="T24" fmla="*/ 104 w 557"/>
                    <a:gd name="T25" fmla="*/ 26 h 161"/>
                    <a:gd name="T26" fmla="*/ 107 w 557"/>
                    <a:gd name="T27" fmla="*/ 17 h 161"/>
                    <a:gd name="T28" fmla="*/ 104 w 557"/>
                    <a:gd name="T29" fmla="*/ 7 h 161"/>
                    <a:gd name="T30" fmla="*/ 97 w 557"/>
                    <a:gd name="T31" fmla="*/ 1 h 161"/>
                    <a:gd name="T32" fmla="*/ 90 w 557"/>
                    <a:gd name="T33" fmla="*/ 0 h 161"/>
                    <a:gd name="T34" fmla="*/ 10 w 557"/>
                    <a:gd name="T35" fmla="*/ 2 h 161"/>
                    <a:gd name="T36" fmla="*/ 3 w 557"/>
                    <a:gd name="T37" fmla="*/ 8 h 161"/>
                    <a:gd name="T38" fmla="*/ 0 w 557"/>
                    <a:gd name="T39" fmla="*/ 18 h 161"/>
                    <a:gd name="T40" fmla="*/ 2 w 557"/>
                    <a:gd name="T41" fmla="*/ 99 h 161"/>
                    <a:gd name="T42" fmla="*/ 9 w 557"/>
                    <a:gd name="T43" fmla="*/ 106 h 161"/>
                    <a:gd name="T44" fmla="*/ 18 w 557"/>
                    <a:gd name="T45" fmla="*/ 109 h 161"/>
                    <a:gd name="T46" fmla="*/ 25 w 557"/>
                    <a:gd name="T47" fmla="*/ 108 h 161"/>
                    <a:gd name="T48" fmla="*/ 32 w 557"/>
                    <a:gd name="T49" fmla="*/ 101 h 161"/>
                    <a:gd name="T50" fmla="*/ 35 w 557"/>
                    <a:gd name="T51" fmla="*/ 92 h 161"/>
                    <a:gd name="T52" fmla="*/ 61 w 557"/>
                    <a:gd name="T53" fmla="*/ 83 h 161"/>
                    <a:gd name="T54" fmla="*/ 104 w 557"/>
                    <a:gd name="T55" fmla="*/ 112 h 161"/>
                    <a:gd name="T56" fmla="*/ 152 w 557"/>
                    <a:gd name="T57" fmla="*/ 134 h 161"/>
                    <a:gd name="T58" fmla="*/ 201 w 557"/>
                    <a:gd name="T59" fmla="*/ 151 h 161"/>
                    <a:gd name="T60" fmla="*/ 252 w 557"/>
                    <a:gd name="T61" fmla="*/ 159 h 161"/>
                    <a:gd name="T62" fmla="*/ 292 w 557"/>
                    <a:gd name="T63" fmla="*/ 161 h 161"/>
                    <a:gd name="T64" fmla="*/ 347 w 557"/>
                    <a:gd name="T65" fmla="*/ 156 h 161"/>
                    <a:gd name="T66" fmla="*/ 399 w 557"/>
                    <a:gd name="T67" fmla="*/ 144 h 161"/>
                    <a:gd name="T68" fmla="*/ 449 w 557"/>
                    <a:gd name="T69" fmla="*/ 123 h 161"/>
                    <a:gd name="T70" fmla="*/ 495 w 557"/>
                    <a:gd name="T71" fmla="*/ 96 h 161"/>
                    <a:gd name="T72" fmla="*/ 538 w 557"/>
                    <a:gd name="T73" fmla="*/ 63 h 161"/>
                    <a:gd name="T74" fmla="*/ 555 w 557"/>
                    <a:gd name="T75" fmla="*/ 44 h 161"/>
                    <a:gd name="T76" fmla="*/ 556 w 557"/>
                    <a:gd name="T77" fmla="*/ 35 h 161"/>
                    <a:gd name="T78" fmla="*/ 550 w 557"/>
                    <a:gd name="T79" fmla="*/ 25 h 161"/>
                    <a:gd name="T80" fmla="*/ 541 w 557"/>
                    <a:gd name="T81" fmla="*/ 20 h 161"/>
                    <a:gd name="T82" fmla="*/ 532 w 557"/>
                    <a:gd name="T83" fmla="*/ 21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57" h="161">
                      <a:moveTo>
                        <a:pt x="526" y="25"/>
                      </a:moveTo>
                      <a:lnTo>
                        <a:pt x="514" y="37"/>
                      </a:lnTo>
                      <a:lnTo>
                        <a:pt x="502" y="48"/>
                      </a:lnTo>
                      <a:lnTo>
                        <a:pt x="489" y="59"/>
                      </a:lnTo>
                      <a:lnTo>
                        <a:pt x="476" y="68"/>
                      </a:lnTo>
                      <a:lnTo>
                        <a:pt x="462" y="77"/>
                      </a:lnTo>
                      <a:lnTo>
                        <a:pt x="448" y="85"/>
                      </a:lnTo>
                      <a:lnTo>
                        <a:pt x="434" y="92"/>
                      </a:lnTo>
                      <a:lnTo>
                        <a:pt x="419" y="99"/>
                      </a:lnTo>
                      <a:lnTo>
                        <a:pt x="403" y="105"/>
                      </a:lnTo>
                      <a:lnTo>
                        <a:pt x="388" y="110"/>
                      </a:lnTo>
                      <a:lnTo>
                        <a:pt x="373" y="115"/>
                      </a:lnTo>
                      <a:lnTo>
                        <a:pt x="357" y="119"/>
                      </a:lnTo>
                      <a:lnTo>
                        <a:pt x="341" y="122"/>
                      </a:lnTo>
                      <a:lnTo>
                        <a:pt x="325" y="124"/>
                      </a:lnTo>
                      <a:lnTo>
                        <a:pt x="308" y="125"/>
                      </a:lnTo>
                      <a:lnTo>
                        <a:pt x="292" y="126"/>
                      </a:lnTo>
                      <a:lnTo>
                        <a:pt x="276" y="125"/>
                      </a:lnTo>
                      <a:lnTo>
                        <a:pt x="260" y="125"/>
                      </a:lnTo>
                      <a:lnTo>
                        <a:pt x="243" y="123"/>
                      </a:lnTo>
                      <a:lnTo>
                        <a:pt x="227" y="120"/>
                      </a:lnTo>
                      <a:lnTo>
                        <a:pt x="212" y="117"/>
                      </a:lnTo>
                      <a:lnTo>
                        <a:pt x="196" y="113"/>
                      </a:lnTo>
                      <a:lnTo>
                        <a:pt x="181" y="109"/>
                      </a:lnTo>
                      <a:lnTo>
                        <a:pt x="166" y="103"/>
                      </a:lnTo>
                      <a:lnTo>
                        <a:pt x="152" y="97"/>
                      </a:lnTo>
                      <a:lnTo>
                        <a:pt x="138" y="90"/>
                      </a:lnTo>
                      <a:lnTo>
                        <a:pt x="124" y="83"/>
                      </a:lnTo>
                      <a:lnTo>
                        <a:pt x="109" y="75"/>
                      </a:lnTo>
                      <a:lnTo>
                        <a:pt x="96" y="66"/>
                      </a:lnTo>
                      <a:lnTo>
                        <a:pt x="83" y="56"/>
                      </a:lnTo>
                      <a:lnTo>
                        <a:pt x="71" y="46"/>
                      </a:lnTo>
                      <a:lnTo>
                        <a:pt x="59" y="36"/>
                      </a:lnTo>
                      <a:lnTo>
                        <a:pt x="90" y="35"/>
                      </a:lnTo>
                      <a:lnTo>
                        <a:pt x="94" y="35"/>
                      </a:lnTo>
                      <a:lnTo>
                        <a:pt x="97" y="33"/>
                      </a:lnTo>
                      <a:lnTo>
                        <a:pt x="100" y="31"/>
                      </a:lnTo>
                      <a:lnTo>
                        <a:pt x="102" y="29"/>
                      </a:lnTo>
                      <a:lnTo>
                        <a:pt x="104" y="26"/>
                      </a:lnTo>
                      <a:lnTo>
                        <a:pt x="106" y="24"/>
                      </a:lnTo>
                      <a:lnTo>
                        <a:pt x="107" y="20"/>
                      </a:lnTo>
                      <a:lnTo>
                        <a:pt x="107" y="17"/>
                      </a:lnTo>
                      <a:lnTo>
                        <a:pt x="107" y="13"/>
                      </a:lnTo>
                      <a:lnTo>
                        <a:pt x="106" y="10"/>
                      </a:lnTo>
                      <a:lnTo>
                        <a:pt x="104" y="7"/>
                      </a:lnTo>
                      <a:lnTo>
                        <a:pt x="102" y="5"/>
                      </a:lnTo>
                      <a:lnTo>
                        <a:pt x="100" y="3"/>
                      </a:lnTo>
                      <a:lnTo>
                        <a:pt x="97" y="1"/>
                      </a:lnTo>
                      <a:lnTo>
                        <a:pt x="94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17" y="1"/>
                      </a:lnTo>
                      <a:lnTo>
                        <a:pt x="14" y="1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5" y="6"/>
                      </a:lnTo>
                      <a:lnTo>
                        <a:pt x="3" y="8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18"/>
                      </a:lnTo>
                      <a:lnTo>
                        <a:pt x="1" y="92"/>
                      </a:lnTo>
                      <a:lnTo>
                        <a:pt x="1" y="95"/>
                      </a:lnTo>
                      <a:lnTo>
                        <a:pt x="2" y="99"/>
                      </a:lnTo>
                      <a:lnTo>
                        <a:pt x="4" y="101"/>
                      </a:lnTo>
                      <a:lnTo>
                        <a:pt x="6" y="104"/>
                      </a:lnTo>
                      <a:lnTo>
                        <a:pt x="9" y="106"/>
                      </a:lnTo>
                      <a:lnTo>
                        <a:pt x="11" y="108"/>
                      </a:lnTo>
                      <a:lnTo>
                        <a:pt x="15" y="109"/>
                      </a:lnTo>
                      <a:lnTo>
                        <a:pt x="18" y="109"/>
                      </a:lnTo>
                      <a:lnTo>
                        <a:pt x="18" y="109"/>
                      </a:lnTo>
                      <a:lnTo>
                        <a:pt x="22" y="109"/>
                      </a:lnTo>
                      <a:lnTo>
                        <a:pt x="25" y="108"/>
                      </a:lnTo>
                      <a:lnTo>
                        <a:pt x="28" y="106"/>
                      </a:lnTo>
                      <a:lnTo>
                        <a:pt x="30" y="104"/>
                      </a:lnTo>
                      <a:lnTo>
                        <a:pt x="32" y="101"/>
                      </a:lnTo>
                      <a:lnTo>
                        <a:pt x="34" y="98"/>
                      </a:lnTo>
                      <a:lnTo>
                        <a:pt x="35" y="95"/>
                      </a:lnTo>
                      <a:lnTo>
                        <a:pt x="35" y="92"/>
                      </a:lnTo>
                      <a:lnTo>
                        <a:pt x="35" y="60"/>
                      </a:lnTo>
                      <a:lnTo>
                        <a:pt x="48" y="72"/>
                      </a:lnTo>
                      <a:lnTo>
                        <a:pt x="61" y="83"/>
                      </a:lnTo>
                      <a:lnTo>
                        <a:pt x="75" y="93"/>
                      </a:lnTo>
                      <a:lnTo>
                        <a:pt x="90" y="103"/>
                      </a:lnTo>
                      <a:lnTo>
                        <a:pt x="104" y="112"/>
                      </a:lnTo>
                      <a:lnTo>
                        <a:pt x="120" y="120"/>
                      </a:lnTo>
                      <a:lnTo>
                        <a:pt x="136" y="127"/>
                      </a:lnTo>
                      <a:lnTo>
                        <a:pt x="152" y="134"/>
                      </a:lnTo>
                      <a:lnTo>
                        <a:pt x="168" y="141"/>
                      </a:lnTo>
                      <a:lnTo>
                        <a:pt x="184" y="146"/>
                      </a:lnTo>
                      <a:lnTo>
                        <a:pt x="201" y="151"/>
                      </a:lnTo>
                      <a:lnTo>
                        <a:pt x="218" y="155"/>
                      </a:lnTo>
                      <a:lnTo>
                        <a:pt x="235" y="157"/>
                      </a:lnTo>
                      <a:lnTo>
                        <a:pt x="252" y="159"/>
                      </a:lnTo>
                      <a:lnTo>
                        <a:pt x="270" y="161"/>
                      </a:lnTo>
                      <a:lnTo>
                        <a:pt x="288" y="161"/>
                      </a:lnTo>
                      <a:lnTo>
                        <a:pt x="292" y="161"/>
                      </a:lnTo>
                      <a:lnTo>
                        <a:pt x="311" y="160"/>
                      </a:lnTo>
                      <a:lnTo>
                        <a:pt x="329" y="159"/>
                      </a:lnTo>
                      <a:lnTo>
                        <a:pt x="347" y="156"/>
                      </a:lnTo>
                      <a:lnTo>
                        <a:pt x="364" y="153"/>
                      </a:lnTo>
                      <a:lnTo>
                        <a:pt x="382" y="149"/>
                      </a:lnTo>
                      <a:lnTo>
                        <a:pt x="399" y="144"/>
                      </a:lnTo>
                      <a:lnTo>
                        <a:pt x="417" y="137"/>
                      </a:lnTo>
                      <a:lnTo>
                        <a:pt x="433" y="131"/>
                      </a:lnTo>
                      <a:lnTo>
                        <a:pt x="449" y="123"/>
                      </a:lnTo>
                      <a:lnTo>
                        <a:pt x="465" y="115"/>
                      </a:lnTo>
                      <a:lnTo>
                        <a:pt x="480" y="106"/>
                      </a:lnTo>
                      <a:lnTo>
                        <a:pt x="495" y="96"/>
                      </a:lnTo>
                      <a:lnTo>
                        <a:pt x="510" y="86"/>
                      </a:lnTo>
                      <a:lnTo>
                        <a:pt x="524" y="75"/>
                      </a:lnTo>
                      <a:lnTo>
                        <a:pt x="538" y="63"/>
                      </a:lnTo>
                      <a:lnTo>
                        <a:pt x="552" y="50"/>
                      </a:lnTo>
                      <a:lnTo>
                        <a:pt x="554" y="47"/>
                      </a:lnTo>
                      <a:lnTo>
                        <a:pt x="555" y="44"/>
                      </a:lnTo>
                      <a:lnTo>
                        <a:pt x="556" y="41"/>
                      </a:lnTo>
                      <a:lnTo>
                        <a:pt x="557" y="38"/>
                      </a:lnTo>
                      <a:lnTo>
                        <a:pt x="556" y="35"/>
                      </a:lnTo>
                      <a:lnTo>
                        <a:pt x="555" y="30"/>
                      </a:lnTo>
                      <a:lnTo>
                        <a:pt x="554" y="27"/>
                      </a:lnTo>
                      <a:lnTo>
                        <a:pt x="550" y="25"/>
                      </a:lnTo>
                      <a:lnTo>
                        <a:pt x="548" y="23"/>
                      </a:lnTo>
                      <a:lnTo>
                        <a:pt x="545" y="21"/>
                      </a:lnTo>
                      <a:lnTo>
                        <a:pt x="541" y="20"/>
                      </a:lnTo>
                      <a:lnTo>
                        <a:pt x="538" y="20"/>
                      </a:lnTo>
                      <a:lnTo>
                        <a:pt x="535" y="20"/>
                      </a:lnTo>
                      <a:lnTo>
                        <a:pt x="532" y="21"/>
                      </a:lnTo>
                      <a:lnTo>
                        <a:pt x="529" y="23"/>
                      </a:lnTo>
                      <a:lnTo>
                        <a:pt x="526" y="25"/>
                      </a:lnTo>
                      <a:close/>
                    </a:path>
                  </a:pathLst>
                </a:cu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40866D1-7DF3-4F1E-AD08-863D270B738B}"/>
                </a:ext>
              </a:extLst>
            </p:cNvPr>
            <p:cNvGrpSpPr/>
            <p:nvPr/>
          </p:nvGrpSpPr>
          <p:grpSpPr>
            <a:xfrm>
              <a:off x="8550511" y="4179942"/>
              <a:ext cx="295042" cy="337700"/>
              <a:chOff x="9870241" y="1879033"/>
              <a:chExt cx="388662" cy="444855"/>
            </a:xfrm>
            <a:solidFill>
              <a:schemeClr val="bg1"/>
            </a:solidFill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247C1BF-B2F3-4783-9E96-138C128E6F34}"/>
                  </a:ext>
                </a:extLst>
              </p:cNvPr>
              <p:cNvGrpSpPr/>
              <p:nvPr/>
            </p:nvGrpSpPr>
            <p:grpSpPr>
              <a:xfrm>
                <a:off x="9870241" y="1977369"/>
                <a:ext cx="388662" cy="346519"/>
                <a:chOff x="9870241" y="1977369"/>
                <a:chExt cx="388662" cy="346519"/>
              </a:xfrm>
              <a:grpFill/>
            </p:grpSpPr>
            <p:sp>
              <p:nvSpPr>
                <p:cNvPr id="107" name="Freeform 199">
                  <a:extLst>
                    <a:ext uri="{FF2B5EF4-FFF2-40B4-BE49-F238E27FC236}">
                      <a16:creationId xmlns:a16="http://schemas.microsoft.com/office/drawing/2014/main" id="{AF0519FE-081C-4F7A-B162-EF73D6388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77943" y="2277061"/>
                  <a:ext cx="173259" cy="46827"/>
                </a:xfrm>
                <a:custGeom>
                  <a:avLst/>
                  <a:gdLst>
                    <a:gd name="T0" fmla="*/ 320 w 338"/>
                    <a:gd name="T1" fmla="*/ 57 h 92"/>
                    <a:gd name="T2" fmla="*/ 186 w 338"/>
                    <a:gd name="T3" fmla="*/ 57 h 92"/>
                    <a:gd name="T4" fmla="*/ 186 w 338"/>
                    <a:gd name="T5" fmla="*/ 19 h 92"/>
                    <a:gd name="T6" fmla="*/ 185 w 338"/>
                    <a:gd name="T7" fmla="*/ 15 h 92"/>
                    <a:gd name="T8" fmla="*/ 184 w 338"/>
                    <a:gd name="T9" fmla="*/ 11 h 92"/>
                    <a:gd name="T10" fmla="*/ 183 w 338"/>
                    <a:gd name="T11" fmla="*/ 8 h 92"/>
                    <a:gd name="T12" fmla="*/ 181 w 338"/>
                    <a:gd name="T13" fmla="*/ 5 h 92"/>
                    <a:gd name="T14" fmla="*/ 178 w 338"/>
                    <a:gd name="T15" fmla="*/ 3 h 92"/>
                    <a:gd name="T16" fmla="*/ 175 w 338"/>
                    <a:gd name="T17" fmla="*/ 2 h 92"/>
                    <a:gd name="T18" fmla="*/ 172 w 338"/>
                    <a:gd name="T19" fmla="*/ 1 h 92"/>
                    <a:gd name="T20" fmla="*/ 169 w 338"/>
                    <a:gd name="T21" fmla="*/ 0 h 92"/>
                    <a:gd name="T22" fmla="*/ 165 w 338"/>
                    <a:gd name="T23" fmla="*/ 1 h 92"/>
                    <a:gd name="T24" fmla="*/ 162 w 338"/>
                    <a:gd name="T25" fmla="*/ 2 h 92"/>
                    <a:gd name="T26" fmla="*/ 159 w 338"/>
                    <a:gd name="T27" fmla="*/ 3 h 92"/>
                    <a:gd name="T28" fmla="*/ 157 w 338"/>
                    <a:gd name="T29" fmla="*/ 5 h 92"/>
                    <a:gd name="T30" fmla="*/ 154 w 338"/>
                    <a:gd name="T31" fmla="*/ 8 h 92"/>
                    <a:gd name="T32" fmla="*/ 153 w 338"/>
                    <a:gd name="T33" fmla="*/ 11 h 92"/>
                    <a:gd name="T34" fmla="*/ 152 w 338"/>
                    <a:gd name="T35" fmla="*/ 15 h 92"/>
                    <a:gd name="T36" fmla="*/ 152 w 338"/>
                    <a:gd name="T37" fmla="*/ 19 h 92"/>
                    <a:gd name="T38" fmla="*/ 152 w 338"/>
                    <a:gd name="T39" fmla="*/ 57 h 92"/>
                    <a:gd name="T40" fmla="*/ 17 w 338"/>
                    <a:gd name="T41" fmla="*/ 57 h 92"/>
                    <a:gd name="T42" fmla="*/ 14 w 338"/>
                    <a:gd name="T43" fmla="*/ 58 h 92"/>
                    <a:gd name="T44" fmla="*/ 10 w 338"/>
                    <a:gd name="T45" fmla="*/ 59 h 92"/>
                    <a:gd name="T46" fmla="*/ 7 w 338"/>
                    <a:gd name="T47" fmla="*/ 60 h 92"/>
                    <a:gd name="T48" fmla="*/ 5 w 338"/>
                    <a:gd name="T49" fmla="*/ 62 h 92"/>
                    <a:gd name="T50" fmla="*/ 3 w 338"/>
                    <a:gd name="T51" fmla="*/ 65 h 92"/>
                    <a:gd name="T52" fmla="*/ 1 w 338"/>
                    <a:gd name="T53" fmla="*/ 68 h 92"/>
                    <a:gd name="T54" fmla="*/ 0 w 338"/>
                    <a:gd name="T55" fmla="*/ 71 h 92"/>
                    <a:gd name="T56" fmla="*/ 0 w 338"/>
                    <a:gd name="T57" fmla="*/ 74 h 92"/>
                    <a:gd name="T58" fmla="*/ 0 w 338"/>
                    <a:gd name="T59" fmla="*/ 78 h 92"/>
                    <a:gd name="T60" fmla="*/ 1 w 338"/>
                    <a:gd name="T61" fmla="*/ 81 h 92"/>
                    <a:gd name="T62" fmla="*/ 3 w 338"/>
                    <a:gd name="T63" fmla="*/ 84 h 92"/>
                    <a:gd name="T64" fmla="*/ 5 w 338"/>
                    <a:gd name="T65" fmla="*/ 87 h 92"/>
                    <a:gd name="T66" fmla="*/ 7 w 338"/>
                    <a:gd name="T67" fmla="*/ 89 h 92"/>
                    <a:gd name="T68" fmla="*/ 10 w 338"/>
                    <a:gd name="T69" fmla="*/ 90 h 92"/>
                    <a:gd name="T70" fmla="*/ 14 w 338"/>
                    <a:gd name="T71" fmla="*/ 91 h 92"/>
                    <a:gd name="T72" fmla="*/ 17 w 338"/>
                    <a:gd name="T73" fmla="*/ 92 h 92"/>
                    <a:gd name="T74" fmla="*/ 321 w 338"/>
                    <a:gd name="T75" fmla="*/ 92 h 92"/>
                    <a:gd name="T76" fmla="*/ 324 w 338"/>
                    <a:gd name="T77" fmla="*/ 91 h 92"/>
                    <a:gd name="T78" fmla="*/ 327 w 338"/>
                    <a:gd name="T79" fmla="*/ 90 h 92"/>
                    <a:gd name="T80" fmla="*/ 330 w 338"/>
                    <a:gd name="T81" fmla="*/ 89 h 92"/>
                    <a:gd name="T82" fmla="*/ 333 w 338"/>
                    <a:gd name="T83" fmla="*/ 87 h 92"/>
                    <a:gd name="T84" fmla="*/ 335 w 338"/>
                    <a:gd name="T85" fmla="*/ 84 h 92"/>
                    <a:gd name="T86" fmla="*/ 336 w 338"/>
                    <a:gd name="T87" fmla="*/ 81 h 92"/>
                    <a:gd name="T88" fmla="*/ 337 w 338"/>
                    <a:gd name="T89" fmla="*/ 78 h 92"/>
                    <a:gd name="T90" fmla="*/ 338 w 338"/>
                    <a:gd name="T91" fmla="*/ 74 h 92"/>
                    <a:gd name="T92" fmla="*/ 337 w 338"/>
                    <a:gd name="T93" fmla="*/ 71 h 92"/>
                    <a:gd name="T94" fmla="*/ 336 w 338"/>
                    <a:gd name="T95" fmla="*/ 68 h 92"/>
                    <a:gd name="T96" fmla="*/ 335 w 338"/>
                    <a:gd name="T97" fmla="*/ 65 h 92"/>
                    <a:gd name="T98" fmla="*/ 332 w 338"/>
                    <a:gd name="T99" fmla="*/ 62 h 92"/>
                    <a:gd name="T100" fmla="*/ 330 w 338"/>
                    <a:gd name="T101" fmla="*/ 60 h 92"/>
                    <a:gd name="T102" fmla="*/ 327 w 338"/>
                    <a:gd name="T103" fmla="*/ 59 h 92"/>
                    <a:gd name="T104" fmla="*/ 324 w 338"/>
                    <a:gd name="T105" fmla="*/ 58 h 92"/>
                    <a:gd name="T106" fmla="*/ 320 w 338"/>
                    <a:gd name="T107" fmla="*/ 57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38" h="92">
                      <a:moveTo>
                        <a:pt x="320" y="57"/>
                      </a:moveTo>
                      <a:lnTo>
                        <a:pt x="186" y="57"/>
                      </a:lnTo>
                      <a:lnTo>
                        <a:pt x="186" y="19"/>
                      </a:lnTo>
                      <a:lnTo>
                        <a:pt x="185" y="15"/>
                      </a:lnTo>
                      <a:lnTo>
                        <a:pt x="184" y="11"/>
                      </a:lnTo>
                      <a:lnTo>
                        <a:pt x="183" y="8"/>
                      </a:lnTo>
                      <a:lnTo>
                        <a:pt x="181" y="5"/>
                      </a:lnTo>
                      <a:lnTo>
                        <a:pt x="178" y="3"/>
                      </a:lnTo>
                      <a:lnTo>
                        <a:pt x="175" y="2"/>
                      </a:lnTo>
                      <a:lnTo>
                        <a:pt x="172" y="1"/>
                      </a:lnTo>
                      <a:lnTo>
                        <a:pt x="169" y="0"/>
                      </a:lnTo>
                      <a:lnTo>
                        <a:pt x="165" y="1"/>
                      </a:lnTo>
                      <a:lnTo>
                        <a:pt x="162" y="2"/>
                      </a:lnTo>
                      <a:lnTo>
                        <a:pt x="159" y="3"/>
                      </a:lnTo>
                      <a:lnTo>
                        <a:pt x="157" y="5"/>
                      </a:lnTo>
                      <a:lnTo>
                        <a:pt x="154" y="8"/>
                      </a:lnTo>
                      <a:lnTo>
                        <a:pt x="153" y="11"/>
                      </a:lnTo>
                      <a:lnTo>
                        <a:pt x="152" y="15"/>
                      </a:lnTo>
                      <a:lnTo>
                        <a:pt x="152" y="19"/>
                      </a:lnTo>
                      <a:lnTo>
                        <a:pt x="152" y="57"/>
                      </a:lnTo>
                      <a:lnTo>
                        <a:pt x="17" y="57"/>
                      </a:lnTo>
                      <a:lnTo>
                        <a:pt x="14" y="58"/>
                      </a:lnTo>
                      <a:lnTo>
                        <a:pt x="10" y="59"/>
                      </a:lnTo>
                      <a:lnTo>
                        <a:pt x="7" y="60"/>
                      </a:lnTo>
                      <a:lnTo>
                        <a:pt x="5" y="62"/>
                      </a:lnTo>
                      <a:lnTo>
                        <a:pt x="3" y="65"/>
                      </a:lnTo>
                      <a:lnTo>
                        <a:pt x="1" y="68"/>
                      </a:lnTo>
                      <a:lnTo>
                        <a:pt x="0" y="71"/>
                      </a:lnTo>
                      <a:lnTo>
                        <a:pt x="0" y="74"/>
                      </a:lnTo>
                      <a:lnTo>
                        <a:pt x="0" y="78"/>
                      </a:lnTo>
                      <a:lnTo>
                        <a:pt x="1" y="81"/>
                      </a:lnTo>
                      <a:lnTo>
                        <a:pt x="3" y="84"/>
                      </a:lnTo>
                      <a:lnTo>
                        <a:pt x="5" y="87"/>
                      </a:lnTo>
                      <a:lnTo>
                        <a:pt x="7" y="89"/>
                      </a:lnTo>
                      <a:lnTo>
                        <a:pt x="10" y="90"/>
                      </a:lnTo>
                      <a:lnTo>
                        <a:pt x="14" y="91"/>
                      </a:lnTo>
                      <a:lnTo>
                        <a:pt x="17" y="92"/>
                      </a:lnTo>
                      <a:lnTo>
                        <a:pt x="321" y="92"/>
                      </a:lnTo>
                      <a:lnTo>
                        <a:pt x="324" y="91"/>
                      </a:lnTo>
                      <a:lnTo>
                        <a:pt x="327" y="90"/>
                      </a:lnTo>
                      <a:lnTo>
                        <a:pt x="330" y="89"/>
                      </a:lnTo>
                      <a:lnTo>
                        <a:pt x="333" y="87"/>
                      </a:lnTo>
                      <a:lnTo>
                        <a:pt x="335" y="84"/>
                      </a:lnTo>
                      <a:lnTo>
                        <a:pt x="336" y="81"/>
                      </a:lnTo>
                      <a:lnTo>
                        <a:pt x="337" y="78"/>
                      </a:lnTo>
                      <a:lnTo>
                        <a:pt x="338" y="74"/>
                      </a:lnTo>
                      <a:lnTo>
                        <a:pt x="337" y="71"/>
                      </a:lnTo>
                      <a:lnTo>
                        <a:pt x="336" y="68"/>
                      </a:lnTo>
                      <a:lnTo>
                        <a:pt x="335" y="65"/>
                      </a:lnTo>
                      <a:lnTo>
                        <a:pt x="332" y="62"/>
                      </a:lnTo>
                      <a:lnTo>
                        <a:pt x="330" y="60"/>
                      </a:lnTo>
                      <a:lnTo>
                        <a:pt x="327" y="59"/>
                      </a:lnTo>
                      <a:lnTo>
                        <a:pt x="324" y="58"/>
                      </a:lnTo>
                      <a:lnTo>
                        <a:pt x="320" y="5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8" name="Freeform 200">
                  <a:extLst>
                    <a:ext uri="{FF2B5EF4-FFF2-40B4-BE49-F238E27FC236}">
                      <a16:creationId xmlns:a16="http://schemas.microsoft.com/office/drawing/2014/main" id="{06CA7103-B81D-414A-8EFA-C36D6ED673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870241" y="1977369"/>
                  <a:ext cx="388662" cy="280961"/>
                </a:xfrm>
                <a:custGeom>
                  <a:avLst/>
                  <a:gdLst>
                    <a:gd name="T0" fmla="*/ 323 w 744"/>
                    <a:gd name="T1" fmla="*/ 306 h 538"/>
                    <a:gd name="T2" fmla="*/ 296 w 744"/>
                    <a:gd name="T3" fmla="*/ 324 h 538"/>
                    <a:gd name="T4" fmla="*/ 275 w 744"/>
                    <a:gd name="T5" fmla="*/ 349 h 538"/>
                    <a:gd name="T6" fmla="*/ 263 w 744"/>
                    <a:gd name="T7" fmla="*/ 380 h 538"/>
                    <a:gd name="T8" fmla="*/ 202 w 744"/>
                    <a:gd name="T9" fmla="*/ 369 h 538"/>
                    <a:gd name="T10" fmla="*/ 232 w 744"/>
                    <a:gd name="T11" fmla="*/ 345 h 538"/>
                    <a:gd name="T12" fmla="*/ 259 w 744"/>
                    <a:gd name="T13" fmla="*/ 341 h 538"/>
                    <a:gd name="T14" fmla="*/ 268 w 744"/>
                    <a:gd name="T15" fmla="*/ 332 h 538"/>
                    <a:gd name="T16" fmla="*/ 268 w 744"/>
                    <a:gd name="T17" fmla="*/ 318 h 538"/>
                    <a:gd name="T18" fmla="*/ 259 w 744"/>
                    <a:gd name="T19" fmla="*/ 309 h 538"/>
                    <a:gd name="T20" fmla="*/ 235 w 744"/>
                    <a:gd name="T21" fmla="*/ 309 h 538"/>
                    <a:gd name="T22" fmla="*/ 204 w 744"/>
                    <a:gd name="T23" fmla="*/ 321 h 538"/>
                    <a:gd name="T24" fmla="*/ 179 w 744"/>
                    <a:gd name="T25" fmla="*/ 342 h 538"/>
                    <a:gd name="T26" fmla="*/ 163 w 744"/>
                    <a:gd name="T27" fmla="*/ 371 h 538"/>
                    <a:gd name="T28" fmla="*/ 20 w 744"/>
                    <a:gd name="T29" fmla="*/ 387 h 538"/>
                    <a:gd name="T30" fmla="*/ 8 w 744"/>
                    <a:gd name="T31" fmla="*/ 390 h 538"/>
                    <a:gd name="T32" fmla="*/ 0 w 744"/>
                    <a:gd name="T33" fmla="*/ 401 h 538"/>
                    <a:gd name="T34" fmla="*/ 3 w 744"/>
                    <a:gd name="T35" fmla="*/ 514 h 538"/>
                    <a:gd name="T36" fmla="*/ 24 w 744"/>
                    <a:gd name="T37" fmla="*/ 535 h 538"/>
                    <a:gd name="T38" fmla="*/ 712 w 744"/>
                    <a:gd name="T39" fmla="*/ 537 h 538"/>
                    <a:gd name="T40" fmla="*/ 737 w 744"/>
                    <a:gd name="T41" fmla="*/ 520 h 538"/>
                    <a:gd name="T42" fmla="*/ 744 w 744"/>
                    <a:gd name="T43" fmla="*/ 39 h 538"/>
                    <a:gd name="T44" fmla="*/ 733 w 744"/>
                    <a:gd name="T45" fmla="*/ 11 h 538"/>
                    <a:gd name="T46" fmla="*/ 704 w 744"/>
                    <a:gd name="T47" fmla="*/ 0 h 538"/>
                    <a:gd name="T48" fmla="*/ 509 w 744"/>
                    <a:gd name="T49" fmla="*/ 2 h 538"/>
                    <a:gd name="T50" fmla="*/ 501 w 744"/>
                    <a:gd name="T51" fmla="*/ 13 h 538"/>
                    <a:gd name="T52" fmla="*/ 504 w 744"/>
                    <a:gd name="T53" fmla="*/ 26 h 538"/>
                    <a:gd name="T54" fmla="*/ 515 w 744"/>
                    <a:gd name="T55" fmla="*/ 33 h 538"/>
                    <a:gd name="T56" fmla="*/ 708 w 744"/>
                    <a:gd name="T57" fmla="*/ 35 h 538"/>
                    <a:gd name="T58" fmla="*/ 709 w 744"/>
                    <a:gd name="T59" fmla="*/ 501 h 538"/>
                    <a:gd name="T60" fmla="*/ 39 w 744"/>
                    <a:gd name="T61" fmla="*/ 504 h 538"/>
                    <a:gd name="T62" fmla="*/ 34 w 744"/>
                    <a:gd name="T63" fmla="*/ 499 h 538"/>
                    <a:gd name="T64" fmla="*/ 662 w 744"/>
                    <a:gd name="T65" fmla="*/ 421 h 538"/>
                    <a:gd name="T66" fmla="*/ 671 w 744"/>
                    <a:gd name="T67" fmla="*/ 412 h 538"/>
                    <a:gd name="T68" fmla="*/ 671 w 744"/>
                    <a:gd name="T69" fmla="*/ 399 h 538"/>
                    <a:gd name="T70" fmla="*/ 662 w 744"/>
                    <a:gd name="T71" fmla="*/ 389 h 538"/>
                    <a:gd name="T72" fmla="*/ 581 w 744"/>
                    <a:gd name="T73" fmla="*/ 380 h 538"/>
                    <a:gd name="T74" fmla="*/ 566 w 744"/>
                    <a:gd name="T75" fmla="*/ 349 h 538"/>
                    <a:gd name="T76" fmla="*/ 543 w 744"/>
                    <a:gd name="T77" fmla="*/ 326 h 538"/>
                    <a:gd name="T78" fmla="*/ 513 w 744"/>
                    <a:gd name="T79" fmla="*/ 311 h 538"/>
                    <a:gd name="T80" fmla="*/ 484 w 744"/>
                    <a:gd name="T81" fmla="*/ 308 h 538"/>
                    <a:gd name="T82" fmla="*/ 473 w 744"/>
                    <a:gd name="T83" fmla="*/ 315 h 538"/>
                    <a:gd name="T84" fmla="*/ 471 w 744"/>
                    <a:gd name="T85" fmla="*/ 329 h 538"/>
                    <a:gd name="T86" fmla="*/ 478 w 744"/>
                    <a:gd name="T87" fmla="*/ 339 h 538"/>
                    <a:gd name="T88" fmla="*/ 498 w 744"/>
                    <a:gd name="T89" fmla="*/ 343 h 538"/>
                    <a:gd name="T90" fmla="*/ 532 w 744"/>
                    <a:gd name="T91" fmla="*/ 361 h 538"/>
                    <a:gd name="T92" fmla="*/ 478 w 744"/>
                    <a:gd name="T93" fmla="*/ 388 h 538"/>
                    <a:gd name="T94" fmla="*/ 467 w 744"/>
                    <a:gd name="T95" fmla="*/ 353 h 538"/>
                    <a:gd name="T96" fmla="*/ 445 w 744"/>
                    <a:gd name="T97" fmla="*/ 324 h 538"/>
                    <a:gd name="T98" fmla="*/ 415 w 744"/>
                    <a:gd name="T99" fmla="*/ 305 h 538"/>
                    <a:gd name="T100" fmla="*/ 380 w 744"/>
                    <a:gd name="T101" fmla="*/ 295 h 538"/>
                    <a:gd name="T102" fmla="*/ 346 w 744"/>
                    <a:gd name="T103" fmla="*/ 297 h 538"/>
                    <a:gd name="T104" fmla="*/ 389 w 744"/>
                    <a:gd name="T105" fmla="*/ 331 h 538"/>
                    <a:gd name="T106" fmla="*/ 412 w 744"/>
                    <a:gd name="T107" fmla="*/ 342 h 538"/>
                    <a:gd name="T108" fmla="*/ 430 w 744"/>
                    <a:gd name="T109" fmla="*/ 359 h 538"/>
                    <a:gd name="T110" fmla="*/ 442 w 744"/>
                    <a:gd name="T111" fmla="*/ 382 h 538"/>
                    <a:gd name="T112" fmla="*/ 301 w 744"/>
                    <a:gd name="T113" fmla="*/ 375 h 538"/>
                    <a:gd name="T114" fmla="*/ 314 w 744"/>
                    <a:gd name="T115" fmla="*/ 354 h 538"/>
                    <a:gd name="T116" fmla="*/ 334 w 744"/>
                    <a:gd name="T117" fmla="*/ 339 h 538"/>
                    <a:gd name="T118" fmla="*/ 357 w 744"/>
                    <a:gd name="T119" fmla="*/ 33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44" h="538">
                      <a:moveTo>
                        <a:pt x="346" y="297"/>
                      </a:moveTo>
                      <a:lnTo>
                        <a:pt x="338" y="300"/>
                      </a:lnTo>
                      <a:lnTo>
                        <a:pt x="330" y="302"/>
                      </a:lnTo>
                      <a:lnTo>
                        <a:pt x="323" y="306"/>
                      </a:lnTo>
                      <a:lnTo>
                        <a:pt x="316" y="309"/>
                      </a:lnTo>
                      <a:lnTo>
                        <a:pt x="309" y="314"/>
                      </a:lnTo>
                      <a:lnTo>
                        <a:pt x="302" y="319"/>
                      </a:lnTo>
                      <a:lnTo>
                        <a:pt x="296" y="324"/>
                      </a:lnTo>
                      <a:lnTo>
                        <a:pt x="291" y="329"/>
                      </a:lnTo>
                      <a:lnTo>
                        <a:pt x="284" y="335"/>
                      </a:lnTo>
                      <a:lnTo>
                        <a:pt x="280" y="342"/>
                      </a:lnTo>
                      <a:lnTo>
                        <a:pt x="275" y="349"/>
                      </a:lnTo>
                      <a:lnTo>
                        <a:pt x="272" y="356"/>
                      </a:lnTo>
                      <a:lnTo>
                        <a:pt x="268" y="363"/>
                      </a:lnTo>
                      <a:lnTo>
                        <a:pt x="266" y="371"/>
                      </a:lnTo>
                      <a:lnTo>
                        <a:pt x="263" y="380"/>
                      </a:lnTo>
                      <a:lnTo>
                        <a:pt x="262" y="388"/>
                      </a:lnTo>
                      <a:lnTo>
                        <a:pt x="193" y="388"/>
                      </a:lnTo>
                      <a:lnTo>
                        <a:pt x="197" y="378"/>
                      </a:lnTo>
                      <a:lnTo>
                        <a:pt x="202" y="369"/>
                      </a:lnTo>
                      <a:lnTo>
                        <a:pt x="208" y="361"/>
                      </a:lnTo>
                      <a:lnTo>
                        <a:pt x="215" y="355"/>
                      </a:lnTo>
                      <a:lnTo>
                        <a:pt x="223" y="349"/>
                      </a:lnTo>
                      <a:lnTo>
                        <a:pt x="232" y="345"/>
                      </a:lnTo>
                      <a:lnTo>
                        <a:pt x="242" y="343"/>
                      </a:lnTo>
                      <a:lnTo>
                        <a:pt x="252" y="342"/>
                      </a:lnTo>
                      <a:lnTo>
                        <a:pt x="256" y="342"/>
                      </a:lnTo>
                      <a:lnTo>
                        <a:pt x="259" y="341"/>
                      </a:lnTo>
                      <a:lnTo>
                        <a:pt x="262" y="339"/>
                      </a:lnTo>
                      <a:lnTo>
                        <a:pt x="264" y="337"/>
                      </a:lnTo>
                      <a:lnTo>
                        <a:pt x="266" y="334"/>
                      </a:lnTo>
                      <a:lnTo>
                        <a:pt x="268" y="332"/>
                      </a:lnTo>
                      <a:lnTo>
                        <a:pt x="269" y="328"/>
                      </a:lnTo>
                      <a:lnTo>
                        <a:pt x="269" y="325"/>
                      </a:lnTo>
                      <a:lnTo>
                        <a:pt x="269" y="321"/>
                      </a:lnTo>
                      <a:lnTo>
                        <a:pt x="268" y="318"/>
                      </a:lnTo>
                      <a:lnTo>
                        <a:pt x="266" y="315"/>
                      </a:lnTo>
                      <a:lnTo>
                        <a:pt x="264" y="313"/>
                      </a:lnTo>
                      <a:lnTo>
                        <a:pt x="262" y="311"/>
                      </a:lnTo>
                      <a:lnTo>
                        <a:pt x="259" y="309"/>
                      </a:lnTo>
                      <a:lnTo>
                        <a:pt x="256" y="308"/>
                      </a:lnTo>
                      <a:lnTo>
                        <a:pt x="252" y="308"/>
                      </a:lnTo>
                      <a:lnTo>
                        <a:pt x="243" y="308"/>
                      </a:lnTo>
                      <a:lnTo>
                        <a:pt x="235" y="309"/>
                      </a:lnTo>
                      <a:lnTo>
                        <a:pt x="227" y="311"/>
                      </a:lnTo>
                      <a:lnTo>
                        <a:pt x="219" y="314"/>
                      </a:lnTo>
                      <a:lnTo>
                        <a:pt x="211" y="317"/>
                      </a:lnTo>
                      <a:lnTo>
                        <a:pt x="204" y="321"/>
                      </a:lnTo>
                      <a:lnTo>
                        <a:pt x="197" y="325"/>
                      </a:lnTo>
                      <a:lnTo>
                        <a:pt x="190" y="331"/>
                      </a:lnTo>
                      <a:lnTo>
                        <a:pt x="184" y="336"/>
                      </a:lnTo>
                      <a:lnTo>
                        <a:pt x="179" y="342"/>
                      </a:lnTo>
                      <a:lnTo>
                        <a:pt x="174" y="349"/>
                      </a:lnTo>
                      <a:lnTo>
                        <a:pt x="170" y="356"/>
                      </a:lnTo>
                      <a:lnTo>
                        <a:pt x="166" y="363"/>
                      </a:lnTo>
                      <a:lnTo>
                        <a:pt x="163" y="371"/>
                      </a:lnTo>
                      <a:lnTo>
                        <a:pt x="160" y="380"/>
                      </a:lnTo>
                      <a:lnTo>
                        <a:pt x="158" y="388"/>
                      </a:lnTo>
                      <a:lnTo>
                        <a:pt x="22" y="388"/>
                      </a:lnTo>
                      <a:lnTo>
                        <a:pt x="20" y="387"/>
                      </a:lnTo>
                      <a:lnTo>
                        <a:pt x="17" y="387"/>
                      </a:lnTo>
                      <a:lnTo>
                        <a:pt x="14" y="387"/>
                      </a:lnTo>
                      <a:lnTo>
                        <a:pt x="11" y="388"/>
                      </a:lnTo>
                      <a:lnTo>
                        <a:pt x="8" y="390"/>
                      </a:lnTo>
                      <a:lnTo>
                        <a:pt x="5" y="392"/>
                      </a:lnTo>
                      <a:lnTo>
                        <a:pt x="3" y="395"/>
                      </a:lnTo>
                      <a:lnTo>
                        <a:pt x="1" y="397"/>
                      </a:lnTo>
                      <a:lnTo>
                        <a:pt x="0" y="401"/>
                      </a:lnTo>
                      <a:lnTo>
                        <a:pt x="0" y="404"/>
                      </a:lnTo>
                      <a:lnTo>
                        <a:pt x="0" y="498"/>
                      </a:lnTo>
                      <a:lnTo>
                        <a:pt x="1" y="506"/>
                      </a:lnTo>
                      <a:lnTo>
                        <a:pt x="3" y="514"/>
                      </a:lnTo>
                      <a:lnTo>
                        <a:pt x="7" y="520"/>
                      </a:lnTo>
                      <a:lnTo>
                        <a:pt x="12" y="526"/>
                      </a:lnTo>
                      <a:lnTo>
                        <a:pt x="17" y="531"/>
                      </a:lnTo>
                      <a:lnTo>
                        <a:pt x="24" y="535"/>
                      </a:lnTo>
                      <a:lnTo>
                        <a:pt x="31" y="537"/>
                      </a:lnTo>
                      <a:lnTo>
                        <a:pt x="39" y="538"/>
                      </a:lnTo>
                      <a:lnTo>
                        <a:pt x="704" y="538"/>
                      </a:lnTo>
                      <a:lnTo>
                        <a:pt x="712" y="537"/>
                      </a:lnTo>
                      <a:lnTo>
                        <a:pt x="719" y="535"/>
                      </a:lnTo>
                      <a:lnTo>
                        <a:pt x="726" y="531"/>
                      </a:lnTo>
                      <a:lnTo>
                        <a:pt x="733" y="526"/>
                      </a:lnTo>
                      <a:lnTo>
                        <a:pt x="737" y="520"/>
                      </a:lnTo>
                      <a:lnTo>
                        <a:pt x="741" y="514"/>
                      </a:lnTo>
                      <a:lnTo>
                        <a:pt x="743" y="506"/>
                      </a:lnTo>
                      <a:lnTo>
                        <a:pt x="744" y="498"/>
                      </a:lnTo>
                      <a:lnTo>
                        <a:pt x="744" y="39"/>
                      </a:lnTo>
                      <a:lnTo>
                        <a:pt x="743" y="31"/>
                      </a:lnTo>
                      <a:lnTo>
                        <a:pt x="741" y="24"/>
                      </a:lnTo>
                      <a:lnTo>
                        <a:pt x="737" y="17"/>
                      </a:lnTo>
                      <a:lnTo>
                        <a:pt x="733" y="11"/>
                      </a:lnTo>
                      <a:lnTo>
                        <a:pt x="726" y="6"/>
                      </a:lnTo>
                      <a:lnTo>
                        <a:pt x="719" y="3"/>
                      </a:lnTo>
                      <a:lnTo>
                        <a:pt x="712" y="0"/>
                      </a:lnTo>
                      <a:lnTo>
                        <a:pt x="704" y="0"/>
                      </a:lnTo>
                      <a:lnTo>
                        <a:pt x="518" y="0"/>
                      </a:lnTo>
                      <a:lnTo>
                        <a:pt x="515" y="0"/>
                      </a:lnTo>
                      <a:lnTo>
                        <a:pt x="511" y="1"/>
                      </a:lnTo>
                      <a:lnTo>
                        <a:pt x="509" y="2"/>
                      </a:lnTo>
                      <a:lnTo>
                        <a:pt x="506" y="5"/>
                      </a:lnTo>
                      <a:lnTo>
                        <a:pt x="504" y="7"/>
                      </a:lnTo>
                      <a:lnTo>
                        <a:pt x="502" y="10"/>
                      </a:lnTo>
                      <a:lnTo>
                        <a:pt x="501" y="13"/>
                      </a:lnTo>
                      <a:lnTo>
                        <a:pt x="501" y="17"/>
                      </a:lnTo>
                      <a:lnTo>
                        <a:pt x="501" y="20"/>
                      </a:lnTo>
                      <a:lnTo>
                        <a:pt x="502" y="23"/>
                      </a:lnTo>
                      <a:lnTo>
                        <a:pt x="504" y="26"/>
                      </a:lnTo>
                      <a:lnTo>
                        <a:pt x="506" y="29"/>
                      </a:lnTo>
                      <a:lnTo>
                        <a:pt x="509" y="31"/>
                      </a:lnTo>
                      <a:lnTo>
                        <a:pt x="511" y="32"/>
                      </a:lnTo>
                      <a:lnTo>
                        <a:pt x="515" y="33"/>
                      </a:lnTo>
                      <a:lnTo>
                        <a:pt x="518" y="34"/>
                      </a:lnTo>
                      <a:lnTo>
                        <a:pt x="704" y="34"/>
                      </a:lnTo>
                      <a:lnTo>
                        <a:pt x="706" y="34"/>
                      </a:lnTo>
                      <a:lnTo>
                        <a:pt x="708" y="35"/>
                      </a:lnTo>
                      <a:lnTo>
                        <a:pt x="709" y="37"/>
                      </a:lnTo>
                      <a:lnTo>
                        <a:pt x="709" y="39"/>
                      </a:lnTo>
                      <a:lnTo>
                        <a:pt x="709" y="499"/>
                      </a:lnTo>
                      <a:lnTo>
                        <a:pt x="709" y="501"/>
                      </a:lnTo>
                      <a:lnTo>
                        <a:pt x="708" y="502"/>
                      </a:lnTo>
                      <a:lnTo>
                        <a:pt x="706" y="503"/>
                      </a:lnTo>
                      <a:lnTo>
                        <a:pt x="704" y="504"/>
                      </a:lnTo>
                      <a:lnTo>
                        <a:pt x="39" y="504"/>
                      </a:lnTo>
                      <a:lnTo>
                        <a:pt x="37" y="503"/>
                      </a:lnTo>
                      <a:lnTo>
                        <a:pt x="36" y="502"/>
                      </a:lnTo>
                      <a:lnTo>
                        <a:pt x="35" y="501"/>
                      </a:lnTo>
                      <a:lnTo>
                        <a:pt x="34" y="499"/>
                      </a:lnTo>
                      <a:lnTo>
                        <a:pt x="34" y="422"/>
                      </a:lnTo>
                      <a:lnTo>
                        <a:pt x="655" y="422"/>
                      </a:lnTo>
                      <a:lnTo>
                        <a:pt x="659" y="422"/>
                      </a:lnTo>
                      <a:lnTo>
                        <a:pt x="662" y="421"/>
                      </a:lnTo>
                      <a:lnTo>
                        <a:pt x="665" y="419"/>
                      </a:lnTo>
                      <a:lnTo>
                        <a:pt x="668" y="417"/>
                      </a:lnTo>
                      <a:lnTo>
                        <a:pt x="670" y="415"/>
                      </a:lnTo>
                      <a:lnTo>
                        <a:pt x="671" y="412"/>
                      </a:lnTo>
                      <a:lnTo>
                        <a:pt x="672" y="409"/>
                      </a:lnTo>
                      <a:lnTo>
                        <a:pt x="673" y="405"/>
                      </a:lnTo>
                      <a:lnTo>
                        <a:pt x="672" y="402"/>
                      </a:lnTo>
                      <a:lnTo>
                        <a:pt x="671" y="399"/>
                      </a:lnTo>
                      <a:lnTo>
                        <a:pt x="670" y="396"/>
                      </a:lnTo>
                      <a:lnTo>
                        <a:pt x="668" y="393"/>
                      </a:lnTo>
                      <a:lnTo>
                        <a:pt x="665" y="391"/>
                      </a:lnTo>
                      <a:lnTo>
                        <a:pt x="662" y="389"/>
                      </a:lnTo>
                      <a:lnTo>
                        <a:pt x="659" y="388"/>
                      </a:lnTo>
                      <a:lnTo>
                        <a:pt x="655" y="388"/>
                      </a:lnTo>
                      <a:lnTo>
                        <a:pt x="582" y="388"/>
                      </a:lnTo>
                      <a:lnTo>
                        <a:pt x="581" y="380"/>
                      </a:lnTo>
                      <a:lnTo>
                        <a:pt x="577" y="371"/>
                      </a:lnTo>
                      <a:lnTo>
                        <a:pt x="574" y="363"/>
                      </a:lnTo>
                      <a:lnTo>
                        <a:pt x="570" y="356"/>
                      </a:lnTo>
                      <a:lnTo>
                        <a:pt x="566" y="349"/>
                      </a:lnTo>
                      <a:lnTo>
                        <a:pt x="561" y="342"/>
                      </a:lnTo>
                      <a:lnTo>
                        <a:pt x="555" y="336"/>
                      </a:lnTo>
                      <a:lnTo>
                        <a:pt x="549" y="331"/>
                      </a:lnTo>
                      <a:lnTo>
                        <a:pt x="543" y="326"/>
                      </a:lnTo>
                      <a:lnTo>
                        <a:pt x="536" y="321"/>
                      </a:lnTo>
                      <a:lnTo>
                        <a:pt x="529" y="317"/>
                      </a:lnTo>
                      <a:lnTo>
                        <a:pt x="521" y="314"/>
                      </a:lnTo>
                      <a:lnTo>
                        <a:pt x="513" y="311"/>
                      </a:lnTo>
                      <a:lnTo>
                        <a:pt x="505" y="310"/>
                      </a:lnTo>
                      <a:lnTo>
                        <a:pt x="496" y="308"/>
                      </a:lnTo>
                      <a:lnTo>
                        <a:pt x="488" y="308"/>
                      </a:lnTo>
                      <a:lnTo>
                        <a:pt x="484" y="308"/>
                      </a:lnTo>
                      <a:lnTo>
                        <a:pt x="481" y="309"/>
                      </a:lnTo>
                      <a:lnTo>
                        <a:pt x="478" y="311"/>
                      </a:lnTo>
                      <a:lnTo>
                        <a:pt x="475" y="313"/>
                      </a:lnTo>
                      <a:lnTo>
                        <a:pt x="473" y="315"/>
                      </a:lnTo>
                      <a:lnTo>
                        <a:pt x="472" y="318"/>
                      </a:lnTo>
                      <a:lnTo>
                        <a:pt x="471" y="322"/>
                      </a:lnTo>
                      <a:lnTo>
                        <a:pt x="470" y="325"/>
                      </a:lnTo>
                      <a:lnTo>
                        <a:pt x="471" y="329"/>
                      </a:lnTo>
                      <a:lnTo>
                        <a:pt x="472" y="332"/>
                      </a:lnTo>
                      <a:lnTo>
                        <a:pt x="473" y="335"/>
                      </a:lnTo>
                      <a:lnTo>
                        <a:pt x="475" y="337"/>
                      </a:lnTo>
                      <a:lnTo>
                        <a:pt x="478" y="339"/>
                      </a:lnTo>
                      <a:lnTo>
                        <a:pt x="481" y="341"/>
                      </a:lnTo>
                      <a:lnTo>
                        <a:pt x="484" y="342"/>
                      </a:lnTo>
                      <a:lnTo>
                        <a:pt x="488" y="342"/>
                      </a:lnTo>
                      <a:lnTo>
                        <a:pt x="498" y="343"/>
                      </a:lnTo>
                      <a:lnTo>
                        <a:pt x="508" y="346"/>
                      </a:lnTo>
                      <a:lnTo>
                        <a:pt x="517" y="350"/>
                      </a:lnTo>
                      <a:lnTo>
                        <a:pt x="525" y="355"/>
                      </a:lnTo>
                      <a:lnTo>
                        <a:pt x="532" y="361"/>
                      </a:lnTo>
                      <a:lnTo>
                        <a:pt x="538" y="369"/>
                      </a:lnTo>
                      <a:lnTo>
                        <a:pt x="543" y="378"/>
                      </a:lnTo>
                      <a:lnTo>
                        <a:pt x="546" y="388"/>
                      </a:lnTo>
                      <a:lnTo>
                        <a:pt x="478" y="388"/>
                      </a:lnTo>
                      <a:lnTo>
                        <a:pt x="476" y="378"/>
                      </a:lnTo>
                      <a:lnTo>
                        <a:pt x="474" y="369"/>
                      </a:lnTo>
                      <a:lnTo>
                        <a:pt x="471" y="361"/>
                      </a:lnTo>
                      <a:lnTo>
                        <a:pt x="467" y="353"/>
                      </a:lnTo>
                      <a:lnTo>
                        <a:pt x="462" y="345"/>
                      </a:lnTo>
                      <a:lnTo>
                        <a:pt x="457" y="338"/>
                      </a:lnTo>
                      <a:lnTo>
                        <a:pt x="452" y="331"/>
                      </a:lnTo>
                      <a:lnTo>
                        <a:pt x="445" y="324"/>
                      </a:lnTo>
                      <a:lnTo>
                        <a:pt x="439" y="319"/>
                      </a:lnTo>
                      <a:lnTo>
                        <a:pt x="431" y="313"/>
                      </a:lnTo>
                      <a:lnTo>
                        <a:pt x="423" y="309"/>
                      </a:lnTo>
                      <a:lnTo>
                        <a:pt x="415" y="305"/>
                      </a:lnTo>
                      <a:lnTo>
                        <a:pt x="407" y="301"/>
                      </a:lnTo>
                      <a:lnTo>
                        <a:pt x="398" y="298"/>
                      </a:lnTo>
                      <a:lnTo>
                        <a:pt x="389" y="296"/>
                      </a:lnTo>
                      <a:lnTo>
                        <a:pt x="380" y="295"/>
                      </a:lnTo>
                      <a:lnTo>
                        <a:pt x="366" y="295"/>
                      </a:lnTo>
                      <a:lnTo>
                        <a:pt x="355" y="296"/>
                      </a:lnTo>
                      <a:lnTo>
                        <a:pt x="348" y="297"/>
                      </a:lnTo>
                      <a:lnTo>
                        <a:pt x="346" y="297"/>
                      </a:lnTo>
                      <a:close/>
                      <a:moveTo>
                        <a:pt x="370" y="329"/>
                      </a:moveTo>
                      <a:lnTo>
                        <a:pt x="377" y="329"/>
                      </a:lnTo>
                      <a:lnTo>
                        <a:pt x="383" y="330"/>
                      </a:lnTo>
                      <a:lnTo>
                        <a:pt x="389" y="331"/>
                      </a:lnTo>
                      <a:lnTo>
                        <a:pt x="395" y="333"/>
                      </a:lnTo>
                      <a:lnTo>
                        <a:pt x="401" y="336"/>
                      </a:lnTo>
                      <a:lnTo>
                        <a:pt x="407" y="339"/>
                      </a:lnTo>
                      <a:lnTo>
                        <a:pt x="412" y="342"/>
                      </a:lnTo>
                      <a:lnTo>
                        <a:pt x="417" y="345"/>
                      </a:lnTo>
                      <a:lnTo>
                        <a:pt x="421" y="350"/>
                      </a:lnTo>
                      <a:lnTo>
                        <a:pt x="426" y="354"/>
                      </a:lnTo>
                      <a:lnTo>
                        <a:pt x="430" y="359"/>
                      </a:lnTo>
                      <a:lnTo>
                        <a:pt x="433" y="364"/>
                      </a:lnTo>
                      <a:lnTo>
                        <a:pt x="437" y="369"/>
                      </a:lnTo>
                      <a:lnTo>
                        <a:pt x="440" y="375"/>
                      </a:lnTo>
                      <a:lnTo>
                        <a:pt x="442" y="382"/>
                      </a:lnTo>
                      <a:lnTo>
                        <a:pt x="443" y="388"/>
                      </a:lnTo>
                      <a:lnTo>
                        <a:pt x="298" y="388"/>
                      </a:lnTo>
                      <a:lnTo>
                        <a:pt x="299" y="382"/>
                      </a:lnTo>
                      <a:lnTo>
                        <a:pt x="301" y="375"/>
                      </a:lnTo>
                      <a:lnTo>
                        <a:pt x="304" y="369"/>
                      </a:lnTo>
                      <a:lnTo>
                        <a:pt x="307" y="364"/>
                      </a:lnTo>
                      <a:lnTo>
                        <a:pt x="311" y="359"/>
                      </a:lnTo>
                      <a:lnTo>
                        <a:pt x="314" y="354"/>
                      </a:lnTo>
                      <a:lnTo>
                        <a:pt x="319" y="350"/>
                      </a:lnTo>
                      <a:lnTo>
                        <a:pt x="323" y="345"/>
                      </a:lnTo>
                      <a:lnTo>
                        <a:pt x="328" y="342"/>
                      </a:lnTo>
                      <a:lnTo>
                        <a:pt x="334" y="339"/>
                      </a:lnTo>
                      <a:lnTo>
                        <a:pt x="339" y="336"/>
                      </a:lnTo>
                      <a:lnTo>
                        <a:pt x="345" y="333"/>
                      </a:lnTo>
                      <a:lnTo>
                        <a:pt x="351" y="331"/>
                      </a:lnTo>
                      <a:lnTo>
                        <a:pt x="357" y="330"/>
                      </a:lnTo>
                      <a:lnTo>
                        <a:pt x="364" y="329"/>
                      </a:lnTo>
                      <a:lnTo>
                        <a:pt x="370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9" name="Freeform 201">
                  <a:extLst>
                    <a:ext uri="{FF2B5EF4-FFF2-40B4-BE49-F238E27FC236}">
                      <a16:creationId xmlns:a16="http://schemas.microsoft.com/office/drawing/2014/main" id="{EB7EA94B-A1A8-49DE-84B7-5BA09D728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70241" y="1977369"/>
                  <a:ext cx="126432" cy="187307"/>
                </a:xfrm>
                <a:custGeom>
                  <a:avLst/>
                  <a:gdLst>
                    <a:gd name="T0" fmla="*/ 243 w 243"/>
                    <a:gd name="T1" fmla="*/ 17 h 357"/>
                    <a:gd name="T2" fmla="*/ 243 w 243"/>
                    <a:gd name="T3" fmla="*/ 13 h 357"/>
                    <a:gd name="T4" fmla="*/ 242 w 243"/>
                    <a:gd name="T5" fmla="*/ 10 h 357"/>
                    <a:gd name="T6" fmla="*/ 240 w 243"/>
                    <a:gd name="T7" fmla="*/ 7 h 357"/>
                    <a:gd name="T8" fmla="*/ 238 w 243"/>
                    <a:gd name="T9" fmla="*/ 5 h 357"/>
                    <a:gd name="T10" fmla="*/ 235 w 243"/>
                    <a:gd name="T11" fmla="*/ 2 h 357"/>
                    <a:gd name="T12" fmla="*/ 233 w 243"/>
                    <a:gd name="T13" fmla="*/ 1 h 357"/>
                    <a:gd name="T14" fmla="*/ 229 w 243"/>
                    <a:gd name="T15" fmla="*/ 0 h 357"/>
                    <a:gd name="T16" fmla="*/ 226 w 243"/>
                    <a:gd name="T17" fmla="*/ 0 h 357"/>
                    <a:gd name="T18" fmla="*/ 39 w 243"/>
                    <a:gd name="T19" fmla="*/ 0 h 357"/>
                    <a:gd name="T20" fmla="*/ 31 w 243"/>
                    <a:gd name="T21" fmla="*/ 0 h 357"/>
                    <a:gd name="T22" fmla="*/ 24 w 243"/>
                    <a:gd name="T23" fmla="*/ 3 h 357"/>
                    <a:gd name="T24" fmla="*/ 17 w 243"/>
                    <a:gd name="T25" fmla="*/ 6 h 357"/>
                    <a:gd name="T26" fmla="*/ 12 w 243"/>
                    <a:gd name="T27" fmla="*/ 11 h 357"/>
                    <a:gd name="T28" fmla="*/ 7 w 243"/>
                    <a:gd name="T29" fmla="*/ 17 h 357"/>
                    <a:gd name="T30" fmla="*/ 3 w 243"/>
                    <a:gd name="T31" fmla="*/ 24 h 357"/>
                    <a:gd name="T32" fmla="*/ 1 w 243"/>
                    <a:gd name="T33" fmla="*/ 31 h 357"/>
                    <a:gd name="T34" fmla="*/ 0 w 243"/>
                    <a:gd name="T35" fmla="*/ 39 h 357"/>
                    <a:gd name="T36" fmla="*/ 0 w 243"/>
                    <a:gd name="T37" fmla="*/ 340 h 357"/>
                    <a:gd name="T38" fmla="*/ 0 w 243"/>
                    <a:gd name="T39" fmla="*/ 344 h 357"/>
                    <a:gd name="T40" fmla="*/ 1 w 243"/>
                    <a:gd name="T41" fmla="*/ 347 h 357"/>
                    <a:gd name="T42" fmla="*/ 3 w 243"/>
                    <a:gd name="T43" fmla="*/ 350 h 357"/>
                    <a:gd name="T44" fmla="*/ 5 w 243"/>
                    <a:gd name="T45" fmla="*/ 352 h 357"/>
                    <a:gd name="T46" fmla="*/ 8 w 243"/>
                    <a:gd name="T47" fmla="*/ 354 h 357"/>
                    <a:gd name="T48" fmla="*/ 11 w 243"/>
                    <a:gd name="T49" fmla="*/ 356 h 357"/>
                    <a:gd name="T50" fmla="*/ 14 w 243"/>
                    <a:gd name="T51" fmla="*/ 357 h 357"/>
                    <a:gd name="T52" fmla="*/ 17 w 243"/>
                    <a:gd name="T53" fmla="*/ 357 h 357"/>
                    <a:gd name="T54" fmla="*/ 21 w 243"/>
                    <a:gd name="T55" fmla="*/ 357 h 357"/>
                    <a:gd name="T56" fmla="*/ 24 w 243"/>
                    <a:gd name="T57" fmla="*/ 356 h 357"/>
                    <a:gd name="T58" fmla="*/ 27 w 243"/>
                    <a:gd name="T59" fmla="*/ 354 h 357"/>
                    <a:gd name="T60" fmla="*/ 29 w 243"/>
                    <a:gd name="T61" fmla="*/ 352 h 357"/>
                    <a:gd name="T62" fmla="*/ 31 w 243"/>
                    <a:gd name="T63" fmla="*/ 350 h 357"/>
                    <a:gd name="T64" fmla="*/ 33 w 243"/>
                    <a:gd name="T65" fmla="*/ 347 h 357"/>
                    <a:gd name="T66" fmla="*/ 34 w 243"/>
                    <a:gd name="T67" fmla="*/ 344 h 357"/>
                    <a:gd name="T68" fmla="*/ 34 w 243"/>
                    <a:gd name="T69" fmla="*/ 340 h 357"/>
                    <a:gd name="T70" fmla="*/ 34 w 243"/>
                    <a:gd name="T71" fmla="*/ 39 h 357"/>
                    <a:gd name="T72" fmla="*/ 35 w 243"/>
                    <a:gd name="T73" fmla="*/ 37 h 357"/>
                    <a:gd name="T74" fmla="*/ 36 w 243"/>
                    <a:gd name="T75" fmla="*/ 35 h 357"/>
                    <a:gd name="T76" fmla="*/ 37 w 243"/>
                    <a:gd name="T77" fmla="*/ 34 h 357"/>
                    <a:gd name="T78" fmla="*/ 39 w 243"/>
                    <a:gd name="T79" fmla="*/ 34 h 357"/>
                    <a:gd name="T80" fmla="*/ 226 w 243"/>
                    <a:gd name="T81" fmla="*/ 34 h 357"/>
                    <a:gd name="T82" fmla="*/ 229 w 243"/>
                    <a:gd name="T83" fmla="*/ 33 h 357"/>
                    <a:gd name="T84" fmla="*/ 233 w 243"/>
                    <a:gd name="T85" fmla="*/ 32 h 357"/>
                    <a:gd name="T86" fmla="*/ 235 w 243"/>
                    <a:gd name="T87" fmla="*/ 31 h 357"/>
                    <a:gd name="T88" fmla="*/ 238 w 243"/>
                    <a:gd name="T89" fmla="*/ 29 h 357"/>
                    <a:gd name="T90" fmla="*/ 240 w 243"/>
                    <a:gd name="T91" fmla="*/ 26 h 357"/>
                    <a:gd name="T92" fmla="*/ 242 w 243"/>
                    <a:gd name="T93" fmla="*/ 23 h 357"/>
                    <a:gd name="T94" fmla="*/ 243 w 243"/>
                    <a:gd name="T95" fmla="*/ 20 h 357"/>
                    <a:gd name="T96" fmla="*/ 243 w 243"/>
                    <a:gd name="T97" fmla="*/ 1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3" h="357">
                      <a:moveTo>
                        <a:pt x="243" y="17"/>
                      </a:moveTo>
                      <a:lnTo>
                        <a:pt x="243" y="13"/>
                      </a:lnTo>
                      <a:lnTo>
                        <a:pt x="242" y="10"/>
                      </a:lnTo>
                      <a:lnTo>
                        <a:pt x="240" y="7"/>
                      </a:lnTo>
                      <a:lnTo>
                        <a:pt x="238" y="5"/>
                      </a:lnTo>
                      <a:lnTo>
                        <a:pt x="235" y="2"/>
                      </a:lnTo>
                      <a:lnTo>
                        <a:pt x="233" y="1"/>
                      </a:lnTo>
                      <a:lnTo>
                        <a:pt x="229" y="0"/>
                      </a:lnTo>
                      <a:lnTo>
                        <a:pt x="226" y="0"/>
                      </a:lnTo>
                      <a:lnTo>
                        <a:pt x="39" y="0"/>
                      </a:lnTo>
                      <a:lnTo>
                        <a:pt x="31" y="0"/>
                      </a:lnTo>
                      <a:lnTo>
                        <a:pt x="24" y="3"/>
                      </a:lnTo>
                      <a:lnTo>
                        <a:pt x="17" y="6"/>
                      </a:lnTo>
                      <a:lnTo>
                        <a:pt x="12" y="11"/>
                      </a:lnTo>
                      <a:lnTo>
                        <a:pt x="7" y="17"/>
                      </a:lnTo>
                      <a:lnTo>
                        <a:pt x="3" y="24"/>
                      </a:lnTo>
                      <a:lnTo>
                        <a:pt x="1" y="31"/>
                      </a:lnTo>
                      <a:lnTo>
                        <a:pt x="0" y="39"/>
                      </a:lnTo>
                      <a:lnTo>
                        <a:pt x="0" y="340"/>
                      </a:lnTo>
                      <a:lnTo>
                        <a:pt x="0" y="344"/>
                      </a:lnTo>
                      <a:lnTo>
                        <a:pt x="1" y="347"/>
                      </a:lnTo>
                      <a:lnTo>
                        <a:pt x="3" y="350"/>
                      </a:lnTo>
                      <a:lnTo>
                        <a:pt x="5" y="352"/>
                      </a:lnTo>
                      <a:lnTo>
                        <a:pt x="8" y="354"/>
                      </a:lnTo>
                      <a:lnTo>
                        <a:pt x="11" y="356"/>
                      </a:lnTo>
                      <a:lnTo>
                        <a:pt x="14" y="357"/>
                      </a:lnTo>
                      <a:lnTo>
                        <a:pt x="17" y="357"/>
                      </a:lnTo>
                      <a:lnTo>
                        <a:pt x="21" y="357"/>
                      </a:lnTo>
                      <a:lnTo>
                        <a:pt x="24" y="356"/>
                      </a:lnTo>
                      <a:lnTo>
                        <a:pt x="27" y="354"/>
                      </a:lnTo>
                      <a:lnTo>
                        <a:pt x="29" y="352"/>
                      </a:lnTo>
                      <a:lnTo>
                        <a:pt x="31" y="350"/>
                      </a:lnTo>
                      <a:lnTo>
                        <a:pt x="33" y="347"/>
                      </a:lnTo>
                      <a:lnTo>
                        <a:pt x="34" y="344"/>
                      </a:lnTo>
                      <a:lnTo>
                        <a:pt x="34" y="340"/>
                      </a:lnTo>
                      <a:lnTo>
                        <a:pt x="34" y="39"/>
                      </a:lnTo>
                      <a:lnTo>
                        <a:pt x="35" y="37"/>
                      </a:lnTo>
                      <a:lnTo>
                        <a:pt x="36" y="35"/>
                      </a:lnTo>
                      <a:lnTo>
                        <a:pt x="37" y="34"/>
                      </a:lnTo>
                      <a:lnTo>
                        <a:pt x="39" y="34"/>
                      </a:lnTo>
                      <a:lnTo>
                        <a:pt x="226" y="34"/>
                      </a:lnTo>
                      <a:lnTo>
                        <a:pt x="229" y="33"/>
                      </a:lnTo>
                      <a:lnTo>
                        <a:pt x="233" y="32"/>
                      </a:lnTo>
                      <a:lnTo>
                        <a:pt x="235" y="31"/>
                      </a:lnTo>
                      <a:lnTo>
                        <a:pt x="238" y="29"/>
                      </a:lnTo>
                      <a:lnTo>
                        <a:pt x="240" y="26"/>
                      </a:lnTo>
                      <a:lnTo>
                        <a:pt x="242" y="23"/>
                      </a:lnTo>
                      <a:lnTo>
                        <a:pt x="243" y="20"/>
                      </a:lnTo>
                      <a:lnTo>
                        <a:pt x="2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10" name="Freeform 203">
                  <a:extLst>
                    <a:ext uri="{FF2B5EF4-FFF2-40B4-BE49-F238E27FC236}">
                      <a16:creationId xmlns:a16="http://schemas.microsoft.com/office/drawing/2014/main" id="{A49C2CDD-509B-451D-A991-B147AA945B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2866" y="2085071"/>
                  <a:ext cx="18731" cy="56192"/>
                </a:xfrm>
                <a:custGeom>
                  <a:avLst/>
                  <a:gdLst>
                    <a:gd name="T0" fmla="*/ 0 w 34"/>
                    <a:gd name="T1" fmla="*/ 17 h 109"/>
                    <a:gd name="T2" fmla="*/ 0 w 34"/>
                    <a:gd name="T3" fmla="*/ 92 h 109"/>
                    <a:gd name="T4" fmla="*/ 1 w 34"/>
                    <a:gd name="T5" fmla="*/ 95 h 109"/>
                    <a:gd name="T6" fmla="*/ 2 w 34"/>
                    <a:gd name="T7" fmla="*/ 98 h 109"/>
                    <a:gd name="T8" fmla="*/ 3 w 34"/>
                    <a:gd name="T9" fmla="*/ 101 h 109"/>
                    <a:gd name="T10" fmla="*/ 5 w 34"/>
                    <a:gd name="T11" fmla="*/ 104 h 109"/>
                    <a:gd name="T12" fmla="*/ 7 w 34"/>
                    <a:gd name="T13" fmla="*/ 106 h 109"/>
                    <a:gd name="T14" fmla="*/ 10 w 34"/>
                    <a:gd name="T15" fmla="*/ 108 h 109"/>
                    <a:gd name="T16" fmla="*/ 13 w 34"/>
                    <a:gd name="T17" fmla="*/ 109 h 109"/>
                    <a:gd name="T18" fmla="*/ 16 w 34"/>
                    <a:gd name="T19" fmla="*/ 109 h 109"/>
                    <a:gd name="T20" fmla="*/ 20 w 34"/>
                    <a:gd name="T21" fmla="*/ 109 h 109"/>
                    <a:gd name="T22" fmla="*/ 23 w 34"/>
                    <a:gd name="T23" fmla="*/ 108 h 109"/>
                    <a:gd name="T24" fmla="*/ 26 w 34"/>
                    <a:gd name="T25" fmla="*/ 107 h 109"/>
                    <a:gd name="T26" fmla="*/ 29 w 34"/>
                    <a:gd name="T27" fmla="*/ 105 h 109"/>
                    <a:gd name="T28" fmla="*/ 31 w 34"/>
                    <a:gd name="T29" fmla="*/ 102 h 109"/>
                    <a:gd name="T30" fmla="*/ 33 w 34"/>
                    <a:gd name="T31" fmla="*/ 99 h 109"/>
                    <a:gd name="T32" fmla="*/ 34 w 34"/>
                    <a:gd name="T33" fmla="*/ 96 h 109"/>
                    <a:gd name="T34" fmla="*/ 34 w 34"/>
                    <a:gd name="T35" fmla="*/ 92 h 109"/>
                    <a:gd name="T36" fmla="*/ 34 w 34"/>
                    <a:gd name="T37" fmla="*/ 17 h 109"/>
                    <a:gd name="T38" fmla="*/ 34 w 34"/>
                    <a:gd name="T39" fmla="*/ 13 h 109"/>
                    <a:gd name="T40" fmla="*/ 33 w 34"/>
                    <a:gd name="T41" fmla="*/ 10 h 109"/>
                    <a:gd name="T42" fmla="*/ 32 w 34"/>
                    <a:gd name="T43" fmla="*/ 7 h 109"/>
                    <a:gd name="T44" fmla="*/ 30 w 34"/>
                    <a:gd name="T45" fmla="*/ 5 h 109"/>
                    <a:gd name="T46" fmla="*/ 27 w 34"/>
                    <a:gd name="T47" fmla="*/ 3 h 109"/>
                    <a:gd name="T48" fmla="*/ 24 w 34"/>
                    <a:gd name="T49" fmla="*/ 1 h 109"/>
                    <a:gd name="T50" fmla="*/ 21 w 34"/>
                    <a:gd name="T51" fmla="*/ 0 h 109"/>
                    <a:gd name="T52" fmla="*/ 17 w 34"/>
                    <a:gd name="T53" fmla="*/ 0 h 109"/>
                    <a:gd name="T54" fmla="*/ 14 w 34"/>
                    <a:gd name="T55" fmla="*/ 0 h 109"/>
                    <a:gd name="T56" fmla="*/ 11 w 34"/>
                    <a:gd name="T57" fmla="*/ 1 h 109"/>
                    <a:gd name="T58" fmla="*/ 8 w 34"/>
                    <a:gd name="T59" fmla="*/ 3 h 109"/>
                    <a:gd name="T60" fmla="*/ 5 w 34"/>
                    <a:gd name="T61" fmla="*/ 5 h 109"/>
                    <a:gd name="T62" fmla="*/ 3 w 34"/>
                    <a:gd name="T63" fmla="*/ 7 h 109"/>
                    <a:gd name="T64" fmla="*/ 2 w 34"/>
                    <a:gd name="T65" fmla="*/ 10 h 109"/>
                    <a:gd name="T66" fmla="*/ 1 w 34"/>
                    <a:gd name="T67" fmla="*/ 13 h 109"/>
                    <a:gd name="T68" fmla="*/ 0 w 34"/>
                    <a:gd name="T69" fmla="*/ 1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" h="109">
                      <a:moveTo>
                        <a:pt x="0" y="17"/>
                      </a:moveTo>
                      <a:lnTo>
                        <a:pt x="0" y="92"/>
                      </a:lnTo>
                      <a:lnTo>
                        <a:pt x="1" y="95"/>
                      </a:lnTo>
                      <a:lnTo>
                        <a:pt x="2" y="98"/>
                      </a:lnTo>
                      <a:lnTo>
                        <a:pt x="3" y="101"/>
                      </a:lnTo>
                      <a:lnTo>
                        <a:pt x="5" y="104"/>
                      </a:lnTo>
                      <a:lnTo>
                        <a:pt x="7" y="106"/>
                      </a:lnTo>
                      <a:lnTo>
                        <a:pt x="10" y="108"/>
                      </a:lnTo>
                      <a:lnTo>
                        <a:pt x="13" y="109"/>
                      </a:lnTo>
                      <a:lnTo>
                        <a:pt x="16" y="109"/>
                      </a:lnTo>
                      <a:lnTo>
                        <a:pt x="20" y="109"/>
                      </a:lnTo>
                      <a:lnTo>
                        <a:pt x="23" y="108"/>
                      </a:lnTo>
                      <a:lnTo>
                        <a:pt x="26" y="107"/>
                      </a:lnTo>
                      <a:lnTo>
                        <a:pt x="29" y="105"/>
                      </a:lnTo>
                      <a:lnTo>
                        <a:pt x="31" y="102"/>
                      </a:lnTo>
                      <a:lnTo>
                        <a:pt x="33" y="99"/>
                      </a:lnTo>
                      <a:lnTo>
                        <a:pt x="34" y="96"/>
                      </a:lnTo>
                      <a:lnTo>
                        <a:pt x="34" y="92"/>
                      </a:lnTo>
                      <a:lnTo>
                        <a:pt x="34" y="17"/>
                      </a:lnTo>
                      <a:lnTo>
                        <a:pt x="34" y="13"/>
                      </a:lnTo>
                      <a:lnTo>
                        <a:pt x="33" y="10"/>
                      </a:lnTo>
                      <a:lnTo>
                        <a:pt x="32" y="7"/>
                      </a:lnTo>
                      <a:lnTo>
                        <a:pt x="30" y="5"/>
                      </a:lnTo>
                      <a:lnTo>
                        <a:pt x="27" y="3"/>
                      </a:lnTo>
                      <a:lnTo>
                        <a:pt x="24" y="1"/>
                      </a:lnTo>
                      <a:lnTo>
                        <a:pt x="21" y="0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11" y="1"/>
                      </a:lnTo>
                      <a:lnTo>
                        <a:pt x="8" y="3"/>
                      </a:lnTo>
                      <a:lnTo>
                        <a:pt x="5" y="5"/>
                      </a:lnTo>
                      <a:lnTo>
                        <a:pt x="3" y="7"/>
                      </a:lnTo>
                      <a:lnTo>
                        <a:pt x="2" y="10"/>
                      </a:lnTo>
                      <a:lnTo>
                        <a:pt x="1" y="13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06" name="Freeform 202">
                <a:extLst>
                  <a:ext uri="{FF2B5EF4-FFF2-40B4-BE49-F238E27FC236}">
                    <a16:creationId xmlns:a16="http://schemas.microsoft.com/office/drawing/2014/main" id="{48A78082-209A-4850-A599-6CC48636F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991" y="1879033"/>
                <a:ext cx="145163" cy="243499"/>
              </a:xfrm>
              <a:custGeom>
                <a:avLst/>
                <a:gdLst>
                  <a:gd name="T0" fmla="*/ 214 w 279"/>
                  <a:gd name="T1" fmla="*/ 465 h 466"/>
                  <a:gd name="T2" fmla="*/ 221 w 279"/>
                  <a:gd name="T3" fmla="*/ 457 h 466"/>
                  <a:gd name="T4" fmla="*/ 224 w 279"/>
                  <a:gd name="T5" fmla="*/ 448 h 466"/>
                  <a:gd name="T6" fmla="*/ 265 w 279"/>
                  <a:gd name="T7" fmla="*/ 415 h 466"/>
                  <a:gd name="T8" fmla="*/ 274 w 279"/>
                  <a:gd name="T9" fmla="*/ 410 h 466"/>
                  <a:gd name="T10" fmla="*/ 279 w 279"/>
                  <a:gd name="T11" fmla="*/ 401 h 466"/>
                  <a:gd name="T12" fmla="*/ 279 w 279"/>
                  <a:gd name="T13" fmla="*/ 354 h 466"/>
                  <a:gd name="T14" fmla="*/ 270 w 279"/>
                  <a:gd name="T15" fmla="*/ 330 h 466"/>
                  <a:gd name="T16" fmla="*/ 240 w 279"/>
                  <a:gd name="T17" fmla="*/ 282 h 466"/>
                  <a:gd name="T18" fmla="*/ 239 w 279"/>
                  <a:gd name="T19" fmla="*/ 136 h 466"/>
                  <a:gd name="T20" fmla="*/ 236 w 279"/>
                  <a:gd name="T21" fmla="*/ 114 h 466"/>
                  <a:gd name="T22" fmla="*/ 227 w 279"/>
                  <a:gd name="T23" fmla="*/ 92 h 466"/>
                  <a:gd name="T24" fmla="*/ 154 w 279"/>
                  <a:gd name="T25" fmla="*/ 6 h 466"/>
                  <a:gd name="T26" fmla="*/ 145 w 279"/>
                  <a:gd name="T27" fmla="*/ 0 h 466"/>
                  <a:gd name="T28" fmla="*/ 134 w 279"/>
                  <a:gd name="T29" fmla="*/ 1 h 466"/>
                  <a:gd name="T30" fmla="*/ 66 w 279"/>
                  <a:gd name="T31" fmla="*/ 80 h 466"/>
                  <a:gd name="T32" fmla="*/ 52 w 279"/>
                  <a:gd name="T33" fmla="*/ 99 h 466"/>
                  <a:gd name="T34" fmla="*/ 45 w 279"/>
                  <a:gd name="T35" fmla="*/ 121 h 466"/>
                  <a:gd name="T36" fmla="*/ 44 w 279"/>
                  <a:gd name="T37" fmla="*/ 274 h 466"/>
                  <a:gd name="T38" fmla="*/ 41 w 279"/>
                  <a:gd name="T39" fmla="*/ 285 h 466"/>
                  <a:gd name="T40" fmla="*/ 6 w 279"/>
                  <a:gd name="T41" fmla="*/ 337 h 466"/>
                  <a:gd name="T42" fmla="*/ 0 w 279"/>
                  <a:gd name="T43" fmla="*/ 365 h 466"/>
                  <a:gd name="T44" fmla="*/ 2 w 279"/>
                  <a:gd name="T45" fmla="*/ 404 h 466"/>
                  <a:gd name="T46" fmla="*/ 8 w 279"/>
                  <a:gd name="T47" fmla="*/ 412 h 466"/>
                  <a:gd name="T48" fmla="*/ 17 w 279"/>
                  <a:gd name="T49" fmla="*/ 415 h 466"/>
                  <a:gd name="T50" fmla="*/ 49 w 279"/>
                  <a:gd name="T51" fmla="*/ 452 h 466"/>
                  <a:gd name="T52" fmla="*/ 53 w 279"/>
                  <a:gd name="T53" fmla="*/ 461 h 466"/>
                  <a:gd name="T54" fmla="*/ 63 w 279"/>
                  <a:gd name="T55" fmla="*/ 466 h 466"/>
                  <a:gd name="T56" fmla="*/ 73 w 279"/>
                  <a:gd name="T57" fmla="*/ 465 h 466"/>
                  <a:gd name="T58" fmla="*/ 81 w 279"/>
                  <a:gd name="T59" fmla="*/ 458 h 466"/>
                  <a:gd name="T60" fmla="*/ 84 w 279"/>
                  <a:gd name="T61" fmla="*/ 448 h 466"/>
                  <a:gd name="T62" fmla="*/ 87 w 279"/>
                  <a:gd name="T63" fmla="*/ 415 h 466"/>
                  <a:gd name="T64" fmla="*/ 96 w 279"/>
                  <a:gd name="T65" fmla="*/ 410 h 466"/>
                  <a:gd name="T66" fmla="*/ 101 w 279"/>
                  <a:gd name="T67" fmla="*/ 401 h 466"/>
                  <a:gd name="T68" fmla="*/ 100 w 279"/>
                  <a:gd name="T69" fmla="*/ 391 h 466"/>
                  <a:gd name="T70" fmla="*/ 93 w 279"/>
                  <a:gd name="T71" fmla="*/ 384 h 466"/>
                  <a:gd name="T72" fmla="*/ 84 w 279"/>
                  <a:gd name="T73" fmla="*/ 381 h 466"/>
                  <a:gd name="T74" fmla="*/ 35 w 279"/>
                  <a:gd name="T75" fmla="*/ 361 h 466"/>
                  <a:gd name="T76" fmla="*/ 39 w 279"/>
                  <a:gd name="T77" fmla="*/ 348 h 466"/>
                  <a:gd name="T78" fmla="*/ 76 w 279"/>
                  <a:gd name="T79" fmla="*/ 292 h 466"/>
                  <a:gd name="T80" fmla="*/ 79 w 279"/>
                  <a:gd name="T81" fmla="*/ 136 h 466"/>
                  <a:gd name="T82" fmla="*/ 86 w 279"/>
                  <a:gd name="T83" fmla="*/ 110 h 466"/>
                  <a:gd name="T84" fmla="*/ 192 w 279"/>
                  <a:gd name="T85" fmla="*/ 102 h 466"/>
                  <a:gd name="T86" fmla="*/ 203 w 279"/>
                  <a:gd name="T87" fmla="*/ 127 h 466"/>
                  <a:gd name="T88" fmla="*/ 206 w 279"/>
                  <a:gd name="T89" fmla="*/ 283 h 466"/>
                  <a:gd name="T90" fmla="*/ 214 w 279"/>
                  <a:gd name="T91" fmla="*/ 306 h 466"/>
                  <a:gd name="T92" fmla="*/ 244 w 279"/>
                  <a:gd name="T93" fmla="*/ 355 h 466"/>
                  <a:gd name="T94" fmla="*/ 245 w 279"/>
                  <a:gd name="T95" fmla="*/ 381 h 466"/>
                  <a:gd name="T96" fmla="*/ 191 w 279"/>
                  <a:gd name="T97" fmla="*/ 382 h 466"/>
                  <a:gd name="T98" fmla="*/ 184 w 279"/>
                  <a:gd name="T99" fmla="*/ 388 h 466"/>
                  <a:gd name="T100" fmla="*/ 181 w 279"/>
                  <a:gd name="T101" fmla="*/ 398 h 466"/>
                  <a:gd name="T102" fmla="*/ 186 w 279"/>
                  <a:gd name="T103" fmla="*/ 409 h 466"/>
                  <a:gd name="T104" fmla="*/ 189 w 279"/>
                  <a:gd name="T105" fmla="*/ 451 h 466"/>
                  <a:gd name="T106" fmla="*/ 194 w 279"/>
                  <a:gd name="T107" fmla="*/ 461 h 466"/>
                  <a:gd name="T108" fmla="*/ 203 w 279"/>
                  <a:gd name="T109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466">
                    <a:moveTo>
                      <a:pt x="207" y="466"/>
                    </a:moveTo>
                    <a:lnTo>
                      <a:pt x="211" y="466"/>
                    </a:lnTo>
                    <a:lnTo>
                      <a:pt x="214" y="465"/>
                    </a:lnTo>
                    <a:lnTo>
                      <a:pt x="217" y="463"/>
                    </a:lnTo>
                    <a:lnTo>
                      <a:pt x="219" y="461"/>
                    </a:lnTo>
                    <a:lnTo>
                      <a:pt x="221" y="457"/>
                    </a:lnTo>
                    <a:lnTo>
                      <a:pt x="223" y="455"/>
                    </a:lnTo>
                    <a:lnTo>
                      <a:pt x="224" y="451"/>
                    </a:lnTo>
                    <a:lnTo>
                      <a:pt x="224" y="448"/>
                    </a:lnTo>
                    <a:lnTo>
                      <a:pt x="224" y="415"/>
                    </a:lnTo>
                    <a:lnTo>
                      <a:pt x="262" y="415"/>
                    </a:lnTo>
                    <a:lnTo>
                      <a:pt x="265" y="415"/>
                    </a:lnTo>
                    <a:lnTo>
                      <a:pt x="269" y="414"/>
                    </a:lnTo>
                    <a:lnTo>
                      <a:pt x="272" y="412"/>
                    </a:lnTo>
                    <a:lnTo>
                      <a:pt x="274" y="410"/>
                    </a:lnTo>
                    <a:lnTo>
                      <a:pt x="276" y="407"/>
                    </a:lnTo>
                    <a:lnTo>
                      <a:pt x="278" y="404"/>
                    </a:lnTo>
                    <a:lnTo>
                      <a:pt x="279" y="401"/>
                    </a:lnTo>
                    <a:lnTo>
                      <a:pt x="279" y="398"/>
                    </a:lnTo>
                    <a:lnTo>
                      <a:pt x="279" y="364"/>
                    </a:lnTo>
                    <a:lnTo>
                      <a:pt x="279" y="354"/>
                    </a:lnTo>
                    <a:lnTo>
                      <a:pt x="277" y="346"/>
                    </a:lnTo>
                    <a:lnTo>
                      <a:pt x="274" y="338"/>
                    </a:lnTo>
                    <a:lnTo>
                      <a:pt x="270" y="330"/>
                    </a:lnTo>
                    <a:lnTo>
                      <a:pt x="243" y="288"/>
                    </a:lnTo>
                    <a:lnTo>
                      <a:pt x="241" y="285"/>
                    </a:lnTo>
                    <a:lnTo>
                      <a:pt x="240" y="282"/>
                    </a:lnTo>
                    <a:lnTo>
                      <a:pt x="240" y="278"/>
                    </a:lnTo>
                    <a:lnTo>
                      <a:pt x="239" y="275"/>
                    </a:lnTo>
                    <a:lnTo>
                      <a:pt x="239" y="136"/>
                    </a:lnTo>
                    <a:lnTo>
                      <a:pt x="239" y="129"/>
                    </a:lnTo>
                    <a:lnTo>
                      <a:pt x="238" y="121"/>
                    </a:lnTo>
                    <a:lnTo>
                      <a:pt x="236" y="114"/>
                    </a:lnTo>
                    <a:lnTo>
                      <a:pt x="234" y="106"/>
                    </a:lnTo>
                    <a:lnTo>
                      <a:pt x="231" y="99"/>
                    </a:lnTo>
                    <a:lnTo>
                      <a:pt x="227" y="92"/>
                    </a:lnTo>
                    <a:lnTo>
                      <a:pt x="223" y="86"/>
                    </a:lnTo>
                    <a:lnTo>
                      <a:pt x="218" y="80"/>
                    </a:lnTo>
                    <a:lnTo>
                      <a:pt x="154" y="6"/>
                    </a:lnTo>
                    <a:lnTo>
                      <a:pt x="151" y="3"/>
                    </a:lnTo>
                    <a:lnTo>
                      <a:pt x="148" y="1"/>
                    </a:lnTo>
                    <a:lnTo>
                      <a:pt x="145" y="0"/>
                    </a:lnTo>
                    <a:lnTo>
                      <a:pt x="141" y="0"/>
                    </a:lnTo>
                    <a:lnTo>
                      <a:pt x="137" y="0"/>
                    </a:lnTo>
                    <a:lnTo>
                      <a:pt x="134" y="1"/>
                    </a:lnTo>
                    <a:lnTo>
                      <a:pt x="131" y="3"/>
                    </a:lnTo>
                    <a:lnTo>
                      <a:pt x="128" y="6"/>
                    </a:lnTo>
                    <a:lnTo>
                      <a:pt x="66" y="80"/>
                    </a:lnTo>
                    <a:lnTo>
                      <a:pt x="61" y="86"/>
                    </a:lnTo>
                    <a:lnTo>
                      <a:pt x="56" y="93"/>
                    </a:lnTo>
                    <a:lnTo>
                      <a:pt x="52" y="99"/>
                    </a:lnTo>
                    <a:lnTo>
                      <a:pt x="49" y="106"/>
                    </a:lnTo>
                    <a:lnTo>
                      <a:pt x="47" y="114"/>
                    </a:lnTo>
                    <a:lnTo>
                      <a:pt x="45" y="121"/>
                    </a:lnTo>
                    <a:lnTo>
                      <a:pt x="44" y="128"/>
                    </a:lnTo>
                    <a:lnTo>
                      <a:pt x="44" y="136"/>
                    </a:lnTo>
                    <a:lnTo>
                      <a:pt x="44" y="274"/>
                    </a:lnTo>
                    <a:lnTo>
                      <a:pt x="44" y="278"/>
                    </a:lnTo>
                    <a:lnTo>
                      <a:pt x="43" y="281"/>
                    </a:lnTo>
                    <a:lnTo>
                      <a:pt x="41" y="285"/>
                    </a:lnTo>
                    <a:lnTo>
                      <a:pt x="39" y="288"/>
                    </a:lnTo>
                    <a:lnTo>
                      <a:pt x="11" y="329"/>
                    </a:lnTo>
                    <a:lnTo>
                      <a:pt x="6" y="337"/>
                    </a:lnTo>
                    <a:lnTo>
                      <a:pt x="3" y="345"/>
                    </a:lnTo>
                    <a:lnTo>
                      <a:pt x="1" y="354"/>
                    </a:lnTo>
                    <a:lnTo>
                      <a:pt x="0" y="365"/>
                    </a:lnTo>
                    <a:lnTo>
                      <a:pt x="0" y="398"/>
                    </a:lnTo>
                    <a:lnTo>
                      <a:pt x="1" y="401"/>
                    </a:lnTo>
                    <a:lnTo>
                      <a:pt x="2" y="404"/>
                    </a:lnTo>
                    <a:lnTo>
                      <a:pt x="3" y="407"/>
                    </a:lnTo>
                    <a:lnTo>
                      <a:pt x="5" y="410"/>
                    </a:lnTo>
                    <a:lnTo>
                      <a:pt x="8" y="412"/>
                    </a:lnTo>
                    <a:lnTo>
                      <a:pt x="11" y="414"/>
                    </a:lnTo>
                    <a:lnTo>
                      <a:pt x="14" y="415"/>
                    </a:lnTo>
                    <a:lnTo>
                      <a:pt x="17" y="415"/>
                    </a:lnTo>
                    <a:lnTo>
                      <a:pt x="48" y="415"/>
                    </a:lnTo>
                    <a:lnTo>
                      <a:pt x="48" y="448"/>
                    </a:lnTo>
                    <a:lnTo>
                      <a:pt x="49" y="452"/>
                    </a:lnTo>
                    <a:lnTo>
                      <a:pt x="50" y="455"/>
                    </a:lnTo>
                    <a:lnTo>
                      <a:pt x="51" y="458"/>
                    </a:lnTo>
                    <a:lnTo>
                      <a:pt x="53" y="461"/>
                    </a:lnTo>
                    <a:lnTo>
                      <a:pt x="56" y="463"/>
                    </a:lnTo>
                    <a:lnTo>
                      <a:pt x="60" y="465"/>
                    </a:lnTo>
                    <a:lnTo>
                      <a:pt x="63" y="466"/>
                    </a:lnTo>
                    <a:lnTo>
                      <a:pt x="66" y="466"/>
                    </a:lnTo>
                    <a:lnTo>
                      <a:pt x="70" y="466"/>
                    </a:lnTo>
                    <a:lnTo>
                      <a:pt x="73" y="465"/>
                    </a:lnTo>
                    <a:lnTo>
                      <a:pt x="76" y="463"/>
                    </a:lnTo>
                    <a:lnTo>
                      <a:pt x="79" y="461"/>
                    </a:lnTo>
                    <a:lnTo>
                      <a:pt x="81" y="458"/>
                    </a:lnTo>
                    <a:lnTo>
                      <a:pt x="82" y="455"/>
                    </a:lnTo>
                    <a:lnTo>
                      <a:pt x="83" y="452"/>
                    </a:lnTo>
                    <a:lnTo>
                      <a:pt x="84" y="448"/>
                    </a:lnTo>
                    <a:lnTo>
                      <a:pt x="84" y="415"/>
                    </a:lnTo>
                    <a:lnTo>
                      <a:pt x="84" y="415"/>
                    </a:lnTo>
                    <a:lnTo>
                      <a:pt x="87" y="415"/>
                    </a:lnTo>
                    <a:lnTo>
                      <a:pt x="90" y="414"/>
                    </a:lnTo>
                    <a:lnTo>
                      <a:pt x="93" y="412"/>
                    </a:lnTo>
                    <a:lnTo>
                      <a:pt x="96" y="410"/>
                    </a:lnTo>
                    <a:lnTo>
                      <a:pt x="98" y="407"/>
                    </a:lnTo>
                    <a:lnTo>
                      <a:pt x="100" y="404"/>
                    </a:lnTo>
                    <a:lnTo>
                      <a:pt x="101" y="401"/>
                    </a:lnTo>
                    <a:lnTo>
                      <a:pt x="101" y="398"/>
                    </a:lnTo>
                    <a:lnTo>
                      <a:pt x="101" y="394"/>
                    </a:lnTo>
                    <a:lnTo>
                      <a:pt x="100" y="391"/>
                    </a:lnTo>
                    <a:lnTo>
                      <a:pt x="98" y="388"/>
                    </a:lnTo>
                    <a:lnTo>
                      <a:pt x="96" y="386"/>
                    </a:lnTo>
                    <a:lnTo>
                      <a:pt x="93" y="384"/>
                    </a:lnTo>
                    <a:lnTo>
                      <a:pt x="90" y="382"/>
                    </a:lnTo>
                    <a:lnTo>
                      <a:pt x="87" y="381"/>
                    </a:lnTo>
                    <a:lnTo>
                      <a:pt x="84" y="381"/>
                    </a:lnTo>
                    <a:lnTo>
                      <a:pt x="34" y="381"/>
                    </a:lnTo>
                    <a:lnTo>
                      <a:pt x="34" y="365"/>
                    </a:lnTo>
                    <a:lnTo>
                      <a:pt x="35" y="361"/>
                    </a:lnTo>
                    <a:lnTo>
                      <a:pt x="36" y="357"/>
                    </a:lnTo>
                    <a:lnTo>
                      <a:pt x="37" y="352"/>
                    </a:lnTo>
                    <a:lnTo>
                      <a:pt x="39" y="348"/>
                    </a:lnTo>
                    <a:lnTo>
                      <a:pt x="68" y="308"/>
                    </a:lnTo>
                    <a:lnTo>
                      <a:pt x="73" y="300"/>
                    </a:lnTo>
                    <a:lnTo>
                      <a:pt x="76" y="292"/>
                    </a:lnTo>
                    <a:lnTo>
                      <a:pt x="78" y="283"/>
                    </a:lnTo>
                    <a:lnTo>
                      <a:pt x="79" y="274"/>
                    </a:lnTo>
                    <a:lnTo>
                      <a:pt x="79" y="136"/>
                    </a:lnTo>
                    <a:lnTo>
                      <a:pt x="80" y="127"/>
                    </a:lnTo>
                    <a:lnTo>
                      <a:pt x="82" y="118"/>
                    </a:lnTo>
                    <a:lnTo>
                      <a:pt x="86" y="110"/>
                    </a:lnTo>
                    <a:lnTo>
                      <a:pt x="91" y="102"/>
                    </a:lnTo>
                    <a:lnTo>
                      <a:pt x="141" y="44"/>
                    </a:lnTo>
                    <a:lnTo>
                      <a:pt x="192" y="102"/>
                    </a:lnTo>
                    <a:lnTo>
                      <a:pt x="197" y="110"/>
                    </a:lnTo>
                    <a:lnTo>
                      <a:pt x="201" y="118"/>
                    </a:lnTo>
                    <a:lnTo>
                      <a:pt x="203" y="127"/>
                    </a:lnTo>
                    <a:lnTo>
                      <a:pt x="204" y="136"/>
                    </a:lnTo>
                    <a:lnTo>
                      <a:pt x="204" y="275"/>
                    </a:lnTo>
                    <a:lnTo>
                      <a:pt x="206" y="283"/>
                    </a:lnTo>
                    <a:lnTo>
                      <a:pt x="207" y="291"/>
                    </a:lnTo>
                    <a:lnTo>
                      <a:pt x="210" y="299"/>
                    </a:lnTo>
                    <a:lnTo>
                      <a:pt x="214" y="306"/>
                    </a:lnTo>
                    <a:lnTo>
                      <a:pt x="241" y="348"/>
                    </a:lnTo>
                    <a:lnTo>
                      <a:pt x="243" y="351"/>
                    </a:lnTo>
                    <a:lnTo>
                      <a:pt x="244" y="355"/>
                    </a:lnTo>
                    <a:lnTo>
                      <a:pt x="245" y="360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198" y="381"/>
                    </a:lnTo>
                    <a:lnTo>
                      <a:pt x="194" y="381"/>
                    </a:lnTo>
                    <a:lnTo>
                      <a:pt x="191" y="382"/>
                    </a:lnTo>
                    <a:lnTo>
                      <a:pt x="188" y="383"/>
                    </a:lnTo>
                    <a:lnTo>
                      <a:pt x="186" y="385"/>
                    </a:lnTo>
                    <a:lnTo>
                      <a:pt x="184" y="388"/>
                    </a:lnTo>
                    <a:lnTo>
                      <a:pt x="182" y="391"/>
                    </a:lnTo>
                    <a:lnTo>
                      <a:pt x="181" y="394"/>
                    </a:lnTo>
                    <a:lnTo>
                      <a:pt x="181" y="398"/>
                    </a:lnTo>
                    <a:lnTo>
                      <a:pt x="181" y="402"/>
                    </a:lnTo>
                    <a:lnTo>
                      <a:pt x="183" y="406"/>
                    </a:lnTo>
                    <a:lnTo>
                      <a:pt x="186" y="409"/>
                    </a:lnTo>
                    <a:lnTo>
                      <a:pt x="189" y="412"/>
                    </a:lnTo>
                    <a:lnTo>
                      <a:pt x="189" y="448"/>
                    </a:lnTo>
                    <a:lnTo>
                      <a:pt x="189" y="451"/>
                    </a:lnTo>
                    <a:lnTo>
                      <a:pt x="191" y="455"/>
                    </a:lnTo>
                    <a:lnTo>
                      <a:pt x="192" y="457"/>
                    </a:lnTo>
                    <a:lnTo>
                      <a:pt x="194" y="461"/>
                    </a:lnTo>
                    <a:lnTo>
                      <a:pt x="197" y="463"/>
                    </a:lnTo>
                    <a:lnTo>
                      <a:pt x="200" y="465"/>
                    </a:lnTo>
                    <a:lnTo>
                      <a:pt x="203" y="466"/>
                    </a:lnTo>
                    <a:lnTo>
                      <a:pt x="207" y="466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17" name="Rectangle 180">
            <a:extLst>
              <a:ext uri="{FF2B5EF4-FFF2-40B4-BE49-F238E27FC236}">
                <a16:creationId xmlns:a16="http://schemas.microsoft.com/office/drawing/2014/main" id="{871DA9FC-4918-42FE-8ECA-645D9E23A30E}"/>
              </a:ext>
            </a:extLst>
          </p:cNvPr>
          <p:cNvSpPr/>
          <p:nvPr/>
        </p:nvSpPr>
        <p:spPr>
          <a:xfrm>
            <a:off x="1106738" y="1309308"/>
            <a:ext cx="4364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Work</a:t>
            </a:r>
          </a:p>
        </p:txBody>
      </p:sp>
      <p:grpSp>
        <p:nvGrpSpPr>
          <p:cNvPr id="118" name="Group 184">
            <a:extLst>
              <a:ext uri="{FF2B5EF4-FFF2-40B4-BE49-F238E27FC236}">
                <a16:creationId xmlns:a16="http://schemas.microsoft.com/office/drawing/2014/main" id="{8E3CC4A1-F6BD-45A3-B201-14CE7BF6FC8B}"/>
              </a:ext>
            </a:extLst>
          </p:cNvPr>
          <p:cNvGrpSpPr/>
          <p:nvPr/>
        </p:nvGrpSpPr>
        <p:grpSpPr>
          <a:xfrm>
            <a:off x="1046008" y="2142896"/>
            <a:ext cx="3838127" cy="315471"/>
            <a:chOff x="7631726" y="742163"/>
            <a:chExt cx="3838127" cy="31547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59389FD-81CA-4F62-AD82-FE430DD51A4F}"/>
                </a:ext>
              </a:extLst>
            </p:cNvPr>
            <p:cNvSpPr/>
            <p:nvPr/>
          </p:nvSpPr>
          <p:spPr>
            <a:xfrm>
              <a:off x="8002469" y="742163"/>
              <a:ext cx="3467384" cy="315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Enable OCR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AF47B7B-1359-4529-9F7A-D794AF65C27E}"/>
                </a:ext>
              </a:extLst>
            </p:cNvPr>
            <p:cNvGrpSpPr/>
            <p:nvPr/>
          </p:nvGrpSpPr>
          <p:grpSpPr>
            <a:xfrm>
              <a:off x="7631726" y="787461"/>
              <a:ext cx="226504" cy="224874"/>
              <a:chOff x="7293432" y="1810944"/>
              <a:chExt cx="767884" cy="762358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1616DB0-3565-4E70-A77B-F1E69488F195}"/>
                  </a:ext>
                </a:extLst>
              </p:cNvPr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23F91FC-945B-47D7-9A3A-A363CFD2DFD6}"/>
                  </a:ext>
                </a:extLst>
              </p:cNvPr>
              <p:cNvSpPr/>
              <p:nvPr/>
            </p:nvSpPr>
            <p:spPr>
              <a:xfrm>
                <a:off x="7487930" y="1835103"/>
                <a:ext cx="573386" cy="544738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123" name="Group 189">
            <a:extLst>
              <a:ext uri="{FF2B5EF4-FFF2-40B4-BE49-F238E27FC236}">
                <a16:creationId xmlns:a16="http://schemas.microsoft.com/office/drawing/2014/main" id="{FF4D8EC3-C443-41BF-9F26-8E9FC38AB065}"/>
              </a:ext>
            </a:extLst>
          </p:cNvPr>
          <p:cNvGrpSpPr/>
          <p:nvPr/>
        </p:nvGrpSpPr>
        <p:grpSpPr>
          <a:xfrm>
            <a:off x="1046008" y="2619589"/>
            <a:ext cx="4583987" cy="555537"/>
            <a:chOff x="7631726" y="742163"/>
            <a:chExt cx="3974373" cy="55553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281BE6-CE01-43EB-AAE3-1C22C163ED88}"/>
                </a:ext>
              </a:extLst>
            </p:cNvPr>
            <p:cNvSpPr/>
            <p:nvPr/>
          </p:nvSpPr>
          <p:spPr>
            <a:xfrm>
              <a:off x="8002469" y="742163"/>
              <a:ext cx="3603630" cy="555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da-DK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Support general webpage content, not only Weibo </a:t>
              </a:r>
              <a:endPara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E904E76-081E-4F9A-B4D8-B86B333E5133}"/>
                </a:ext>
              </a:extLst>
            </p:cNvPr>
            <p:cNvGrpSpPr/>
            <p:nvPr/>
          </p:nvGrpSpPr>
          <p:grpSpPr>
            <a:xfrm>
              <a:off x="7631726" y="787461"/>
              <a:ext cx="226504" cy="224874"/>
              <a:chOff x="7293432" y="1810944"/>
              <a:chExt cx="767884" cy="76235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767B137-0A70-4106-9381-76CFB2C914B4}"/>
                  </a:ext>
                </a:extLst>
              </p:cNvPr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3F40AEA-5CD4-441A-B67E-4553D7B415BC}"/>
                  </a:ext>
                </a:extLst>
              </p:cNvPr>
              <p:cNvSpPr/>
              <p:nvPr/>
            </p:nvSpPr>
            <p:spPr>
              <a:xfrm>
                <a:off x="7487930" y="1835103"/>
                <a:ext cx="573386" cy="544738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128" name="Group 194">
            <a:extLst>
              <a:ext uri="{FF2B5EF4-FFF2-40B4-BE49-F238E27FC236}">
                <a16:creationId xmlns:a16="http://schemas.microsoft.com/office/drawing/2014/main" id="{2259477D-7D79-485D-852F-FC340944F9B4}"/>
              </a:ext>
            </a:extLst>
          </p:cNvPr>
          <p:cNvGrpSpPr/>
          <p:nvPr/>
        </p:nvGrpSpPr>
        <p:grpSpPr>
          <a:xfrm>
            <a:off x="1040508" y="3105563"/>
            <a:ext cx="3669708" cy="555537"/>
            <a:chOff x="7631726" y="672600"/>
            <a:chExt cx="3471743" cy="555537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7B94116-664D-4ACD-88C4-38DA63804D67}"/>
                </a:ext>
              </a:extLst>
            </p:cNvPr>
            <p:cNvSpPr/>
            <p:nvPr/>
          </p:nvSpPr>
          <p:spPr>
            <a:xfrm>
              <a:off x="8003832" y="672600"/>
              <a:ext cx="3099637" cy="555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da-DK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Detect history, language settings, custome detection, etc.</a:t>
              </a:r>
              <a:endPara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CA41C66-8442-409E-B5B9-2E57E3C641D5}"/>
                </a:ext>
              </a:extLst>
            </p:cNvPr>
            <p:cNvGrpSpPr/>
            <p:nvPr/>
          </p:nvGrpSpPr>
          <p:grpSpPr>
            <a:xfrm>
              <a:off x="7631726" y="787461"/>
              <a:ext cx="226504" cy="224874"/>
              <a:chOff x="7293432" y="1810944"/>
              <a:chExt cx="767884" cy="762358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B33C73C-7694-49CF-9EEE-759D7D2E5A0B}"/>
                  </a:ext>
                </a:extLst>
              </p:cNvPr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89BBAC6-9875-4E50-B7EC-60A7F774B4E4}"/>
                  </a:ext>
                </a:extLst>
              </p:cNvPr>
              <p:cNvSpPr/>
              <p:nvPr/>
            </p:nvSpPr>
            <p:spPr>
              <a:xfrm>
                <a:off x="7487930" y="1835103"/>
                <a:ext cx="573386" cy="544738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  <p:grpSp>
        <p:nvGrpSpPr>
          <p:cNvPr id="133" name="Group 199">
            <a:extLst>
              <a:ext uri="{FF2B5EF4-FFF2-40B4-BE49-F238E27FC236}">
                <a16:creationId xmlns:a16="http://schemas.microsoft.com/office/drawing/2014/main" id="{AD2C3A7A-0792-44FD-A32B-544E1944E9E2}"/>
              </a:ext>
            </a:extLst>
          </p:cNvPr>
          <p:cNvGrpSpPr/>
          <p:nvPr/>
        </p:nvGrpSpPr>
        <p:grpSpPr>
          <a:xfrm>
            <a:off x="1058246" y="3773673"/>
            <a:ext cx="3794317" cy="315471"/>
            <a:chOff x="7631726" y="742163"/>
            <a:chExt cx="3794317" cy="31547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AD38DB1-1843-493B-9B1B-626036A3637F}"/>
                </a:ext>
              </a:extLst>
            </p:cNvPr>
            <p:cNvSpPr/>
            <p:nvPr/>
          </p:nvSpPr>
          <p:spPr>
            <a:xfrm>
              <a:off x="8002468" y="742163"/>
              <a:ext cx="3423575" cy="315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Develop </a:t>
              </a:r>
              <a:r>
                <a:rPr lang="da-DK" altLang="zh-CN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</a:t>
              </a:r>
              <a:r>
                <a:rPr lang="da-DK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obile </a:t>
              </a:r>
              <a:r>
                <a:rPr lang="en-US" sz="1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APP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32391FA-853D-4B00-9438-8B2F95347AF0}"/>
                </a:ext>
              </a:extLst>
            </p:cNvPr>
            <p:cNvGrpSpPr/>
            <p:nvPr/>
          </p:nvGrpSpPr>
          <p:grpSpPr>
            <a:xfrm>
              <a:off x="7631726" y="787461"/>
              <a:ext cx="226504" cy="224874"/>
              <a:chOff x="7293432" y="1810944"/>
              <a:chExt cx="767884" cy="76235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F7E6F98-9524-46AA-89B4-9E872964A63F}"/>
                  </a:ext>
                </a:extLst>
              </p:cNvPr>
              <p:cNvSpPr/>
              <p:nvPr/>
            </p:nvSpPr>
            <p:spPr>
              <a:xfrm>
                <a:off x="7293432" y="1810944"/>
                <a:ext cx="762358" cy="76235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0846971-D339-4CB5-9189-88663E9A048E}"/>
                  </a:ext>
                </a:extLst>
              </p:cNvPr>
              <p:cNvSpPr/>
              <p:nvPr/>
            </p:nvSpPr>
            <p:spPr>
              <a:xfrm>
                <a:off x="7487930" y="1835103"/>
                <a:ext cx="573386" cy="544738"/>
              </a:xfrm>
              <a:custGeom>
                <a:avLst/>
                <a:gdLst/>
                <a:ahLst/>
                <a:cxnLst/>
                <a:rect l="l" t="t" r="r" b="b"/>
                <a:pathLst>
                  <a:path w="762358" h="724268">
                    <a:moveTo>
                      <a:pt x="735729" y="0"/>
                    </a:moveTo>
                    <a:lnTo>
                      <a:pt x="762358" y="40004"/>
                    </a:lnTo>
                    <a:cubicBezTo>
                      <a:pt x="684034" y="100847"/>
                      <a:pt x="598527" y="190509"/>
                      <a:pt x="505837" y="308990"/>
                    </a:cubicBezTo>
                    <a:cubicBezTo>
                      <a:pt x="413147" y="427470"/>
                      <a:pt x="342023" y="538941"/>
                      <a:pt x="292466" y="643401"/>
                    </a:cubicBezTo>
                    <a:lnTo>
                      <a:pt x="247913" y="673500"/>
                    </a:lnTo>
                    <a:cubicBezTo>
                      <a:pt x="217310" y="694784"/>
                      <a:pt x="191891" y="711707"/>
                      <a:pt x="171655" y="724268"/>
                    </a:cubicBezTo>
                    <a:cubicBezTo>
                      <a:pt x="164009" y="703091"/>
                      <a:pt x="152142" y="671822"/>
                      <a:pt x="136056" y="630461"/>
                    </a:cubicBezTo>
                    <a:lnTo>
                      <a:pt x="121967" y="600991"/>
                    </a:lnTo>
                    <a:cubicBezTo>
                      <a:pt x="101023" y="552125"/>
                      <a:pt x="81836" y="516359"/>
                      <a:pt x="64406" y="493691"/>
                    </a:cubicBezTo>
                    <a:cubicBezTo>
                      <a:pt x="46976" y="471024"/>
                      <a:pt x="25508" y="454317"/>
                      <a:pt x="0" y="443570"/>
                    </a:cubicBezTo>
                    <a:cubicBezTo>
                      <a:pt x="42597" y="392363"/>
                      <a:pt x="81439" y="366759"/>
                      <a:pt x="116526" y="366759"/>
                    </a:cubicBezTo>
                    <a:cubicBezTo>
                      <a:pt x="148891" y="366759"/>
                      <a:pt x="181158" y="403977"/>
                      <a:pt x="213325" y="478413"/>
                    </a:cubicBezTo>
                    <a:lnTo>
                      <a:pt x="225875" y="515806"/>
                    </a:lnTo>
                    <a:cubicBezTo>
                      <a:pt x="278901" y="417564"/>
                      <a:pt x="352947" y="320209"/>
                      <a:pt x="448012" y="223740"/>
                    </a:cubicBezTo>
                    <a:cubicBezTo>
                      <a:pt x="543078" y="127272"/>
                      <a:pt x="638983" y="52692"/>
                      <a:pt x="735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228600" dist="38100" dir="5400000" algn="t" rotWithShape="0">
                  <a:schemeClr val="accent1"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30000"/>
                  </a:lnSpc>
                </a:pPr>
                <a:endParaRPr lang="en-US" sz="88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43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物体, 室内, 桌子, 小&#10;&#10;描述已自动生成">
            <a:extLst>
              <a:ext uri="{FF2B5EF4-FFF2-40B4-BE49-F238E27FC236}">
                <a16:creationId xmlns:a16="http://schemas.microsoft.com/office/drawing/2014/main" id="{284D30B8-5431-4106-8F21-41FCA52F3A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5" name="Group 15">
            <a:extLst>
              <a:ext uri="{FF2B5EF4-FFF2-40B4-BE49-F238E27FC236}">
                <a16:creationId xmlns:a16="http://schemas.microsoft.com/office/drawing/2014/main" id="{DAEDBB2E-2607-4ACD-BC30-D4D64C8A9DBD}"/>
              </a:ext>
            </a:extLst>
          </p:cNvPr>
          <p:cNvGrpSpPr/>
          <p:nvPr/>
        </p:nvGrpSpPr>
        <p:grpSpPr>
          <a:xfrm>
            <a:off x="2209800" y="-457200"/>
            <a:ext cx="7772400" cy="7772400"/>
            <a:chOff x="2209800" y="-457200"/>
            <a:chExt cx="7772400" cy="7772400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700A55A1-30D3-4272-BE86-B27C92831C46}"/>
                </a:ext>
              </a:extLst>
            </p:cNvPr>
            <p:cNvSpPr/>
            <p:nvPr/>
          </p:nvSpPr>
          <p:spPr>
            <a:xfrm>
              <a:off x="3714750" y="1047750"/>
              <a:ext cx="4762500" cy="4762500"/>
            </a:xfrm>
            <a:prstGeom prst="arc">
              <a:avLst>
                <a:gd name="adj1" fmla="val 16200000"/>
                <a:gd name="adj2" fmla="val 10924138"/>
              </a:avLst>
            </a:prstGeom>
            <a:ln w="187325" cap="rnd">
              <a:gradFill flip="none" rotWithShape="1">
                <a:gsLst>
                  <a:gs pos="0">
                    <a:schemeClr val="accent2"/>
                  </a:gs>
                  <a:gs pos="72000">
                    <a:schemeClr val="accent1">
                      <a:alpha val="0"/>
                    </a:schemeClr>
                  </a:gs>
                  <a:gs pos="100000">
                    <a:schemeClr val="accent4"/>
                  </a:gs>
                  <a:gs pos="56628">
                    <a:schemeClr val="accent1"/>
                  </a:gs>
                  <a:gs pos="39000">
                    <a:schemeClr val="accent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AEB45280-649E-48CC-9E62-C066FADA0026}"/>
                </a:ext>
              </a:extLst>
            </p:cNvPr>
            <p:cNvSpPr/>
            <p:nvPr/>
          </p:nvSpPr>
          <p:spPr>
            <a:xfrm>
              <a:off x="2209800" y="-457200"/>
              <a:ext cx="7772400" cy="7772400"/>
            </a:xfrm>
            <a:prstGeom prst="arc">
              <a:avLst>
                <a:gd name="adj1" fmla="val 16200000"/>
                <a:gd name="adj2" fmla="val 10924138"/>
              </a:avLst>
            </a:prstGeom>
            <a:ln w="187325" cap="rnd">
              <a:gradFill flip="none" rotWithShape="1">
                <a:gsLst>
                  <a:gs pos="0">
                    <a:schemeClr val="accent2"/>
                  </a:gs>
                  <a:gs pos="59000">
                    <a:schemeClr val="accent4"/>
                  </a:gs>
                  <a:gs pos="55000">
                    <a:schemeClr val="accent4">
                      <a:alpha val="0"/>
                    </a:schemeClr>
                  </a:gs>
                  <a:gs pos="44000">
                    <a:schemeClr val="accent4">
                      <a:alpha val="0"/>
                    </a:schemeClr>
                  </a:gs>
                  <a:gs pos="100000">
                    <a:schemeClr val="accent1"/>
                  </a:gs>
                  <a:gs pos="40000">
                    <a:schemeClr val="accent4"/>
                  </a:gs>
                  <a:gs pos="28000">
                    <a:schemeClr val="accent3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16">
            <a:extLst>
              <a:ext uri="{FF2B5EF4-FFF2-40B4-BE49-F238E27FC236}">
                <a16:creationId xmlns:a16="http://schemas.microsoft.com/office/drawing/2014/main" id="{B6176ADC-2B6E-4C8D-A87D-858A4847F005}"/>
              </a:ext>
            </a:extLst>
          </p:cNvPr>
          <p:cNvGrpSpPr/>
          <p:nvPr/>
        </p:nvGrpSpPr>
        <p:grpSpPr>
          <a:xfrm>
            <a:off x="1371600" y="-1295400"/>
            <a:ext cx="9448800" cy="9448800"/>
            <a:chOff x="1371600" y="-1295400"/>
            <a:chExt cx="9448800" cy="9448800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863F252-F979-4D40-B5CE-B1E2EE9DE8BE}"/>
                </a:ext>
              </a:extLst>
            </p:cNvPr>
            <p:cNvSpPr/>
            <p:nvPr/>
          </p:nvSpPr>
          <p:spPr>
            <a:xfrm rot="14955505">
              <a:off x="2971800" y="304800"/>
              <a:ext cx="6248400" cy="6248400"/>
            </a:xfrm>
            <a:prstGeom prst="arc">
              <a:avLst>
                <a:gd name="adj1" fmla="val 16200000"/>
                <a:gd name="adj2" fmla="val 10924138"/>
              </a:avLst>
            </a:prstGeom>
            <a:ln w="187325" cap="rnd">
              <a:gradFill flip="none" rotWithShape="1">
                <a:gsLst>
                  <a:gs pos="24000">
                    <a:schemeClr val="accent2"/>
                  </a:gs>
                  <a:gs pos="9000">
                    <a:schemeClr val="accent2"/>
                  </a:gs>
                  <a:gs pos="21100">
                    <a:schemeClr val="accent2">
                      <a:alpha val="0"/>
                    </a:schemeClr>
                  </a:gs>
                  <a:gs pos="14000">
                    <a:schemeClr val="accent2">
                      <a:alpha val="0"/>
                    </a:schemeClr>
                  </a:gs>
                  <a:gs pos="0">
                    <a:schemeClr val="accent2"/>
                  </a:gs>
                  <a:gs pos="72000">
                    <a:schemeClr val="accent1">
                      <a:alpha val="0"/>
                    </a:schemeClr>
                  </a:gs>
                  <a:gs pos="100000">
                    <a:schemeClr val="accent4"/>
                  </a:gs>
                  <a:gs pos="56628">
                    <a:schemeClr val="accent1"/>
                  </a:gs>
                  <a:gs pos="39000">
                    <a:schemeClr val="accent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23102DEE-ABE3-47A8-945A-9D7F2DA61DD8}"/>
                </a:ext>
              </a:extLst>
            </p:cNvPr>
            <p:cNvSpPr/>
            <p:nvPr/>
          </p:nvSpPr>
          <p:spPr>
            <a:xfrm rot="5400000">
              <a:off x="1371600" y="-1295400"/>
              <a:ext cx="9448800" cy="9448800"/>
            </a:xfrm>
            <a:prstGeom prst="arc">
              <a:avLst>
                <a:gd name="adj1" fmla="val 16200000"/>
                <a:gd name="adj2" fmla="val 10924138"/>
              </a:avLst>
            </a:prstGeom>
            <a:ln w="187325" cap="rnd">
              <a:gradFill flip="none" rotWithShape="1">
                <a:gsLst>
                  <a:gs pos="24000">
                    <a:schemeClr val="accent2"/>
                  </a:gs>
                  <a:gs pos="9000">
                    <a:schemeClr val="accent2"/>
                  </a:gs>
                  <a:gs pos="21100">
                    <a:schemeClr val="accent2">
                      <a:alpha val="0"/>
                    </a:schemeClr>
                  </a:gs>
                  <a:gs pos="14000">
                    <a:schemeClr val="accent2">
                      <a:alpha val="0"/>
                    </a:schemeClr>
                  </a:gs>
                  <a:gs pos="0">
                    <a:schemeClr val="accent2"/>
                  </a:gs>
                  <a:gs pos="72000">
                    <a:schemeClr val="accent1">
                      <a:alpha val="0"/>
                    </a:schemeClr>
                  </a:gs>
                  <a:gs pos="100000">
                    <a:schemeClr val="accent4"/>
                  </a:gs>
                  <a:gs pos="56628">
                    <a:schemeClr val="accent1"/>
                  </a:gs>
                  <a:gs pos="39000">
                    <a:schemeClr val="accent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968A1DD-D1B5-4689-BA19-F67E38008A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134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107">
            <a:extLst>
              <a:ext uri="{FF2B5EF4-FFF2-40B4-BE49-F238E27FC236}">
                <a16:creationId xmlns:a16="http://schemas.microsoft.com/office/drawing/2014/main" id="{EA681BB0-94AD-4EE7-A3FB-57ED31BE48F6}"/>
              </a:ext>
            </a:extLst>
          </p:cNvPr>
          <p:cNvGrpSpPr/>
          <p:nvPr/>
        </p:nvGrpSpPr>
        <p:grpSpPr>
          <a:xfrm>
            <a:off x="4868526" y="2067881"/>
            <a:ext cx="3131625" cy="3399234"/>
            <a:chOff x="5382262" y="2067881"/>
            <a:chExt cx="3131625" cy="339923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015F34-20D2-43CA-B988-EC7253FC6DC4}"/>
                </a:ext>
              </a:extLst>
            </p:cNvPr>
            <p:cNvSpPr/>
            <p:nvPr/>
          </p:nvSpPr>
          <p:spPr>
            <a:xfrm rot="3600000" flipV="1">
              <a:off x="5185509" y="3210443"/>
              <a:ext cx="2607125" cy="1906219"/>
            </a:xfrm>
            <a:custGeom>
              <a:avLst/>
              <a:gdLst>
                <a:gd name="connsiteX0" fmla="*/ 1039912 w 2607125"/>
                <a:gd name="connsiteY0" fmla="*/ 712600 h 1906219"/>
                <a:gd name="connsiteX1" fmla="*/ 1893687 w 2607125"/>
                <a:gd name="connsiteY1" fmla="*/ 1566376 h 1906219"/>
                <a:gd name="connsiteX2" fmla="*/ 1900867 w 2607125"/>
                <a:gd name="connsiteY2" fmla="*/ 1566376 h 1906219"/>
                <a:gd name="connsiteX3" fmla="*/ 1902004 w 2607125"/>
                <a:gd name="connsiteY3" fmla="*/ 1588886 h 1906219"/>
                <a:gd name="connsiteX4" fmla="*/ 2253652 w 2607125"/>
                <a:gd name="connsiteY4" fmla="*/ 1906219 h 1906219"/>
                <a:gd name="connsiteX5" fmla="*/ 2607125 w 2607125"/>
                <a:gd name="connsiteY5" fmla="*/ 1552746 h 1906219"/>
                <a:gd name="connsiteX6" fmla="*/ 2605300 w 2607125"/>
                <a:gd name="connsiteY6" fmla="*/ 1516605 h 1906219"/>
                <a:gd name="connsiteX7" fmla="*/ 2604972 w 2607125"/>
                <a:gd name="connsiteY7" fmla="*/ 1514461 h 1906219"/>
                <a:gd name="connsiteX8" fmla="*/ 2604247 w 2607125"/>
                <a:gd name="connsiteY8" fmla="*/ 1485821 h 1906219"/>
                <a:gd name="connsiteX9" fmla="*/ 1039912 w 2607125"/>
                <a:gd name="connsiteY9" fmla="*/ 0 h 1906219"/>
                <a:gd name="connsiteX10" fmla="*/ 0 w 2607125"/>
                <a:gd name="connsiteY10" fmla="*/ 396661 h 1906219"/>
                <a:gd name="connsiteX11" fmla="*/ 505830 w 2607125"/>
                <a:gd name="connsiteY11" fmla="*/ 902491 h 1906219"/>
                <a:gd name="connsiteX12" fmla="*/ 521037 w 2607125"/>
                <a:gd name="connsiteY12" fmla="*/ 888503 h 1906219"/>
                <a:gd name="connsiteX13" fmla="*/ 952670 w 2607125"/>
                <a:gd name="connsiteY13" fmla="*/ 717012 h 1906219"/>
                <a:gd name="connsiteX14" fmla="*/ 1033188 w 2607125"/>
                <a:gd name="connsiteY14" fmla="*/ 712941 h 1906219"/>
                <a:gd name="connsiteX15" fmla="*/ 1039910 w 2607125"/>
                <a:gd name="connsiteY15" fmla="*/ 712600 h 1906219"/>
                <a:gd name="connsiteX16" fmla="*/ 1039911 w 2607125"/>
                <a:gd name="connsiteY16" fmla="*/ 1 h 1906219"/>
                <a:gd name="connsiteX17" fmla="*/ 1033186 w 2607125"/>
                <a:gd name="connsiteY17" fmla="*/ 341 h 1906219"/>
                <a:gd name="connsiteX18" fmla="*/ 879854 w 2607125"/>
                <a:gd name="connsiteY18" fmla="*/ 8093 h 1906219"/>
                <a:gd name="connsiteX19" fmla="*/ 87966 w 2607125"/>
                <a:gd name="connsiteY19" fmla="*/ 322722 h 190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125" h="1906219">
                  <a:moveTo>
                    <a:pt x="1039912" y="712600"/>
                  </a:moveTo>
                  <a:cubicBezTo>
                    <a:pt x="1511129" y="712600"/>
                    <a:pt x="1893687" y="1095159"/>
                    <a:pt x="1893687" y="1566376"/>
                  </a:cubicBezTo>
                  <a:lnTo>
                    <a:pt x="1900867" y="1566376"/>
                  </a:lnTo>
                  <a:lnTo>
                    <a:pt x="1902004" y="1588886"/>
                  </a:lnTo>
                  <a:cubicBezTo>
                    <a:pt x="1920106" y="1767127"/>
                    <a:pt x="2070635" y="1906219"/>
                    <a:pt x="2253652" y="1906219"/>
                  </a:cubicBezTo>
                  <a:cubicBezTo>
                    <a:pt x="2448869" y="1906219"/>
                    <a:pt x="2607125" y="1747964"/>
                    <a:pt x="2607125" y="1552746"/>
                  </a:cubicBezTo>
                  <a:cubicBezTo>
                    <a:pt x="2607125" y="1540545"/>
                    <a:pt x="2606507" y="1528488"/>
                    <a:pt x="2605300" y="1516605"/>
                  </a:cubicBezTo>
                  <a:lnTo>
                    <a:pt x="2604972" y="1514461"/>
                  </a:lnTo>
                  <a:lnTo>
                    <a:pt x="2604247" y="1485821"/>
                  </a:lnTo>
                  <a:cubicBezTo>
                    <a:pt x="2562262" y="658690"/>
                    <a:pt x="1877401" y="0"/>
                    <a:pt x="1039912" y="0"/>
                  </a:cubicBezTo>
                  <a:close/>
                  <a:moveTo>
                    <a:pt x="0" y="396661"/>
                  </a:moveTo>
                  <a:lnTo>
                    <a:pt x="505830" y="902491"/>
                  </a:lnTo>
                  <a:lnTo>
                    <a:pt x="521037" y="888503"/>
                  </a:lnTo>
                  <a:cubicBezTo>
                    <a:pt x="643173" y="794841"/>
                    <a:pt x="791307" y="733420"/>
                    <a:pt x="952670" y="717012"/>
                  </a:cubicBezTo>
                  <a:lnTo>
                    <a:pt x="1033188" y="712941"/>
                  </a:lnTo>
                  <a:lnTo>
                    <a:pt x="1039910" y="712600"/>
                  </a:lnTo>
                  <a:lnTo>
                    <a:pt x="1039911" y="1"/>
                  </a:lnTo>
                  <a:lnTo>
                    <a:pt x="1033186" y="341"/>
                  </a:lnTo>
                  <a:lnTo>
                    <a:pt x="879854" y="8093"/>
                  </a:lnTo>
                  <a:cubicBezTo>
                    <a:pt x="583814" y="38197"/>
                    <a:pt x="312041" y="150883"/>
                    <a:pt x="87966" y="322722"/>
                  </a:cubicBezTo>
                  <a:close/>
                </a:path>
              </a:pathLst>
            </a:custGeom>
            <a:gradFill>
              <a:gsLst>
                <a:gs pos="46000">
                  <a:schemeClr val="accent1">
                    <a:alpha val="6000"/>
                  </a:schemeClr>
                </a:gs>
                <a:gs pos="100000">
                  <a:schemeClr val="accent4"/>
                </a:gs>
                <a:gs pos="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5BF7DB-6BAC-4888-8B0F-1CDC710D3D05}"/>
                </a:ext>
              </a:extLst>
            </p:cNvPr>
            <p:cNvSpPr/>
            <p:nvPr/>
          </p:nvSpPr>
          <p:spPr>
            <a:xfrm rot="900000" flipH="1">
              <a:off x="5382262" y="2067881"/>
              <a:ext cx="3131625" cy="2673666"/>
            </a:xfrm>
            <a:custGeom>
              <a:avLst/>
              <a:gdLst>
                <a:gd name="connsiteX0" fmla="*/ 718978 w 3131625"/>
                <a:gd name="connsiteY0" fmla="*/ 1474286 h 2673666"/>
                <a:gd name="connsiteX1" fmla="*/ 3625 w 3131625"/>
                <a:gd name="connsiteY1" fmla="*/ 1474286 h 2673666"/>
                <a:gd name="connsiteX2" fmla="*/ 1371 w 3131625"/>
                <a:gd name="connsiteY2" fmla="*/ 1500302 h 2673666"/>
                <a:gd name="connsiteX3" fmla="*/ 458474 w 3131625"/>
                <a:gd name="connsiteY3" fmla="*/ 2673666 h 2673666"/>
                <a:gd name="connsiteX4" fmla="*/ 962358 w 3131625"/>
                <a:gd name="connsiteY4" fmla="*/ 2169782 h 2673666"/>
                <a:gd name="connsiteX5" fmla="*/ 713434 w 3131625"/>
                <a:gd name="connsiteY5" fmla="*/ 1607037 h 2673666"/>
                <a:gd name="connsiteX6" fmla="*/ 458474 w 3131625"/>
                <a:gd name="connsiteY6" fmla="*/ 458476 h 2673666"/>
                <a:gd name="connsiteX7" fmla="*/ 453961 w 3131625"/>
                <a:gd name="connsiteY7" fmla="*/ 463471 h 2673666"/>
                <a:gd name="connsiteX8" fmla="*/ 351020 w 3131625"/>
                <a:gd name="connsiteY8" fmla="*/ 577375 h 2673666"/>
                <a:gd name="connsiteX9" fmla="*/ 13546 w 3131625"/>
                <a:gd name="connsiteY9" fmla="*/ 1359802 h 2673666"/>
                <a:gd name="connsiteX10" fmla="*/ 3626 w 3131625"/>
                <a:gd name="connsiteY10" fmla="*/ 1474285 h 2673666"/>
                <a:gd name="connsiteX11" fmla="*/ 718979 w 3131625"/>
                <a:gd name="connsiteY11" fmla="*/ 1474285 h 2673666"/>
                <a:gd name="connsiteX12" fmla="*/ 719842 w 3131625"/>
                <a:gd name="connsiteY12" fmla="*/ 1453642 h 2673666"/>
                <a:gd name="connsiteX13" fmla="*/ 903789 w 3131625"/>
                <a:gd name="connsiteY13" fmla="*/ 1027168 h 2673666"/>
                <a:gd name="connsiteX14" fmla="*/ 957846 w 3131625"/>
                <a:gd name="connsiteY14" fmla="*/ 967355 h 2673666"/>
                <a:gd name="connsiteX15" fmla="*/ 962358 w 3131625"/>
                <a:gd name="connsiteY15" fmla="*/ 962361 h 2673666"/>
                <a:gd name="connsiteX16" fmla="*/ 1961987 w 3131625"/>
                <a:gd name="connsiteY16" fmla="*/ 50544 h 2673666"/>
                <a:gd name="connsiteX17" fmla="*/ 458474 w 3131625"/>
                <a:gd name="connsiteY17" fmla="*/ 458474 h 2673666"/>
                <a:gd name="connsiteX18" fmla="*/ 962358 w 3131625"/>
                <a:gd name="connsiteY18" fmla="*/ 962358 h 2673666"/>
                <a:gd name="connsiteX19" fmla="*/ 2169780 w 3131625"/>
                <a:gd name="connsiteY19" fmla="*/ 962358 h 2673666"/>
                <a:gd name="connsiteX20" fmla="*/ 2174857 w 3131625"/>
                <a:gd name="connsiteY20" fmla="*/ 957281 h 2673666"/>
                <a:gd name="connsiteX21" fmla="*/ 2175884 w 3131625"/>
                <a:gd name="connsiteY21" fmla="*/ 958209 h 2673666"/>
                <a:gd name="connsiteX22" fmla="*/ 2169267 w 3131625"/>
                <a:gd name="connsiteY22" fmla="*/ 964826 h 2673666"/>
                <a:gd name="connsiteX23" fmla="*/ 2418192 w 3131625"/>
                <a:gd name="connsiteY23" fmla="*/ 1527570 h 2673666"/>
                <a:gd name="connsiteX24" fmla="*/ 2412648 w 3131625"/>
                <a:gd name="connsiteY24" fmla="*/ 1660322 h 2673666"/>
                <a:gd name="connsiteX25" fmla="*/ 3128000 w 3131625"/>
                <a:gd name="connsiteY25" fmla="*/ 1660322 h 2673666"/>
                <a:gd name="connsiteX26" fmla="*/ 3130255 w 3131625"/>
                <a:gd name="connsiteY26" fmla="*/ 1634306 h 2673666"/>
                <a:gd name="connsiteX27" fmla="*/ 2786070 w 3131625"/>
                <a:gd name="connsiteY27" fmla="*/ 586580 h 2673666"/>
                <a:gd name="connsiteX28" fmla="*/ 2693331 w 3131625"/>
                <a:gd name="connsiteY28" fmla="*/ 483395 h 2673666"/>
                <a:gd name="connsiteX29" fmla="*/ 2664618 w 3131625"/>
                <a:gd name="connsiteY29" fmla="*/ 448243 h 2673666"/>
                <a:gd name="connsiteX30" fmla="*/ 2637773 w 3131625"/>
                <a:gd name="connsiteY30" fmla="*/ 423977 h 2673666"/>
                <a:gd name="connsiteX31" fmla="*/ 2636025 w 3131625"/>
                <a:gd name="connsiteY31" fmla="*/ 422693 h 2673666"/>
                <a:gd name="connsiteX32" fmla="*/ 2615261 w 3131625"/>
                <a:gd name="connsiteY32" fmla="*/ 402956 h 2673666"/>
                <a:gd name="connsiteX33" fmla="*/ 1961987 w 3131625"/>
                <a:gd name="connsiteY33" fmla="*/ 50544 h 267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31625" h="2673666">
                  <a:moveTo>
                    <a:pt x="718978" y="1474286"/>
                  </a:moveTo>
                  <a:lnTo>
                    <a:pt x="3625" y="1474286"/>
                  </a:lnTo>
                  <a:lnTo>
                    <a:pt x="1371" y="1500302"/>
                  </a:lnTo>
                  <a:cubicBezTo>
                    <a:pt x="-16257" y="1922902"/>
                    <a:pt x="136109" y="2351302"/>
                    <a:pt x="458474" y="2673666"/>
                  </a:cubicBezTo>
                  <a:lnTo>
                    <a:pt x="962358" y="2169782"/>
                  </a:lnTo>
                  <a:cubicBezTo>
                    <a:pt x="806169" y="2013593"/>
                    <a:pt x="723195" y="1811742"/>
                    <a:pt x="713434" y="1607037"/>
                  </a:cubicBezTo>
                  <a:close/>
                  <a:moveTo>
                    <a:pt x="458474" y="458476"/>
                  </a:moveTo>
                  <a:lnTo>
                    <a:pt x="453961" y="463471"/>
                  </a:lnTo>
                  <a:lnTo>
                    <a:pt x="351020" y="577375"/>
                  </a:lnTo>
                  <a:cubicBezTo>
                    <a:pt x="162975" y="807994"/>
                    <a:pt x="50483" y="1079848"/>
                    <a:pt x="13546" y="1359802"/>
                  </a:cubicBezTo>
                  <a:lnTo>
                    <a:pt x="3626" y="1474285"/>
                  </a:lnTo>
                  <a:lnTo>
                    <a:pt x="718979" y="1474285"/>
                  </a:lnTo>
                  <a:lnTo>
                    <a:pt x="719842" y="1453642"/>
                  </a:lnTo>
                  <a:cubicBezTo>
                    <a:pt x="739975" y="1301050"/>
                    <a:pt x="801291" y="1152872"/>
                    <a:pt x="903789" y="1027168"/>
                  </a:cubicBezTo>
                  <a:lnTo>
                    <a:pt x="957846" y="967355"/>
                  </a:lnTo>
                  <a:lnTo>
                    <a:pt x="962358" y="962361"/>
                  </a:lnTo>
                  <a:close/>
                  <a:moveTo>
                    <a:pt x="1961987" y="50544"/>
                  </a:moveTo>
                  <a:cubicBezTo>
                    <a:pt x="1441877" y="-84637"/>
                    <a:pt x="865607" y="51340"/>
                    <a:pt x="458474" y="458474"/>
                  </a:cubicBezTo>
                  <a:lnTo>
                    <a:pt x="962358" y="962358"/>
                  </a:lnTo>
                  <a:cubicBezTo>
                    <a:pt x="1295558" y="629157"/>
                    <a:pt x="1836579" y="629157"/>
                    <a:pt x="2169780" y="962358"/>
                  </a:cubicBezTo>
                  <a:lnTo>
                    <a:pt x="2174857" y="957281"/>
                  </a:lnTo>
                  <a:lnTo>
                    <a:pt x="2175884" y="958209"/>
                  </a:lnTo>
                  <a:lnTo>
                    <a:pt x="2169267" y="964826"/>
                  </a:lnTo>
                  <a:cubicBezTo>
                    <a:pt x="2325456" y="1121014"/>
                    <a:pt x="2408431" y="1322865"/>
                    <a:pt x="2418192" y="1527570"/>
                  </a:cubicBezTo>
                  <a:lnTo>
                    <a:pt x="2412648" y="1660322"/>
                  </a:lnTo>
                  <a:lnTo>
                    <a:pt x="3128000" y="1660322"/>
                  </a:lnTo>
                  <a:lnTo>
                    <a:pt x="3130255" y="1634306"/>
                  </a:lnTo>
                  <a:cubicBezTo>
                    <a:pt x="3145679" y="1264531"/>
                    <a:pt x="3030952" y="890315"/>
                    <a:pt x="2786070" y="586580"/>
                  </a:cubicBezTo>
                  <a:lnTo>
                    <a:pt x="2693331" y="483395"/>
                  </a:lnTo>
                  <a:lnTo>
                    <a:pt x="2664618" y="448243"/>
                  </a:lnTo>
                  <a:cubicBezTo>
                    <a:pt x="2655991" y="439616"/>
                    <a:pt x="2647029" y="431527"/>
                    <a:pt x="2637773" y="423977"/>
                  </a:cubicBezTo>
                  <a:lnTo>
                    <a:pt x="2636025" y="422693"/>
                  </a:lnTo>
                  <a:lnTo>
                    <a:pt x="2615261" y="402956"/>
                  </a:lnTo>
                  <a:cubicBezTo>
                    <a:pt x="2423211" y="229461"/>
                    <a:pt x="2198401" y="111991"/>
                    <a:pt x="1961987" y="5054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2" name="Group 127">
            <a:extLst>
              <a:ext uri="{FF2B5EF4-FFF2-40B4-BE49-F238E27FC236}">
                <a16:creationId xmlns:a16="http://schemas.microsoft.com/office/drawing/2014/main" id="{85993966-BCA0-48E0-AE93-9EDBF5E58B09}"/>
              </a:ext>
            </a:extLst>
          </p:cNvPr>
          <p:cNvGrpSpPr/>
          <p:nvPr/>
        </p:nvGrpSpPr>
        <p:grpSpPr>
          <a:xfrm>
            <a:off x="4219917" y="1752838"/>
            <a:ext cx="3394793" cy="3046756"/>
            <a:chOff x="6779219" y="1837291"/>
            <a:chExt cx="3394793" cy="304675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11E4C5B-62E1-428B-B5FB-A931D26C7407}"/>
                </a:ext>
              </a:extLst>
            </p:cNvPr>
            <p:cNvSpPr/>
            <p:nvPr/>
          </p:nvSpPr>
          <p:spPr>
            <a:xfrm rot="900000" flipH="1">
              <a:off x="7409492" y="1837291"/>
              <a:ext cx="2764520" cy="1474283"/>
            </a:xfrm>
            <a:custGeom>
              <a:avLst/>
              <a:gdLst>
                <a:gd name="connsiteX0" fmla="*/ 454847 w 2764520"/>
                <a:gd name="connsiteY0" fmla="*/ 458474 h 1474283"/>
                <a:gd name="connsiteX1" fmla="*/ 450333 w 2764520"/>
                <a:gd name="connsiteY1" fmla="*/ 463470 h 1474283"/>
                <a:gd name="connsiteX2" fmla="*/ 347392 w 2764520"/>
                <a:gd name="connsiteY2" fmla="*/ 577373 h 1474283"/>
                <a:gd name="connsiteX3" fmla="*/ 9918 w 2764520"/>
                <a:gd name="connsiteY3" fmla="*/ 1359799 h 1474283"/>
                <a:gd name="connsiteX4" fmla="*/ 0 w 2764520"/>
                <a:gd name="connsiteY4" fmla="*/ 1474283 h 1474283"/>
                <a:gd name="connsiteX5" fmla="*/ 715352 w 2764520"/>
                <a:gd name="connsiteY5" fmla="*/ 1474283 h 1474283"/>
                <a:gd name="connsiteX6" fmla="*/ 716214 w 2764520"/>
                <a:gd name="connsiteY6" fmla="*/ 1453639 h 1474283"/>
                <a:gd name="connsiteX7" fmla="*/ 900161 w 2764520"/>
                <a:gd name="connsiteY7" fmla="*/ 1027166 h 1474283"/>
                <a:gd name="connsiteX8" fmla="*/ 954218 w 2764520"/>
                <a:gd name="connsiteY8" fmla="*/ 967353 h 1474283"/>
                <a:gd name="connsiteX9" fmla="*/ 958731 w 2764520"/>
                <a:gd name="connsiteY9" fmla="*/ 962359 h 1474283"/>
                <a:gd name="connsiteX10" fmla="*/ 1958359 w 2764520"/>
                <a:gd name="connsiteY10" fmla="*/ 50544 h 1474283"/>
                <a:gd name="connsiteX11" fmla="*/ 454846 w 2764520"/>
                <a:gd name="connsiteY11" fmla="*/ 458472 h 1474283"/>
                <a:gd name="connsiteX12" fmla="*/ 958731 w 2764520"/>
                <a:gd name="connsiteY12" fmla="*/ 962357 h 1474283"/>
                <a:gd name="connsiteX13" fmla="*/ 2166152 w 2764520"/>
                <a:gd name="connsiteY13" fmla="*/ 962357 h 1474283"/>
                <a:gd name="connsiteX14" fmla="*/ 2171229 w 2764520"/>
                <a:gd name="connsiteY14" fmla="*/ 957280 h 1474283"/>
                <a:gd name="connsiteX15" fmla="*/ 2187950 w 2764520"/>
                <a:gd name="connsiteY15" fmla="*/ 972393 h 1474283"/>
                <a:gd name="connsiteX16" fmla="*/ 2660991 w 2764520"/>
                <a:gd name="connsiteY16" fmla="*/ 948129 h 1474283"/>
                <a:gd name="connsiteX17" fmla="*/ 2660991 w 2764520"/>
                <a:gd name="connsiteY17" fmla="*/ 448243 h 1474283"/>
                <a:gd name="connsiteX18" fmla="*/ 2634145 w 2764520"/>
                <a:gd name="connsiteY18" fmla="*/ 423977 h 1474283"/>
                <a:gd name="connsiteX19" fmla="*/ 2632397 w 2764520"/>
                <a:gd name="connsiteY19" fmla="*/ 422693 h 1474283"/>
                <a:gd name="connsiteX20" fmla="*/ 2611633 w 2764520"/>
                <a:gd name="connsiteY20" fmla="*/ 402955 h 1474283"/>
                <a:gd name="connsiteX21" fmla="*/ 1958359 w 2764520"/>
                <a:gd name="connsiteY21" fmla="*/ 50544 h 147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4520" h="1474283">
                  <a:moveTo>
                    <a:pt x="454847" y="458474"/>
                  </a:moveTo>
                  <a:lnTo>
                    <a:pt x="450333" y="463470"/>
                  </a:lnTo>
                  <a:lnTo>
                    <a:pt x="347392" y="577373"/>
                  </a:lnTo>
                  <a:cubicBezTo>
                    <a:pt x="159347" y="807992"/>
                    <a:pt x="46855" y="1079846"/>
                    <a:pt x="9918" y="1359799"/>
                  </a:cubicBezTo>
                  <a:lnTo>
                    <a:pt x="0" y="1474283"/>
                  </a:lnTo>
                  <a:lnTo>
                    <a:pt x="715352" y="1474283"/>
                  </a:lnTo>
                  <a:lnTo>
                    <a:pt x="716214" y="1453639"/>
                  </a:lnTo>
                  <a:cubicBezTo>
                    <a:pt x="736348" y="1301047"/>
                    <a:pt x="797663" y="1152870"/>
                    <a:pt x="900161" y="1027166"/>
                  </a:cubicBezTo>
                  <a:lnTo>
                    <a:pt x="954218" y="967353"/>
                  </a:lnTo>
                  <a:lnTo>
                    <a:pt x="958731" y="962359"/>
                  </a:lnTo>
                  <a:close/>
                  <a:moveTo>
                    <a:pt x="1958359" y="50544"/>
                  </a:moveTo>
                  <a:cubicBezTo>
                    <a:pt x="1438249" y="-84637"/>
                    <a:pt x="861980" y="51339"/>
                    <a:pt x="454846" y="458472"/>
                  </a:cubicBezTo>
                  <a:lnTo>
                    <a:pt x="958731" y="962357"/>
                  </a:lnTo>
                  <a:cubicBezTo>
                    <a:pt x="1291932" y="629156"/>
                    <a:pt x="1832951" y="629156"/>
                    <a:pt x="2166152" y="962357"/>
                  </a:cubicBezTo>
                  <a:lnTo>
                    <a:pt x="2171229" y="957280"/>
                  </a:lnTo>
                  <a:lnTo>
                    <a:pt x="2187950" y="972393"/>
                  </a:lnTo>
                  <a:cubicBezTo>
                    <a:pt x="2326785" y="1085629"/>
                    <a:pt x="2531578" y="1077542"/>
                    <a:pt x="2660991" y="948129"/>
                  </a:cubicBezTo>
                  <a:cubicBezTo>
                    <a:pt x="2799030" y="810089"/>
                    <a:pt x="2799030" y="586282"/>
                    <a:pt x="2660991" y="448243"/>
                  </a:cubicBezTo>
                  <a:cubicBezTo>
                    <a:pt x="2652363" y="439615"/>
                    <a:pt x="2643401" y="431527"/>
                    <a:pt x="2634145" y="423977"/>
                  </a:cubicBezTo>
                  <a:lnTo>
                    <a:pt x="2632397" y="422693"/>
                  </a:lnTo>
                  <a:lnTo>
                    <a:pt x="2611633" y="402955"/>
                  </a:lnTo>
                  <a:cubicBezTo>
                    <a:pt x="2419583" y="229461"/>
                    <a:pt x="2194773" y="111990"/>
                    <a:pt x="1958359" y="50544"/>
                  </a:cubicBezTo>
                  <a:close/>
                </a:path>
              </a:pathLst>
            </a:custGeom>
            <a:gradFill>
              <a:gsLst>
                <a:gs pos="46000">
                  <a:schemeClr val="accent1">
                    <a:alpha val="6000"/>
                  </a:schemeClr>
                </a:gs>
                <a:gs pos="100000">
                  <a:schemeClr val="accent2"/>
                </a:gs>
                <a:gs pos="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0D2374B-C736-49A0-B0F7-E29C2DA26592}"/>
                </a:ext>
              </a:extLst>
            </p:cNvPr>
            <p:cNvSpPr/>
            <p:nvPr/>
          </p:nvSpPr>
          <p:spPr>
            <a:xfrm rot="900000" flipV="1">
              <a:off x="6779219" y="2210383"/>
              <a:ext cx="3131418" cy="2673664"/>
            </a:xfrm>
            <a:custGeom>
              <a:avLst/>
              <a:gdLst>
                <a:gd name="connsiteX0" fmla="*/ 2412440 w 3131418"/>
                <a:gd name="connsiteY0" fmla="*/ 1654973 h 2673664"/>
                <a:gd name="connsiteX1" fmla="*/ 3127792 w 3131418"/>
                <a:gd name="connsiteY1" fmla="*/ 1654973 h 2673664"/>
                <a:gd name="connsiteX2" fmla="*/ 3130047 w 3131418"/>
                <a:gd name="connsiteY2" fmla="*/ 1628957 h 2673664"/>
                <a:gd name="connsiteX3" fmla="*/ 2672945 w 3131418"/>
                <a:gd name="connsiteY3" fmla="*/ 455594 h 2673664"/>
                <a:gd name="connsiteX4" fmla="*/ 2671666 w 3131418"/>
                <a:gd name="connsiteY4" fmla="*/ 456873 h 2673664"/>
                <a:gd name="connsiteX5" fmla="*/ 2664616 w 3131418"/>
                <a:gd name="connsiteY5" fmla="*/ 448243 h 2673664"/>
                <a:gd name="connsiteX6" fmla="*/ 2637771 w 3131418"/>
                <a:gd name="connsiteY6" fmla="*/ 423978 h 2673664"/>
                <a:gd name="connsiteX7" fmla="*/ 2636023 w 3131418"/>
                <a:gd name="connsiteY7" fmla="*/ 422694 h 2673664"/>
                <a:gd name="connsiteX8" fmla="*/ 2615259 w 3131418"/>
                <a:gd name="connsiteY8" fmla="*/ 402955 h 2673664"/>
                <a:gd name="connsiteX9" fmla="*/ 458472 w 3131418"/>
                <a:gd name="connsiteY9" fmla="*/ 458473 h 2673664"/>
                <a:gd name="connsiteX10" fmla="*/ 962357 w 3131418"/>
                <a:gd name="connsiteY10" fmla="*/ 962357 h 2673664"/>
                <a:gd name="connsiteX11" fmla="*/ 2169779 w 3131418"/>
                <a:gd name="connsiteY11" fmla="*/ 962358 h 2673664"/>
                <a:gd name="connsiteX12" fmla="*/ 2170689 w 3131418"/>
                <a:gd name="connsiteY12" fmla="*/ 961447 h 2673664"/>
                <a:gd name="connsiteX13" fmla="*/ 2272473 w 3131418"/>
                <a:gd name="connsiteY13" fmla="*/ 1084511 h 2673664"/>
                <a:gd name="connsiteX14" fmla="*/ 2417985 w 3131418"/>
                <a:gd name="connsiteY14" fmla="*/ 1522222 h 2673664"/>
                <a:gd name="connsiteX15" fmla="*/ 3625 w 3131418"/>
                <a:gd name="connsiteY15" fmla="*/ 1474283 h 2673664"/>
                <a:gd name="connsiteX16" fmla="*/ 718977 w 3131418"/>
                <a:gd name="connsiteY16" fmla="*/ 1474283 h 2673664"/>
                <a:gd name="connsiteX17" fmla="*/ 719839 w 3131418"/>
                <a:gd name="connsiteY17" fmla="*/ 1453639 h 2673664"/>
                <a:gd name="connsiteX18" fmla="*/ 903787 w 3131418"/>
                <a:gd name="connsiteY18" fmla="*/ 1027166 h 2673664"/>
                <a:gd name="connsiteX19" fmla="*/ 957843 w 3131418"/>
                <a:gd name="connsiteY19" fmla="*/ 967353 h 2673664"/>
                <a:gd name="connsiteX20" fmla="*/ 962356 w 3131418"/>
                <a:gd name="connsiteY20" fmla="*/ 962358 h 2673664"/>
                <a:gd name="connsiteX21" fmla="*/ 458472 w 3131418"/>
                <a:gd name="connsiteY21" fmla="*/ 458474 h 2673664"/>
                <a:gd name="connsiteX22" fmla="*/ 453958 w 3131418"/>
                <a:gd name="connsiteY22" fmla="*/ 463470 h 2673664"/>
                <a:gd name="connsiteX23" fmla="*/ 351018 w 3131418"/>
                <a:gd name="connsiteY23" fmla="*/ 577373 h 2673664"/>
                <a:gd name="connsiteX24" fmla="*/ 13544 w 3131418"/>
                <a:gd name="connsiteY24" fmla="*/ 1359799 h 2673664"/>
                <a:gd name="connsiteX25" fmla="*/ 458473 w 3131418"/>
                <a:gd name="connsiteY25" fmla="*/ 2673664 h 2673664"/>
                <a:gd name="connsiteX26" fmla="*/ 962357 w 3131418"/>
                <a:gd name="connsiteY26" fmla="*/ 2169781 h 2673664"/>
                <a:gd name="connsiteX27" fmla="*/ 713433 w 3131418"/>
                <a:gd name="connsiteY27" fmla="*/ 1607036 h 2673664"/>
                <a:gd name="connsiteX28" fmla="*/ 718977 w 3131418"/>
                <a:gd name="connsiteY28" fmla="*/ 1474285 h 2673664"/>
                <a:gd name="connsiteX29" fmla="*/ 3625 w 3131418"/>
                <a:gd name="connsiteY29" fmla="*/ 1474285 h 2673664"/>
                <a:gd name="connsiteX30" fmla="*/ 1370 w 3131418"/>
                <a:gd name="connsiteY30" fmla="*/ 1500301 h 2673664"/>
                <a:gd name="connsiteX31" fmla="*/ 458473 w 3131418"/>
                <a:gd name="connsiteY31" fmla="*/ 2673664 h 267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31418" h="2673664">
                  <a:moveTo>
                    <a:pt x="2412440" y="1654973"/>
                  </a:moveTo>
                  <a:lnTo>
                    <a:pt x="3127792" y="1654973"/>
                  </a:lnTo>
                  <a:lnTo>
                    <a:pt x="3130047" y="1628957"/>
                  </a:lnTo>
                  <a:cubicBezTo>
                    <a:pt x="3147676" y="1206357"/>
                    <a:pt x="2995309" y="777957"/>
                    <a:pt x="2672945" y="455594"/>
                  </a:cubicBezTo>
                  <a:lnTo>
                    <a:pt x="2671666" y="456873"/>
                  </a:lnTo>
                  <a:lnTo>
                    <a:pt x="2664616" y="448243"/>
                  </a:lnTo>
                  <a:cubicBezTo>
                    <a:pt x="2655989" y="439615"/>
                    <a:pt x="2647026" y="431527"/>
                    <a:pt x="2637771" y="423978"/>
                  </a:cubicBezTo>
                  <a:lnTo>
                    <a:pt x="2636023" y="422694"/>
                  </a:lnTo>
                  <a:lnTo>
                    <a:pt x="2615259" y="402955"/>
                  </a:lnTo>
                  <a:cubicBezTo>
                    <a:pt x="2000700" y="-152227"/>
                    <a:pt x="1050667" y="-133722"/>
                    <a:pt x="458472" y="458473"/>
                  </a:cubicBezTo>
                  <a:lnTo>
                    <a:pt x="962357" y="962357"/>
                  </a:lnTo>
                  <a:cubicBezTo>
                    <a:pt x="1295558" y="629157"/>
                    <a:pt x="1836578" y="629157"/>
                    <a:pt x="2169779" y="962358"/>
                  </a:cubicBezTo>
                  <a:lnTo>
                    <a:pt x="2170689" y="961447"/>
                  </a:lnTo>
                  <a:lnTo>
                    <a:pt x="2272473" y="1084511"/>
                  </a:lnTo>
                  <a:cubicBezTo>
                    <a:pt x="2362159" y="1216769"/>
                    <a:pt x="2410663" y="1368693"/>
                    <a:pt x="2417985" y="1522222"/>
                  </a:cubicBezTo>
                  <a:close/>
                  <a:moveTo>
                    <a:pt x="3625" y="1474283"/>
                  </a:moveTo>
                  <a:lnTo>
                    <a:pt x="718977" y="1474283"/>
                  </a:lnTo>
                  <a:lnTo>
                    <a:pt x="719839" y="1453639"/>
                  </a:lnTo>
                  <a:cubicBezTo>
                    <a:pt x="739973" y="1301047"/>
                    <a:pt x="801288" y="1152870"/>
                    <a:pt x="903787" y="1027166"/>
                  </a:cubicBezTo>
                  <a:lnTo>
                    <a:pt x="957843" y="967353"/>
                  </a:lnTo>
                  <a:lnTo>
                    <a:pt x="962356" y="962358"/>
                  </a:lnTo>
                  <a:lnTo>
                    <a:pt x="458472" y="458474"/>
                  </a:lnTo>
                  <a:lnTo>
                    <a:pt x="453958" y="463470"/>
                  </a:lnTo>
                  <a:lnTo>
                    <a:pt x="351018" y="577373"/>
                  </a:lnTo>
                  <a:cubicBezTo>
                    <a:pt x="162972" y="807992"/>
                    <a:pt x="50481" y="1079846"/>
                    <a:pt x="13544" y="1359799"/>
                  </a:cubicBezTo>
                  <a:close/>
                  <a:moveTo>
                    <a:pt x="458473" y="2673664"/>
                  </a:moveTo>
                  <a:lnTo>
                    <a:pt x="962357" y="2169781"/>
                  </a:lnTo>
                  <a:cubicBezTo>
                    <a:pt x="806169" y="2013592"/>
                    <a:pt x="723194" y="1811741"/>
                    <a:pt x="713433" y="1607036"/>
                  </a:cubicBezTo>
                  <a:lnTo>
                    <a:pt x="718977" y="1474285"/>
                  </a:lnTo>
                  <a:lnTo>
                    <a:pt x="3625" y="1474285"/>
                  </a:lnTo>
                  <a:lnTo>
                    <a:pt x="1370" y="1500301"/>
                  </a:lnTo>
                  <a:cubicBezTo>
                    <a:pt x="-16258" y="1922901"/>
                    <a:pt x="136108" y="2351301"/>
                    <a:pt x="458473" y="267366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26">
            <a:extLst>
              <a:ext uri="{FF2B5EF4-FFF2-40B4-BE49-F238E27FC236}">
                <a16:creationId xmlns:a16="http://schemas.microsoft.com/office/drawing/2014/main" id="{F4C25A4E-9E4C-4B4E-9B86-B613DC58429D}"/>
              </a:ext>
            </a:extLst>
          </p:cNvPr>
          <p:cNvSpPr txBox="1"/>
          <p:nvPr/>
        </p:nvSpPr>
        <p:spPr>
          <a:xfrm>
            <a:off x="2017001" y="2317928"/>
            <a:ext cx="81580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E32889-1D7E-4887-9DC5-A6150AA4B620}"/>
              </a:ext>
            </a:extLst>
          </p:cNvPr>
          <p:cNvSpPr txBox="1"/>
          <p:nvPr/>
        </p:nvSpPr>
        <p:spPr>
          <a:xfrm>
            <a:off x="2209800" y="3957944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YOUR ATTENTION </a:t>
            </a:r>
            <a:endParaRPr lang="en-GB" sz="1200" spc="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" dur="1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4" dur="9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1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1" dur="3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8" dur="3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桌子上的电脑和笔记本电脑&#10;&#10;描述已自动生成">
            <a:extLst>
              <a:ext uri="{FF2B5EF4-FFF2-40B4-BE49-F238E27FC236}">
                <a16:creationId xmlns:a16="http://schemas.microsoft.com/office/drawing/2014/main" id="{D66E2718-AD60-4B02-922F-745A1088A8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-19749"/>
            <a:ext cx="5105400" cy="621030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9228F9-8D4E-8632-05B6-000055B2E05D}"/>
              </a:ext>
            </a:extLst>
          </p:cNvPr>
          <p:cNvSpPr txBox="1"/>
          <p:nvPr/>
        </p:nvSpPr>
        <p:spPr>
          <a:xfrm>
            <a:off x="648068" y="2931786"/>
            <a:ext cx="43855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python real-time dynamic crawl to acquire the current screen information 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accent3">
                  <a:lumMod val="75000"/>
                </a:schemeClr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Match 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these messages with the rumor information database trained algorithm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accent3">
                  <a:lumMod val="75000"/>
                </a:schemeClr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chemeClr val="accent3">
                    <a:lumMod val="75000"/>
                  </a:schemeClr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end a warning message or prompt to help the old people to judge the information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A873CF-AF57-FE46-51DD-D1F45D9F0AF8}"/>
              </a:ext>
            </a:extLst>
          </p:cNvPr>
          <p:cNvSpPr/>
          <p:nvPr/>
        </p:nvSpPr>
        <p:spPr>
          <a:xfrm>
            <a:off x="507969" y="238507"/>
            <a:ext cx="4665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3"/>
                </a:solidFill>
              </a:rPr>
              <a:t>Project Content</a:t>
            </a:r>
            <a:endParaRPr lang="zh-CN" alt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7D469BB9-0165-0748-55C3-655C55C4F593}"/>
              </a:ext>
            </a:extLst>
          </p:cNvPr>
          <p:cNvSpPr/>
          <p:nvPr/>
        </p:nvSpPr>
        <p:spPr>
          <a:xfrm>
            <a:off x="648068" y="2470121"/>
            <a:ext cx="22244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dirty="0">
                <a:ln/>
                <a:solidFill>
                  <a:schemeClr val="accent3"/>
                </a:solidFill>
              </a:rPr>
              <a:t>Main Procedure</a:t>
            </a:r>
            <a:endParaRPr lang="zh-CN" altLang="en-US" sz="2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>
            <a:extLst>
              <a:ext uri="{FF2B5EF4-FFF2-40B4-BE49-F238E27FC236}">
                <a16:creationId xmlns:a16="http://schemas.microsoft.com/office/drawing/2014/main" id="{2E4BB59E-578D-7954-C5A8-33A1D82666B8}"/>
              </a:ext>
            </a:extLst>
          </p:cNvPr>
          <p:cNvSpPr/>
          <p:nvPr/>
        </p:nvSpPr>
        <p:spPr>
          <a:xfrm>
            <a:off x="901824" y="785063"/>
            <a:ext cx="9448800" cy="82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8854FD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等线" panose="02010600030101010101" pitchFamily="2" charset="-122"/>
                <a:cs typeface="+mn-cs"/>
              </a:rPr>
              <a:t>Future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8854FD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等线" panose="02010600030101010101" pitchFamily="2" charset="-122"/>
                <a:cs typeface="+mn-cs"/>
              </a:rPr>
              <a:t> 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8854FD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等线" panose="02010600030101010101" pitchFamily="2" charset="-122"/>
                <a:cs typeface="+mn-cs"/>
              </a:rPr>
              <a:t>Expectations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8854FD">
                  <a:lumMod val="50000"/>
                </a:srgbClr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pic>
        <p:nvPicPr>
          <p:cNvPr id="5" name="Picture 2" descr="The Viability of the Value Premium Part IV: Future Expectations">
            <a:extLst>
              <a:ext uri="{FF2B5EF4-FFF2-40B4-BE49-F238E27FC236}">
                <a16:creationId xmlns:a16="http://schemas.microsoft.com/office/drawing/2014/main" id="{E589470F-6AFF-9F39-C239-81DF95C5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11" y="2743007"/>
            <a:ext cx="5197579" cy="384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127">
            <a:extLst>
              <a:ext uri="{FF2B5EF4-FFF2-40B4-BE49-F238E27FC236}">
                <a16:creationId xmlns:a16="http://schemas.microsoft.com/office/drawing/2014/main" id="{AAD4540D-1748-BBD5-BBF6-78C6B366FA7D}"/>
              </a:ext>
            </a:extLst>
          </p:cNvPr>
          <p:cNvGrpSpPr/>
          <p:nvPr/>
        </p:nvGrpSpPr>
        <p:grpSpPr>
          <a:xfrm>
            <a:off x="7682319" y="212645"/>
            <a:ext cx="3394793" cy="3046756"/>
            <a:chOff x="6779219" y="1837291"/>
            <a:chExt cx="3394793" cy="3046756"/>
          </a:xfrm>
        </p:grpSpPr>
        <p:sp>
          <p:nvSpPr>
            <p:cNvPr id="7" name="Freeform: Shape 44">
              <a:extLst>
                <a:ext uri="{FF2B5EF4-FFF2-40B4-BE49-F238E27FC236}">
                  <a16:creationId xmlns:a16="http://schemas.microsoft.com/office/drawing/2014/main" id="{6160A92A-D5AC-F220-FA54-B9C58314BF98}"/>
                </a:ext>
              </a:extLst>
            </p:cNvPr>
            <p:cNvSpPr/>
            <p:nvPr/>
          </p:nvSpPr>
          <p:spPr>
            <a:xfrm rot="900000" flipH="1">
              <a:off x="7409492" y="1837291"/>
              <a:ext cx="2764520" cy="1474283"/>
            </a:xfrm>
            <a:custGeom>
              <a:avLst/>
              <a:gdLst>
                <a:gd name="connsiteX0" fmla="*/ 454847 w 2764520"/>
                <a:gd name="connsiteY0" fmla="*/ 458474 h 1474283"/>
                <a:gd name="connsiteX1" fmla="*/ 450333 w 2764520"/>
                <a:gd name="connsiteY1" fmla="*/ 463470 h 1474283"/>
                <a:gd name="connsiteX2" fmla="*/ 347392 w 2764520"/>
                <a:gd name="connsiteY2" fmla="*/ 577373 h 1474283"/>
                <a:gd name="connsiteX3" fmla="*/ 9918 w 2764520"/>
                <a:gd name="connsiteY3" fmla="*/ 1359799 h 1474283"/>
                <a:gd name="connsiteX4" fmla="*/ 0 w 2764520"/>
                <a:gd name="connsiteY4" fmla="*/ 1474283 h 1474283"/>
                <a:gd name="connsiteX5" fmla="*/ 715352 w 2764520"/>
                <a:gd name="connsiteY5" fmla="*/ 1474283 h 1474283"/>
                <a:gd name="connsiteX6" fmla="*/ 716214 w 2764520"/>
                <a:gd name="connsiteY6" fmla="*/ 1453639 h 1474283"/>
                <a:gd name="connsiteX7" fmla="*/ 900161 w 2764520"/>
                <a:gd name="connsiteY7" fmla="*/ 1027166 h 1474283"/>
                <a:gd name="connsiteX8" fmla="*/ 954218 w 2764520"/>
                <a:gd name="connsiteY8" fmla="*/ 967353 h 1474283"/>
                <a:gd name="connsiteX9" fmla="*/ 958731 w 2764520"/>
                <a:gd name="connsiteY9" fmla="*/ 962359 h 1474283"/>
                <a:gd name="connsiteX10" fmla="*/ 1958359 w 2764520"/>
                <a:gd name="connsiteY10" fmla="*/ 50544 h 1474283"/>
                <a:gd name="connsiteX11" fmla="*/ 454846 w 2764520"/>
                <a:gd name="connsiteY11" fmla="*/ 458472 h 1474283"/>
                <a:gd name="connsiteX12" fmla="*/ 958731 w 2764520"/>
                <a:gd name="connsiteY12" fmla="*/ 962357 h 1474283"/>
                <a:gd name="connsiteX13" fmla="*/ 2166152 w 2764520"/>
                <a:gd name="connsiteY13" fmla="*/ 962357 h 1474283"/>
                <a:gd name="connsiteX14" fmla="*/ 2171229 w 2764520"/>
                <a:gd name="connsiteY14" fmla="*/ 957280 h 1474283"/>
                <a:gd name="connsiteX15" fmla="*/ 2187950 w 2764520"/>
                <a:gd name="connsiteY15" fmla="*/ 972393 h 1474283"/>
                <a:gd name="connsiteX16" fmla="*/ 2660991 w 2764520"/>
                <a:gd name="connsiteY16" fmla="*/ 948129 h 1474283"/>
                <a:gd name="connsiteX17" fmla="*/ 2660991 w 2764520"/>
                <a:gd name="connsiteY17" fmla="*/ 448243 h 1474283"/>
                <a:gd name="connsiteX18" fmla="*/ 2634145 w 2764520"/>
                <a:gd name="connsiteY18" fmla="*/ 423977 h 1474283"/>
                <a:gd name="connsiteX19" fmla="*/ 2632397 w 2764520"/>
                <a:gd name="connsiteY19" fmla="*/ 422693 h 1474283"/>
                <a:gd name="connsiteX20" fmla="*/ 2611633 w 2764520"/>
                <a:gd name="connsiteY20" fmla="*/ 402955 h 1474283"/>
                <a:gd name="connsiteX21" fmla="*/ 1958359 w 2764520"/>
                <a:gd name="connsiteY21" fmla="*/ 50544 h 147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4520" h="1474283">
                  <a:moveTo>
                    <a:pt x="454847" y="458474"/>
                  </a:moveTo>
                  <a:lnTo>
                    <a:pt x="450333" y="463470"/>
                  </a:lnTo>
                  <a:lnTo>
                    <a:pt x="347392" y="577373"/>
                  </a:lnTo>
                  <a:cubicBezTo>
                    <a:pt x="159347" y="807992"/>
                    <a:pt x="46855" y="1079846"/>
                    <a:pt x="9918" y="1359799"/>
                  </a:cubicBezTo>
                  <a:lnTo>
                    <a:pt x="0" y="1474283"/>
                  </a:lnTo>
                  <a:lnTo>
                    <a:pt x="715352" y="1474283"/>
                  </a:lnTo>
                  <a:lnTo>
                    <a:pt x="716214" y="1453639"/>
                  </a:lnTo>
                  <a:cubicBezTo>
                    <a:pt x="736348" y="1301047"/>
                    <a:pt x="797663" y="1152870"/>
                    <a:pt x="900161" y="1027166"/>
                  </a:cubicBezTo>
                  <a:lnTo>
                    <a:pt x="954218" y="967353"/>
                  </a:lnTo>
                  <a:lnTo>
                    <a:pt x="958731" y="962359"/>
                  </a:lnTo>
                  <a:close/>
                  <a:moveTo>
                    <a:pt x="1958359" y="50544"/>
                  </a:moveTo>
                  <a:cubicBezTo>
                    <a:pt x="1438249" y="-84637"/>
                    <a:pt x="861980" y="51339"/>
                    <a:pt x="454846" y="458472"/>
                  </a:cubicBezTo>
                  <a:lnTo>
                    <a:pt x="958731" y="962357"/>
                  </a:lnTo>
                  <a:cubicBezTo>
                    <a:pt x="1291932" y="629156"/>
                    <a:pt x="1832951" y="629156"/>
                    <a:pt x="2166152" y="962357"/>
                  </a:cubicBezTo>
                  <a:lnTo>
                    <a:pt x="2171229" y="957280"/>
                  </a:lnTo>
                  <a:lnTo>
                    <a:pt x="2187950" y="972393"/>
                  </a:lnTo>
                  <a:cubicBezTo>
                    <a:pt x="2326785" y="1085629"/>
                    <a:pt x="2531578" y="1077542"/>
                    <a:pt x="2660991" y="948129"/>
                  </a:cubicBezTo>
                  <a:cubicBezTo>
                    <a:pt x="2799030" y="810089"/>
                    <a:pt x="2799030" y="586282"/>
                    <a:pt x="2660991" y="448243"/>
                  </a:cubicBezTo>
                  <a:cubicBezTo>
                    <a:pt x="2652363" y="439615"/>
                    <a:pt x="2643401" y="431527"/>
                    <a:pt x="2634145" y="423977"/>
                  </a:cubicBezTo>
                  <a:lnTo>
                    <a:pt x="2632397" y="422693"/>
                  </a:lnTo>
                  <a:lnTo>
                    <a:pt x="2611633" y="402955"/>
                  </a:lnTo>
                  <a:cubicBezTo>
                    <a:pt x="2419583" y="229461"/>
                    <a:pt x="2194773" y="111990"/>
                    <a:pt x="1958359" y="50544"/>
                  </a:cubicBezTo>
                  <a:close/>
                </a:path>
              </a:pathLst>
            </a:custGeom>
            <a:gradFill>
              <a:gsLst>
                <a:gs pos="46000">
                  <a:schemeClr val="accent2">
                    <a:alpha val="6000"/>
                  </a:schemeClr>
                </a:gs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45">
              <a:extLst>
                <a:ext uri="{FF2B5EF4-FFF2-40B4-BE49-F238E27FC236}">
                  <a16:creationId xmlns:a16="http://schemas.microsoft.com/office/drawing/2014/main" id="{FC67AA42-7469-629E-C303-F6A72B058AC6}"/>
                </a:ext>
              </a:extLst>
            </p:cNvPr>
            <p:cNvSpPr/>
            <p:nvPr/>
          </p:nvSpPr>
          <p:spPr>
            <a:xfrm rot="900000" flipV="1">
              <a:off x="6779219" y="2210383"/>
              <a:ext cx="3131418" cy="2673664"/>
            </a:xfrm>
            <a:custGeom>
              <a:avLst/>
              <a:gdLst>
                <a:gd name="connsiteX0" fmla="*/ 2412440 w 3131418"/>
                <a:gd name="connsiteY0" fmla="*/ 1654973 h 2673664"/>
                <a:gd name="connsiteX1" fmla="*/ 3127792 w 3131418"/>
                <a:gd name="connsiteY1" fmla="*/ 1654973 h 2673664"/>
                <a:gd name="connsiteX2" fmla="*/ 3130047 w 3131418"/>
                <a:gd name="connsiteY2" fmla="*/ 1628957 h 2673664"/>
                <a:gd name="connsiteX3" fmla="*/ 2672945 w 3131418"/>
                <a:gd name="connsiteY3" fmla="*/ 455594 h 2673664"/>
                <a:gd name="connsiteX4" fmla="*/ 2671666 w 3131418"/>
                <a:gd name="connsiteY4" fmla="*/ 456873 h 2673664"/>
                <a:gd name="connsiteX5" fmla="*/ 2664616 w 3131418"/>
                <a:gd name="connsiteY5" fmla="*/ 448243 h 2673664"/>
                <a:gd name="connsiteX6" fmla="*/ 2637771 w 3131418"/>
                <a:gd name="connsiteY6" fmla="*/ 423978 h 2673664"/>
                <a:gd name="connsiteX7" fmla="*/ 2636023 w 3131418"/>
                <a:gd name="connsiteY7" fmla="*/ 422694 h 2673664"/>
                <a:gd name="connsiteX8" fmla="*/ 2615259 w 3131418"/>
                <a:gd name="connsiteY8" fmla="*/ 402955 h 2673664"/>
                <a:gd name="connsiteX9" fmla="*/ 458472 w 3131418"/>
                <a:gd name="connsiteY9" fmla="*/ 458473 h 2673664"/>
                <a:gd name="connsiteX10" fmla="*/ 962357 w 3131418"/>
                <a:gd name="connsiteY10" fmla="*/ 962357 h 2673664"/>
                <a:gd name="connsiteX11" fmla="*/ 2169779 w 3131418"/>
                <a:gd name="connsiteY11" fmla="*/ 962358 h 2673664"/>
                <a:gd name="connsiteX12" fmla="*/ 2170689 w 3131418"/>
                <a:gd name="connsiteY12" fmla="*/ 961447 h 2673664"/>
                <a:gd name="connsiteX13" fmla="*/ 2272473 w 3131418"/>
                <a:gd name="connsiteY13" fmla="*/ 1084511 h 2673664"/>
                <a:gd name="connsiteX14" fmla="*/ 2417985 w 3131418"/>
                <a:gd name="connsiteY14" fmla="*/ 1522222 h 2673664"/>
                <a:gd name="connsiteX15" fmla="*/ 3625 w 3131418"/>
                <a:gd name="connsiteY15" fmla="*/ 1474283 h 2673664"/>
                <a:gd name="connsiteX16" fmla="*/ 718977 w 3131418"/>
                <a:gd name="connsiteY16" fmla="*/ 1474283 h 2673664"/>
                <a:gd name="connsiteX17" fmla="*/ 719839 w 3131418"/>
                <a:gd name="connsiteY17" fmla="*/ 1453639 h 2673664"/>
                <a:gd name="connsiteX18" fmla="*/ 903787 w 3131418"/>
                <a:gd name="connsiteY18" fmla="*/ 1027166 h 2673664"/>
                <a:gd name="connsiteX19" fmla="*/ 957843 w 3131418"/>
                <a:gd name="connsiteY19" fmla="*/ 967353 h 2673664"/>
                <a:gd name="connsiteX20" fmla="*/ 962356 w 3131418"/>
                <a:gd name="connsiteY20" fmla="*/ 962358 h 2673664"/>
                <a:gd name="connsiteX21" fmla="*/ 458472 w 3131418"/>
                <a:gd name="connsiteY21" fmla="*/ 458474 h 2673664"/>
                <a:gd name="connsiteX22" fmla="*/ 453958 w 3131418"/>
                <a:gd name="connsiteY22" fmla="*/ 463470 h 2673664"/>
                <a:gd name="connsiteX23" fmla="*/ 351018 w 3131418"/>
                <a:gd name="connsiteY23" fmla="*/ 577373 h 2673664"/>
                <a:gd name="connsiteX24" fmla="*/ 13544 w 3131418"/>
                <a:gd name="connsiteY24" fmla="*/ 1359799 h 2673664"/>
                <a:gd name="connsiteX25" fmla="*/ 458473 w 3131418"/>
                <a:gd name="connsiteY25" fmla="*/ 2673664 h 2673664"/>
                <a:gd name="connsiteX26" fmla="*/ 962357 w 3131418"/>
                <a:gd name="connsiteY26" fmla="*/ 2169781 h 2673664"/>
                <a:gd name="connsiteX27" fmla="*/ 713433 w 3131418"/>
                <a:gd name="connsiteY27" fmla="*/ 1607036 h 2673664"/>
                <a:gd name="connsiteX28" fmla="*/ 718977 w 3131418"/>
                <a:gd name="connsiteY28" fmla="*/ 1474285 h 2673664"/>
                <a:gd name="connsiteX29" fmla="*/ 3625 w 3131418"/>
                <a:gd name="connsiteY29" fmla="*/ 1474285 h 2673664"/>
                <a:gd name="connsiteX30" fmla="*/ 1370 w 3131418"/>
                <a:gd name="connsiteY30" fmla="*/ 1500301 h 2673664"/>
                <a:gd name="connsiteX31" fmla="*/ 458473 w 3131418"/>
                <a:gd name="connsiteY31" fmla="*/ 2673664 h 267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31418" h="2673664">
                  <a:moveTo>
                    <a:pt x="2412440" y="1654973"/>
                  </a:moveTo>
                  <a:lnTo>
                    <a:pt x="3127792" y="1654973"/>
                  </a:lnTo>
                  <a:lnTo>
                    <a:pt x="3130047" y="1628957"/>
                  </a:lnTo>
                  <a:cubicBezTo>
                    <a:pt x="3147676" y="1206357"/>
                    <a:pt x="2995309" y="777957"/>
                    <a:pt x="2672945" y="455594"/>
                  </a:cubicBezTo>
                  <a:lnTo>
                    <a:pt x="2671666" y="456873"/>
                  </a:lnTo>
                  <a:lnTo>
                    <a:pt x="2664616" y="448243"/>
                  </a:lnTo>
                  <a:cubicBezTo>
                    <a:pt x="2655989" y="439615"/>
                    <a:pt x="2647026" y="431527"/>
                    <a:pt x="2637771" y="423978"/>
                  </a:cubicBezTo>
                  <a:lnTo>
                    <a:pt x="2636023" y="422694"/>
                  </a:lnTo>
                  <a:lnTo>
                    <a:pt x="2615259" y="402955"/>
                  </a:lnTo>
                  <a:cubicBezTo>
                    <a:pt x="2000700" y="-152227"/>
                    <a:pt x="1050667" y="-133722"/>
                    <a:pt x="458472" y="458473"/>
                  </a:cubicBezTo>
                  <a:lnTo>
                    <a:pt x="962357" y="962357"/>
                  </a:lnTo>
                  <a:cubicBezTo>
                    <a:pt x="1295558" y="629157"/>
                    <a:pt x="1836578" y="629157"/>
                    <a:pt x="2169779" y="962358"/>
                  </a:cubicBezTo>
                  <a:lnTo>
                    <a:pt x="2170689" y="961447"/>
                  </a:lnTo>
                  <a:lnTo>
                    <a:pt x="2272473" y="1084511"/>
                  </a:lnTo>
                  <a:cubicBezTo>
                    <a:pt x="2362159" y="1216769"/>
                    <a:pt x="2410663" y="1368693"/>
                    <a:pt x="2417985" y="1522222"/>
                  </a:cubicBezTo>
                  <a:close/>
                  <a:moveTo>
                    <a:pt x="3625" y="1474283"/>
                  </a:moveTo>
                  <a:lnTo>
                    <a:pt x="718977" y="1474283"/>
                  </a:lnTo>
                  <a:lnTo>
                    <a:pt x="719839" y="1453639"/>
                  </a:lnTo>
                  <a:cubicBezTo>
                    <a:pt x="739973" y="1301047"/>
                    <a:pt x="801288" y="1152870"/>
                    <a:pt x="903787" y="1027166"/>
                  </a:cubicBezTo>
                  <a:lnTo>
                    <a:pt x="957843" y="967353"/>
                  </a:lnTo>
                  <a:lnTo>
                    <a:pt x="962356" y="962358"/>
                  </a:lnTo>
                  <a:lnTo>
                    <a:pt x="458472" y="458474"/>
                  </a:lnTo>
                  <a:lnTo>
                    <a:pt x="453958" y="463470"/>
                  </a:lnTo>
                  <a:lnTo>
                    <a:pt x="351018" y="577373"/>
                  </a:lnTo>
                  <a:cubicBezTo>
                    <a:pt x="162972" y="807992"/>
                    <a:pt x="50481" y="1079846"/>
                    <a:pt x="13544" y="1359799"/>
                  </a:cubicBezTo>
                  <a:close/>
                  <a:moveTo>
                    <a:pt x="458473" y="2673664"/>
                  </a:moveTo>
                  <a:lnTo>
                    <a:pt x="962357" y="2169781"/>
                  </a:lnTo>
                  <a:cubicBezTo>
                    <a:pt x="806169" y="2013592"/>
                    <a:pt x="723194" y="1811741"/>
                    <a:pt x="713433" y="1607036"/>
                  </a:cubicBezTo>
                  <a:lnTo>
                    <a:pt x="718977" y="1474285"/>
                  </a:lnTo>
                  <a:lnTo>
                    <a:pt x="3625" y="1474285"/>
                  </a:lnTo>
                  <a:lnTo>
                    <a:pt x="1370" y="1500301"/>
                  </a:lnTo>
                  <a:cubicBezTo>
                    <a:pt x="-16258" y="1922901"/>
                    <a:pt x="136108" y="2351301"/>
                    <a:pt x="458473" y="267366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07">
            <a:extLst>
              <a:ext uri="{FF2B5EF4-FFF2-40B4-BE49-F238E27FC236}">
                <a16:creationId xmlns:a16="http://schemas.microsoft.com/office/drawing/2014/main" id="{90D3BE8B-5039-D803-736B-6D4609297C69}"/>
              </a:ext>
            </a:extLst>
          </p:cNvPr>
          <p:cNvGrpSpPr/>
          <p:nvPr/>
        </p:nvGrpSpPr>
        <p:grpSpPr>
          <a:xfrm>
            <a:off x="8315712" y="-829250"/>
            <a:ext cx="3131625" cy="3399234"/>
            <a:chOff x="5382262" y="2067881"/>
            <a:chExt cx="3131625" cy="3399234"/>
          </a:xfrm>
        </p:grpSpPr>
        <p:sp>
          <p:nvSpPr>
            <p:cNvPr id="19" name="Freeform: Shape 41">
              <a:extLst>
                <a:ext uri="{FF2B5EF4-FFF2-40B4-BE49-F238E27FC236}">
                  <a16:creationId xmlns:a16="http://schemas.microsoft.com/office/drawing/2014/main" id="{85FB4DDE-ADB9-5485-9E0D-CFDAF693574A}"/>
                </a:ext>
              </a:extLst>
            </p:cNvPr>
            <p:cNvSpPr/>
            <p:nvPr/>
          </p:nvSpPr>
          <p:spPr>
            <a:xfrm rot="3600000" flipV="1">
              <a:off x="5185509" y="3210443"/>
              <a:ext cx="2607125" cy="1906219"/>
            </a:xfrm>
            <a:custGeom>
              <a:avLst/>
              <a:gdLst>
                <a:gd name="connsiteX0" fmla="*/ 1039912 w 2607125"/>
                <a:gd name="connsiteY0" fmla="*/ 712600 h 1906219"/>
                <a:gd name="connsiteX1" fmla="*/ 1893687 w 2607125"/>
                <a:gd name="connsiteY1" fmla="*/ 1566376 h 1906219"/>
                <a:gd name="connsiteX2" fmla="*/ 1900867 w 2607125"/>
                <a:gd name="connsiteY2" fmla="*/ 1566376 h 1906219"/>
                <a:gd name="connsiteX3" fmla="*/ 1902004 w 2607125"/>
                <a:gd name="connsiteY3" fmla="*/ 1588886 h 1906219"/>
                <a:gd name="connsiteX4" fmla="*/ 2253652 w 2607125"/>
                <a:gd name="connsiteY4" fmla="*/ 1906219 h 1906219"/>
                <a:gd name="connsiteX5" fmla="*/ 2607125 w 2607125"/>
                <a:gd name="connsiteY5" fmla="*/ 1552746 h 1906219"/>
                <a:gd name="connsiteX6" fmla="*/ 2605300 w 2607125"/>
                <a:gd name="connsiteY6" fmla="*/ 1516605 h 1906219"/>
                <a:gd name="connsiteX7" fmla="*/ 2604972 w 2607125"/>
                <a:gd name="connsiteY7" fmla="*/ 1514461 h 1906219"/>
                <a:gd name="connsiteX8" fmla="*/ 2604247 w 2607125"/>
                <a:gd name="connsiteY8" fmla="*/ 1485821 h 1906219"/>
                <a:gd name="connsiteX9" fmla="*/ 1039912 w 2607125"/>
                <a:gd name="connsiteY9" fmla="*/ 0 h 1906219"/>
                <a:gd name="connsiteX10" fmla="*/ 0 w 2607125"/>
                <a:gd name="connsiteY10" fmla="*/ 396661 h 1906219"/>
                <a:gd name="connsiteX11" fmla="*/ 505830 w 2607125"/>
                <a:gd name="connsiteY11" fmla="*/ 902491 h 1906219"/>
                <a:gd name="connsiteX12" fmla="*/ 521037 w 2607125"/>
                <a:gd name="connsiteY12" fmla="*/ 888503 h 1906219"/>
                <a:gd name="connsiteX13" fmla="*/ 952670 w 2607125"/>
                <a:gd name="connsiteY13" fmla="*/ 717012 h 1906219"/>
                <a:gd name="connsiteX14" fmla="*/ 1033188 w 2607125"/>
                <a:gd name="connsiteY14" fmla="*/ 712941 h 1906219"/>
                <a:gd name="connsiteX15" fmla="*/ 1039910 w 2607125"/>
                <a:gd name="connsiteY15" fmla="*/ 712600 h 1906219"/>
                <a:gd name="connsiteX16" fmla="*/ 1039911 w 2607125"/>
                <a:gd name="connsiteY16" fmla="*/ 1 h 1906219"/>
                <a:gd name="connsiteX17" fmla="*/ 1033186 w 2607125"/>
                <a:gd name="connsiteY17" fmla="*/ 341 h 1906219"/>
                <a:gd name="connsiteX18" fmla="*/ 879854 w 2607125"/>
                <a:gd name="connsiteY18" fmla="*/ 8093 h 1906219"/>
                <a:gd name="connsiteX19" fmla="*/ 87966 w 2607125"/>
                <a:gd name="connsiteY19" fmla="*/ 322722 h 190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125" h="1906219">
                  <a:moveTo>
                    <a:pt x="1039912" y="712600"/>
                  </a:moveTo>
                  <a:cubicBezTo>
                    <a:pt x="1511129" y="712600"/>
                    <a:pt x="1893687" y="1095159"/>
                    <a:pt x="1893687" y="1566376"/>
                  </a:cubicBezTo>
                  <a:lnTo>
                    <a:pt x="1900867" y="1566376"/>
                  </a:lnTo>
                  <a:lnTo>
                    <a:pt x="1902004" y="1588886"/>
                  </a:lnTo>
                  <a:cubicBezTo>
                    <a:pt x="1920106" y="1767127"/>
                    <a:pt x="2070635" y="1906219"/>
                    <a:pt x="2253652" y="1906219"/>
                  </a:cubicBezTo>
                  <a:cubicBezTo>
                    <a:pt x="2448869" y="1906219"/>
                    <a:pt x="2607125" y="1747964"/>
                    <a:pt x="2607125" y="1552746"/>
                  </a:cubicBezTo>
                  <a:cubicBezTo>
                    <a:pt x="2607125" y="1540545"/>
                    <a:pt x="2606507" y="1528488"/>
                    <a:pt x="2605300" y="1516605"/>
                  </a:cubicBezTo>
                  <a:lnTo>
                    <a:pt x="2604972" y="1514461"/>
                  </a:lnTo>
                  <a:lnTo>
                    <a:pt x="2604247" y="1485821"/>
                  </a:lnTo>
                  <a:cubicBezTo>
                    <a:pt x="2562262" y="658690"/>
                    <a:pt x="1877401" y="0"/>
                    <a:pt x="1039912" y="0"/>
                  </a:cubicBezTo>
                  <a:close/>
                  <a:moveTo>
                    <a:pt x="0" y="396661"/>
                  </a:moveTo>
                  <a:lnTo>
                    <a:pt x="505830" y="902491"/>
                  </a:lnTo>
                  <a:lnTo>
                    <a:pt x="521037" y="888503"/>
                  </a:lnTo>
                  <a:cubicBezTo>
                    <a:pt x="643173" y="794841"/>
                    <a:pt x="791307" y="733420"/>
                    <a:pt x="952670" y="717012"/>
                  </a:cubicBezTo>
                  <a:lnTo>
                    <a:pt x="1033188" y="712941"/>
                  </a:lnTo>
                  <a:lnTo>
                    <a:pt x="1039910" y="712600"/>
                  </a:lnTo>
                  <a:lnTo>
                    <a:pt x="1039911" y="1"/>
                  </a:lnTo>
                  <a:lnTo>
                    <a:pt x="1033186" y="341"/>
                  </a:lnTo>
                  <a:lnTo>
                    <a:pt x="879854" y="8093"/>
                  </a:lnTo>
                  <a:cubicBezTo>
                    <a:pt x="583814" y="38197"/>
                    <a:pt x="312041" y="150883"/>
                    <a:pt x="87966" y="322722"/>
                  </a:cubicBezTo>
                  <a:close/>
                </a:path>
              </a:pathLst>
            </a:custGeom>
            <a:gradFill>
              <a:gsLst>
                <a:gs pos="46000">
                  <a:schemeClr val="accent4">
                    <a:alpha val="6000"/>
                  </a:schemeClr>
                </a:gs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Freeform: Shape 42">
              <a:extLst>
                <a:ext uri="{FF2B5EF4-FFF2-40B4-BE49-F238E27FC236}">
                  <a16:creationId xmlns:a16="http://schemas.microsoft.com/office/drawing/2014/main" id="{65CBF4C2-0A93-4E24-7C83-F2AB97C11360}"/>
                </a:ext>
              </a:extLst>
            </p:cNvPr>
            <p:cNvSpPr/>
            <p:nvPr/>
          </p:nvSpPr>
          <p:spPr>
            <a:xfrm rot="900000" flipH="1">
              <a:off x="5382262" y="2067881"/>
              <a:ext cx="3131625" cy="2673666"/>
            </a:xfrm>
            <a:custGeom>
              <a:avLst/>
              <a:gdLst>
                <a:gd name="connsiteX0" fmla="*/ 718978 w 3131625"/>
                <a:gd name="connsiteY0" fmla="*/ 1474286 h 2673666"/>
                <a:gd name="connsiteX1" fmla="*/ 3625 w 3131625"/>
                <a:gd name="connsiteY1" fmla="*/ 1474286 h 2673666"/>
                <a:gd name="connsiteX2" fmla="*/ 1371 w 3131625"/>
                <a:gd name="connsiteY2" fmla="*/ 1500302 h 2673666"/>
                <a:gd name="connsiteX3" fmla="*/ 458474 w 3131625"/>
                <a:gd name="connsiteY3" fmla="*/ 2673666 h 2673666"/>
                <a:gd name="connsiteX4" fmla="*/ 962358 w 3131625"/>
                <a:gd name="connsiteY4" fmla="*/ 2169782 h 2673666"/>
                <a:gd name="connsiteX5" fmla="*/ 713434 w 3131625"/>
                <a:gd name="connsiteY5" fmla="*/ 1607037 h 2673666"/>
                <a:gd name="connsiteX6" fmla="*/ 458474 w 3131625"/>
                <a:gd name="connsiteY6" fmla="*/ 458476 h 2673666"/>
                <a:gd name="connsiteX7" fmla="*/ 453961 w 3131625"/>
                <a:gd name="connsiteY7" fmla="*/ 463471 h 2673666"/>
                <a:gd name="connsiteX8" fmla="*/ 351020 w 3131625"/>
                <a:gd name="connsiteY8" fmla="*/ 577375 h 2673666"/>
                <a:gd name="connsiteX9" fmla="*/ 13546 w 3131625"/>
                <a:gd name="connsiteY9" fmla="*/ 1359802 h 2673666"/>
                <a:gd name="connsiteX10" fmla="*/ 3626 w 3131625"/>
                <a:gd name="connsiteY10" fmla="*/ 1474285 h 2673666"/>
                <a:gd name="connsiteX11" fmla="*/ 718979 w 3131625"/>
                <a:gd name="connsiteY11" fmla="*/ 1474285 h 2673666"/>
                <a:gd name="connsiteX12" fmla="*/ 719842 w 3131625"/>
                <a:gd name="connsiteY12" fmla="*/ 1453642 h 2673666"/>
                <a:gd name="connsiteX13" fmla="*/ 903789 w 3131625"/>
                <a:gd name="connsiteY13" fmla="*/ 1027168 h 2673666"/>
                <a:gd name="connsiteX14" fmla="*/ 957846 w 3131625"/>
                <a:gd name="connsiteY14" fmla="*/ 967355 h 2673666"/>
                <a:gd name="connsiteX15" fmla="*/ 962358 w 3131625"/>
                <a:gd name="connsiteY15" fmla="*/ 962361 h 2673666"/>
                <a:gd name="connsiteX16" fmla="*/ 1961987 w 3131625"/>
                <a:gd name="connsiteY16" fmla="*/ 50544 h 2673666"/>
                <a:gd name="connsiteX17" fmla="*/ 458474 w 3131625"/>
                <a:gd name="connsiteY17" fmla="*/ 458474 h 2673666"/>
                <a:gd name="connsiteX18" fmla="*/ 962358 w 3131625"/>
                <a:gd name="connsiteY18" fmla="*/ 962358 h 2673666"/>
                <a:gd name="connsiteX19" fmla="*/ 2169780 w 3131625"/>
                <a:gd name="connsiteY19" fmla="*/ 962358 h 2673666"/>
                <a:gd name="connsiteX20" fmla="*/ 2174857 w 3131625"/>
                <a:gd name="connsiteY20" fmla="*/ 957281 h 2673666"/>
                <a:gd name="connsiteX21" fmla="*/ 2175884 w 3131625"/>
                <a:gd name="connsiteY21" fmla="*/ 958209 h 2673666"/>
                <a:gd name="connsiteX22" fmla="*/ 2169267 w 3131625"/>
                <a:gd name="connsiteY22" fmla="*/ 964826 h 2673666"/>
                <a:gd name="connsiteX23" fmla="*/ 2418192 w 3131625"/>
                <a:gd name="connsiteY23" fmla="*/ 1527570 h 2673666"/>
                <a:gd name="connsiteX24" fmla="*/ 2412648 w 3131625"/>
                <a:gd name="connsiteY24" fmla="*/ 1660322 h 2673666"/>
                <a:gd name="connsiteX25" fmla="*/ 3128000 w 3131625"/>
                <a:gd name="connsiteY25" fmla="*/ 1660322 h 2673666"/>
                <a:gd name="connsiteX26" fmla="*/ 3130255 w 3131625"/>
                <a:gd name="connsiteY26" fmla="*/ 1634306 h 2673666"/>
                <a:gd name="connsiteX27" fmla="*/ 2786070 w 3131625"/>
                <a:gd name="connsiteY27" fmla="*/ 586580 h 2673666"/>
                <a:gd name="connsiteX28" fmla="*/ 2693331 w 3131625"/>
                <a:gd name="connsiteY28" fmla="*/ 483395 h 2673666"/>
                <a:gd name="connsiteX29" fmla="*/ 2664618 w 3131625"/>
                <a:gd name="connsiteY29" fmla="*/ 448243 h 2673666"/>
                <a:gd name="connsiteX30" fmla="*/ 2637773 w 3131625"/>
                <a:gd name="connsiteY30" fmla="*/ 423977 h 2673666"/>
                <a:gd name="connsiteX31" fmla="*/ 2636025 w 3131625"/>
                <a:gd name="connsiteY31" fmla="*/ 422693 h 2673666"/>
                <a:gd name="connsiteX32" fmla="*/ 2615261 w 3131625"/>
                <a:gd name="connsiteY32" fmla="*/ 402956 h 2673666"/>
                <a:gd name="connsiteX33" fmla="*/ 1961987 w 3131625"/>
                <a:gd name="connsiteY33" fmla="*/ 50544 h 267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31625" h="2673666">
                  <a:moveTo>
                    <a:pt x="718978" y="1474286"/>
                  </a:moveTo>
                  <a:lnTo>
                    <a:pt x="3625" y="1474286"/>
                  </a:lnTo>
                  <a:lnTo>
                    <a:pt x="1371" y="1500302"/>
                  </a:lnTo>
                  <a:cubicBezTo>
                    <a:pt x="-16257" y="1922902"/>
                    <a:pt x="136109" y="2351302"/>
                    <a:pt x="458474" y="2673666"/>
                  </a:cubicBezTo>
                  <a:lnTo>
                    <a:pt x="962358" y="2169782"/>
                  </a:lnTo>
                  <a:cubicBezTo>
                    <a:pt x="806169" y="2013593"/>
                    <a:pt x="723195" y="1811742"/>
                    <a:pt x="713434" y="1607037"/>
                  </a:cubicBezTo>
                  <a:close/>
                  <a:moveTo>
                    <a:pt x="458474" y="458476"/>
                  </a:moveTo>
                  <a:lnTo>
                    <a:pt x="453961" y="463471"/>
                  </a:lnTo>
                  <a:lnTo>
                    <a:pt x="351020" y="577375"/>
                  </a:lnTo>
                  <a:cubicBezTo>
                    <a:pt x="162975" y="807994"/>
                    <a:pt x="50483" y="1079848"/>
                    <a:pt x="13546" y="1359802"/>
                  </a:cubicBezTo>
                  <a:lnTo>
                    <a:pt x="3626" y="1474285"/>
                  </a:lnTo>
                  <a:lnTo>
                    <a:pt x="718979" y="1474285"/>
                  </a:lnTo>
                  <a:lnTo>
                    <a:pt x="719842" y="1453642"/>
                  </a:lnTo>
                  <a:cubicBezTo>
                    <a:pt x="739975" y="1301050"/>
                    <a:pt x="801291" y="1152872"/>
                    <a:pt x="903789" y="1027168"/>
                  </a:cubicBezTo>
                  <a:lnTo>
                    <a:pt x="957846" y="967355"/>
                  </a:lnTo>
                  <a:lnTo>
                    <a:pt x="962358" y="962361"/>
                  </a:lnTo>
                  <a:close/>
                  <a:moveTo>
                    <a:pt x="1961987" y="50544"/>
                  </a:moveTo>
                  <a:cubicBezTo>
                    <a:pt x="1441877" y="-84637"/>
                    <a:pt x="865607" y="51340"/>
                    <a:pt x="458474" y="458474"/>
                  </a:cubicBezTo>
                  <a:lnTo>
                    <a:pt x="962358" y="962358"/>
                  </a:lnTo>
                  <a:cubicBezTo>
                    <a:pt x="1295558" y="629157"/>
                    <a:pt x="1836579" y="629157"/>
                    <a:pt x="2169780" y="962358"/>
                  </a:cubicBezTo>
                  <a:lnTo>
                    <a:pt x="2174857" y="957281"/>
                  </a:lnTo>
                  <a:lnTo>
                    <a:pt x="2175884" y="958209"/>
                  </a:lnTo>
                  <a:lnTo>
                    <a:pt x="2169267" y="964826"/>
                  </a:lnTo>
                  <a:cubicBezTo>
                    <a:pt x="2325456" y="1121014"/>
                    <a:pt x="2408431" y="1322865"/>
                    <a:pt x="2418192" y="1527570"/>
                  </a:cubicBezTo>
                  <a:lnTo>
                    <a:pt x="2412648" y="1660322"/>
                  </a:lnTo>
                  <a:lnTo>
                    <a:pt x="3128000" y="1660322"/>
                  </a:lnTo>
                  <a:lnTo>
                    <a:pt x="3130255" y="1634306"/>
                  </a:lnTo>
                  <a:cubicBezTo>
                    <a:pt x="3145679" y="1264531"/>
                    <a:pt x="3030952" y="890315"/>
                    <a:pt x="2786070" y="586580"/>
                  </a:cubicBezTo>
                  <a:lnTo>
                    <a:pt x="2693331" y="483395"/>
                  </a:lnTo>
                  <a:lnTo>
                    <a:pt x="2664618" y="448243"/>
                  </a:lnTo>
                  <a:cubicBezTo>
                    <a:pt x="2655991" y="439616"/>
                    <a:pt x="2647029" y="431527"/>
                    <a:pt x="2637773" y="423977"/>
                  </a:cubicBezTo>
                  <a:lnTo>
                    <a:pt x="2636025" y="422693"/>
                  </a:lnTo>
                  <a:lnTo>
                    <a:pt x="2615261" y="402956"/>
                  </a:lnTo>
                  <a:cubicBezTo>
                    <a:pt x="2423211" y="229461"/>
                    <a:pt x="2198401" y="111991"/>
                    <a:pt x="1961987" y="5054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7335EF8-9E0F-A49D-1BC2-19A6116E987B}"/>
              </a:ext>
            </a:extLst>
          </p:cNvPr>
          <p:cNvSpPr txBox="1"/>
          <p:nvPr/>
        </p:nvSpPr>
        <p:spPr>
          <a:xfrm>
            <a:off x="206405" y="3282156"/>
            <a:ext cx="6094520" cy="2224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369ADE">
                    <a:lumMod val="5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dividends brought by scientific and technological development should benefit all citizens, and those 18% elderly should not be excluded. Only by actively establishing the thinking of serving the elderly population can the development of technology achieve the goal of "universal benefit" for all citizens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369ADE">
                  <a:lumMod val="5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4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5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2" dur="3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电脑键盘&#10;&#10;中度可信度描述已自动生成">
            <a:extLst>
              <a:ext uri="{FF2B5EF4-FFF2-40B4-BE49-F238E27FC236}">
                <a16:creationId xmlns:a16="http://schemas.microsoft.com/office/drawing/2014/main" id="{DB3DD4F5-AC5F-4FF3-8025-F87DC5BC56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D4E031-E32D-407E-83D4-F52E162564A3}"/>
              </a:ext>
            </a:extLst>
          </p:cNvPr>
          <p:cNvSpPr/>
          <p:nvPr/>
        </p:nvSpPr>
        <p:spPr>
          <a:xfrm>
            <a:off x="0" y="21796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7964704 w 12192000"/>
              <a:gd name="connsiteY3" fmla="*/ 6857998 h 6857998"/>
              <a:gd name="connsiteX4" fmla="*/ 7704663 w 12192000"/>
              <a:gd name="connsiteY4" fmla="*/ 6819741 h 6857998"/>
              <a:gd name="connsiteX5" fmla="*/ 0 w 12192000"/>
              <a:gd name="connsiteY5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7964704" y="6857998"/>
                </a:lnTo>
                <a:lnTo>
                  <a:pt x="7704663" y="6819741"/>
                </a:lnTo>
                <a:cubicBezTo>
                  <a:pt x="2355356" y="5963467"/>
                  <a:pt x="3977206" y="1807368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92000"/>
                </a:schemeClr>
              </a:gs>
              <a:gs pos="0">
                <a:schemeClr val="accent1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4EC443-6DAD-4DC8-B05C-B6AD9EBCE034}"/>
              </a:ext>
            </a:extLst>
          </p:cNvPr>
          <p:cNvGrpSpPr/>
          <p:nvPr/>
        </p:nvGrpSpPr>
        <p:grpSpPr>
          <a:xfrm flipH="1">
            <a:off x="522511" y="4414671"/>
            <a:ext cx="11669488" cy="2443329"/>
            <a:chOff x="522511" y="4434938"/>
            <a:chExt cx="11669488" cy="244332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3AFCAE7-EEF5-4523-8394-3F6F88E7999F}"/>
                </a:ext>
              </a:extLst>
            </p:cNvPr>
            <p:cNvSpPr/>
            <p:nvPr userDrawn="1"/>
          </p:nvSpPr>
          <p:spPr>
            <a:xfrm flipH="1">
              <a:off x="522511" y="4744760"/>
              <a:ext cx="11669487" cy="2133507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2465553 w 4152900"/>
                <a:gd name="connsiteY1" fmla="*/ 962849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2465553 w 4152900"/>
                <a:gd name="connsiteY1" fmla="*/ 962849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5420344"/>
                <a:gd name="connsiteY0" fmla="*/ 0 h 3981450"/>
                <a:gd name="connsiteX1" fmla="*/ 2465553 w 5420344"/>
                <a:gd name="connsiteY1" fmla="*/ 962849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2465553 w 5420344"/>
                <a:gd name="connsiteY1" fmla="*/ 962849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2640838 w 5420344"/>
                <a:gd name="connsiteY1" fmla="*/ 773420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2640838 w 5420344"/>
                <a:gd name="connsiteY1" fmla="*/ 773420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2748706 w 5420344"/>
                <a:gd name="connsiteY1" fmla="*/ 1270671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0344" h="3981450">
                  <a:moveTo>
                    <a:pt x="0" y="0"/>
                  </a:moveTo>
                  <a:cubicBezTo>
                    <a:pt x="1112570" y="2254609"/>
                    <a:pt x="1845315" y="611043"/>
                    <a:pt x="2748706" y="1270671"/>
                  </a:cubicBezTo>
                  <a:cubicBezTo>
                    <a:pt x="3652097" y="1930299"/>
                    <a:pt x="3769674" y="3398891"/>
                    <a:pt x="5420344" y="395777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3D1E66">
                    <a:alpha val="0"/>
                  </a:srgbClr>
                </a:gs>
                <a:gs pos="60000">
                  <a:schemeClr val="accent2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124084-5CF7-4DFF-A08D-A42DC3B03A88}"/>
                </a:ext>
              </a:extLst>
            </p:cNvPr>
            <p:cNvSpPr/>
            <p:nvPr/>
          </p:nvSpPr>
          <p:spPr>
            <a:xfrm flipH="1">
              <a:off x="522511" y="4434938"/>
              <a:ext cx="11669488" cy="2440508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2465553 w 4152900"/>
                <a:gd name="connsiteY1" fmla="*/ 962849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2465553 w 4152900"/>
                <a:gd name="connsiteY1" fmla="*/ 962849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5420344"/>
                <a:gd name="connsiteY0" fmla="*/ 0 h 3981450"/>
                <a:gd name="connsiteX1" fmla="*/ 2465553 w 5420344"/>
                <a:gd name="connsiteY1" fmla="*/ 962849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2465553 w 5420344"/>
                <a:gd name="connsiteY1" fmla="*/ 962849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2640838 w 5420344"/>
                <a:gd name="connsiteY1" fmla="*/ 773420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2640838 w 5420344"/>
                <a:gd name="connsiteY1" fmla="*/ 773420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2748706 w 5420344"/>
                <a:gd name="connsiteY1" fmla="*/ 1270671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420344"/>
                <a:gd name="connsiteY0" fmla="*/ 0 h 3981450"/>
                <a:gd name="connsiteX1" fmla="*/ 1737448 w 5420344"/>
                <a:gd name="connsiteY1" fmla="*/ 773420 h 3981450"/>
                <a:gd name="connsiteX2" fmla="*/ 5420344 w 5420344"/>
                <a:gd name="connsiteY2" fmla="*/ 3957770 h 3981450"/>
                <a:gd name="connsiteX3" fmla="*/ 0 w 5420344"/>
                <a:gd name="connsiteY3" fmla="*/ 3981450 h 3981450"/>
                <a:gd name="connsiteX4" fmla="*/ 0 w 5420344"/>
                <a:gd name="connsiteY4" fmla="*/ 0 h 3981450"/>
                <a:gd name="connsiteX0" fmla="*/ 0 w 5504564"/>
                <a:gd name="connsiteY0" fmla="*/ 0 h 3981450"/>
                <a:gd name="connsiteX1" fmla="*/ 1737448 w 5504564"/>
                <a:gd name="connsiteY1" fmla="*/ 773420 h 3981450"/>
                <a:gd name="connsiteX2" fmla="*/ 3195575 w 5504564"/>
                <a:gd name="connsiteY2" fmla="*/ 2335785 h 3981450"/>
                <a:gd name="connsiteX3" fmla="*/ 5420344 w 5504564"/>
                <a:gd name="connsiteY3" fmla="*/ 3957770 h 3981450"/>
                <a:gd name="connsiteX4" fmla="*/ 0 w 5504564"/>
                <a:gd name="connsiteY4" fmla="*/ 3981450 h 3981450"/>
                <a:gd name="connsiteX5" fmla="*/ 0 w 5504564"/>
                <a:gd name="connsiteY5" fmla="*/ 0 h 3981450"/>
                <a:gd name="connsiteX0" fmla="*/ 0 w 5518813"/>
                <a:gd name="connsiteY0" fmla="*/ 0 h 3981450"/>
                <a:gd name="connsiteX1" fmla="*/ 1737448 w 5518813"/>
                <a:gd name="connsiteY1" fmla="*/ 773420 h 3981450"/>
                <a:gd name="connsiteX2" fmla="*/ 3566370 w 5518813"/>
                <a:gd name="connsiteY2" fmla="*/ 3306607 h 3981450"/>
                <a:gd name="connsiteX3" fmla="*/ 5420344 w 5518813"/>
                <a:gd name="connsiteY3" fmla="*/ 3957770 h 3981450"/>
                <a:gd name="connsiteX4" fmla="*/ 0 w 5518813"/>
                <a:gd name="connsiteY4" fmla="*/ 3981450 h 3981450"/>
                <a:gd name="connsiteX5" fmla="*/ 0 w 5518813"/>
                <a:gd name="connsiteY5" fmla="*/ 0 h 3981450"/>
                <a:gd name="connsiteX0" fmla="*/ 0 w 5420344"/>
                <a:gd name="connsiteY0" fmla="*/ 0 h 3981450"/>
                <a:gd name="connsiteX1" fmla="*/ 1737448 w 5420344"/>
                <a:gd name="connsiteY1" fmla="*/ 773420 h 3981450"/>
                <a:gd name="connsiteX2" fmla="*/ 3566370 w 5420344"/>
                <a:gd name="connsiteY2" fmla="*/ 3306607 h 3981450"/>
                <a:gd name="connsiteX3" fmla="*/ 5420344 w 5420344"/>
                <a:gd name="connsiteY3" fmla="*/ 3957770 h 3981450"/>
                <a:gd name="connsiteX4" fmla="*/ 0 w 5420344"/>
                <a:gd name="connsiteY4" fmla="*/ 3981450 h 3981450"/>
                <a:gd name="connsiteX5" fmla="*/ 0 w 5420344"/>
                <a:gd name="connsiteY5" fmla="*/ 0 h 3981450"/>
                <a:gd name="connsiteX0" fmla="*/ 0 w 5420344"/>
                <a:gd name="connsiteY0" fmla="*/ 0 h 3981450"/>
                <a:gd name="connsiteX1" fmla="*/ 1737448 w 5420344"/>
                <a:gd name="connsiteY1" fmla="*/ 773420 h 3981450"/>
                <a:gd name="connsiteX2" fmla="*/ 3261097 w 5420344"/>
                <a:gd name="connsiteY2" fmla="*/ 3120138 h 3981450"/>
                <a:gd name="connsiteX3" fmla="*/ 5420344 w 5420344"/>
                <a:gd name="connsiteY3" fmla="*/ 3957770 h 3981450"/>
                <a:gd name="connsiteX4" fmla="*/ 0 w 5420344"/>
                <a:gd name="connsiteY4" fmla="*/ 3981450 h 3981450"/>
                <a:gd name="connsiteX5" fmla="*/ 0 w 5420344"/>
                <a:gd name="connsiteY5" fmla="*/ 0 h 3981450"/>
                <a:gd name="connsiteX0" fmla="*/ 0 w 5420344"/>
                <a:gd name="connsiteY0" fmla="*/ 0 h 3981450"/>
                <a:gd name="connsiteX1" fmla="*/ 1737448 w 5420344"/>
                <a:gd name="connsiteY1" fmla="*/ 773420 h 3981450"/>
                <a:gd name="connsiteX2" fmla="*/ 3261097 w 5420344"/>
                <a:gd name="connsiteY2" fmla="*/ 3120138 h 3981450"/>
                <a:gd name="connsiteX3" fmla="*/ 5420344 w 5420344"/>
                <a:gd name="connsiteY3" fmla="*/ 3957770 h 3981450"/>
                <a:gd name="connsiteX4" fmla="*/ 0 w 5420344"/>
                <a:gd name="connsiteY4" fmla="*/ 3981450 h 3981450"/>
                <a:gd name="connsiteX5" fmla="*/ 0 w 5420344"/>
                <a:gd name="connsiteY5" fmla="*/ 0 h 3981450"/>
                <a:gd name="connsiteX0" fmla="*/ 0 w 5420344"/>
                <a:gd name="connsiteY0" fmla="*/ 0 h 3981450"/>
                <a:gd name="connsiteX1" fmla="*/ 1810448 w 5420344"/>
                <a:gd name="connsiteY1" fmla="*/ 307247 h 3981450"/>
                <a:gd name="connsiteX2" fmla="*/ 3261097 w 5420344"/>
                <a:gd name="connsiteY2" fmla="*/ 3120138 h 3981450"/>
                <a:gd name="connsiteX3" fmla="*/ 5420344 w 5420344"/>
                <a:gd name="connsiteY3" fmla="*/ 3957770 h 3981450"/>
                <a:gd name="connsiteX4" fmla="*/ 0 w 5420344"/>
                <a:gd name="connsiteY4" fmla="*/ 3981450 h 3981450"/>
                <a:gd name="connsiteX5" fmla="*/ 0 w 5420344"/>
                <a:gd name="connsiteY5" fmla="*/ 0 h 3981450"/>
                <a:gd name="connsiteX0" fmla="*/ 0 w 5420344"/>
                <a:gd name="connsiteY0" fmla="*/ 0 h 3981450"/>
                <a:gd name="connsiteX1" fmla="*/ 1810448 w 5420344"/>
                <a:gd name="connsiteY1" fmla="*/ 307247 h 3981450"/>
                <a:gd name="connsiteX2" fmla="*/ 3261097 w 5420344"/>
                <a:gd name="connsiteY2" fmla="*/ 3120138 h 3981450"/>
                <a:gd name="connsiteX3" fmla="*/ 5420344 w 5420344"/>
                <a:gd name="connsiteY3" fmla="*/ 3957770 h 3981450"/>
                <a:gd name="connsiteX4" fmla="*/ 0 w 5420344"/>
                <a:gd name="connsiteY4" fmla="*/ 3981450 h 3981450"/>
                <a:gd name="connsiteX5" fmla="*/ 0 w 5420344"/>
                <a:gd name="connsiteY5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0344" h="3981450">
                  <a:moveTo>
                    <a:pt x="0" y="0"/>
                  </a:moveTo>
                  <a:cubicBezTo>
                    <a:pt x="1112570" y="2254609"/>
                    <a:pt x="1074477" y="-282701"/>
                    <a:pt x="1810448" y="307247"/>
                  </a:cubicBezTo>
                  <a:cubicBezTo>
                    <a:pt x="2546419" y="897195"/>
                    <a:pt x="2647281" y="2589413"/>
                    <a:pt x="3261097" y="3120138"/>
                  </a:cubicBezTo>
                  <a:cubicBezTo>
                    <a:pt x="3874913" y="3650863"/>
                    <a:pt x="3955389" y="2261667"/>
                    <a:pt x="5420344" y="395777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3D1E66">
                    <a:alpha val="0"/>
                  </a:srgbClr>
                </a:gs>
                <a:gs pos="60000">
                  <a:schemeClr val="accent2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BBDED4C-E7A4-463B-B38A-B5137FFFB76E}"/>
              </a:ext>
            </a:extLst>
          </p:cNvPr>
          <p:cNvSpPr/>
          <p:nvPr/>
        </p:nvSpPr>
        <p:spPr>
          <a:xfrm>
            <a:off x="6096000" y="1830869"/>
            <a:ext cx="4465631" cy="341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 altLang="zh-CN" sz="2800" dirty="0">
                <a:solidFill>
                  <a:schemeClr val="accent4"/>
                </a:solidFill>
              </a:rPr>
              <a:t>Implement dynamic crawl the current web page</a:t>
            </a:r>
          </a:p>
          <a:p>
            <a:pPr marL="228600" indent="-228600" algn="just">
              <a:lnSpc>
                <a:spcPct val="130000"/>
              </a:lnSpc>
              <a:buAutoNum type="arabicPeriod"/>
            </a:pPr>
            <a:r>
              <a:rPr lang="en-US" altLang="zh-CN" sz="2800" dirty="0">
                <a:solidFill>
                  <a:schemeClr val="accent4"/>
                </a:solidFill>
              </a:rPr>
              <a:t>Ignore the blue v content of microblog</a:t>
            </a:r>
          </a:p>
          <a:p>
            <a:pPr marL="228600" indent="-228600" algn="just">
              <a:lnSpc>
                <a:spcPct val="130000"/>
              </a:lnSpc>
              <a:buAutoNum type="arabicPeriod"/>
            </a:pPr>
            <a:r>
              <a:rPr lang="en-US" altLang="zh-CN" sz="2800" dirty="0">
                <a:solidFill>
                  <a:schemeClr val="accent4"/>
                </a:solidFill>
              </a:rPr>
              <a:t>Implement UI stitching</a:t>
            </a:r>
          </a:p>
          <a:p>
            <a:pPr marL="228600" indent="-228600" algn="just">
              <a:lnSpc>
                <a:spcPct val="130000"/>
              </a:lnSpc>
              <a:buAutoNum type="arabicPeriod"/>
            </a:pPr>
            <a:r>
              <a:rPr lang="en-US" altLang="zh-CN" sz="2800" dirty="0">
                <a:solidFill>
                  <a:schemeClr val="accent4"/>
                </a:solidFill>
              </a:rPr>
              <a:t>Condition triggering</a:t>
            </a:r>
            <a:endParaRPr lang="en-US" sz="2800" dirty="0">
              <a:solidFill>
                <a:schemeClr val="accent4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grpSp>
        <p:nvGrpSpPr>
          <p:cNvPr id="13" name="Group 107">
            <a:extLst>
              <a:ext uri="{FF2B5EF4-FFF2-40B4-BE49-F238E27FC236}">
                <a16:creationId xmlns:a16="http://schemas.microsoft.com/office/drawing/2014/main" id="{791728B3-959C-4079-9EC1-EED3C325A16E}"/>
              </a:ext>
            </a:extLst>
          </p:cNvPr>
          <p:cNvGrpSpPr/>
          <p:nvPr/>
        </p:nvGrpSpPr>
        <p:grpSpPr>
          <a:xfrm>
            <a:off x="64556" y="-276464"/>
            <a:ext cx="3131625" cy="3399234"/>
            <a:chOff x="5382262" y="2067881"/>
            <a:chExt cx="3131625" cy="339923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1DFD24-5956-4AC5-B3DD-329C6E190E6A}"/>
                </a:ext>
              </a:extLst>
            </p:cNvPr>
            <p:cNvSpPr/>
            <p:nvPr/>
          </p:nvSpPr>
          <p:spPr>
            <a:xfrm rot="3600000" flipV="1">
              <a:off x="5185509" y="3210443"/>
              <a:ext cx="2607125" cy="1906219"/>
            </a:xfrm>
            <a:custGeom>
              <a:avLst/>
              <a:gdLst>
                <a:gd name="connsiteX0" fmla="*/ 1039912 w 2607125"/>
                <a:gd name="connsiteY0" fmla="*/ 712600 h 1906219"/>
                <a:gd name="connsiteX1" fmla="*/ 1893687 w 2607125"/>
                <a:gd name="connsiteY1" fmla="*/ 1566376 h 1906219"/>
                <a:gd name="connsiteX2" fmla="*/ 1900867 w 2607125"/>
                <a:gd name="connsiteY2" fmla="*/ 1566376 h 1906219"/>
                <a:gd name="connsiteX3" fmla="*/ 1902004 w 2607125"/>
                <a:gd name="connsiteY3" fmla="*/ 1588886 h 1906219"/>
                <a:gd name="connsiteX4" fmla="*/ 2253652 w 2607125"/>
                <a:gd name="connsiteY4" fmla="*/ 1906219 h 1906219"/>
                <a:gd name="connsiteX5" fmla="*/ 2607125 w 2607125"/>
                <a:gd name="connsiteY5" fmla="*/ 1552746 h 1906219"/>
                <a:gd name="connsiteX6" fmla="*/ 2605300 w 2607125"/>
                <a:gd name="connsiteY6" fmla="*/ 1516605 h 1906219"/>
                <a:gd name="connsiteX7" fmla="*/ 2604972 w 2607125"/>
                <a:gd name="connsiteY7" fmla="*/ 1514461 h 1906219"/>
                <a:gd name="connsiteX8" fmla="*/ 2604247 w 2607125"/>
                <a:gd name="connsiteY8" fmla="*/ 1485821 h 1906219"/>
                <a:gd name="connsiteX9" fmla="*/ 1039912 w 2607125"/>
                <a:gd name="connsiteY9" fmla="*/ 0 h 1906219"/>
                <a:gd name="connsiteX10" fmla="*/ 0 w 2607125"/>
                <a:gd name="connsiteY10" fmla="*/ 396661 h 1906219"/>
                <a:gd name="connsiteX11" fmla="*/ 505830 w 2607125"/>
                <a:gd name="connsiteY11" fmla="*/ 902491 h 1906219"/>
                <a:gd name="connsiteX12" fmla="*/ 521037 w 2607125"/>
                <a:gd name="connsiteY12" fmla="*/ 888503 h 1906219"/>
                <a:gd name="connsiteX13" fmla="*/ 952670 w 2607125"/>
                <a:gd name="connsiteY13" fmla="*/ 717012 h 1906219"/>
                <a:gd name="connsiteX14" fmla="*/ 1033188 w 2607125"/>
                <a:gd name="connsiteY14" fmla="*/ 712941 h 1906219"/>
                <a:gd name="connsiteX15" fmla="*/ 1039910 w 2607125"/>
                <a:gd name="connsiteY15" fmla="*/ 712600 h 1906219"/>
                <a:gd name="connsiteX16" fmla="*/ 1039911 w 2607125"/>
                <a:gd name="connsiteY16" fmla="*/ 1 h 1906219"/>
                <a:gd name="connsiteX17" fmla="*/ 1033186 w 2607125"/>
                <a:gd name="connsiteY17" fmla="*/ 341 h 1906219"/>
                <a:gd name="connsiteX18" fmla="*/ 879854 w 2607125"/>
                <a:gd name="connsiteY18" fmla="*/ 8093 h 1906219"/>
                <a:gd name="connsiteX19" fmla="*/ 87966 w 2607125"/>
                <a:gd name="connsiteY19" fmla="*/ 322722 h 190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125" h="1906219">
                  <a:moveTo>
                    <a:pt x="1039912" y="712600"/>
                  </a:moveTo>
                  <a:cubicBezTo>
                    <a:pt x="1511129" y="712600"/>
                    <a:pt x="1893687" y="1095159"/>
                    <a:pt x="1893687" y="1566376"/>
                  </a:cubicBezTo>
                  <a:lnTo>
                    <a:pt x="1900867" y="1566376"/>
                  </a:lnTo>
                  <a:lnTo>
                    <a:pt x="1902004" y="1588886"/>
                  </a:lnTo>
                  <a:cubicBezTo>
                    <a:pt x="1920106" y="1767127"/>
                    <a:pt x="2070635" y="1906219"/>
                    <a:pt x="2253652" y="1906219"/>
                  </a:cubicBezTo>
                  <a:cubicBezTo>
                    <a:pt x="2448869" y="1906219"/>
                    <a:pt x="2607125" y="1747964"/>
                    <a:pt x="2607125" y="1552746"/>
                  </a:cubicBezTo>
                  <a:cubicBezTo>
                    <a:pt x="2607125" y="1540545"/>
                    <a:pt x="2606507" y="1528488"/>
                    <a:pt x="2605300" y="1516605"/>
                  </a:cubicBezTo>
                  <a:lnTo>
                    <a:pt x="2604972" y="1514461"/>
                  </a:lnTo>
                  <a:lnTo>
                    <a:pt x="2604247" y="1485821"/>
                  </a:lnTo>
                  <a:cubicBezTo>
                    <a:pt x="2562262" y="658690"/>
                    <a:pt x="1877401" y="0"/>
                    <a:pt x="1039912" y="0"/>
                  </a:cubicBezTo>
                  <a:close/>
                  <a:moveTo>
                    <a:pt x="0" y="396661"/>
                  </a:moveTo>
                  <a:lnTo>
                    <a:pt x="505830" y="902491"/>
                  </a:lnTo>
                  <a:lnTo>
                    <a:pt x="521037" y="888503"/>
                  </a:lnTo>
                  <a:cubicBezTo>
                    <a:pt x="643173" y="794841"/>
                    <a:pt x="791307" y="733420"/>
                    <a:pt x="952670" y="717012"/>
                  </a:cubicBezTo>
                  <a:lnTo>
                    <a:pt x="1033188" y="712941"/>
                  </a:lnTo>
                  <a:lnTo>
                    <a:pt x="1039910" y="712600"/>
                  </a:lnTo>
                  <a:lnTo>
                    <a:pt x="1039911" y="1"/>
                  </a:lnTo>
                  <a:lnTo>
                    <a:pt x="1033186" y="341"/>
                  </a:lnTo>
                  <a:lnTo>
                    <a:pt x="879854" y="8093"/>
                  </a:lnTo>
                  <a:cubicBezTo>
                    <a:pt x="583814" y="38197"/>
                    <a:pt x="312041" y="150883"/>
                    <a:pt x="87966" y="322722"/>
                  </a:cubicBezTo>
                  <a:close/>
                </a:path>
              </a:pathLst>
            </a:custGeom>
            <a:gradFill>
              <a:gsLst>
                <a:gs pos="46000">
                  <a:schemeClr val="accent4">
                    <a:alpha val="6000"/>
                  </a:schemeClr>
                </a:gs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87451E-1EDA-4247-914E-DB8F5E1D0E5F}"/>
                </a:ext>
              </a:extLst>
            </p:cNvPr>
            <p:cNvSpPr/>
            <p:nvPr/>
          </p:nvSpPr>
          <p:spPr>
            <a:xfrm rot="900000" flipH="1">
              <a:off x="5382262" y="2067881"/>
              <a:ext cx="3131625" cy="2673666"/>
            </a:xfrm>
            <a:custGeom>
              <a:avLst/>
              <a:gdLst>
                <a:gd name="connsiteX0" fmla="*/ 718978 w 3131625"/>
                <a:gd name="connsiteY0" fmla="*/ 1474286 h 2673666"/>
                <a:gd name="connsiteX1" fmla="*/ 3625 w 3131625"/>
                <a:gd name="connsiteY1" fmla="*/ 1474286 h 2673666"/>
                <a:gd name="connsiteX2" fmla="*/ 1371 w 3131625"/>
                <a:gd name="connsiteY2" fmla="*/ 1500302 h 2673666"/>
                <a:gd name="connsiteX3" fmla="*/ 458474 w 3131625"/>
                <a:gd name="connsiteY3" fmla="*/ 2673666 h 2673666"/>
                <a:gd name="connsiteX4" fmla="*/ 962358 w 3131625"/>
                <a:gd name="connsiteY4" fmla="*/ 2169782 h 2673666"/>
                <a:gd name="connsiteX5" fmla="*/ 713434 w 3131625"/>
                <a:gd name="connsiteY5" fmla="*/ 1607037 h 2673666"/>
                <a:gd name="connsiteX6" fmla="*/ 458474 w 3131625"/>
                <a:gd name="connsiteY6" fmla="*/ 458476 h 2673666"/>
                <a:gd name="connsiteX7" fmla="*/ 453961 w 3131625"/>
                <a:gd name="connsiteY7" fmla="*/ 463471 h 2673666"/>
                <a:gd name="connsiteX8" fmla="*/ 351020 w 3131625"/>
                <a:gd name="connsiteY8" fmla="*/ 577375 h 2673666"/>
                <a:gd name="connsiteX9" fmla="*/ 13546 w 3131625"/>
                <a:gd name="connsiteY9" fmla="*/ 1359802 h 2673666"/>
                <a:gd name="connsiteX10" fmla="*/ 3626 w 3131625"/>
                <a:gd name="connsiteY10" fmla="*/ 1474285 h 2673666"/>
                <a:gd name="connsiteX11" fmla="*/ 718979 w 3131625"/>
                <a:gd name="connsiteY11" fmla="*/ 1474285 h 2673666"/>
                <a:gd name="connsiteX12" fmla="*/ 719842 w 3131625"/>
                <a:gd name="connsiteY12" fmla="*/ 1453642 h 2673666"/>
                <a:gd name="connsiteX13" fmla="*/ 903789 w 3131625"/>
                <a:gd name="connsiteY13" fmla="*/ 1027168 h 2673666"/>
                <a:gd name="connsiteX14" fmla="*/ 957846 w 3131625"/>
                <a:gd name="connsiteY14" fmla="*/ 967355 h 2673666"/>
                <a:gd name="connsiteX15" fmla="*/ 962358 w 3131625"/>
                <a:gd name="connsiteY15" fmla="*/ 962361 h 2673666"/>
                <a:gd name="connsiteX16" fmla="*/ 1961987 w 3131625"/>
                <a:gd name="connsiteY16" fmla="*/ 50544 h 2673666"/>
                <a:gd name="connsiteX17" fmla="*/ 458474 w 3131625"/>
                <a:gd name="connsiteY17" fmla="*/ 458474 h 2673666"/>
                <a:gd name="connsiteX18" fmla="*/ 962358 w 3131625"/>
                <a:gd name="connsiteY18" fmla="*/ 962358 h 2673666"/>
                <a:gd name="connsiteX19" fmla="*/ 2169780 w 3131625"/>
                <a:gd name="connsiteY19" fmla="*/ 962358 h 2673666"/>
                <a:gd name="connsiteX20" fmla="*/ 2174857 w 3131625"/>
                <a:gd name="connsiteY20" fmla="*/ 957281 h 2673666"/>
                <a:gd name="connsiteX21" fmla="*/ 2175884 w 3131625"/>
                <a:gd name="connsiteY21" fmla="*/ 958209 h 2673666"/>
                <a:gd name="connsiteX22" fmla="*/ 2169267 w 3131625"/>
                <a:gd name="connsiteY22" fmla="*/ 964826 h 2673666"/>
                <a:gd name="connsiteX23" fmla="*/ 2418192 w 3131625"/>
                <a:gd name="connsiteY23" fmla="*/ 1527570 h 2673666"/>
                <a:gd name="connsiteX24" fmla="*/ 2412648 w 3131625"/>
                <a:gd name="connsiteY24" fmla="*/ 1660322 h 2673666"/>
                <a:gd name="connsiteX25" fmla="*/ 3128000 w 3131625"/>
                <a:gd name="connsiteY25" fmla="*/ 1660322 h 2673666"/>
                <a:gd name="connsiteX26" fmla="*/ 3130255 w 3131625"/>
                <a:gd name="connsiteY26" fmla="*/ 1634306 h 2673666"/>
                <a:gd name="connsiteX27" fmla="*/ 2786070 w 3131625"/>
                <a:gd name="connsiteY27" fmla="*/ 586580 h 2673666"/>
                <a:gd name="connsiteX28" fmla="*/ 2693331 w 3131625"/>
                <a:gd name="connsiteY28" fmla="*/ 483395 h 2673666"/>
                <a:gd name="connsiteX29" fmla="*/ 2664618 w 3131625"/>
                <a:gd name="connsiteY29" fmla="*/ 448243 h 2673666"/>
                <a:gd name="connsiteX30" fmla="*/ 2637773 w 3131625"/>
                <a:gd name="connsiteY30" fmla="*/ 423977 h 2673666"/>
                <a:gd name="connsiteX31" fmla="*/ 2636025 w 3131625"/>
                <a:gd name="connsiteY31" fmla="*/ 422693 h 2673666"/>
                <a:gd name="connsiteX32" fmla="*/ 2615261 w 3131625"/>
                <a:gd name="connsiteY32" fmla="*/ 402956 h 2673666"/>
                <a:gd name="connsiteX33" fmla="*/ 1961987 w 3131625"/>
                <a:gd name="connsiteY33" fmla="*/ 50544 h 267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31625" h="2673666">
                  <a:moveTo>
                    <a:pt x="718978" y="1474286"/>
                  </a:moveTo>
                  <a:lnTo>
                    <a:pt x="3625" y="1474286"/>
                  </a:lnTo>
                  <a:lnTo>
                    <a:pt x="1371" y="1500302"/>
                  </a:lnTo>
                  <a:cubicBezTo>
                    <a:pt x="-16257" y="1922902"/>
                    <a:pt x="136109" y="2351302"/>
                    <a:pt x="458474" y="2673666"/>
                  </a:cubicBezTo>
                  <a:lnTo>
                    <a:pt x="962358" y="2169782"/>
                  </a:lnTo>
                  <a:cubicBezTo>
                    <a:pt x="806169" y="2013593"/>
                    <a:pt x="723195" y="1811742"/>
                    <a:pt x="713434" y="1607037"/>
                  </a:cubicBezTo>
                  <a:close/>
                  <a:moveTo>
                    <a:pt x="458474" y="458476"/>
                  </a:moveTo>
                  <a:lnTo>
                    <a:pt x="453961" y="463471"/>
                  </a:lnTo>
                  <a:lnTo>
                    <a:pt x="351020" y="577375"/>
                  </a:lnTo>
                  <a:cubicBezTo>
                    <a:pt x="162975" y="807994"/>
                    <a:pt x="50483" y="1079848"/>
                    <a:pt x="13546" y="1359802"/>
                  </a:cubicBezTo>
                  <a:lnTo>
                    <a:pt x="3626" y="1474285"/>
                  </a:lnTo>
                  <a:lnTo>
                    <a:pt x="718979" y="1474285"/>
                  </a:lnTo>
                  <a:lnTo>
                    <a:pt x="719842" y="1453642"/>
                  </a:lnTo>
                  <a:cubicBezTo>
                    <a:pt x="739975" y="1301050"/>
                    <a:pt x="801291" y="1152872"/>
                    <a:pt x="903789" y="1027168"/>
                  </a:cubicBezTo>
                  <a:lnTo>
                    <a:pt x="957846" y="967355"/>
                  </a:lnTo>
                  <a:lnTo>
                    <a:pt x="962358" y="962361"/>
                  </a:lnTo>
                  <a:close/>
                  <a:moveTo>
                    <a:pt x="1961987" y="50544"/>
                  </a:moveTo>
                  <a:cubicBezTo>
                    <a:pt x="1441877" y="-84637"/>
                    <a:pt x="865607" y="51340"/>
                    <a:pt x="458474" y="458474"/>
                  </a:cubicBezTo>
                  <a:lnTo>
                    <a:pt x="962358" y="962358"/>
                  </a:lnTo>
                  <a:cubicBezTo>
                    <a:pt x="1295558" y="629157"/>
                    <a:pt x="1836579" y="629157"/>
                    <a:pt x="2169780" y="962358"/>
                  </a:cubicBezTo>
                  <a:lnTo>
                    <a:pt x="2174857" y="957281"/>
                  </a:lnTo>
                  <a:lnTo>
                    <a:pt x="2175884" y="958209"/>
                  </a:lnTo>
                  <a:lnTo>
                    <a:pt x="2169267" y="964826"/>
                  </a:lnTo>
                  <a:cubicBezTo>
                    <a:pt x="2325456" y="1121014"/>
                    <a:pt x="2408431" y="1322865"/>
                    <a:pt x="2418192" y="1527570"/>
                  </a:cubicBezTo>
                  <a:lnTo>
                    <a:pt x="2412648" y="1660322"/>
                  </a:lnTo>
                  <a:lnTo>
                    <a:pt x="3128000" y="1660322"/>
                  </a:lnTo>
                  <a:lnTo>
                    <a:pt x="3130255" y="1634306"/>
                  </a:lnTo>
                  <a:cubicBezTo>
                    <a:pt x="3145679" y="1264531"/>
                    <a:pt x="3030952" y="890315"/>
                    <a:pt x="2786070" y="586580"/>
                  </a:cubicBezTo>
                  <a:lnTo>
                    <a:pt x="2693331" y="483395"/>
                  </a:lnTo>
                  <a:lnTo>
                    <a:pt x="2664618" y="448243"/>
                  </a:lnTo>
                  <a:cubicBezTo>
                    <a:pt x="2655991" y="439616"/>
                    <a:pt x="2647029" y="431527"/>
                    <a:pt x="2637773" y="423977"/>
                  </a:cubicBezTo>
                  <a:lnTo>
                    <a:pt x="2636025" y="422693"/>
                  </a:lnTo>
                  <a:lnTo>
                    <a:pt x="2615261" y="402956"/>
                  </a:lnTo>
                  <a:cubicBezTo>
                    <a:pt x="2423211" y="229461"/>
                    <a:pt x="2198401" y="111991"/>
                    <a:pt x="1961987" y="5054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86CC5AEA-2BFA-4A90-B36C-B717D0D9F65A}"/>
              </a:ext>
            </a:extLst>
          </p:cNvPr>
          <p:cNvSpPr/>
          <p:nvPr/>
        </p:nvSpPr>
        <p:spPr>
          <a:xfrm>
            <a:off x="800733" y="607582"/>
            <a:ext cx="50995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accent4"/>
                </a:solidFill>
                <a:effectLst>
                  <a:outerShdw blurRad="457200" dist="25400" dir="5400000" algn="t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Problem</a:t>
            </a:r>
          </a:p>
          <a:p>
            <a:r>
              <a:rPr lang="en-US" altLang="zh-CN" sz="6600" b="1" dirty="0">
                <a:solidFill>
                  <a:schemeClr val="accent4"/>
                </a:solidFill>
                <a:effectLst>
                  <a:outerShdw blurRad="457200" dist="25400" dir="5400000" algn="t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Need To Be</a:t>
            </a:r>
          </a:p>
          <a:p>
            <a:r>
              <a:rPr lang="en-US" altLang="zh-CN" sz="6600" b="1" dirty="0">
                <a:solidFill>
                  <a:schemeClr val="accent4"/>
                </a:solidFill>
                <a:effectLst>
                  <a:outerShdw blurRad="457200" dist="25400" dir="5400000" algn="t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Solved</a:t>
            </a:r>
          </a:p>
        </p:txBody>
      </p:sp>
      <p:grpSp>
        <p:nvGrpSpPr>
          <p:cNvPr id="16" name="Group 127">
            <a:extLst>
              <a:ext uri="{FF2B5EF4-FFF2-40B4-BE49-F238E27FC236}">
                <a16:creationId xmlns:a16="http://schemas.microsoft.com/office/drawing/2014/main" id="{E72C6FE6-184F-40D1-BB58-C05B552291C7}"/>
              </a:ext>
            </a:extLst>
          </p:cNvPr>
          <p:cNvGrpSpPr/>
          <p:nvPr/>
        </p:nvGrpSpPr>
        <p:grpSpPr>
          <a:xfrm>
            <a:off x="9774012" y="4839322"/>
            <a:ext cx="3394793" cy="3046756"/>
            <a:chOff x="6779219" y="1837291"/>
            <a:chExt cx="3394793" cy="304675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7F4C19-91FD-4299-AC38-FE4C044E65D8}"/>
                </a:ext>
              </a:extLst>
            </p:cNvPr>
            <p:cNvSpPr/>
            <p:nvPr/>
          </p:nvSpPr>
          <p:spPr>
            <a:xfrm rot="900000" flipH="1">
              <a:off x="7409492" y="1837291"/>
              <a:ext cx="2764520" cy="1474283"/>
            </a:xfrm>
            <a:custGeom>
              <a:avLst/>
              <a:gdLst>
                <a:gd name="connsiteX0" fmla="*/ 454847 w 2764520"/>
                <a:gd name="connsiteY0" fmla="*/ 458474 h 1474283"/>
                <a:gd name="connsiteX1" fmla="*/ 450333 w 2764520"/>
                <a:gd name="connsiteY1" fmla="*/ 463470 h 1474283"/>
                <a:gd name="connsiteX2" fmla="*/ 347392 w 2764520"/>
                <a:gd name="connsiteY2" fmla="*/ 577373 h 1474283"/>
                <a:gd name="connsiteX3" fmla="*/ 9918 w 2764520"/>
                <a:gd name="connsiteY3" fmla="*/ 1359799 h 1474283"/>
                <a:gd name="connsiteX4" fmla="*/ 0 w 2764520"/>
                <a:gd name="connsiteY4" fmla="*/ 1474283 h 1474283"/>
                <a:gd name="connsiteX5" fmla="*/ 715352 w 2764520"/>
                <a:gd name="connsiteY5" fmla="*/ 1474283 h 1474283"/>
                <a:gd name="connsiteX6" fmla="*/ 716214 w 2764520"/>
                <a:gd name="connsiteY6" fmla="*/ 1453639 h 1474283"/>
                <a:gd name="connsiteX7" fmla="*/ 900161 w 2764520"/>
                <a:gd name="connsiteY7" fmla="*/ 1027166 h 1474283"/>
                <a:gd name="connsiteX8" fmla="*/ 954218 w 2764520"/>
                <a:gd name="connsiteY8" fmla="*/ 967353 h 1474283"/>
                <a:gd name="connsiteX9" fmla="*/ 958731 w 2764520"/>
                <a:gd name="connsiteY9" fmla="*/ 962359 h 1474283"/>
                <a:gd name="connsiteX10" fmla="*/ 1958359 w 2764520"/>
                <a:gd name="connsiteY10" fmla="*/ 50544 h 1474283"/>
                <a:gd name="connsiteX11" fmla="*/ 454846 w 2764520"/>
                <a:gd name="connsiteY11" fmla="*/ 458472 h 1474283"/>
                <a:gd name="connsiteX12" fmla="*/ 958731 w 2764520"/>
                <a:gd name="connsiteY12" fmla="*/ 962357 h 1474283"/>
                <a:gd name="connsiteX13" fmla="*/ 2166152 w 2764520"/>
                <a:gd name="connsiteY13" fmla="*/ 962357 h 1474283"/>
                <a:gd name="connsiteX14" fmla="*/ 2171229 w 2764520"/>
                <a:gd name="connsiteY14" fmla="*/ 957280 h 1474283"/>
                <a:gd name="connsiteX15" fmla="*/ 2187950 w 2764520"/>
                <a:gd name="connsiteY15" fmla="*/ 972393 h 1474283"/>
                <a:gd name="connsiteX16" fmla="*/ 2660991 w 2764520"/>
                <a:gd name="connsiteY16" fmla="*/ 948129 h 1474283"/>
                <a:gd name="connsiteX17" fmla="*/ 2660991 w 2764520"/>
                <a:gd name="connsiteY17" fmla="*/ 448243 h 1474283"/>
                <a:gd name="connsiteX18" fmla="*/ 2634145 w 2764520"/>
                <a:gd name="connsiteY18" fmla="*/ 423977 h 1474283"/>
                <a:gd name="connsiteX19" fmla="*/ 2632397 w 2764520"/>
                <a:gd name="connsiteY19" fmla="*/ 422693 h 1474283"/>
                <a:gd name="connsiteX20" fmla="*/ 2611633 w 2764520"/>
                <a:gd name="connsiteY20" fmla="*/ 402955 h 1474283"/>
                <a:gd name="connsiteX21" fmla="*/ 1958359 w 2764520"/>
                <a:gd name="connsiteY21" fmla="*/ 50544 h 147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4520" h="1474283">
                  <a:moveTo>
                    <a:pt x="454847" y="458474"/>
                  </a:moveTo>
                  <a:lnTo>
                    <a:pt x="450333" y="463470"/>
                  </a:lnTo>
                  <a:lnTo>
                    <a:pt x="347392" y="577373"/>
                  </a:lnTo>
                  <a:cubicBezTo>
                    <a:pt x="159347" y="807992"/>
                    <a:pt x="46855" y="1079846"/>
                    <a:pt x="9918" y="1359799"/>
                  </a:cubicBezTo>
                  <a:lnTo>
                    <a:pt x="0" y="1474283"/>
                  </a:lnTo>
                  <a:lnTo>
                    <a:pt x="715352" y="1474283"/>
                  </a:lnTo>
                  <a:lnTo>
                    <a:pt x="716214" y="1453639"/>
                  </a:lnTo>
                  <a:cubicBezTo>
                    <a:pt x="736348" y="1301047"/>
                    <a:pt x="797663" y="1152870"/>
                    <a:pt x="900161" y="1027166"/>
                  </a:cubicBezTo>
                  <a:lnTo>
                    <a:pt x="954218" y="967353"/>
                  </a:lnTo>
                  <a:lnTo>
                    <a:pt x="958731" y="962359"/>
                  </a:lnTo>
                  <a:close/>
                  <a:moveTo>
                    <a:pt x="1958359" y="50544"/>
                  </a:moveTo>
                  <a:cubicBezTo>
                    <a:pt x="1438249" y="-84637"/>
                    <a:pt x="861980" y="51339"/>
                    <a:pt x="454846" y="458472"/>
                  </a:cubicBezTo>
                  <a:lnTo>
                    <a:pt x="958731" y="962357"/>
                  </a:lnTo>
                  <a:cubicBezTo>
                    <a:pt x="1291932" y="629156"/>
                    <a:pt x="1832951" y="629156"/>
                    <a:pt x="2166152" y="962357"/>
                  </a:cubicBezTo>
                  <a:lnTo>
                    <a:pt x="2171229" y="957280"/>
                  </a:lnTo>
                  <a:lnTo>
                    <a:pt x="2187950" y="972393"/>
                  </a:lnTo>
                  <a:cubicBezTo>
                    <a:pt x="2326785" y="1085629"/>
                    <a:pt x="2531578" y="1077542"/>
                    <a:pt x="2660991" y="948129"/>
                  </a:cubicBezTo>
                  <a:cubicBezTo>
                    <a:pt x="2799030" y="810089"/>
                    <a:pt x="2799030" y="586282"/>
                    <a:pt x="2660991" y="448243"/>
                  </a:cubicBezTo>
                  <a:cubicBezTo>
                    <a:pt x="2652363" y="439615"/>
                    <a:pt x="2643401" y="431527"/>
                    <a:pt x="2634145" y="423977"/>
                  </a:cubicBezTo>
                  <a:lnTo>
                    <a:pt x="2632397" y="422693"/>
                  </a:lnTo>
                  <a:lnTo>
                    <a:pt x="2611633" y="402955"/>
                  </a:lnTo>
                  <a:cubicBezTo>
                    <a:pt x="2419583" y="229461"/>
                    <a:pt x="2194773" y="111990"/>
                    <a:pt x="1958359" y="50544"/>
                  </a:cubicBezTo>
                  <a:close/>
                </a:path>
              </a:pathLst>
            </a:custGeom>
            <a:gradFill>
              <a:gsLst>
                <a:gs pos="46000">
                  <a:schemeClr val="accent2">
                    <a:alpha val="6000"/>
                  </a:schemeClr>
                </a:gs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3D4F5A-4077-4315-A72B-FB7D8E562641}"/>
                </a:ext>
              </a:extLst>
            </p:cNvPr>
            <p:cNvSpPr/>
            <p:nvPr/>
          </p:nvSpPr>
          <p:spPr>
            <a:xfrm rot="900000" flipV="1">
              <a:off x="6779219" y="2210383"/>
              <a:ext cx="3131418" cy="2673664"/>
            </a:xfrm>
            <a:custGeom>
              <a:avLst/>
              <a:gdLst>
                <a:gd name="connsiteX0" fmla="*/ 2412440 w 3131418"/>
                <a:gd name="connsiteY0" fmla="*/ 1654973 h 2673664"/>
                <a:gd name="connsiteX1" fmla="*/ 3127792 w 3131418"/>
                <a:gd name="connsiteY1" fmla="*/ 1654973 h 2673664"/>
                <a:gd name="connsiteX2" fmla="*/ 3130047 w 3131418"/>
                <a:gd name="connsiteY2" fmla="*/ 1628957 h 2673664"/>
                <a:gd name="connsiteX3" fmla="*/ 2672945 w 3131418"/>
                <a:gd name="connsiteY3" fmla="*/ 455594 h 2673664"/>
                <a:gd name="connsiteX4" fmla="*/ 2671666 w 3131418"/>
                <a:gd name="connsiteY4" fmla="*/ 456873 h 2673664"/>
                <a:gd name="connsiteX5" fmla="*/ 2664616 w 3131418"/>
                <a:gd name="connsiteY5" fmla="*/ 448243 h 2673664"/>
                <a:gd name="connsiteX6" fmla="*/ 2637771 w 3131418"/>
                <a:gd name="connsiteY6" fmla="*/ 423978 h 2673664"/>
                <a:gd name="connsiteX7" fmla="*/ 2636023 w 3131418"/>
                <a:gd name="connsiteY7" fmla="*/ 422694 h 2673664"/>
                <a:gd name="connsiteX8" fmla="*/ 2615259 w 3131418"/>
                <a:gd name="connsiteY8" fmla="*/ 402955 h 2673664"/>
                <a:gd name="connsiteX9" fmla="*/ 458472 w 3131418"/>
                <a:gd name="connsiteY9" fmla="*/ 458473 h 2673664"/>
                <a:gd name="connsiteX10" fmla="*/ 962357 w 3131418"/>
                <a:gd name="connsiteY10" fmla="*/ 962357 h 2673664"/>
                <a:gd name="connsiteX11" fmla="*/ 2169779 w 3131418"/>
                <a:gd name="connsiteY11" fmla="*/ 962358 h 2673664"/>
                <a:gd name="connsiteX12" fmla="*/ 2170689 w 3131418"/>
                <a:gd name="connsiteY12" fmla="*/ 961447 h 2673664"/>
                <a:gd name="connsiteX13" fmla="*/ 2272473 w 3131418"/>
                <a:gd name="connsiteY13" fmla="*/ 1084511 h 2673664"/>
                <a:gd name="connsiteX14" fmla="*/ 2417985 w 3131418"/>
                <a:gd name="connsiteY14" fmla="*/ 1522222 h 2673664"/>
                <a:gd name="connsiteX15" fmla="*/ 3625 w 3131418"/>
                <a:gd name="connsiteY15" fmla="*/ 1474283 h 2673664"/>
                <a:gd name="connsiteX16" fmla="*/ 718977 w 3131418"/>
                <a:gd name="connsiteY16" fmla="*/ 1474283 h 2673664"/>
                <a:gd name="connsiteX17" fmla="*/ 719839 w 3131418"/>
                <a:gd name="connsiteY17" fmla="*/ 1453639 h 2673664"/>
                <a:gd name="connsiteX18" fmla="*/ 903787 w 3131418"/>
                <a:gd name="connsiteY18" fmla="*/ 1027166 h 2673664"/>
                <a:gd name="connsiteX19" fmla="*/ 957843 w 3131418"/>
                <a:gd name="connsiteY19" fmla="*/ 967353 h 2673664"/>
                <a:gd name="connsiteX20" fmla="*/ 962356 w 3131418"/>
                <a:gd name="connsiteY20" fmla="*/ 962358 h 2673664"/>
                <a:gd name="connsiteX21" fmla="*/ 458472 w 3131418"/>
                <a:gd name="connsiteY21" fmla="*/ 458474 h 2673664"/>
                <a:gd name="connsiteX22" fmla="*/ 453958 w 3131418"/>
                <a:gd name="connsiteY22" fmla="*/ 463470 h 2673664"/>
                <a:gd name="connsiteX23" fmla="*/ 351018 w 3131418"/>
                <a:gd name="connsiteY23" fmla="*/ 577373 h 2673664"/>
                <a:gd name="connsiteX24" fmla="*/ 13544 w 3131418"/>
                <a:gd name="connsiteY24" fmla="*/ 1359799 h 2673664"/>
                <a:gd name="connsiteX25" fmla="*/ 458473 w 3131418"/>
                <a:gd name="connsiteY25" fmla="*/ 2673664 h 2673664"/>
                <a:gd name="connsiteX26" fmla="*/ 962357 w 3131418"/>
                <a:gd name="connsiteY26" fmla="*/ 2169781 h 2673664"/>
                <a:gd name="connsiteX27" fmla="*/ 713433 w 3131418"/>
                <a:gd name="connsiteY27" fmla="*/ 1607036 h 2673664"/>
                <a:gd name="connsiteX28" fmla="*/ 718977 w 3131418"/>
                <a:gd name="connsiteY28" fmla="*/ 1474285 h 2673664"/>
                <a:gd name="connsiteX29" fmla="*/ 3625 w 3131418"/>
                <a:gd name="connsiteY29" fmla="*/ 1474285 h 2673664"/>
                <a:gd name="connsiteX30" fmla="*/ 1370 w 3131418"/>
                <a:gd name="connsiteY30" fmla="*/ 1500301 h 2673664"/>
                <a:gd name="connsiteX31" fmla="*/ 458473 w 3131418"/>
                <a:gd name="connsiteY31" fmla="*/ 2673664 h 267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31418" h="2673664">
                  <a:moveTo>
                    <a:pt x="2412440" y="1654973"/>
                  </a:moveTo>
                  <a:lnTo>
                    <a:pt x="3127792" y="1654973"/>
                  </a:lnTo>
                  <a:lnTo>
                    <a:pt x="3130047" y="1628957"/>
                  </a:lnTo>
                  <a:cubicBezTo>
                    <a:pt x="3147676" y="1206357"/>
                    <a:pt x="2995309" y="777957"/>
                    <a:pt x="2672945" y="455594"/>
                  </a:cubicBezTo>
                  <a:lnTo>
                    <a:pt x="2671666" y="456873"/>
                  </a:lnTo>
                  <a:lnTo>
                    <a:pt x="2664616" y="448243"/>
                  </a:lnTo>
                  <a:cubicBezTo>
                    <a:pt x="2655989" y="439615"/>
                    <a:pt x="2647026" y="431527"/>
                    <a:pt x="2637771" y="423978"/>
                  </a:cubicBezTo>
                  <a:lnTo>
                    <a:pt x="2636023" y="422694"/>
                  </a:lnTo>
                  <a:lnTo>
                    <a:pt x="2615259" y="402955"/>
                  </a:lnTo>
                  <a:cubicBezTo>
                    <a:pt x="2000700" y="-152227"/>
                    <a:pt x="1050667" y="-133722"/>
                    <a:pt x="458472" y="458473"/>
                  </a:cubicBezTo>
                  <a:lnTo>
                    <a:pt x="962357" y="962357"/>
                  </a:lnTo>
                  <a:cubicBezTo>
                    <a:pt x="1295558" y="629157"/>
                    <a:pt x="1836578" y="629157"/>
                    <a:pt x="2169779" y="962358"/>
                  </a:cubicBezTo>
                  <a:lnTo>
                    <a:pt x="2170689" y="961447"/>
                  </a:lnTo>
                  <a:lnTo>
                    <a:pt x="2272473" y="1084511"/>
                  </a:lnTo>
                  <a:cubicBezTo>
                    <a:pt x="2362159" y="1216769"/>
                    <a:pt x="2410663" y="1368693"/>
                    <a:pt x="2417985" y="1522222"/>
                  </a:cubicBezTo>
                  <a:close/>
                  <a:moveTo>
                    <a:pt x="3625" y="1474283"/>
                  </a:moveTo>
                  <a:lnTo>
                    <a:pt x="718977" y="1474283"/>
                  </a:lnTo>
                  <a:lnTo>
                    <a:pt x="719839" y="1453639"/>
                  </a:lnTo>
                  <a:cubicBezTo>
                    <a:pt x="739973" y="1301047"/>
                    <a:pt x="801288" y="1152870"/>
                    <a:pt x="903787" y="1027166"/>
                  </a:cubicBezTo>
                  <a:lnTo>
                    <a:pt x="957843" y="967353"/>
                  </a:lnTo>
                  <a:lnTo>
                    <a:pt x="962356" y="962358"/>
                  </a:lnTo>
                  <a:lnTo>
                    <a:pt x="458472" y="458474"/>
                  </a:lnTo>
                  <a:lnTo>
                    <a:pt x="453958" y="463470"/>
                  </a:lnTo>
                  <a:lnTo>
                    <a:pt x="351018" y="577373"/>
                  </a:lnTo>
                  <a:cubicBezTo>
                    <a:pt x="162972" y="807992"/>
                    <a:pt x="50481" y="1079846"/>
                    <a:pt x="13544" y="1359799"/>
                  </a:cubicBezTo>
                  <a:close/>
                  <a:moveTo>
                    <a:pt x="458473" y="2673664"/>
                  </a:moveTo>
                  <a:lnTo>
                    <a:pt x="962357" y="2169781"/>
                  </a:lnTo>
                  <a:cubicBezTo>
                    <a:pt x="806169" y="2013592"/>
                    <a:pt x="723194" y="1811741"/>
                    <a:pt x="713433" y="1607036"/>
                  </a:cubicBezTo>
                  <a:lnTo>
                    <a:pt x="718977" y="1474285"/>
                  </a:lnTo>
                  <a:lnTo>
                    <a:pt x="3625" y="1474285"/>
                  </a:lnTo>
                  <a:lnTo>
                    <a:pt x="1370" y="1500301"/>
                  </a:lnTo>
                  <a:cubicBezTo>
                    <a:pt x="-16258" y="1922901"/>
                    <a:pt x="136108" y="2351301"/>
                    <a:pt x="458473" y="267366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221FB1D-2186-414B-B1B2-F8B0A6DFB05D}"/>
              </a:ext>
            </a:extLst>
          </p:cNvPr>
          <p:cNvSpPr txBox="1"/>
          <p:nvPr/>
        </p:nvSpPr>
        <p:spPr>
          <a:xfrm rot="16200000">
            <a:off x="10454564" y="2579162"/>
            <a:ext cx="293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\\   2020 © Creative - </a:t>
            </a:r>
            <a:r>
              <a:rPr lang="en-US" sz="9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VOLVA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0C998-2115-4486-93A7-80884B77C6E8}"/>
              </a:ext>
            </a:extLst>
          </p:cNvPr>
          <p:cNvSpPr txBox="1"/>
          <p:nvPr/>
        </p:nvSpPr>
        <p:spPr>
          <a:xfrm rot="16200000">
            <a:off x="11457935" y="4635180"/>
            <a:ext cx="929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100" b="1" i="0" strike="noStrike" spc="0" smtClean="0">
                <a:solidFill>
                  <a:schemeClr val="bg1"/>
                </a:solidFill>
                <a:latin typeface="Poppins" panose="00000500000000000000" pitchFamily="2" charset="0"/>
                <a:ea typeface="Open Sans Semibold" panose="020B0706030804020204" pitchFamily="34" charset="0"/>
                <a:cs typeface="Poppins" panose="00000500000000000000" pitchFamily="2" charset="0"/>
              </a:rPr>
              <a:pPr algn="r"/>
              <a:t>5</a:t>
            </a:fld>
            <a:endParaRPr lang="id-ID" sz="1100" b="1" i="0" strike="noStrike" spc="0" dirty="0">
              <a:solidFill>
                <a:schemeClr val="bg1"/>
              </a:solidFill>
              <a:latin typeface="Poppins" panose="00000500000000000000" pitchFamily="2" charset="0"/>
              <a:ea typeface="Open Sans Semibold" panose="020B070603080402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9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6" dur="3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物体, 室内, 桌子, 小&#10;&#10;描述已自动生成">
            <a:extLst>
              <a:ext uri="{FF2B5EF4-FFF2-40B4-BE49-F238E27FC236}">
                <a16:creationId xmlns:a16="http://schemas.microsoft.com/office/drawing/2014/main" id="{348E41F5-048E-40EA-9201-94233681D8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Freeform 10">
            <a:extLst>
              <a:ext uri="{FF2B5EF4-FFF2-40B4-BE49-F238E27FC236}">
                <a16:creationId xmlns:a16="http://schemas.microsoft.com/office/drawing/2014/main" id="{ECAC9EDD-81D1-40E7-9007-A0178F35B128}"/>
              </a:ext>
            </a:extLst>
          </p:cNvPr>
          <p:cNvSpPr/>
          <p:nvPr/>
        </p:nvSpPr>
        <p:spPr>
          <a:xfrm>
            <a:off x="0" y="0"/>
            <a:ext cx="8877300" cy="685799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41000"/>
                </a:schemeClr>
              </a:gs>
              <a:gs pos="0">
                <a:schemeClr val="accent1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63269D-26D0-4373-B721-855174E59B21}"/>
              </a:ext>
            </a:extLst>
          </p:cNvPr>
          <p:cNvSpPr/>
          <p:nvPr/>
        </p:nvSpPr>
        <p:spPr>
          <a:xfrm>
            <a:off x="8877300" y="0"/>
            <a:ext cx="3314700" cy="3429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6C370-2296-4026-B8C2-33463CA03539}"/>
              </a:ext>
            </a:extLst>
          </p:cNvPr>
          <p:cNvSpPr/>
          <p:nvPr/>
        </p:nvSpPr>
        <p:spPr>
          <a:xfrm>
            <a:off x="8877300" y="3429000"/>
            <a:ext cx="3314700" cy="3429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07">
            <a:extLst>
              <a:ext uri="{FF2B5EF4-FFF2-40B4-BE49-F238E27FC236}">
                <a16:creationId xmlns:a16="http://schemas.microsoft.com/office/drawing/2014/main" id="{3922BE16-CED4-42CF-83BB-B53B29AE30DA}"/>
              </a:ext>
            </a:extLst>
          </p:cNvPr>
          <p:cNvGrpSpPr/>
          <p:nvPr/>
        </p:nvGrpSpPr>
        <p:grpSpPr>
          <a:xfrm>
            <a:off x="64556" y="-981314"/>
            <a:ext cx="3131625" cy="3399234"/>
            <a:chOff x="5382262" y="2067881"/>
            <a:chExt cx="3131625" cy="339923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8727A3-5BC0-4B23-80D1-02E24B99EBFD}"/>
                </a:ext>
              </a:extLst>
            </p:cNvPr>
            <p:cNvSpPr/>
            <p:nvPr/>
          </p:nvSpPr>
          <p:spPr>
            <a:xfrm rot="3600000" flipV="1">
              <a:off x="5185509" y="3210443"/>
              <a:ext cx="2607125" cy="1906219"/>
            </a:xfrm>
            <a:custGeom>
              <a:avLst/>
              <a:gdLst>
                <a:gd name="connsiteX0" fmla="*/ 1039912 w 2607125"/>
                <a:gd name="connsiteY0" fmla="*/ 712600 h 1906219"/>
                <a:gd name="connsiteX1" fmla="*/ 1893687 w 2607125"/>
                <a:gd name="connsiteY1" fmla="*/ 1566376 h 1906219"/>
                <a:gd name="connsiteX2" fmla="*/ 1900867 w 2607125"/>
                <a:gd name="connsiteY2" fmla="*/ 1566376 h 1906219"/>
                <a:gd name="connsiteX3" fmla="*/ 1902004 w 2607125"/>
                <a:gd name="connsiteY3" fmla="*/ 1588886 h 1906219"/>
                <a:gd name="connsiteX4" fmla="*/ 2253652 w 2607125"/>
                <a:gd name="connsiteY4" fmla="*/ 1906219 h 1906219"/>
                <a:gd name="connsiteX5" fmla="*/ 2607125 w 2607125"/>
                <a:gd name="connsiteY5" fmla="*/ 1552746 h 1906219"/>
                <a:gd name="connsiteX6" fmla="*/ 2605300 w 2607125"/>
                <a:gd name="connsiteY6" fmla="*/ 1516605 h 1906219"/>
                <a:gd name="connsiteX7" fmla="*/ 2604972 w 2607125"/>
                <a:gd name="connsiteY7" fmla="*/ 1514461 h 1906219"/>
                <a:gd name="connsiteX8" fmla="*/ 2604247 w 2607125"/>
                <a:gd name="connsiteY8" fmla="*/ 1485821 h 1906219"/>
                <a:gd name="connsiteX9" fmla="*/ 1039912 w 2607125"/>
                <a:gd name="connsiteY9" fmla="*/ 0 h 1906219"/>
                <a:gd name="connsiteX10" fmla="*/ 0 w 2607125"/>
                <a:gd name="connsiteY10" fmla="*/ 396661 h 1906219"/>
                <a:gd name="connsiteX11" fmla="*/ 505830 w 2607125"/>
                <a:gd name="connsiteY11" fmla="*/ 902491 h 1906219"/>
                <a:gd name="connsiteX12" fmla="*/ 521037 w 2607125"/>
                <a:gd name="connsiteY12" fmla="*/ 888503 h 1906219"/>
                <a:gd name="connsiteX13" fmla="*/ 952670 w 2607125"/>
                <a:gd name="connsiteY13" fmla="*/ 717012 h 1906219"/>
                <a:gd name="connsiteX14" fmla="*/ 1033188 w 2607125"/>
                <a:gd name="connsiteY14" fmla="*/ 712941 h 1906219"/>
                <a:gd name="connsiteX15" fmla="*/ 1039910 w 2607125"/>
                <a:gd name="connsiteY15" fmla="*/ 712600 h 1906219"/>
                <a:gd name="connsiteX16" fmla="*/ 1039911 w 2607125"/>
                <a:gd name="connsiteY16" fmla="*/ 1 h 1906219"/>
                <a:gd name="connsiteX17" fmla="*/ 1033186 w 2607125"/>
                <a:gd name="connsiteY17" fmla="*/ 341 h 1906219"/>
                <a:gd name="connsiteX18" fmla="*/ 879854 w 2607125"/>
                <a:gd name="connsiteY18" fmla="*/ 8093 h 1906219"/>
                <a:gd name="connsiteX19" fmla="*/ 87966 w 2607125"/>
                <a:gd name="connsiteY19" fmla="*/ 322722 h 190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125" h="1906219">
                  <a:moveTo>
                    <a:pt x="1039912" y="712600"/>
                  </a:moveTo>
                  <a:cubicBezTo>
                    <a:pt x="1511129" y="712600"/>
                    <a:pt x="1893687" y="1095159"/>
                    <a:pt x="1893687" y="1566376"/>
                  </a:cubicBezTo>
                  <a:lnTo>
                    <a:pt x="1900867" y="1566376"/>
                  </a:lnTo>
                  <a:lnTo>
                    <a:pt x="1902004" y="1588886"/>
                  </a:lnTo>
                  <a:cubicBezTo>
                    <a:pt x="1920106" y="1767127"/>
                    <a:pt x="2070635" y="1906219"/>
                    <a:pt x="2253652" y="1906219"/>
                  </a:cubicBezTo>
                  <a:cubicBezTo>
                    <a:pt x="2448869" y="1906219"/>
                    <a:pt x="2607125" y="1747964"/>
                    <a:pt x="2607125" y="1552746"/>
                  </a:cubicBezTo>
                  <a:cubicBezTo>
                    <a:pt x="2607125" y="1540545"/>
                    <a:pt x="2606507" y="1528488"/>
                    <a:pt x="2605300" y="1516605"/>
                  </a:cubicBezTo>
                  <a:lnTo>
                    <a:pt x="2604972" y="1514461"/>
                  </a:lnTo>
                  <a:lnTo>
                    <a:pt x="2604247" y="1485821"/>
                  </a:lnTo>
                  <a:cubicBezTo>
                    <a:pt x="2562262" y="658690"/>
                    <a:pt x="1877401" y="0"/>
                    <a:pt x="1039912" y="0"/>
                  </a:cubicBezTo>
                  <a:close/>
                  <a:moveTo>
                    <a:pt x="0" y="396661"/>
                  </a:moveTo>
                  <a:lnTo>
                    <a:pt x="505830" y="902491"/>
                  </a:lnTo>
                  <a:lnTo>
                    <a:pt x="521037" y="888503"/>
                  </a:lnTo>
                  <a:cubicBezTo>
                    <a:pt x="643173" y="794841"/>
                    <a:pt x="791307" y="733420"/>
                    <a:pt x="952670" y="717012"/>
                  </a:cubicBezTo>
                  <a:lnTo>
                    <a:pt x="1033188" y="712941"/>
                  </a:lnTo>
                  <a:lnTo>
                    <a:pt x="1039910" y="712600"/>
                  </a:lnTo>
                  <a:lnTo>
                    <a:pt x="1039911" y="1"/>
                  </a:lnTo>
                  <a:lnTo>
                    <a:pt x="1033186" y="341"/>
                  </a:lnTo>
                  <a:lnTo>
                    <a:pt x="879854" y="8093"/>
                  </a:lnTo>
                  <a:cubicBezTo>
                    <a:pt x="583814" y="38197"/>
                    <a:pt x="312041" y="150883"/>
                    <a:pt x="87966" y="322722"/>
                  </a:cubicBezTo>
                  <a:close/>
                </a:path>
              </a:pathLst>
            </a:custGeom>
            <a:gradFill>
              <a:gsLst>
                <a:gs pos="46000">
                  <a:schemeClr val="accent4">
                    <a:alpha val="6000"/>
                  </a:schemeClr>
                </a:gs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13C911-9AC6-4542-A301-8C27D3EF7BD4}"/>
                </a:ext>
              </a:extLst>
            </p:cNvPr>
            <p:cNvSpPr/>
            <p:nvPr/>
          </p:nvSpPr>
          <p:spPr>
            <a:xfrm rot="900000" flipH="1">
              <a:off x="5382262" y="2067881"/>
              <a:ext cx="3131625" cy="2673666"/>
            </a:xfrm>
            <a:custGeom>
              <a:avLst/>
              <a:gdLst>
                <a:gd name="connsiteX0" fmla="*/ 718978 w 3131625"/>
                <a:gd name="connsiteY0" fmla="*/ 1474286 h 2673666"/>
                <a:gd name="connsiteX1" fmla="*/ 3625 w 3131625"/>
                <a:gd name="connsiteY1" fmla="*/ 1474286 h 2673666"/>
                <a:gd name="connsiteX2" fmla="*/ 1371 w 3131625"/>
                <a:gd name="connsiteY2" fmla="*/ 1500302 h 2673666"/>
                <a:gd name="connsiteX3" fmla="*/ 458474 w 3131625"/>
                <a:gd name="connsiteY3" fmla="*/ 2673666 h 2673666"/>
                <a:gd name="connsiteX4" fmla="*/ 962358 w 3131625"/>
                <a:gd name="connsiteY4" fmla="*/ 2169782 h 2673666"/>
                <a:gd name="connsiteX5" fmla="*/ 713434 w 3131625"/>
                <a:gd name="connsiteY5" fmla="*/ 1607037 h 2673666"/>
                <a:gd name="connsiteX6" fmla="*/ 458474 w 3131625"/>
                <a:gd name="connsiteY6" fmla="*/ 458476 h 2673666"/>
                <a:gd name="connsiteX7" fmla="*/ 453961 w 3131625"/>
                <a:gd name="connsiteY7" fmla="*/ 463471 h 2673666"/>
                <a:gd name="connsiteX8" fmla="*/ 351020 w 3131625"/>
                <a:gd name="connsiteY8" fmla="*/ 577375 h 2673666"/>
                <a:gd name="connsiteX9" fmla="*/ 13546 w 3131625"/>
                <a:gd name="connsiteY9" fmla="*/ 1359802 h 2673666"/>
                <a:gd name="connsiteX10" fmla="*/ 3626 w 3131625"/>
                <a:gd name="connsiteY10" fmla="*/ 1474285 h 2673666"/>
                <a:gd name="connsiteX11" fmla="*/ 718979 w 3131625"/>
                <a:gd name="connsiteY11" fmla="*/ 1474285 h 2673666"/>
                <a:gd name="connsiteX12" fmla="*/ 719842 w 3131625"/>
                <a:gd name="connsiteY12" fmla="*/ 1453642 h 2673666"/>
                <a:gd name="connsiteX13" fmla="*/ 903789 w 3131625"/>
                <a:gd name="connsiteY13" fmla="*/ 1027168 h 2673666"/>
                <a:gd name="connsiteX14" fmla="*/ 957846 w 3131625"/>
                <a:gd name="connsiteY14" fmla="*/ 967355 h 2673666"/>
                <a:gd name="connsiteX15" fmla="*/ 962358 w 3131625"/>
                <a:gd name="connsiteY15" fmla="*/ 962361 h 2673666"/>
                <a:gd name="connsiteX16" fmla="*/ 1961987 w 3131625"/>
                <a:gd name="connsiteY16" fmla="*/ 50544 h 2673666"/>
                <a:gd name="connsiteX17" fmla="*/ 458474 w 3131625"/>
                <a:gd name="connsiteY17" fmla="*/ 458474 h 2673666"/>
                <a:gd name="connsiteX18" fmla="*/ 962358 w 3131625"/>
                <a:gd name="connsiteY18" fmla="*/ 962358 h 2673666"/>
                <a:gd name="connsiteX19" fmla="*/ 2169780 w 3131625"/>
                <a:gd name="connsiteY19" fmla="*/ 962358 h 2673666"/>
                <a:gd name="connsiteX20" fmla="*/ 2174857 w 3131625"/>
                <a:gd name="connsiteY20" fmla="*/ 957281 h 2673666"/>
                <a:gd name="connsiteX21" fmla="*/ 2175884 w 3131625"/>
                <a:gd name="connsiteY21" fmla="*/ 958209 h 2673666"/>
                <a:gd name="connsiteX22" fmla="*/ 2169267 w 3131625"/>
                <a:gd name="connsiteY22" fmla="*/ 964826 h 2673666"/>
                <a:gd name="connsiteX23" fmla="*/ 2418192 w 3131625"/>
                <a:gd name="connsiteY23" fmla="*/ 1527570 h 2673666"/>
                <a:gd name="connsiteX24" fmla="*/ 2412648 w 3131625"/>
                <a:gd name="connsiteY24" fmla="*/ 1660322 h 2673666"/>
                <a:gd name="connsiteX25" fmla="*/ 3128000 w 3131625"/>
                <a:gd name="connsiteY25" fmla="*/ 1660322 h 2673666"/>
                <a:gd name="connsiteX26" fmla="*/ 3130255 w 3131625"/>
                <a:gd name="connsiteY26" fmla="*/ 1634306 h 2673666"/>
                <a:gd name="connsiteX27" fmla="*/ 2786070 w 3131625"/>
                <a:gd name="connsiteY27" fmla="*/ 586580 h 2673666"/>
                <a:gd name="connsiteX28" fmla="*/ 2693331 w 3131625"/>
                <a:gd name="connsiteY28" fmla="*/ 483395 h 2673666"/>
                <a:gd name="connsiteX29" fmla="*/ 2664618 w 3131625"/>
                <a:gd name="connsiteY29" fmla="*/ 448243 h 2673666"/>
                <a:gd name="connsiteX30" fmla="*/ 2637773 w 3131625"/>
                <a:gd name="connsiteY30" fmla="*/ 423977 h 2673666"/>
                <a:gd name="connsiteX31" fmla="*/ 2636025 w 3131625"/>
                <a:gd name="connsiteY31" fmla="*/ 422693 h 2673666"/>
                <a:gd name="connsiteX32" fmla="*/ 2615261 w 3131625"/>
                <a:gd name="connsiteY32" fmla="*/ 402956 h 2673666"/>
                <a:gd name="connsiteX33" fmla="*/ 1961987 w 3131625"/>
                <a:gd name="connsiteY33" fmla="*/ 50544 h 267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31625" h="2673666">
                  <a:moveTo>
                    <a:pt x="718978" y="1474286"/>
                  </a:moveTo>
                  <a:lnTo>
                    <a:pt x="3625" y="1474286"/>
                  </a:lnTo>
                  <a:lnTo>
                    <a:pt x="1371" y="1500302"/>
                  </a:lnTo>
                  <a:cubicBezTo>
                    <a:pt x="-16257" y="1922902"/>
                    <a:pt x="136109" y="2351302"/>
                    <a:pt x="458474" y="2673666"/>
                  </a:cubicBezTo>
                  <a:lnTo>
                    <a:pt x="962358" y="2169782"/>
                  </a:lnTo>
                  <a:cubicBezTo>
                    <a:pt x="806169" y="2013593"/>
                    <a:pt x="723195" y="1811742"/>
                    <a:pt x="713434" y="1607037"/>
                  </a:cubicBezTo>
                  <a:close/>
                  <a:moveTo>
                    <a:pt x="458474" y="458476"/>
                  </a:moveTo>
                  <a:lnTo>
                    <a:pt x="453961" y="463471"/>
                  </a:lnTo>
                  <a:lnTo>
                    <a:pt x="351020" y="577375"/>
                  </a:lnTo>
                  <a:cubicBezTo>
                    <a:pt x="162975" y="807994"/>
                    <a:pt x="50483" y="1079848"/>
                    <a:pt x="13546" y="1359802"/>
                  </a:cubicBezTo>
                  <a:lnTo>
                    <a:pt x="3626" y="1474285"/>
                  </a:lnTo>
                  <a:lnTo>
                    <a:pt x="718979" y="1474285"/>
                  </a:lnTo>
                  <a:lnTo>
                    <a:pt x="719842" y="1453642"/>
                  </a:lnTo>
                  <a:cubicBezTo>
                    <a:pt x="739975" y="1301050"/>
                    <a:pt x="801291" y="1152872"/>
                    <a:pt x="903789" y="1027168"/>
                  </a:cubicBezTo>
                  <a:lnTo>
                    <a:pt x="957846" y="967355"/>
                  </a:lnTo>
                  <a:lnTo>
                    <a:pt x="962358" y="962361"/>
                  </a:lnTo>
                  <a:close/>
                  <a:moveTo>
                    <a:pt x="1961987" y="50544"/>
                  </a:moveTo>
                  <a:cubicBezTo>
                    <a:pt x="1441877" y="-84637"/>
                    <a:pt x="865607" y="51340"/>
                    <a:pt x="458474" y="458474"/>
                  </a:cubicBezTo>
                  <a:lnTo>
                    <a:pt x="962358" y="962358"/>
                  </a:lnTo>
                  <a:cubicBezTo>
                    <a:pt x="1295558" y="629157"/>
                    <a:pt x="1836579" y="629157"/>
                    <a:pt x="2169780" y="962358"/>
                  </a:cubicBezTo>
                  <a:lnTo>
                    <a:pt x="2174857" y="957281"/>
                  </a:lnTo>
                  <a:lnTo>
                    <a:pt x="2175884" y="958209"/>
                  </a:lnTo>
                  <a:lnTo>
                    <a:pt x="2169267" y="964826"/>
                  </a:lnTo>
                  <a:cubicBezTo>
                    <a:pt x="2325456" y="1121014"/>
                    <a:pt x="2408431" y="1322865"/>
                    <a:pt x="2418192" y="1527570"/>
                  </a:cubicBezTo>
                  <a:lnTo>
                    <a:pt x="2412648" y="1660322"/>
                  </a:lnTo>
                  <a:lnTo>
                    <a:pt x="3128000" y="1660322"/>
                  </a:lnTo>
                  <a:lnTo>
                    <a:pt x="3130255" y="1634306"/>
                  </a:lnTo>
                  <a:cubicBezTo>
                    <a:pt x="3145679" y="1264531"/>
                    <a:pt x="3030952" y="890315"/>
                    <a:pt x="2786070" y="586580"/>
                  </a:cubicBezTo>
                  <a:lnTo>
                    <a:pt x="2693331" y="483395"/>
                  </a:lnTo>
                  <a:lnTo>
                    <a:pt x="2664618" y="448243"/>
                  </a:lnTo>
                  <a:cubicBezTo>
                    <a:pt x="2655991" y="439616"/>
                    <a:pt x="2647029" y="431527"/>
                    <a:pt x="2637773" y="423977"/>
                  </a:cubicBezTo>
                  <a:lnTo>
                    <a:pt x="2636025" y="422693"/>
                  </a:lnTo>
                  <a:lnTo>
                    <a:pt x="2615261" y="402956"/>
                  </a:lnTo>
                  <a:cubicBezTo>
                    <a:pt x="2423211" y="229461"/>
                    <a:pt x="2198401" y="111991"/>
                    <a:pt x="1961987" y="50544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4AF83C15-265A-4D99-9DF7-547989A632AA}"/>
              </a:ext>
            </a:extLst>
          </p:cNvPr>
          <p:cNvSpPr/>
          <p:nvPr/>
        </p:nvSpPr>
        <p:spPr>
          <a:xfrm>
            <a:off x="1363359" y="1619301"/>
            <a:ext cx="7513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457200" dist="25400" dir="5400000" algn="t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Problem Encountered </a:t>
            </a:r>
          </a:p>
          <a:p>
            <a:r>
              <a:rPr lang="en-US" sz="5400" b="1" dirty="0">
                <a:solidFill>
                  <a:schemeClr val="bg1"/>
                </a:solidFill>
                <a:effectLst>
                  <a:outerShdw blurRad="457200" dist="25400" dir="5400000" algn="t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In Our Project</a:t>
            </a:r>
            <a:endParaRPr lang="en-US" sz="5400" b="1" dirty="0">
              <a:solidFill>
                <a:schemeClr val="accent4"/>
              </a:solidFill>
              <a:effectLst>
                <a:outerShdw blurRad="457200" dist="25400" dir="5400000" algn="t" rotWithShape="0">
                  <a:prstClr val="black">
                    <a:alpha val="40000"/>
                  </a:prst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1ADDF9-684A-4002-8CEE-A9565362C4B1}"/>
              </a:ext>
            </a:extLst>
          </p:cNvPr>
          <p:cNvGrpSpPr/>
          <p:nvPr/>
        </p:nvGrpSpPr>
        <p:grpSpPr>
          <a:xfrm>
            <a:off x="9191080" y="1177549"/>
            <a:ext cx="2820407" cy="948208"/>
            <a:chOff x="1385412" y="4089347"/>
            <a:chExt cx="2820407" cy="9482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D3882C-28DE-4A43-B7B6-25CCC71E9DE3}"/>
                </a:ext>
              </a:extLst>
            </p:cNvPr>
            <p:cNvSpPr/>
            <p:nvPr/>
          </p:nvSpPr>
          <p:spPr>
            <a:xfrm>
              <a:off x="1385413" y="4089347"/>
              <a:ext cx="405287" cy="287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01.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4CF4D1-39D4-405B-96BD-92CAABD1C7FE}"/>
                </a:ext>
              </a:extLst>
            </p:cNvPr>
            <p:cNvSpPr/>
            <p:nvPr/>
          </p:nvSpPr>
          <p:spPr>
            <a:xfrm>
              <a:off x="1385412" y="4404818"/>
              <a:ext cx="2820407" cy="632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It’s hard to achieve on mobile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FC0159-0D0A-49D4-947F-FF3C303CEC45}"/>
              </a:ext>
            </a:extLst>
          </p:cNvPr>
          <p:cNvGrpSpPr/>
          <p:nvPr/>
        </p:nvGrpSpPr>
        <p:grpSpPr>
          <a:xfrm>
            <a:off x="9191080" y="4540184"/>
            <a:ext cx="2594457" cy="668132"/>
            <a:chOff x="1385412" y="4089347"/>
            <a:chExt cx="2594457" cy="6681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FE6C3A-F435-4C3B-A02F-A96F6111E8CC}"/>
                </a:ext>
              </a:extLst>
            </p:cNvPr>
            <p:cNvSpPr/>
            <p:nvPr/>
          </p:nvSpPr>
          <p:spPr>
            <a:xfrm>
              <a:off x="1385413" y="4089347"/>
              <a:ext cx="405287" cy="2875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02.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7F438-020F-469D-9EC0-98C407C4FC34}"/>
                </a:ext>
              </a:extLst>
            </p:cNvPr>
            <p:cNvSpPr/>
            <p:nvPr/>
          </p:nvSpPr>
          <p:spPr>
            <a:xfrm>
              <a:off x="1385412" y="4404818"/>
              <a:ext cx="2594457" cy="352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Crawler Problem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BF72E3-2C09-43F9-921A-5A4BE4A3FDBB}"/>
              </a:ext>
            </a:extLst>
          </p:cNvPr>
          <p:cNvGrpSpPr/>
          <p:nvPr/>
        </p:nvGrpSpPr>
        <p:grpSpPr>
          <a:xfrm>
            <a:off x="10784130" y="3946019"/>
            <a:ext cx="642256" cy="425916"/>
            <a:chOff x="6072588" y="5245880"/>
            <a:chExt cx="444855" cy="295008"/>
          </a:xfrm>
          <a:solidFill>
            <a:schemeClr val="bg1"/>
          </a:solidFill>
        </p:grpSpPr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59C8156D-AC52-4119-8B73-4CE2D3E57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1559" y="5250562"/>
              <a:ext cx="355884" cy="290326"/>
            </a:xfrm>
            <a:custGeom>
              <a:avLst/>
              <a:gdLst>
                <a:gd name="T0" fmla="*/ 28 w 687"/>
                <a:gd name="T1" fmla="*/ 464 h 561"/>
                <a:gd name="T2" fmla="*/ 52 w 687"/>
                <a:gd name="T3" fmla="*/ 475 h 561"/>
                <a:gd name="T4" fmla="*/ 62 w 687"/>
                <a:gd name="T5" fmla="*/ 494 h 561"/>
                <a:gd name="T6" fmla="*/ 83 w 687"/>
                <a:gd name="T7" fmla="*/ 520 h 561"/>
                <a:gd name="T8" fmla="*/ 115 w 687"/>
                <a:gd name="T9" fmla="*/ 527 h 561"/>
                <a:gd name="T10" fmla="*/ 141 w 687"/>
                <a:gd name="T11" fmla="*/ 517 h 561"/>
                <a:gd name="T12" fmla="*/ 157 w 687"/>
                <a:gd name="T13" fmla="*/ 549 h 561"/>
                <a:gd name="T14" fmla="*/ 190 w 687"/>
                <a:gd name="T15" fmla="*/ 561 h 561"/>
                <a:gd name="T16" fmla="*/ 212 w 687"/>
                <a:gd name="T17" fmla="*/ 556 h 561"/>
                <a:gd name="T18" fmla="*/ 459 w 687"/>
                <a:gd name="T19" fmla="*/ 432 h 561"/>
                <a:gd name="T20" fmla="*/ 517 w 687"/>
                <a:gd name="T21" fmla="*/ 389 h 561"/>
                <a:gd name="T22" fmla="*/ 679 w 687"/>
                <a:gd name="T23" fmla="*/ 285 h 561"/>
                <a:gd name="T24" fmla="*/ 687 w 687"/>
                <a:gd name="T25" fmla="*/ 272 h 561"/>
                <a:gd name="T26" fmla="*/ 562 w 687"/>
                <a:gd name="T27" fmla="*/ 10 h 561"/>
                <a:gd name="T28" fmla="*/ 552 w 687"/>
                <a:gd name="T29" fmla="*/ 1 h 561"/>
                <a:gd name="T30" fmla="*/ 539 w 687"/>
                <a:gd name="T31" fmla="*/ 2 h 561"/>
                <a:gd name="T32" fmla="*/ 428 w 687"/>
                <a:gd name="T33" fmla="*/ 59 h 561"/>
                <a:gd name="T34" fmla="*/ 426 w 687"/>
                <a:gd name="T35" fmla="*/ 73 h 561"/>
                <a:gd name="T36" fmla="*/ 496 w 687"/>
                <a:gd name="T37" fmla="*/ 362 h 561"/>
                <a:gd name="T38" fmla="*/ 441 w 687"/>
                <a:gd name="T39" fmla="*/ 403 h 561"/>
                <a:gd name="T40" fmla="*/ 198 w 687"/>
                <a:gd name="T41" fmla="*/ 525 h 561"/>
                <a:gd name="T42" fmla="*/ 185 w 687"/>
                <a:gd name="T43" fmla="*/ 526 h 561"/>
                <a:gd name="T44" fmla="*/ 176 w 687"/>
                <a:gd name="T45" fmla="*/ 518 h 561"/>
                <a:gd name="T46" fmla="*/ 176 w 687"/>
                <a:gd name="T47" fmla="*/ 506 h 561"/>
                <a:gd name="T48" fmla="*/ 184 w 687"/>
                <a:gd name="T49" fmla="*/ 497 h 561"/>
                <a:gd name="T50" fmla="*/ 302 w 687"/>
                <a:gd name="T51" fmla="*/ 435 h 561"/>
                <a:gd name="T52" fmla="*/ 304 w 687"/>
                <a:gd name="T53" fmla="*/ 422 h 561"/>
                <a:gd name="T54" fmla="*/ 296 w 687"/>
                <a:gd name="T55" fmla="*/ 412 h 561"/>
                <a:gd name="T56" fmla="*/ 283 w 687"/>
                <a:gd name="T57" fmla="*/ 410 h 561"/>
                <a:gd name="T58" fmla="*/ 114 w 687"/>
                <a:gd name="T59" fmla="*/ 493 h 561"/>
                <a:gd name="T60" fmla="*/ 102 w 687"/>
                <a:gd name="T61" fmla="*/ 491 h 561"/>
                <a:gd name="T62" fmla="*/ 93 w 687"/>
                <a:gd name="T63" fmla="*/ 480 h 561"/>
                <a:gd name="T64" fmla="*/ 95 w 687"/>
                <a:gd name="T65" fmla="*/ 468 h 561"/>
                <a:gd name="T66" fmla="*/ 261 w 687"/>
                <a:gd name="T67" fmla="*/ 384 h 561"/>
                <a:gd name="T68" fmla="*/ 270 w 687"/>
                <a:gd name="T69" fmla="*/ 374 h 561"/>
                <a:gd name="T70" fmla="*/ 269 w 687"/>
                <a:gd name="T71" fmla="*/ 361 h 561"/>
                <a:gd name="T72" fmla="*/ 259 w 687"/>
                <a:gd name="T73" fmla="*/ 352 h 561"/>
                <a:gd name="T74" fmla="*/ 246 w 687"/>
                <a:gd name="T75" fmla="*/ 353 h 561"/>
                <a:gd name="T76" fmla="*/ 58 w 687"/>
                <a:gd name="T77" fmla="*/ 442 h 561"/>
                <a:gd name="T78" fmla="*/ 48 w 687"/>
                <a:gd name="T79" fmla="*/ 436 h 561"/>
                <a:gd name="T80" fmla="*/ 44 w 687"/>
                <a:gd name="T81" fmla="*/ 424 h 561"/>
                <a:gd name="T82" fmla="*/ 51 w 687"/>
                <a:gd name="T83" fmla="*/ 413 h 561"/>
                <a:gd name="T84" fmla="*/ 218 w 687"/>
                <a:gd name="T85" fmla="*/ 330 h 561"/>
                <a:gd name="T86" fmla="*/ 224 w 687"/>
                <a:gd name="T87" fmla="*/ 319 h 561"/>
                <a:gd name="T88" fmla="*/ 221 w 687"/>
                <a:gd name="T89" fmla="*/ 306 h 561"/>
                <a:gd name="T90" fmla="*/ 210 w 687"/>
                <a:gd name="T91" fmla="*/ 300 h 561"/>
                <a:gd name="T92" fmla="*/ 58 w 687"/>
                <a:gd name="T93" fmla="*/ 371 h 561"/>
                <a:gd name="T94" fmla="*/ 45 w 687"/>
                <a:gd name="T95" fmla="*/ 371 h 561"/>
                <a:gd name="T96" fmla="*/ 36 w 687"/>
                <a:gd name="T97" fmla="*/ 363 h 561"/>
                <a:gd name="T98" fmla="*/ 36 w 687"/>
                <a:gd name="T99" fmla="*/ 351 h 561"/>
                <a:gd name="T100" fmla="*/ 43 w 687"/>
                <a:gd name="T101" fmla="*/ 342 h 561"/>
                <a:gd name="T102" fmla="*/ 127 w 687"/>
                <a:gd name="T103" fmla="*/ 299 h 561"/>
                <a:gd name="T104" fmla="*/ 128 w 687"/>
                <a:gd name="T105" fmla="*/ 286 h 561"/>
                <a:gd name="T106" fmla="*/ 120 w 687"/>
                <a:gd name="T107" fmla="*/ 274 h 561"/>
                <a:gd name="T108" fmla="*/ 108 w 687"/>
                <a:gd name="T109" fmla="*/ 273 h 561"/>
                <a:gd name="T110" fmla="*/ 20 w 687"/>
                <a:gd name="T111" fmla="*/ 317 h 561"/>
                <a:gd name="T112" fmla="*/ 3 w 687"/>
                <a:gd name="T113" fmla="*/ 340 h 561"/>
                <a:gd name="T114" fmla="*/ 2 w 687"/>
                <a:gd name="T115" fmla="*/ 369 h 561"/>
                <a:gd name="T116" fmla="*/ 12 w 687"/>
                <a:gd name="T117" fmla="*/ 389 h 561"/>
                <a:gd name="T118" fmla="*/ 13 w 687"/>
                <a:gd name="T119" fmla="*/ 409 h 561"/>
                <a:gd name="T120" fmla="*/ 11 w 687"/>
                <a:gd name="T121" fmla="*/ 435 h 561"/>
                <a:gd name="T122" fmla="*/ 538 w 687"/>
                <a:gd name="T123" fmla="*/ 4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87" h="561">
                  <a:moveTo>
                    <a:pt x="15" y="448"/>
                  </a:moveTo>
                  <a:lnTo>
                    <a:pt x="19" y="454"/>
                  </a:lnTo>
                  <a:lnTo>
                    <a:pt x="23" y="460"/>
                  </a:lnTo>
                  <a:lnTo>
                    <a:pt x="28" y="464"/>
                  </a:lnTo>
                  <a:lnTo>
                    <a:pt x="33" y="468"/>
                  </a:lnTo>
                  <a:lnTo>
                    <a:pt x="39" y="471"/>
                  </a:lnTo>
                  <a:lnTo>
                    <a:pt x="46" y="474"/>
                  </a:lnTo>
                  <a:lnTo>
                    <a:pt x="52" y="475"/>
                  </a:lnTo>
                  <a:lnTo>
                    <a:pt x="59" y="476"/>
                  </a:lnTo>
                  <a:lnTo>
                    <a:pt x="59" y="482"/>
                  </a:lnTo>
                  <a:lnTo>
                    <a:pt x="60" y="488"/>
                  </a:lnTo>
                  <a:lnTo>
                    <a:pt x="62" y="494"/>
                  </a:lnTo>
                  <a:lnTo>
                    <a:pt x="64" y="499"/>
                  </a:lnTo>
                  <a:lnTo>
                    <a:pt x="69" y="507"/>
                  </a:lnTo>
                  <a:lnTo>
                    <a:pt x="76" y="515"/>
                  </a:lnTo>
                  <a:lnTo>
                    <a:pt x="83" y="520"/>
                  </a:lnTo>
                  <a:lnTo>
                    <a:pt x="93" y="524"/>
                  </a:lnTo>
                  <a:lnTo>
                    <a:pt x="102" y="526"/>
                  </a:lnTo>
                  <a:lnTo>
                    <a:pt x="110" y="527"/>
                  </a:lnTo>
                  <a:lnTo>
                    <a:pt x="115" y="527"/>
                  </a:lnTo>
                  <a:lnTo>
                    <a:pt x="121" y="526"/>
                  </a:lnTo>
                  <a:lnTo>
                    <a:pt x="126" y="524"/>
                  </a:lnTo>
                  <a:lnTo>
                    <a:pt x="132" y="522"/>
                  </a:lnTo>
                  <a:lnTo>
                    <a:pt x="141" y="517"/>
                  </a:lnTo>
                  <a:lnTo>
                    <a:pt x="142" y="525"/>
                  </a:lnTo>
                  <a:lnTo>
                    <a:pt x="145" y="533"/>
                  </a:lnTo>
                  <a:lnTo>
                    <a:pt x="151" y="541"/>
                  </a:lnTo>
                  <a:lnTo>
                    <a:pt x="157" y="549"/>
                  </a:lnTo>
                  <a:lnTo>
                    <a:pt x="165" y="554"/>
                  </a:lnTo>
                  <a:lnTo>
                    <a:pt x="174" y="558"/>
                  </a:lnTo>
                  <a:lnTo>
                    <a:pt x="182" y="561"/>
                  </a:lnTo>
                  <a:lnTo>
                    <a:pt x="190" y="561"/>
                  </a:lnTo>
                  <a:lnTo>
                    <a:pt x="196" y="561"/>
                  </a:lnTo>
                  <a:lnTo>
                    <a:pt x="202" y="560"/>
                  </a:lnTo>
                  <a:lnTo>
                    <a:pt x="207" y="558"/>
                  </a:lnTo>
                  <a:lnTo>
                    <a:pt x="212" y="556"/>
                  </a:lnTo>
                  <a:lnTo>
                    <a:pt x="411" y="459"/>
                  </a:lnTo>
                  <a:lnTo>
                    <a:pt x="427" y="450"/>
                  </a:lnTo>
                  <a:lnTo>
                    <a:pt x="443" y="442"/>
                  </a:lnTo>
                  <a:lnTo>
                    <a:pt x="459" y="432"/>
                  </a:lnTo>
                  <a:lnTo>
                    <a:pt x="474" y="422"/>
                  </a:lnTo>
                  <a:lnTo>
                    <a:pt x="489" y="412"/>
                  </a:lnTo>
                  <a:lnTo>
                    <a:pt x="503" y="400"/>
                  </a:lnTo>
                  <a:lnTo>
                    <a:pt x="517" y="389"/>
                  </a:lnTo>
                  <a:lnTo>
                    <a:pt x="531" y="376"/>
                  </a:lnTo>
                  <a:lnTo>
                    <a:pt x="576" y="335"/>
                  </a:lnTo>
                  <a:lnTo>
                    <a:pt x="676" y="286"/>
                  </a:lnTo>
                  <a:lnTo>
                    <a:pt x="679" y="285"/>
                  </a:lnTo>
                  <a:lnTo>
                    <a:pt x="683" y="282"/>
                  </a:lnTo>
                  <a:lnTo>
                    <a:pt x="685" y="280"/>
                  </a:lnTo>
                  <a:lnTo>
                    <a:pt x="686" y="277"/>
                  </a:lnTo>
                  <a:lnTo>
                    <a:pt x="687" y="272"/>
                  </a:lnTo>
                  <a:lnTo>
                    <a:pt x="687" y="269"/>
                  </a:lnTo>
                  <a:lnTo>
                    <a:pt x="686" y="266"/>
                  </a:lnTo>
                  <a:lnTo>
                    <a:pt x="685" y="263"/>
                  </a:lnTo>
                  <a:lnTo>
                    <a:pt x="562" y="10"/>
                  </a:lnTo>
                  <a:lnTo>
                    <a:pt x="560" y="7"/>
                  </a:lnTo>
                  <a:lnTo>
                    <a:pt x="558" y="4"/>
                  </a:lnTo>
                  <a:lnTo>
                    <a:pt x="555" y="2"/>
                  </a:lnTo>
                  <a:lnTo>
                    <a:pt x="552" y="1"/>
                  </a:lnTo>
                  <a:lnTo>
                    <a:pt x="549" y="0"/>
                  </a:lnTo>
                  <a:lnTo>
                    <a:pt x="545" y="0"/>
                  </a:lnTo>
                  <a:lnTo>
                    <a:pt x="542" y="1"/>
                  </a:lnTo>
                  <a:lnTo>
                    <a:pt x="539" y="2"/>
                  </a:lnTo>
                  <a:lnTo>
                    <a:pt x="435" y="52"/>
                  </a:lnTo>
                  <a:lnTo>
                    <a:pt x="432" y="54"/>
                  </a:lnTo>
                  <a:lnTo>
                    <a:pt x="430" y="56"/>
                  </a:lnTo>
                  <a:lnTo>
                    <a:pt x="428" y="59"/>
                  </a:lnTo>
                  <a:lnTo>
                    <a:pt x="427" y="62"/>
                  </a:lnTo>
                  <a:lnTo>
                    <a:pt x="426" y="65"/>
                  </a:lnTo>
                  <a:lnTo>
                    <a:pt x="426" y="69"/>
                  </a:lnTo>
                  <a:lnTo>
                    <a:pt x="426" y="73"/>
                  </a:lnTo>
                  <a:lnTo>
                    <a:pt x="427" y="76"/>
                  </a:lnTo>
                  <a:lnTo>
                    <a:pt x="546" y="317"/>
                  </a:lnTo>
                  <a:lnTo>
                    <a:pt x="508" y="351"/>
                  </a:lnTo>
                  <a:lnTo>
                    <a:pt x="496" y="362"/>
                  </a:lnTo>
                  <a:lnTo>
                    <a:pt x="482" y="373"/>
                  </a:lnTo>
                  <a:lnTo>
                    <a:pt x="469" y="384"/>
                  </a:lnTo>
                  <a:lnTo>
                    <a:pt x="455" y="394"/>
                  </a:lnTo>
                  <a:lnTo>
                    <a:pt x="441" y="403"/>
                  </a:lnTo>
                  <a:lnTo>
                    <a:pt x="426" y="412"/>
                  </a:lnTo>
                  <a:lnTo>
                    <a:pt x="411" y="420"/>
                  </a:lnTo>
                  <a:lnTo>
                    <a:pt x="396" y="428"/>
                  </a:lnTo>
                  <a:lnTo>
                    <a:pt x="198" y="525"/>
                  </a:lnTo>
                  <a:lnTo>
                    <a:pt x="195" y="527"/>
                  </a:lnTo>
                  <a:lnTo>
                    <a:pt x="192" y="527"/>
                  </a:lnTo>
                  <a:lnTo>
                    <a:pt x="189" y="527"/>
                  </a:lnTo>
                  <a:lnTo>
                    <a:pt x="185" y="526"/>
                  </a:lnTo>
                  <a:lnTo>
                    <a:pt x="183" y="525"/>
                  </a:lnTo>
                  <a:lnTo>
                    <a:pt x="180" y="523"/>
                  </a:lnTo>
                  <a:lnTo>
                    <a:pt x="178" y="521"/>
                  </a:lnTo>
                  <a:lnTo>
                    <a:pt x="176" y="518"/>
                  </a:lnTo>
                  <a:lnTo>
                    <a:pt x="175" y="515"/>
                  </a:lnTo>
                  <a:lnTo>
                    <a:pt x="175" y="512"/>
                  </a:lnTo>
                  <a:lnTo>
                    <a:pt x="175" y="509"/>
                  </a:lnTo>
                  <a:lnTo>
                    <a:pt x="176" y="506"/>
                  </a:lnTo>
                  <a:lnTo>
                    <a:pt x="177" y="503"/>
                  </a:lnTo>
                  <a:lnTo>
                    <a:pt x="179" y="500"/>
                  </a:lnTo>
                  <a:lnTo>
                    <a:pt x="181" y="498"/>
                  </a:lnTo>
                  <a:lnTo>
                    <a:pt x="184" y="497"/>
                  </a:lnTo>
                  <a:lnTo>
                    <a:pt x="295" y="442"/>
                  </a:lnTo>
                  <a:lnTo>
                    <a:pt x="298" y="440"/>
                  </a:lnTo>
                  <a:lnTo>
                    <a:pt x="300" y="438"/>
                  </a:lnTo>
                  <a:lnTo>
                    <a:pt x="302" y="435"/>
                  </a:lnTo>
                  <a:lnTo>
                    <a:pt x="303" y="432"/>
                  </a:lnTo>
                  <a:lnTo>
                    <a:pt x="304" y="429"/>
                  </a:lnTo>
                  <a:lnTo>
                    <a:pt x="304" y="426"/>
                  </a:lnTo>
                  <a:lnTo>
                    <a:pt x="304" y="422"/>
                  </a:lnTo>
                  <a:lnTo>
                    <a:pt x="302" y="419"/>
                  </a:lnTo>
                  <a:lnTo>
                    <a:pt x="301" y="416"/>
                  </a:lnTo>
                  <a:lnTo>
                    <a:pt x="298" y="414"/>
                  </a:lnTo>
                  <a:lnTo>
                    <a:pt x="296" y="412"/>
                  </a:lnTo>
                  <a:lnTo>
                    <a:pt x="293" y="410"/>
                  </a:lnTo>
                  <a:lnTo>
                    <a:pt x="289" y="410"/>
                  </a:lnTo>
                  <a:lnTo>
                    <a:pt x="286" y="410"/>
                  </a:lnTo>
                  <a:lnTo>
                    <a:pt x="283" y="410"/>
                  </a:lnTo>
                  <a:lnTo>
                    <a:pt x="280" y="411"/>
                  </a:lnTo>
                  <a:lnTo>
                    <a:pt x="169" y="465"/>
                  </a:lnTo>
                  <a:lnTo>
                    <a:pt x="117" y="491"/>
                  </a:lnTo>
                  <a:lnTo>
                    <a:pt x="114" y="493"/>
                  </a:lnTo>
                  <a:lnTo>
                    <a:pt x="111" y="493"/>
                  </a:lnTo>
                  <a:lnTo>
                    <a:pt x="108" y="493"/>
                  </a:lnTo>
                  <a:lnTo>
                    <a:pt x="105" y="492"/>
                  </a:lnTo>
                  <a:lnTo>
                    <a:pt x="102" y="491"/>
                  </a:lnTo>
                  <a:lnTo>
                    <a:pt x="99" y="489"/>
                  </a:lnTo>
                  <a:lnTo>
                    <a:pt x="97" y="487"/>
                  </a:lnTo>
                  <a:lnTo>
                    <a:pt x="94" y="483"/>
                  </a:lnTo>
                  <a:lnTo>
                    <a:pt x="93" y="480"/>
                  </a:lnTo>
                  <a:lnTo>
                    <a:pt x="93" y="477"/>
                  </a:lnTo>
                  <a:lnTo>
                    <a:pt x="93" y="474"/>
                  </a:lnTo>
                  <a:lnTo>
                    <a:pt x="94" y="471"/>
                  </a:lnTo>
                  <a:lnTo>
                    <a:pt x="95" y="468"/>
                  </a:lnTo>
                  <a:lnTo>
                    <a:pt x="98" y="465"/>
                  </a:lnTo>
                  <a:lnTo>
                    <a:pt x="100" y="463"/>
                  </a:lnTo>
                  <a:lnTo>
                    <a:pt x="103" y="462"/>
                  </a:lnTo>
                  <a:lnTo>
                    <a:pt x="261" y="384"/>
                  </a:lnTo>
                  <a:lnTo>
                    <a:pt x="264" y="383"/>
                  </a:lnTo>
                  <a:lnTo>
                    <a:pt x="267" y="379"/>
                  </a:lnTo>
                  <a:lnTo>
                    <a:pt x="269" y="377"/>
                  </a:lnTo>
                  <a:lnTo>
                    <a:pt x="270" y="374"/>
                  </a:lnTo>
                  <a:lnTo>
                    <a:pt x="271" y="371"/>
                  </a:lnTo>
                  <a:lnTo>
                    <a:pt x="271" y="367"/>
                  </a:lnTo>
                  <a:lnTo>
                    <a:pt x="270" y="364"/>
                  </a:lnTo>
                  <a:lnTo>
                    <a:pt x="269" y="361"/>
                  </a:lnTo>
                  <a:lnTo>
                    <a:pt x="267" y="358"/>
                  </a:lnTo>
                  <a:lnTo>
                    <a:pt x="265" y="355"/>
                  </a:lnTo>
                  <a:lnTo>
                    <a:pt x="262" y="353"/>
                  </a:lnTo>
                  <a:lnTo>
                    <a:pt x="259" y="352"/>
                  </a:lnTo>
                  <a:lnTo>
                    <a:pt x="256" y="351"/>
                  </a:lnTo>
                  <a:lnTo>
                    <a:pt x="253" y="351"/>
                  </a:lnTo>
                  <a:lnTo>
                    <a:pt x="250" y="352"/>
                  </a:lnTo>
                  <a:lnTo>
                    <a:pt x="246" y="353"/>
                  </a:lnTo>
                  <a:lnTo>
                    <a:pt x="67" y="440"/>
                  </a:lnTo>
                  <a:lnTo>
                    <a:pt x="64" y="442"/>
                  </a:lnTo>
                  <a:lnTo>
                    <a:pt x="61" y="442"/>
                  </a:lnTo>
                  <a:lnTo>
                    <a:pt x="58" y="442"/>
                  </a:lnTo>
                  <a:lnTo>
                    <a:pt x="55" y="441"/>
                  </a:lnTo>
                  <a:lnTo>
                    <a:pt x="52" y="440"/>
                  </a:lnTo>
                  <a:lnTo>
                    <a:pt x="50" y="438"/>
                  </a:lnTo>
                  <a:lnTo>
                    <a:pt x="48" y="436"/>
                  </a:lnTo>
                  <a:lnTo>
                    <a:pt x="46" y="433"/>
                  </a:lnTo>
                  <a:lnTo>
                    <a:pt x="45" y="430"/>
                  </a:lnTo>
                  <a:lnTo>
                    <a:pt x="44" y="427"/>
                  </a:lnTo>
                  <a:lnTo>
                    <a:pt x="44" y="424"/>
                  </a:lnTo>
                  <a:lnTo>
                    <a:pt x="45" y="421"/>
                  </a:lnTo>
                  <a:lnTo>
                    <a:pt x="47" y="418"/>
                  </a:lnTo>
                  <a:lnTo>
                    <a:pt x="48" y="416"/>
                  </a:lnTo>
                  <a:lnTo>
                    <a:pt x="51" y="413"/>
                  </a:lnTo>
                  <a:lnTo>
                    <a:pt x="53" y="412"/>
                  </a:lnTo>
                  <a:lnTo>
                    <a:pt x="124" y="377"/>
                  </a:lnTo>
                  <a:lnTo>
                    <a:pt x="215" y="332"/>
                  </a:lnTo>
                  <a:lnTo>
                    <a:pt x="218" y="330"/>
                  </a:lnTo>
                  <a:lnTo>
                    <a:pt x="220" y="328"/>
                  </a:lnTo>
                  <a:lnTo>
                    <a:pt x="222" y="325"/>
                  </a:lnTo>
                  <a:lnTo>
                    <a:pt x="223" y="322"/>
                  </a:lnTo>
                  <a:lnTo>
                    <a:pt x="224" y="319"/>
                  </a:lnTo>
                  <a:lnTo>
                    <a:pt x="224" y="316"/>
                  </a:lnTo>
                  <a:lnTo>
                    <a:pt x="224" y="313"/>
                  </a:lnTo>
                  <a:lnTo>
                    <a:pt x="223" y="309"/>
                  </a:lnTo>
                  <a:lnTo>
                    <a:pt x="221" y="306"/>
                  </a:lnTo>
                  <a:lnTo>
                    <a:pt x="218" y="304"/>
                  </a:lnTo>
                  <a:lnTo>
                    <a:pt x="216" y="302"/>
                  </a:lnTo>
                  <a:lnTo>
                    <a:pt x="213" y="301"/>
                  </a:lnTo>
                  <a:lnTo>
                    <a:pt x="210" y="300"/>
                  </a:lnTo>
                  <a:lnTo>
                    <a:pt x="206" y="300"/>
                  </a:lnTo>
                  <a:lnTo>
                    <a:pt x="203" y="300"/>
                  </a:lnTo>
                  <a:lnTo>
                    <a:pt x="200" y="302"/>
                  </a:lnTo>
                  <a:lnTo>
                    <a:pt x="58" y="371"/>
                  </a:lnTo>
                  <a:lnTo>
                    <a:pt x="55" y="372"/>
                  </a:lnTo>
                  <a:lnTo>
                    <a:pt x="52" y="372"/>
                  </a:lnTo>
                  <a:lnTo>
                    <a:pt x="48" y="372"/>
                  </a:lnTo>
                  <a:lnTo>
                    <a:pt x="45" y="371"/>
                  </a:lnTo>
                  <a:lnTo>
                    <a:pt x="43" y="370"/>
                  </a:lnTo>
                  <a:lnTo>
                    <a:pt x="40" y="368"/>
                  </a:lnTo>
                  <a:lnTo>
                    <a:pt x="38" y="366"/>
                  </a:lnTo>
                  <a:lnTo>
                    <a:pt x="36" y="363"/>
                  </a:lnTo>
                  <a:lnTo>
                    <a:pt x="35" y="360"/>
                  </a:lnTo>
                  <a:lnTo>
                    <a:pt x="35" y="357"/>
                  </a:lnTo>
                  <a:lnTo>
                    <a:pt x="35" y="354"/>
                  </a:lnTo>
                  <a:lnTo>
                    <a:pt x="36" y="351"/>
                  </a:lnTo>
                  <a:lnTo>
                    <a:pt x="37" y="348"/>
                  </a:lnTo>
                  <a:lnTo>
                    <a:pt x="39" y="346"/>
                  </a:lnTo>
                  <a:lnTo>
                    <a:pt x="41" y="344"/>
                  </a:lnTo>
                  <a:lnTo>
                    <a:pt x="43" y="342"/>
                  </a:lnTo>
                  <a:lnTo>
                    <a:pt x="119" y="305"/>
                  </a:lnTo>
                  <a:lnTo>
                    <a:pt x="122" y="304"/>
                  </a:lnTo>
                  <a:lnTo>
                    <a:pt x="125" y="301"/>
                  </a:lnTo>
                  <a:lnTo>
                    <a:pt x="127" y="299"/>
                  </a:lnTo>
                  <a:lnTo>
                    <a:pt x="128" y="296"/>
                  </a:lnTo>
                  <a:lnTo>
                    <a:pt x="129" y="292"/>
                  </a:lnTo>
                  <a:lnTo>
                    <a:pt x="129" y="289"/>
                  </a:lnTo>
                  <a:lnTo>
                    <a:pt x="128" y="286"/>
                  </a:lnTo>
                  <a:lnTo>
                    <a:pt x="127" y="283"/>
                  </a:lnTo>
                  <a:lnTo>
                    <a:pt x="125" y="280"/>
                  </a:lnTo>
                  <a:lnTo>
                    <a:pt x="123" y="277"/>
                  </a:lnTo>
                  <a:lnTo>
                    <a:pt x="120" y="274"/>
                  </a:lnTo>
                  <a:lnTo>
                    <a:pt x="117" y="273"/>
                  </a:lnTo>
                  <a:lnTo>
                    <a:pt x="114" y="272"/>
                  </a:lnTo>
                  <a:lnTo>
                    <a:pt x="111" y="272"/>
                  </a:lnTo>
                  <a:lnTo>
                    <a:pt x="108" y="273"/>
                  </a:lnTo>
                  <a:lnTo>
                    <a:pt x="104" y="274"/>
                  </a:lnTo>
                  <a:lnTo>
                    <a:pt x="28" y="311"/>
                  </a:lnTo>
                  <a:lnTo>
                    <a:pt x="24" y="314"/>
                  </a:lnTo>
                  <a:lnTo>
                    <a:pt x="20" y="317"/>
                  </a:lnTo>
                  <a:lnTo>
                    <a:pt x="16" y="320"/>
                  </a:lnTo>
                  <a:lnTo>
                    <a:pt x="13" y="324"/>
                  </a:lnTo>
                  <a:lnTo>
                    <a:pt x="7" y="331"/>
                  </a:lnTo>
                  <a:lnTo>
                    <a:pt x="3" y="340"/>
                  </a:lnTo>
                  <a:lnTo>
                    <a:pt x="1" y="350"/>
                  </a:lnTo>
                  <a:lnTo>
                    <a:pt x="0" y="359"/>
                  </a:lnTo>
                  <a:lnTo>
                    <a:pt x="1" y="364"/>
                  </a:lnTo>
                  <a:lnTo>
                    <a:pt x="2" y="369"/>
                  </a:lnTo>
                  <a:lnTo>
                    <a:pt x="3" y="374"/>
                  </a:lnTo>
                  <a:lnTo>
                    <a:pt x="5" y="379"/>
                  </a:lnTo>
                  <a:lnTo>
                    <a:pt x="8" y="385"/>
                  </a:lnTo>
                  <a:lnTo>
                    <a:pt x="12" y="389"/>
                  </a:lnTo>
                  <a:lnTo>
                    <a:pt x="15" y="393"/>
                  </a:lnTo>
                  <a:lnTo>
                    <a:pt x="20" y="397"/>
                  </a:lnTo>
                  <a:lnTo>
                    <a:pt x="16" y="403"/>
                  </a:lnTo>
                  <a:lnTo>
                    <a:pt x="13" y="409"/>
                  </a:lnTo>
                  <a:lnTo>
                    <a:pt x="11" y="415"/>
                  </a:lnTo>
                  <a:lnTo>
                    <a:pt x="10" y="421"/>
                  </a:lnTo>
                  <a:lnTo>
                    <a:pt x="10" y="428"/>
                  </a:lnTo>
                  <a:lnTo>
                    <a:pt x="11" y="435"/>
                  </a:lnTo>
                  <a:lnTo>
                    <a:pt x="13" y="442"/>
                  </a:lnTo>
                  <a:lnTo>
                    <a:pt x="15" y="448"/>
                  </a:lnTo>
                  <a:close/>
                  <a:moveTo>
                    <a:pt x="466" y="76"/>
                  </a:moveTo>
                  <a:lnTo>
                    <a:pt x="538" y="40"/>
                  </a:lnTo>
                  <a:lnTo>
                    <a:pt x="646" y="262"/>
                  </a:lnTo>
                  <a:lnTo>
                    <a:pt x="574" y="298"/>
                  </a:lnTo>
                  <a:lnTo>
                    <a:pt x="466" y="76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23" name="Freeform 54">
              <a:extLst>
                <a:ext uri="{FF2B5EF4-FFF2-40B4-BE49-F238E27FC236}">
                  <a16:creationId xmlns:a16="http://schemas.microsoft.com/office/drawing/2014/main" id="{1475FBCC-9B06-4BDD-A377-F615E3C858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2588" y="5245880"/>
              <a:ext cx="309057" cy="177942"/>
            </a:xfrm>
            <a:custGeom>
              <a:avLst/>
              <a:gdLst>
                <a:gd name="T0" fmla="*/ 5 w 586"/>
                <a:gd name="T1" fmla="*/ 298 h 339"/>
                <a:gd name="T2" fmla="*/ 120 w 586"/>
                <a:gd name="T3" fmla="*/ 338 h 339"/>
                <a:gd name="T4" fmla="*/ 131 w 586"/>
                <a:gd name="T5" fmla="*/ 338 h 339"/>
                <a:gd name="T6" fmla="*/ 142 w 586"/>
                <a:gd name="T7" fmla="*/ 327 h 339"/>
                <a:gd name="T8" fmla="*/ 239 w 586"/>
                <a:gd name="T9" fmla="*/ 82 h 339"/>
                <a:gd name="T10" fmla="*/ 266 w 586"/>
                <a:gd name="T11" fmla="*/ 84 h 339"/>
                <a:gd name="T12" fmla="*/ 292 w 586"/>
                <a:gd name="T13" fmla="*/ 79 h 339"/>
                <a:gd name="T14" fmla="*/ 315 w 586"/>
                <a:gd name="T15" fmla="*/ 67 h 339"/>
                <a:gd name="T16" fmla="*/ 330 w 586"/>
                <a:gd name="T17" fmla="*/ 64 h 339"/>
                <a:gd name="T18" fmla="*/ 345 w 586"/>
                <a:gd name="T19" fmla="*/ 66 h 339"/>
                <a:gd name="T20" fmla="*/ 547 w 586"/>
                <a:gd name="T21" fmla="*/ 142 h 339"/>
                <a:gd name="T22" fmla="*/ 536 w 586"/>
                <a:gd name="T23" fmla="*/ 157 h 339"/>
                <a:gd name="T24" fmla="*/ 525 w 586"/>
                <a:gd name="T25" fmla="*/ 161 h 339"/>
                <a:gd name="T26" fmla="*/ 500 w 586"/>
                <a:gd name="T27" fmla="*/ 157 h 339"/>
                <a:gd name="T28" fmla="*/ 403 w 586"/>
                <a:gd name="T29" fmla="*/ 126 h 339"/>
                <a:gd name="T30" fmla="*/ 394 w 586"/>
                <a:gd name="T31" fmla="*/ 130 h 339"/>
                <a:gd name="T32" fmla="*/ 388 w 586"/>
                <a:gd name="T33" fmla="*/ 139 h 339"/>
                <a:gd name="T34" fmla="*/ 370 w 586"/>
                <a:gd name="T35" fmla="*/ 177 h 339"/>
                <a:gd name="T36" fmla="*/ 350 w 586"/>
                <a:gd name="T37" fmla="*/ 198 h 339"/>
                <a:gd name="T38" fmla="*/ 328 w 586"/>
                <a:gd name="T39" fmla="*/ 211 h 339"/>
                <a:gd name="T40" fmla="*/ 296 w 586"/>
                <a:gd name="T41" fmla="*/ 217 h 339"/>
                <a:gd name="T42" fmla="*/ 259 w 586"/>
                <a:gd name="T43" fmla="*/ 212 h 339"/>
                <a:gd name="T44" fmla="*/ 239 w 586"/>
                <a:gd name="T45" fmla="*/ 207 h 339"/>
                <a:gd name="T46" fmla="*/ 230 w 586"/>
                <a:gd name="T47" fmla="*/ 210 h 339"/>
                <a:gd name="T48" fmla="*/ 224 w 586"/>
                <a:gd name="T49" fmla="*/ 219 h 339"/>
                <a:gd name="T50" fmla="*/ 224 w 586"/>
                <a:gd name="T51" fmla="*/ 229 h 339"/>
                <a:gd name="T52" fmla="*/ 229 w 586"/>
                <a:gd name="T53" fmla="*/ 237 h 339"/>
                <a:gd name="T54" fmla="*/ 250 w 586"/>
                <a:gd name="T55" fmla="*/ 245 h 339"/>
                <a:gd name="T56" fmla="*/ 295 w 586"/>
                <a:gd name="T57" fmla="*/ 251 h 339"/>
                <a:gd name="T58" fmla="*/ 340 w 586"/>
                <a:gd name="T59" fmla="*/ 243 h 339"/>
                <a:gd name="T60" fmla="*/ 376 w 586"/>
                <a:gd name="T61" fmla="*/ 221 h 339"/>
                <a:gd name="T62" fmla="*/ 401 w 586"/>
                <a:gd name="T63" fmla="*/ 192 h 339"/>
                <a:gd name="T64" fmla="*/ 416 w 586"/>
                <a:gd name="T65" fmla="*/ 165 h 339"/>
                <a:gd name="T66" fmla="*/ 508 w 586"/>
                <a:gd name="T67" fmla="*/ 196 h 339"/>
                <a:gd name="T68" fmla="*/ 533 w 586"/>
                <a:gd name="T69" fmla="*/ 196 h 339"/>
                <a:gd name="T70" fmla="*/ 556 w 586"/>
                <a:gd name="T71" fmla="*/ 187 h 339"/>
                <a:gd name="T72" fmla="*/ 569 w 586"/>
                <a:gd name="T73" fmla="*/ 174 h 339"/>
                <a:gd name="T74" fmla="*/ 581 w 586"/>
                <a:gd name="T75" fmla="*/ 150 h 339"/>
                <a:gd name="T76" fmla="*/ 585 w 586"/>
                <a:gd name="T77" fmla="*/ 120 h 339"/>
                <a:gd name="T78" fmla="*/ 574 w 586"/>
                <a:gd name="T79" fmla="*/ 109 h 339"/>
                <a:gd name="T80" fmla="*/ 345 w 586"/>
                <a:gd name="T81" fmla="*/ 31 h 339"/>
                <a:gd name="T82" fmla="*/ 319 w 586"/>
                <a:gd name="T83" fmla="*/ 31 h 339"/>
                <a:gd name="T84" fmla="*/ 295 w 586"/>
                <a:gd name="T85" fmla="*/ 39 h 339"/>
                <a:gd name="T86" fmla="*/ 274 w 586"/>
                <a:gd name="T87" fmla="*/ 48 h 339"/>
                <a:gd name="T88" fmla="*/ 258 w 586"/>
                <a:gd name="T89" fmla="*/ 50 h 339"/>
                <a:gd name="T90" fmla="*/ 242 w 586"/>
                <a:gd name="T91" fmla="*/ 47 h 339"/>
                <a:gd name="T92" fmla="*/ 221 w 586"/>
                <a:gd name="T93" fmla="*/ 39 h 339"/>
                <a:gd name="T94" fmla="*/ 106 w 586"/>
                <a:gd name="T95" fmla="*/ 0 h 339"/>
                <a:gd name="T96" fmla="*/ 97 w 586"/>
                <a:gd name="T97" fmla="*/ 4 h 339"/>
                <a:gd name="T98" fmla="*/ 91 w 586"/>
                <a:gd name="T99" fmla="*/ 12 h 339"/>
                <a:gd name="T100" fmla="*/ 0 w 586"/>
                <a:gd name="T101" fmla="*/ 286 h 339"/>
                <a:gd name="T102" fmla="*/ 119 w 586"/>
                <a:gd name="T103" fmla="*/ 39 h 339"/>
                <a:gd name="T104" fmla="*/ 39 w 586"/>
                <a:gd name="T105" fmla="*/ 27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6" h="339">
                  <a:moveTo>
                    <a:pt x="1" y="292"/>
                  </a:moveTo>
                  <a:lnTo>
                    <a:pt x="3" y="295"/>
                  </a:lnTo>
                  <a:lnTo>
                    <a:pt x="5" y="298"/>
                  </a:lnTo>
                  <a:lnTo>
                    <a:pt x="8" y="300"/>
                  </a:lnTo>
                  <a:lnTo>
                    <a:pt x="11" y="301"/>
                  </a:lnTo>
                  <a:lnTo>
                    <a:pt x="120" y="338"/>
                  </a:lnTo>
                  <a:lnTo>
                    <a:pt x="123" y="339"/>
                  </a:lnTo>
                  <a:lnTo>
                    <a:pt x="126" y="339"/>
                  </a:lnTo>
                  <a:lnTo>
                    <a:pt x="131" y="338"/>
                  </a:lnTo>
                  <a:lnTo>
                    <a:pt x="136" y="336"/>
                  </a:lnTo>
                  <a:lnTo>
                    <a:pt x="139" y="332"/>
                  </a:lnTo>
                  <a:lnTo>
                    <a:pt x="142" y="327"/>
                  </a:lnTo>
                  <a:lnTo>
                    <a:pt x="227" y="78"/>
                  </a:lnTo>
                  <a:lnTo>
                    <a:pt x="231" y="79"/>
                  </a:lnTo>
                  <a:lnTo>
                    <a:pt x="239" y="82"/>
                  </a:lnTo>
                  <a:lnTo>
                    <a:pt x="248" y="84"/>
                  </a:lnTo>
                  <a:lnTo>
                    <a:pt x="257" y="84"/>
                  </a:lnTo>
                  <a:lnTo>
                    <a:pt x="266" y="84"/>
                  </a:lnTo>
                  <a:lnTo>
                    <a:pt x="275" y="83"/>
                  </a:lnTo>
                  <a:lnTo>
                    <a:pt x="283" y="82"/>
                  </a:lnTo>
                  <a:lnTo>
                    <a:pt x="292" y="79"/>
                  </a:lnTo>
                  <a:lnTo>
                    <a:pt x="300" y="76"/>
                  </a:lnTo>
                  <a:lnTo>
                    <a:pt x="310" y="70"/>
                  </a:lnTo>
                  <a:lnTo>
                    <a:pt x="315" y="67"/>
                  </a:lnTo>
                  <a:lnTo>
                    <a:pt x="320" y="66"/>
                  </a:lnTo>
                  <a:lnTo>
                    <a:pt x="325" y="65"/>
                  </a:lnTo>
                  <a:lnTo>
                    <a:pt x="330" y="64"/>
                  </a:lnTo>
                  <a:lnTo>
                    <a:pt x="335" y="64"/>
                  </a:lnTo>
                  <a:lnTo>
                    <a:pt x="340" y="65"/>
                  </a:lnTo>
                  <a:lnTo>
                    <a:pt x="345" y="66"/>
                  </a:lnTo>
                  <a:lnTo>
                    <a:pt x="350" y="67"/>
                  </a:lnTo>
                  <a:lnTo>
                    <a:pt x="549" y="136"/>
                  </a:lnTo>
                  <a:lnTo>
                    <a:pt x="547" y="142"/>
                  </a:lnTo>
                  <a:lnTo>
                    <a:pt x="544" y="148"/>
                  </a:lnTo>
                  <a:lnTo>
                    <a:pt x="540" y="153"/>
                  </a:lnTo>
                  <a:lnTo>
                    <a:pt x="536" y="157"/>
                  </a:lnTo>
                  <a:lnTo>
                    <a:pt x="533" y="159"/>
                  </a:lnTo>
                  <a:lnTo>
                    <a:pt x="529" y="160"/>
                  </a:lnTo>
                  <a:lnTo>
                    <a:pt x="525" y="161"/>
                  </a:lnTo>
                  <a:lnTo>
                    <a:pt x="521" y="161"/>
                  </a:lnTo>
                  <a:lnTo>
                    <a:pt x="511" y="160"/>
                  </a:lnTo>
                  <a:lnTo>
                    <a:pt x="500" y="157"/>
                  </a:lnTo>
                  <a:lnTo>
                    <a:pt x="411" y="127"/>
                  </a:lnTo>
                  <a:lnTo>
                    <a:pt x="408" y="126"/>
                  </a:lnTo>
                  <a:lnTo>
                    <a:pt x="403" y="126"/>
                  </a:lnTo>
                  <a:lnTo>
                    <a:pt x="400" y="127"/>
                  </a:lnTo>
                  <a:lnTo>
                    <a:pt x="396" y="128"/>
                  </a:lnTo>
                  <a:lnTo>
                    <a:pt x="394" y="130"/>
                  </a:lnTo>
                  <a:lnTo>
                    <a:pt x="391" y="133"/>
                  </a:lnTo>
                  <a:lnTo>
                    <a:pt x="389" y="136"/>
                  </a:lnTo>
                  <a:lnTo>
                    <a:pt x="388" y="139"/>
                  </a:lnTo>
                  <a:lnTo>
                    <a:pt x="385" y="147"/>
                  </a:lnTo>
                  <a:lnTo>
                    <a:pt x="377" y="165"/>
                  </a:lnTo>
                  <a:lnTo>
                    <a:pt x="370" y="177"/>
                  </a:lnTo>
                  <a:lnTo>
                    <a:pt x="361" y="188"/>
                  </a:lnTo>
                  <a:lnTo>
                    <a:pt x="356" y="193"/>
                  </a:lnTo>
                  <a:lnTo>
                    <a:pt x="350" y="198"/>
                  </a:lnTo>
                  <a:lnTo>
                    <a:pt x="344" y="203"/>
                  </a:lnTo>
                  <a:lnTo>
                    <a:pt x="337" y="207"/>
                  </a:lnTo>
                  <a:lnTo>
                    <a:pt x="328" y="211"/>
                  </a:lnTo>
                  <a:lnTo>
                    <a:pt x="318" y="214"/>
                  </a:lnTo>
                  <a:lnTo>
                    <a:pt x="307" y="216"/>
                  </a:lnTo>
                  <a:lnTo>
                    <a:pt x="296" y="217"/>
                  </a:lnTo>
                  <a:lnTo>
                    <a:pt x="285" y="216"/>
                  </a:lnTo>
                  <a:lnTo>
                    <a:pt x="273" y="215"/>
                  </a:lnTo>
                  <a:lnTo>
                    <a:pt x="259" y="212"/>
                  </a:lnTo>
                  <a:lnTo>
                    <a:pt x="246" y="208"/>
                  </a:lnTo>
                  <a:lnTo>
                    <a:pt x="243" y="207"/>
                  </a:lnTo>
                  <a:lnTo>
                    <a:pt x="239" y="207"/>
                  </a:lnTo>
                  <a:lnTo>
                    <a:pt x="236" y="208"/>
                  </a:lnTo>
                  <a:lnTo>
                    <a:pt x="233" y="209"/>
                  </a:lnTo>
                  <a:lnTo>
                    <a:pt x="230" y="210"/>
                  </a:lnTo>
                  <a:lnTo>
                    <a:pt x="228" y="213"/>
                  </a:lnTo>
                  <a:lnTo>
                    <a:pt x="226" y="215"/>
                  </a:lnTo>
                  <a:lnTo>
                    <a:pt x="224" y="219"/>
                  </a:lnTo>
                  <a:lnTo>
                    <a:pt x="224" y="222"/>
                  </a:lnTo>
                  <a:lnTo>
                    <a:pt x="223" y="225"/>
                  </a:lnTo>
                  <a:lnTo>
                    <a:pt x="224" y="229"/>
                  </a:lnTo>
                  <a:lnTo>
                    <a:pt x="225" y="232"/>
                  </a:lnTo>
                  <a:lnTo>
                    <a:pt x="227" y="235"/>
                  </a:lnTo>
                  <a:lnTo>
                    <a:pt x="229" y="237"/>
                  </a:lnTo>
                  <a:lnTo>
                    <a:pt x="232" y="239"/>
                  </a:lnTo>
                  <a:lnTo>
                    <a:pt x="235" y="240"/>
                  </a:lnTo>
                  <a:lnTo>
                    <a:pt x="250" y="245"/>
                  </a:lnTo>
                  <a:lnTo>
                    <a:pt x="266" y="248"/>
                  </a:lnTo>
                  <a:lnTo>
                    <a:pt x="281" y="250"/>
                  </a:lnTo>
                  <a:lnTo>
                    <a:pt x="295" y="251"/>
                  </a:lnTo>
                  <a:lnTo>
                    <a:pt x="310" y="250"/>
                  </a:lnTo>
                  <a:lnTo>
                    <a:pt x="325" y="248"/>
                  </a:lnTo>
                  <a:lnTo>
                    <a:pt x="340" y="243"/>
                  </a:lnTo>
                  <a:lnTo>
                    <a:pt x="353" y="237"/>
                  </a:lnTo>
                  <a:lnTo>
                    <a:pt x="366" y="229"/>
                  </a:lnTo>
                  <a:lnTo>
                    <a:pt x="376" y="221"/>
                  </a:lnTo>
                  <a:lnTo>
                    <a:pt x="386" y="211"/>
                  </a:lnTo>
                  <a:lnTo>
                    <a:pt x="394" y="202"/>
                  </a:lnTo>
                  <a:lnTo>
                    <a:pt x="401" y="192"/>
                  </a:lnTo>
                  <a:lnTo>
                    <a:pt x="406" y="183"/>
                  </a:lnTo>
                  <a:lnTo>
                    <a:pt x="412" y="174"/>
                  </a:lnTo>
                  <a:lnTo>
                    <a:pt x="416" y="165"/>
                  </a:lnTo>
                  <a:lnTo>
                    <a:pt x="488" y="191"/>
                  </a:lnTo>
                  <a:lnTo>
                    <a:pt x="498" y="194"/>
                  </a:lnTo>
                  <a:lnTo>
                    <a:pt x="508" y="196"/>
                  </a:lnTo>
                  <a:lnTo>
                    <a:pt x="517" y="197"/>
                  </a:lnTo>
                  <a:lnTo>
                    <a:pt x="525" y="197"/>
                  </a:lnTo>
                  <a:lnTo>
                    <a:pt x="533" y="196"/>
                  </a:lnTo>
                  <a:lnTo>
                    <a:pt x="541" y="194"/>
                  </a:lnTo>
                  <a:lnTo>
                    <a:pt x="548" y="191"/>
                  </a:lnTo>
                  <a:lnTo>
                    <a:pt x="556" y="187"/>
                  </a:lnTo>
                  <a:lnTo>
                    <a:pt x="561" y="183"/>
                  </a:lnTo>
                  <a:lnTo>
                    <a:pt x="565" y="179"/>
                  </a:lnTo>
                  <a:lnTo>
                    <a:pt x="569" y="174"/>
                  </a:lnTo>
                  <a:lnTo>
                    <a:pt x="572" y="169"/>
                  </a:lnTo>
                  <a:lnTo>
                    <a:pt x="578" y="159"/>
                  </a:lnTo>
                  <a:lnTo>
                    <a:pt x="581" y="150"/>
                  </a:lnTo>
                  <a:lnTo>
                    <a:pt x="585" y="134"/>
                  </a:lnTo>
                  <a:lnTo>
                    <a:pt x="586" y="125"/>
                  </a:lnTo>
                  <a:lnTo>
                    <a:pt x="585" y="120"/>
                  </a:lnTo>
                  <a:lnTo>
                    <a:pt x="583" y="115"/>
                  </a:lnTo>
                  <a:lnTo>
                    <a:pt x="579" y="111"/>
                  </a:lnTo>
                  <a:lnTo>
                    <a:pt x="574" y="109"/>
                  </a:lnTo>
                  <a:lnTo>
                    <a:pt x="361" y="35"/>
                  </a:lnTo>
                  <a:lnTo>
                    <a:pt x="353" y="33"/>
                  </a:lnTo>
                  <a:lnTo>
                    <a:pt x="345" y="31"/>
                  </a:lnTo>
                  <a:lnTo>
                    <a:pt x="336" y="30"/>
                  </a:lnTo>
                  <a:lnTo>
                    <a:pt x="328" y="30"/>
                  </a:lnTo>
                  <a:lnTo>
                    <a:pt x="319" y="31"/>
                  </a:lnTo>
                  <a:lnTo>
                    <a:pt x="311" y="33"/>
                  </a:lnTo>
                  <a:lnTo>
                    <a:pt x="303" y="36"/>
                  </a:lnTo>
                  <a:lnTo>
                    <a:pt x="295" y="39"/>
                  </a:lnTo>
                  <a:lnTo>
                    <a:pt x="284" y="44"/>
                  </a:lnTo>
                  <a:lnTo>
                    <a:pt x="279" y="46"/>
                  </a:lnTo>
                  <a:lnTo>
                    <a:pt x="274" y="48"/>
                  </a:lnTo>
                  <a:lnTo>
                    <a:pt x="269" y="49"/>
                  </a:lnTo>
                  <a:lnTo>
                    <a:pt x="264" y="50"/>
                  </a:lnTo>
                  <a:lnTo>
                    <a:pt x="258" y="50"/>
                  </a:lnTo>
                  <a:lnTo>
                    <a:pt x="252" y="49"/>
                  </a:lnTo>
                  <a:lnTo>
                    <a:pt x="247" y="48"/>
                  </a:lnTo>
                  <a:lnTo>
                    <a:pt x="242" y="47"/>
                  </a:lnTo>
                  <a:lnTo>
                    <a:pt x="225" y="40"/>
                  </a:lnTo>
                  <a:lnTo>
                    <a:pt x="223" y="40"/>
                  </a:lnTo>
                  <a:lnTo>
                    <a:pt x="221" y="39"/>
                  </a:lnTo>
                  <a:lnTo>
                    <a:pt x="113" y="1"/>
                  </a:lnTo>
                  <a:lnTo>
                    <a:pt x="109" y="1"/>
                  </a:lnTo>
                  <a:lnTo>
                    <a:pt x="106" y="0"/>
                  </a:lnTo>
                  <a:lnTo>
                    <a:pt x="103" y="1"/>
                  </a:lnTo>
                  <a:lnTo>
                    <a:pt x="100" y="2"/>
                  </a:lnTo>
                  <a:lnTo>
                    <a:pt x="97" y="4"/>
                  </a:lnTo>
                  <a:lnTo>
                    <a:pt x="95" y="6"/>
                  </a:lnTo>
                  <a:lnTo>
                    <a:pt x="93" y="9"/>
                  </a:lnTo>
                  <a:lnTo>
                    <a:pt x="91" y="12"/>
                  </a:lnTo>
                  <a:lnTo>
                    <a:pt x="0" y="279"/>
                  </a:lnTo>
                  <a:lnTo>
                    <a:pt x="0" y="283"/>
                  </a:lnTo>
                  <a:lnTo>
                    <a:pt x="0" y="286"/>
                  </a:lnTo>
                  <a:lnTo>
                    <a:pt x="0" y="289"/>
                  </a:lnTo>
                  <a:lnTo>
                    <a:pt x="1" y="292"/>
                  </a:lnTo>
                  <a:close/>
                  <a:moveTo>
                    <a:pt x="119" y="39"/>
                  </a:moveTo>
                  <a:lnTo>
                    <a:pt x="195" y="65"/>
                  </a:lnTo>
                  <a:lnTo>
                    <a:pt x="115" y="300"/>
                  </a:lnTo>
                  <a:lnTo>
                    <a:pt x="39" y="273"/>
                  </a:lnTo>
                  <a:lnTo>
                    <a:pt x="119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B2C107-6AC8-4C9A-925D-711051EDF33D}"/>
              </a:ext>
            </a:extLst>
          </p:cNvPr>
          <p:cNvGrpSpPr/>
          <p:nvPr/>
        </p:nvGrpSpPr>
        <p:grpSpPr>
          <a:xfrm>
            <a:off x="10803178" y="576589"/>
            <a:ext cx="642258" cy="635496"/>
            <a:chOff x="7055950" y="1883716"/>
            <a:chExt cx="444856" cy="440172"/>
          </a:xfrm>
          <a:solidFill>
            <a:schemeClr val="bg1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4DD0BD-64CB-430D-A7F4-5D21C2C0DB64}"/>
                </a:ext>
              </a:extLst>
            </p:cNvPr>
            <p:cNvGrpSpPr/>
            <p:nvPr/>
          </p:nvGrpSpPr>
          <p:grpSpPr>
            <a:xfrm>
              <a:off x="7055950" y="1883716"/>
              <a:ext cx="444856" cy="440172"/>
              <a:chOff x="7055950" y="1883716"/>
              <a:chExt cx="444856" cy="440172"/>
            </a:xfrm>
            <a:grpFill/>
          </p:grpSpPr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84474A8C-A0EF-4B62-8399-A106F20BA8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5950" y="1883716"/>
                <a:ext cx="210721" cy="206038"/>
              </a:xfrm>
              <a:custGeom>
                <a:avLst/>
                <a:gdLst>
                  <a:gd name="T0" fmla="*/ 48 w 401"/>
                  <a:gd name="T1" fmla="*/ 0 h 397"/>
                  <a:gd name="T2" fmla="*/ 29 w 401"/>
                  <a:gd name="T3" fmla="*/ 4 h 397"/>
                  <a:gd name="T4" fmla="*/ 14 w 401"/>
                  <a:gd name="T5" fmla="*/ 15 h 397"/>
                  <a:gd name="T6" fmla="*/ 3 w 401"/>
                  <a:gd name="T7" fmla="*/ 30 h 397"/>
                  <a:gd name="T8" fmla="*/ 0 w 401"/>
                  <a:gd name="T9" fmla="*/ 50 h 397"/>
                  <a:gd name="T10" fmla="*/ 1 w 401"/>
                  <a:gd name="T11" fmla="*/ 279 h 397"/>
                  <a:gd name="T12" fmla="*/ 8 w 401"/>
                  <a:gd name="T13" fmla="*/ 296 h 397"/>
                  <a:gd name="T14" fmla="*/ 21 w 401"/>
                  <a:gd name="T15" fmla="*/ 309 h 397"/>
                  <a:gd name="T16" fmla="*/ 38 w 401"/>
                  <a:gd name="T17" fmla="*/ 317 h 397"/>
                  <a:gd name="T18" fmla="*/ 183 w 401"/>
                  <a:gd name="T19" fmla="*/ 318 h 397"/>
                  <a:gd name="T20" fmla="*/ 139 w 401"/>
                  <a:gd name="T21" fmla="*/ 363 h 397"/>
                  <a:gd name="T22" fmla="*/ 133 w 401"/>
                  <a:gd name="T23" fmla="*/ 364 h 397"/>
                  <a:gd name="T24" fmla="*/ 126 w 401"/>
                  <a:gd name="T25" fmla="*/ 368 h 397"/>
                  <a:gd name="T26" fmla="*/ 123 w 401"/>
                  <a:gd name="T27" fmla="*/ 373 h 397"/>
                  <a:gd name="T28" fmla="*/ 121 w 401"/>
                  <a:gd name="T29" fmla="*/ 380 h 397"/>
                  <a:gd name="T30" fmla="*/ 123 w 401"/>
                  <a:gd name="T31" fmla="*/ 387 h 397"/>
                  <a:gd name="T32" fmla="*/ 126 w 401"/>
                  <a:gd name="T33" fmla="*/ 392 h 397"/>
                  <a:gd name="T34" fmla="*/ 133 w 401"/>
                  <a:gd name="T35" fmla="*/ 396 h 397"/>
                  <a:gd name="T36" fmla="*/ 139 w 401"/>
                  <a:gd name="T37" fmla="*/ 397 h 397"/>
                  <a:gd name="T38" fmla="*/ 264 w 401"/>
                  <a:gd name="T39" fmla="*/ 397 h 397"/>
                  <a:gd name="T40" fmla="*/ 271 w 401"/>
                  <a:gd name="T41" fmla="*/ 394 h 397"/>
                  <a:gd name="T42" fmla="*/ 275 w 401"/>
                  <a:gd name="T43" fmla="*/ 389 h 397"/>
                  <a:gd name="T44" fmla="*/ 279 w 401"/>
                  <a:gd name="T45" fmla="*/ 383 h 397"/>
                  <a:gd name="T46" fmla="*/ 279 w 401"/>
                  <a:gd name="T47" fmla="*/ 376 h 397"/>
                  <a:gd name="T48" fmla="*/ 275 w 401"/>
                  <a:gd name="T49" fmla="*/ 370 h 397"/>
                  <a:gd name="T50" fmla="*/ 271 w 401"/>
                  <a:gd name="T51" fmla="*/ 366 h 397"/>
                  <a:gd name="T52" fmla="*/ 264 w 401"/>
                  <a:gd name="T53" fmla="*/ 363 h 397"/>
                  <a:gd name="T54" fmla="*/ 217 w 401"/>
                  <a:gd name="T55" fmla="*/ 363 h 397"/>
                  <a:gd name="T56" fmla="*/ 352 w 401"/>
                  <a:gd name="T57" fmla="*/ 318 h 397"/>
                  <a:gd name="T58" fmla="*/ 371 w 401"/>
                  <a:gd name="T59" fmla="*/ 314 h 397"/>
                  <a:gd name="T60" fmla="*/ 387 w 401"/>
                  <a:gd name="T61" fmla="*/ 303 h 397"/>
                  <a:gd name="T62" fmla="*/ 397 w 401"/>
                  <a:gd name="T63" fmla="*/ 288 h 397"/>
                  <a:gd name="T64" fmla="*/ 401 w 401"/>
                  <a:gd name="T65" fmla="*/ 269 h 397"/>
                  <a:gd name="T66" fmla="*/ 400 w 401"/>
                  <a:gd name="T67" fmla="*/ 40 h 397"/>
                  <a:gd name="T68" fmla="*/ 393 w 401"/>
                  <a:gd name="T69" fmla="*/ 22 h 397"/>
                  <a:gd name="T70" fmla="*/ 380 w 401"/>
                  <a:gd name="T71" fmla="*/ 9 h 397"/>
                  <a:gd name="T72" fmla="*/ 362 w 401"/>
                  <a:gd name="T73" fmla="*/ 1 h 397"/>
                  <a:gd name="T74" fmla="*/ 367 w 401"/>
                  <a:gd name="T75" fmla="*/ 269 h 397"/>
                  <a:gd name="T76" fmla="*/ 366 w 401"/>
                  <a:gd name="T77" fmla="*/ 274 h 397"/>
                  <a:gd name="T78" fmla="*/ 362 w 401"/>
                  <a:gd name="T79" fmla="*/ 279 h 397"/>
                  <a:gd name="T80" fmla="*/ 358 w 401"/>
                  <a:gd name="T81" fmla="*/ 282 h 397"/>
                  <a:gd name="T82" fmla="*/ 352 w 401"/>
                  <a:gd name="T83" fmla="*/ 283 h 397"/>
                  <a:gd name="T84" fmla="*/ 45 w 401"/>
                  <a:gd name="T85" fmla="*/ 283 h 397"/>
                  <a:gd name="T86" fmla="*/ 40 w 401"/>
                  <a:gd name="T87" fmla="*/ 281 h 397"/>
                  <a:gd name="T88" fmla="*/ 36 w 401"/>
                  <a:gd name="T89" fmla="*/ 277 h 397"/>
                  <a:gd name="T90" fmla="*/ 34 w 401"/>
                  <a:gd name="T91" fmla="*/ 272 h 397"/>
                  <a:gd name="T92" fmla="*/ 34 w 401"/>
                  <a:gd name="T93" fmla="*/ 50 h 397"/>
                  <a:gd name="T94" fmla="*/ 35 w 401"/>
                  <a:gd name="T95" fmla="*/ 44 h 397"/>
                  <a:gd name="T96" fmla="*/ 38 w 401"/>
                  <a:gd name="T97" fmla="*/ 40 h 397"/>
                  <a:gd name="T98" fmla="*/ 42 w 401"/>
                  <a:gd name="T99" fmla="*/ 36 h 397"/>
                  <a:gd name="T100" fmla="*/ 48 w 401"/>
                  <a:gd name="T101" fmla="*/ 34 h 397"/>
                  <a:gd name="T102" fmla="*/ 355 w 401"/>
                  <a:gd name="T103" fmla="*/ 35 h 397"/>
                  <a:gd name="T104" fmla="*/ 360 w 401"/>
                  <a:gd name="T105" fmla="*/ 37 h 397"/>
                  <a:gd name="T106" fmla="*/ 364 w 401"/>
                  <a:gd name="T107" fmla="*/ 42 h 397"/>
                  <a:gd name="T108" fmla="*/ 366 w 401"/>
                  <a:gd name="T109" fmla="*/ 47 h 397"/>
                  <a:gd name="T110" fmla="*/ 367 w 401"/>
                  <a:gd name="T111" fmla="*/ 26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1" h="397">
                    <a:moveTo>
                      <a:pt x="353" y="0"/>
                    </a:moveTo>
                    <a:lnTo>
                      <a:pt x="48" y="0"/>
                    </a:lnTo>
                    <a:lnTo>
                      <a:pt x="38" y="1"/>
                    </a:lnTo>
                    <a:lnTo>
                      <a:pt x="29" y="4"/>
                    </a:lnTo>
                    <a:lnTo>
                      <a:pt x="21" y="9"/>
                    </a:lnTo>
                    <a:lnTo>
                      <a:pt x="14" y="15"/>
                    </a:lnTo>
                    <a:lnTo>
                      <a:pt x="8" y="22"/>
                    </a:lnTo>
                    <a:lnTo>
                      <a:pt x="3" y="30"/>
                    </a:lnTo>
                    <a:lnTo>
                      <a:pt x="1" y="40"/>
                    </a:lnTo>
                    <a:lnTo>
                      <a:pt x="0" y="50"/>
                    </a:lnTo>
                    <a:lnTo>
                      <a:pt x="0" y="269"/>
                    </a:lnTo>
                    <a:lnTo>
                      <a:pt x="1" y="279"/>
                    </a:lnTo>
                    <a:lnTo>
                      <a:pt x="3" y="288"/>
                    </a:lnTo>
                    <a:lnTo>
                      <a:pt x="8" y="296"/>
                    </a:lnTo>
                    <a:lnTo>
                      <a:pt x="14" y="303"/>
                    </a:lnTo>
                    <a:lnTo>
                      <a:pt x="21" y="309"/>
                    </a:lnTo>
                    <a:lnTo>
                      <a:pt x="29" y="314"/>
                    </a:lnTo>
                    <a:lnTo>
                      <a:pt x="38" y="317"/>
                    </a:lnTo>
                    <a:lnTo>
                      <a:pt x="48" y="318"/>
                    </a:lnTo>
                    <a:lnTo>
                      <a:pt x="183" y="318"/>
                    </a:lnTo>
                    <a:lnTo>
                      <a:pt x="183" y="363"/>
                    </a:lnTo>
                    <a:lnTo>
                      <a:pt x="139" y="363"/>
                    </a:lnTo>
                    <a:lnTo>
                      <a:pt x="136" y="363"/>
                    </a:lnTo>
                    <a:lnTo>
                      <a:pt x="133" y="364"/>
                    </a:lnTo>
                    <a:lnTo>
                      <a:pt x="129" y="366"/>
                    </a:lnTo>
                    <a:lnTo>
                      <a:pt x="126" y="368"/>
                    </a:lnTo>
                    <a:lnTo>
                      <a:pt x="124" y="370"/>
                    </a:lnTo>
                    <a:lnTo>
                      <a:pt x="123" y="373"/>
                    </a:lnTo>
                    <a:lnTo>
                      <a:pt x="122" y="376"/>
                    </a:lnTo>
                    <a:lnTo>
                      <a:pt x="121" y="380"/>
                    </a:lnTo>
                    <a:lnTo>
                      <a:pt x="122" y="383"/>
                    </a:lnTo>
                    <a:lnTo>
                      <a:pt x="123" y="387"/>
                    </a:lnTo>
                    <a:lnTo>
                      <a:pt x="124" y="389"/>
                    </a:lnTo>
                    <a:lnTo>
                      <a:pt x="126" y="392"/>
                    </a:lnTo>
                    <a:lnTo>
                      <a:pt x="129" y="394"/>
                    </a:lnTo>
                    <a:lnTo>
                      <a:pt x="133" y="396"/>
                    </a:lnTo>
                    <a:lnTo>
                      <a:pt x="136" y="397"/>
                    </a:lnTo>
                    <a:lnTo>
                      <a:pt x="139" y="397"/>
                    </a:lnTo>
                    <a:lnTo>
                      <a:pt x="261" y="397"/>
                    </a:lnTo>
                    <a:lnTo>
                      <a:pt x="264" y="397"/>
                    </a:lnTo>
                    <a:lnTo>
                      <a:pt x="268" y="396"/>
                    </a:lnTo>
                    <a:lnTo>
                      <a:pt x="271" y="394"/>
                    </a:lnTo>
                    <a:lnTo>
                      <a:pt x="273" y="392"/>
                    </a:lnTo>
                    <a:lnTo>
                      <a:pt x="275" y="389"/>
                    </a:lnTo>
                    <a:lnTo>
                      <a:pt x="277" y="387"/>
                    </a:lnTo>
                    <a:lnTo>
                      <a:pt x="279" y="383"/>
                    </a:lnTo>
                    <a:lnTo>
                      <a:pt x="279" y="380"/>
                    </a:lnTo>
                    <a:lnTo>
                      <a:pt x="279" y="376"/>
                    </a:lnTo>
                    <a:lnTo>
                      <a:pt x="277" y="373"/>
                    </a:lnTo>
                    <a:lnTo>
                      <a:pt x="275" y="370"/>
                    </a:lnTo>
                    <a:lnTo>
                      <a:pt x="273" y="368"/>
                    </a:lnTo>
                    <a:lnTo>
                      <a:pt x="271" y="366"/>
                    </a:lnTo>
                    <a:lnTo>
                      <a:pt x="268" y="364"/>
                    </a:lnTo>
                    <a:lnTo>
                      <a:pt x="264" y="363"/>
                    </a:lnTo>
                    <a:lnTo>
                      <a:pt x="261" y="363"/>
                    </a:lnTo>
                    <a:lnTo>
                      <a:pt x="217" y="363"/>
                    </a:lnTo>
                    <a:lnTo>
                      <a:pt x="217" y="318"/>
                    </a:lnTo>
                    <a:lnTo>
                      <a:pt x="352" y="318"/>
                    </a:lnTo>
                    <a:lnTo>
                      <a:pt x="362" y="317"/>
                    </a:lnTo>
                    <a:lnTo>
                      <a:pt x="371" y="314"/>
                    </a:lnTo>
                    <a:lnTo>
                      <a:pt x="379" y="309"/>
                    </a:lnTo>
                    <a:lnTo>
                      <a:pt x="387" y="303"/>
                    </a:lnTo>
                    <a:lnTo>
                      <a:pt x="393" y="296"/>
                    </a:lnTo>
                    <a:lnTo>
                      <a:pt x="397" y="288"/>
                    </a:lnTo>
                    <a:lnTo>
                      <a:pt x="400" y="279"/>
                    </a:lnTo>
                    <a:lnTo>
                      <a:pt x="401" y="269"/>
                    </a:lnTo>
                    <a:lnTo>
                      <a:pt x="401" y="50"/>
                    </a:lnTo>
                    <a:lnTo>
                      <a:pt x="400" y="40"/>
                    </a:lnTo>
                    <a:lnTo>
                      <a:pt x="397" y="30"/>
                    </a:lnTo>
                    <a:lnTo>
                      <a:pt x="393" y="22"/>
                    </a:lnTo>
                    <a:lnTo>
                      <a:pt x="387" y="15"/>
                    </a:lnTo>
                    <a:lnTo>
                      <a:pt x="380" y="9"/>
                    </a:lnTo>
                    <a:lnTo>
                      <a:pt x="371" y="4"/>
                    </a:lnTo>
                    <a:lnTo>
                      <a:pt x="362" y="1"/>
                    </a:lnTo>
                    <a:lnTo>
                      <a:pt x="353" y="0"/>
                    </a:lnTo>
                    <a:close/>
                    <a:moveTo>
                      <a:pt x="367" y="269"/>
                    </a:moveTo>
                    <a:lnTo>
                      <a:pt x="366" y="272"/>
                    </a:lnTo>
                    <a:lnTo>
                      <a:pt x="366" y="274"/>
                    </a:lnTo>
                    <a:lnTo>
                      <a:pt x="364" y="277"/>
                    </a:lnTo>
                    <a:lnTo>
                      <a:pt x="362" y="279"/>
                    </a:lnTo>
                    <a:lnTo>
                      <a:pt x="360" y="281"/>
                    </a:lnTo>
                    <a:lnTo>
                      <a:pt x="358" y="282"/>
                    </a:lnTo>
                    <a:lnTo>
                      <a:pt x="355" y="283"/>
                    </a:lnTo>
                    <a:lnTo>
                      <a:pt x="352" y="283"/>
                    </a:lnTo>
                    <a:lnTo>
                      <a:pt x="48" y="283"/>
                    </a:lnTo>
                    <a:lnTo>
                      <a:pt x="45" y="283"/>
                    </a:lnTo>
                    <a:lnTo>
                      <a:pt x="42" y="282"/>
                    </a:lnTo>
                    <a:lnTo>
                      <a:pt x="40" y="281"/>
                    </a:lnTo>
                    <a:lnTo>
                      <a:pt x="38" y="279"/>
                    </a:lnTo>
                    <a:lnTo>
                      <a:pt x="36" y="277"/>
                    </a:lnTo>
                    <a:lnTo>
                      <a:pt x="35" y="275"/>
                    </a:lnTo>
                    <a:lnTo>
                      <a:pt x="34" y="272"/>
                    </a:lnTo>
                    <a:lnTo>
                      <a:pt x="34" y="269"/>
                    </a:lnTo>
                    <a:lnTo>
                      <a:pt x="34" y="50"/>
                    </a:lnTo>
                    <a:lnTo>
                      <a:pt x="34" y="47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8" y="40"/>
                    </a:lnTo>
                    <a:lnTo>
                      <a:pt x="40" y="37"/>
                    </a:lnTo>
                    <a:lnTo>
                      <a:pt x="42" y="36"/>
                    </a:lnTo>
                    <a:lnTo>
                      <a:pt x="45" y="35"/>
                    </a:lnTo>
                    <a:lnTo>
                      <a:pt x="48" y="34"/>
                    </a:lnTo>
                    <a:lnTo>
                      <a:pt x="352" y="34"/>
                    </a:lnTo>
                    <a:lnTo>
                      <a:pt x="355" y="35"/>
                    </a:lnTo>
                    <a:lnTo>
                      <a:pt x="358" y="36"/>
                    </a:lnTo>
                    <a:lnTo>
                      <a:pt x="360" y="37"/>
                    </a:lnTo>
                    <a:lnTo>
                      <a:pt x="362" y="40"/>
                    </a:lnTo>
                    <a:lnTo>
                      <a:pt x="364" y="42"/>
                    </a:lnTo>
                    <a:lnTo>
                      <a:pt x="366" y="44"/>
                    </a:lnTo>
                    <a:lnTo>
                      <a:pt x="366" y="47"/>
                    </a:lnTo>
                    <a:lnTo>
                      <a:pt x="367" y="50"/>
                    </a:lnTo>
                    <a:lnTo>
                      <a:pt x="367" y="2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4FAFD049-963B-4ABE-85B9-023A5B72A5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90085" y="2117850"/>
                <a:ext cx="210721" cy="206038"/>
              </a:xfrm>
              <a:custGeom>
                <a:avLst/>
                <a:gdLst>
                  <a:gd name="T0" fmla="*/ 48 w 401"/>
                  <a:gd name="T1" fmla="*/ 0 h 397"/>
                  <a:gd name="T2" fmla="*/ 29 w 401"/>
                  <a:gd name="T3" fmla="*/ 4 h 397"/>
                  <a:gd name="T4" fmla="*/ 14 w 401"/>
                  <a:gd name="T5" fmla="*/ 16 h 397"/>
                  <a:gd name="T6" fmla="*/ 3 w 401"/>
                  <a:gd name="T7" fmla="*/ 31 h 397"/>
                  <a:gd name="T8" fmla="*/ 0 w 401"/>
                  <a:gd name="T9" fmla="*/ 50 h 397"/>
                  <a:gd name="T10" fmla="*/ 1 w 401"/>
                  <a:gd name="T11" fmla="*/ 279 h 397"/>
                  <a:gd name="T12" fmla="*/ 8 w 401"/>
                  <a:gd name="T13" fmla="*/ 296 h 397"/>
                  <a:gd name="T14" fmla="*/ 21 w 401"/>
                  <a:gd name="T15" fmla="*/ 309 h 397"/>
                  <a:gd name="T16" fmla="*/ 38 w 401"/>
                  <a:gd name="T17" fmla="*/ 317 h 397"/>
                  <a:gd name="T18" fmla="*/ 183 w 401"/>
                  <a:gd name="T19" fmla="*/ 318 h 397"/>
                  <a:gd name="T20" fmla="*/ 139 w 401"/>
                  <a:gd name="T21" fmla="*/ 363 h 397"/>
                  <a:gd name="T22" fmla="*/ 133 w 401"/>
                  <a:gd name="T23" fmla="*/ 364 h 397"/>
                  <a:gd name="T24" fmla="*/ 127 w 401"/>
                  <a:gd name="T25" fmla="*/ 368 h 397"/>
                  <a:gd name="T26" fmla="*/ 124 w 401"/>
                  <a:gd name="T27" fmla="*/ 373 h 397"/>
                  <a:gd name="T28" fmla="*/ 122 w 401"/>
                  <a:gd name="T29" fmla="*/ 380 h 397"/>
                  <a:gd name="T30" fmla="*/ 124 w 401"/>
                  <a:gd name="T31" fmla="*/ 386 h 397"/>
                  <a:gd name="T32" fmla="*/ 127 w 401"/>
                  <a:gd name="T33" fmla="*/ 392 h 397"/>
                  <a:gd name="T34" fmla="*/ 133 w 401"/>
                  <a:gd name="T35" fmla="*/ 396 h 397"/>
                  <a:gd name="T36" fmla="*/ 139 w 401"/>
                  <a:gd name="T37" fmla="*/ 397 h 397"/>
                  <a:gd name="T38" fmla="*/ 265 w 401"/>
                  <a:gd name="T39" fmla="*/ 397 h 397"/>
                  <a:gd name="T40" fmla="*/ 272 w 401"/>
                  <a:gd name="T41" fmla="*/ 394 h 397"/>
                  <a:gd name="T42" fmla="*/ 276 w 401"/>
                  <a:gd name="T43" fmla="*/ 389 h 397"/>
                  <a:gd name="T44" fmla="*/ 279 w 401"/>
                  <a:gd name="T45" fmla="*/ 383 h 397"/>
                  <a:gd name="T46" fmla="*/ 279 w 401"/>
                  <a:gd name="T47" fmla="*/ 376 h 397"/>
                  <a:gd name="T48" fmla="*/ 276 w 401"/>
                  <a:gd name="T49" fmla="*/ 370 h 397"/>
                  <a:gd name="T50" fmla="*/ 272 w 401"/>
                  <a:gd name="T51" fmla="*/ 366 h 397"/>
                  <a:gd name="T52" fmla="*/ 265 w 401"/>
                  <a:gd name="T53" fmla="*/ 363 h 397"/>
                  <a:gd name="T54" fmla="*/ 217 w 401"/>
                  <a:gd name="T55" fmla="*/ 363 h 397"/>
                  <a:gd name="T56" fmla="*/ 352 w 401"/>
                  <a:gd name="T57" fmla="*/ 318 h 397"/>
                  <a:gd name="T58" fmla="*/ 371 w 401"/>
                  <a:gd name="T59" fmla="*/ 314 h 397"/>
                  <a:gd name="T60" fmla="*/ 387 w 401"/>
                  <a:gd name="T61" fmla="*/ 303 h 397"/>
                  <a:gd name="T62" fmla="*/ 397 w 401"/>
                  <a:gd name="T63" fmla="*/ 288 h 397"/>
                  <a:gd name="T64" fmla="*/ 401 w 401"/>
                  <a:gd name="T65" fmla="*/ 269 h 397"/>
                  <a:gd name="T66" fmla="*/ 400 w 401"/>
                  <a:gd name="T67" fmla="*/ 40 h 397"/>
                  <a:gd name="T68" fmla="*/ 393 w 401"/>
                  <a:gd name="T69" fmla="*/ 23 h 397"/>
                  <a:gd name="T70" fmla="*/ 379 w 401"/>
                  <a:gd name="T71" fmla="*/ 10 h 397"/>
                  <a:gd name="T72" fmla="*/ 362 w 401"/>
                  <a:gd name="T73" fmla="*/ 1 h 397"/>
                  <a:gd name="T74" fmla="*/ 367 w 401"/>
                  <a:gd name="T75" fmla="*/ 269 h 397"/>
                  <a:gd name="T76" fmla="*/ 365 w 401"/>
                  <a:gd name="T77" fmla="*/ 274 h 397"/>
                  <a:gd name="T78" fmla="*/ 362 w 401"/>
                  <a:gd name="T79" fmla="*/ 279 h 397"/>
                  <a:gd name="T80" fmla="*/ 358 w 401"/>
                  <a:gd name="T81" fmla="*/ 282 h 397"/>
                  <a:gd name="T82" fmla="*/ 352 w 401"/>
                  <a:gd name="T83" fmla="*/ 283 h 397"/>
                  <a:gd name="T84" fmla="*/ 45 w 401"/>
                  <a:gd name="T85" fmla="*/ 283 h 397"/>
                  <a:gd name="T86" fmla="*/ 40 w 401"/>
                  <a:gd name="T87" fmla="*/ 281 h 397"/>
                  <a:gd name="T88" fmla="*/ 36 w 401"/>
                  <a:gd name="T89" fmla="*/ 277 h 397"/>
                  <a:gd name="T90" fmla="*/ 34 w 401"/>
                  <a:gd name="T91" fmla="*/ 272 h 397"/>
                  <a:gd name="T92" fmla="*/ 34 w 401"/>
                  <a:gd name="T93" fmla="*/ 50 h 397"/>
                  <a:gd name="T94" fmla="*/ 35 w 401"/>
                  <a:gd name="T95" fmla="*/ 44 h 397"/>
                  <a:gd name="T96" fmla="*/ 38 w 401"/>
                  <a:gd name="T97" fmla="*/ 40 h 397"/>
                  <a:gd name="T98" fmla="*/ 42 w 401"/>
                  <a:gd name="T99" fmla="*/ 37 h 397"/>
                  <a:gd name="T100" fmla="*/ 48 w 401"/>
                  <a:gd name="T101" fmla="*/ 35 h 397"/>
                  <a:gd name="T102" fmla="*/ 355 w 401"/>
                  <a:gd name="T103" fmla="*/ 36 h 397"/>
                  <a:gd name="T104" fmla="*/ 360 w 401"/>
                  <a:gd name="T105" fmla="*/ 38 h 397"/>
                  <a:gd name="T106" fmla="*/ 364 w 401"/>
                  <a:gd name="T107" fmla="*/ 42 h 397"/>
                  <a:gd name="T108" fmla="*/ 366 w 401"/>
                  <a:gd name="T109" fmla="*/ 47 h 397"/>
                  <a:gd name="T110" fmla="*/ 367 w 401"/>
                  <a:gd name="T111" fmla="*/ 26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01" h="397">
                    <a:moveTo>
                      <a:pt x="352" y="0"/>
                    </a:moveTo>
                    <a:lnTo>
                      <a:pt x="48" y="0"/>
                    </a:lnTo>
                    <a:lnTo>
                      <a:pt x="38" y="1"/>
                    </a:lnTo>
                    <a:lnTo>
                      <a:pt x="29" y="4"/>
                    </a:lnTo>
                    <a:lnTo>
                      <a:pt x="21" y="10"/>
                    </a:lnTo>
                    <a:lnTo>
                      <a:pt x="14" y="16"/>
                    </a:lnTo>
                    <a:lnTo>
                      <a:pt x="8" y="23"/>
                    </a:lnTo>
                    <a:lnTo>
                      <a:pt x="3" y="31"/>
                    </a:lnTo>
                    <a:lnTo>
                      <a:pt x="1" y="40"/>
                    </a:lnTo>
                    <a:lnTo>
                      <a:pt x="0" y="50"/>
                    </a:lnTo>
                    <a:lnTo>
                      <a:pt x="0" y="269"/>
                    </a:lnTo>
                    <a:lnTo>
                      <a:pt x="1" y="279"/>
                    </a:lnTo>
                    <a:lnTo>
                      <a:pt x="3" y="288"/>
                    </a:lnTo>
                    <a:lnTo>
                      <a:pt x="8" y="296"/>
                    </a:lnTo>
                    <a:lnTo>
                      <a:pt x="14" y="303"/>
                    </a:lnTo>
                    <a:lnTo>
                      <a:pt x="21" y="309"/>
                    </a:lnTo>
                    <a:lnTo>
                      <a:pt x="29" y="314"/>
                    </a:lnTo>
                    <a:lnTo>
                      <a:pt x="38" y="317"/>
                    </a:lnTo>
                    <a:lnTo>
                      <a:pt x="48" y="318"/>
                    </a:lnTo>
                    <a:lnTo>
                      <a:pt x="183" y="318"/>
                    </a:lnTo>
                    <a:lnTo>
                      <a:pt x="183" y="363"/>
                    </a:lnTo>
                    <a:lnTo>
                      <a:pt x="139" y="363"/>
                    </a:lnTo>
                    <a:lnTo>
                      <a:pt x="136" y="363"/>
                    </a:lnTo>
                    <a:lnTo>
                      <a:pt x="133" y="364"/>
                    </a:lnTo>
                    <a:lnTo>
                      <a:pt x="130" y="366"/>
                    </a:lnTo>
                    <a:lnTo>
                      <a:pt x="127" y="368"/>
                    </a:lnTo>
                    <a:lnTo>
                      <a:pt x="125" y="370"/>
                    </a:lnTo>
                    <a:lnTo>
                      <a:pt x="124" y="373"/>
                    </a:lnTo>
                    <a:lnTo>
                      <a:pt x="123" y="376"/>
                    </a:lnTo>
                    <a:lnTo>
                      <a:pt x="122" y="380"/>
                    </a:lnTo>
                    <a:lnTo>
                      <a:pt x="123" y="383"/>
                    </a:lnTo>
                    <a:lnTo>
                      <a:pt x="124" y="386"/>
                    </a:lnTo>
                    <a:lnTo>
                      <a:pt x="125" y="389"/>
                    </a:lnTo>
                    <a:lnTo>
                      <a:pt x="127" y="392"/>
                    </a:lnTo>
                    <a:lnTo>
                      <a:pt x="130" y="394"/>
                    </a:lnTo>
                    <a:lnTo>
                      <a:pt x="133" y="396"/>
                    </a:lnTo>
                    <a:lnTo>
                      <a:pt x="136" y="397"/>
                    </a:lnTo>
                    <a:lnTo>
                      <a:pt x="139" y="397"/>
                    </a:lnTo>
                    <a:lnTo>
                      <a:pt x="261" y="397"/>
                    </a:lnTo>
                    <a:lnTo>
                      <a:pt x="265" y="397"/>
                    </a:lnTo>
                    <a:lnTo>
                      <a:pt x="269" y="396"/>
                    </a:lnTo>
                    <a:lnTo>
                      <a:pt x="272" y="394"/>
                    </a:lnTo>
                    <a:lnTo>
                      <a:pt x="274" y="392"/>
                    </a:lnTo>
                    <a:lnTo>
                      <a:pt x="276" y="389"/>
                    </a:lnTo>
                    <a:lnTo>
                      <a:pt x="278" y="386"/>
                    </a:lnTo>
                    <a:lnTo>
                      <a:pt x="279" y="383"/>
                    </a:lnTo>
                    <a:lnTo>
                      <a:pt x="279" y="380"/>
                    </a:lnTo>
                    <a:lnTo>
                      <a:pt x="279" y="376"/>
                    </a:lnTo>
                    <a:lnTo>
                      <a:pt x="278" y="373"/>
                    </a:lnTo>
                    <a:lnTo>
                      <a:pt x="276" y="370"/>
                    </a:lnTo>
                    <a:lnTo>
                      <a:pt x="274" y="368"/>
                    </a:lnTo>
                    <a:lnTo>
                      <a:pt x="272" y="366"/>
                    </a:lnTo>
                    <a:lnTo>
                      <a:pt x="269" y="364"/>
                    </a:lnTo>
                    <a:lnTo>
                      <a:pt x="265" y="363"/>
                    </a:lnTo>
                    <a:lnTo>
                      <a:pt x="261" y="363"/>
                    </a:lnTo>
                    <a:lnTo>
                      <a:pt x="217" y="363"/>
                    </a:lnTo>
                    <a:lnTo>
                      <a:pt x="217" y="318"/>
                    </a:lnTo>
                    <a:lnTo>
                      <a:pt x="352" y="318"/>
                    </a:lnTo>
                    <a:lnTo>
                      <a:pt x="362" y="317"/>
                    </a:lnTo>
                    <a:lnTo>
                      <a:pt x="371" y="314"/>
                    </a:lnTo>
                    <a:lnTo>
                      <a:pt x="380" y="309"/>
                    </a:lnTo>
                    <a:lnTo>
                      <a:pt x="387" y="303"/>
                    </a:lnTo>
                    <a:lnTo>
                      <a:pt x="393" y="296"/>
                    </a:lnTo>
                    <a:lnTo>
                      <a:pt x="397" y="288"/>
                    </a:lnTo>
                    <a:lnTo>
                      <a:pt x="400" y="279"/>
                    </a:lnTo>
                    <a:lnTo>
                      <a:pt x="401" y="269"/>
                    </a:lnTo>
                    <a:lnTo>
                      <a:pt x="401" y="50"/>
                    </a:lnTo>
                    <a:lnTo>
                      <a:pt x="400" y="40"/>
                    </a:lnTo>
                    <a:lnTo>
                      <a:pt x="397" y="31"/>
                    </a:lnTo>
                    <a:lnTo>
                      <a:pt x="393" y="23"/>
                    </a:lnTo>
                    <a:lnTo>
                      <a:pt x="387" y="16"/>
                    </a:lnTo>
                    <a:lnTo>
                      <a:pt x="379" y="10"/>
                    </a:lnTo>
                    <a:lnTo>
                      <a:pt x="371" y="4"/>
                    </a:lnTo>
                    <a:lnTo>
                      <a:pt x="362" y="1"/>
                    </a:lnTo>
                    <a:lnTo>
                      <a:pt x="352" y="0"/>
                    </a:lnTo>
                    <a:close/>
                    <a:moveTo>
                      <a:pt x="367" y="269"/>
                    </a:moveTo>
                    <a:lnTo>
                      <a:pt x="366" y="272"/>
                    </a:lnTo>
                    <a:lnTo>
                      <a:pt x="365" y="274"/>
                    </a:lnTo>
                    <a:lnTo>
                      <a:pt x="364" y="277"/>
                    </a:lnTo>
                    <a:lnTo>
                      <a:pt x="362" y="279"/>
                    </a:lnTo>
                    <a:lnTo>
                      <a:pt x="360" y="281"/>
                    </a:lnTo>
                    <a:lnTo>
                      <a:pt x="358" y="282"/>
                    </a:lnTo>
                    <a:lnTo>
                      <a:pt x="355" y="283"/>
                    </a:lnTo>
                    <a:lnTo>
                      <a:pt x="352" y="283"/>
                    </a:lnTo>
                    <a:lnTo>
                      <a:pt x="48" y="283"/>
                    </a:lnTo>
                    <a:lnTo>
                      <a:pt x="45" y="283"/>
                    </a:lnTo>
                    <a:lnTo>
                      <a:pt x="42" y="282"/>
                    </a:lnTo>
                    <a:lnTo>
                      <a:pt x="40" y="281"/>
                    </a:lnTo>
                    <a:lnTo>
                      <a:pt x="38" y="279"/>
                    </a:lnTo>
                    <a:lnTo>
                      <a:pt x="36" y="277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69"/>
                    </a:lnTo>
                    <a:lnTo>
                      <a:pt x="34" y="50"/>
                    </a:lnTo>
                    <a:lnTo>
                      <a:pt x="34" y="47"/>
                    </a:lnTo>
                    <a:lnTo>
                      <a:pt x="35" y="44"/>
                    </a:lnTo>
                    <a:lnTo>
                      <a:pt x="36" y="42"/>
                    </a:lnTo>
                    <a:lnTo>
                      <a:pt x="38" y="40"/>
                    </a:lnTo>
                    <a:lnTo>
                      <a:pt x="40" y="38"/>
                    </a:lnTo>
                    <a:lnTo>
                      <a:pt x="42" y="37"/>
                    </a:lnTo>
                    <a:lnTo>
                      <a:pt x="45" y="36"/>
                    </a:lnTo>
                    <a:lnTo>
                      <a:pt x="48" y="35"/>
                    </a:lnTo>
                    <a:lnTo>
                      <a:pt x="352" y="35"/>
                    </a:lnTo>
                    <a:lnTo>
                      <a:pt x="355" y="36"/>
                    </a:lnTo>
                    <a:lnTo>
                      <a:pt x="358" y="37"/>
                    </a:lnTo>
                    <a:lnTo>
                      <a:pt x="360" y="38"/>
                    </a:lnTo>
                    <a:lnTo>
                      <a:pt x="362" y="40"/>
                    </a:lnTo>
                    <a:lnTo>
                      <a:pt x="364" y="42"/>
                    </a:lnTo>
                    <a:lnTo>
                      <a:pt x="365" y="44"/>
                    </a:lnTo>
                    <a:lnTo>
                      <a:pt x="366" y="47"/>
                    </a:lnTo>
                    <a:lnTo>
                      <a:pt x="367" y="50"/>
                    </a:lnTo>
                    <a:lnTo>
                      <a:pt x="367" y="2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D43164-4864-4CB0-8160-C4C67AAFB5A6}"/>
                </a:ext>
              </a:extLst>
            </p:cNvPr>
            <p:cNvGrpSpPr/>
            <p:nvPr/>
          </p:nvGrpSpPr>
          <p:grpSpPr>
            <a:xfrm>
              <a:off x="7121508" y="1953956"/>
              <a:ext cx="309057" cy="299691"/>
              <a:chOff x="7121508" y="1953956"/>
              <a:chExt cx="309057" cy="299691"/>
            </a:xfrm>
            <a:grpFill/>
          </p:grpSpPr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0E1A9012-AB89-4ED9-B1F3-BF3AE72A8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9450" y="1953956"/>
                <a:ext cx="131115" cy="135798"/>
              </a:xfrm>
              <a:custGeom>
                <a:avLst/>
                <a:gdLst>
                  <a:gd name="T0" fmla="*/ 18 w 257"/>
                  <a:gd name="T1" fmla="*/ 0 h 260"/>
                  <a:gd name="T2" fmla="*/ 11 w 257"/>
                  <a:gd name="T3" fmla="*/ 3 h 260"/>
                  <a:gd name="T4" fmla="*/ 5 w 257"/>
                  <a:gd name="T5" fmla="*/ 6 h 260"/>
                  <a:gd name="T6" fmla="*/ 2 w 257"/>
                  <a:gd name="T7" fmla="*/ 12 h 260"/>
                  <a:gd name="T8" fmla="*/ 0 w 257"/>
                  <a:gd name="T9" fmla="*/ 18 h 260"/>
                  <a:gd name="T10" fmla="*/ 2 w 257"/>
                  <a:gd name="T11" fmla="*/ 25 h 260"/>
                  <a:gd name="T12" fmla="*/ 5 w 257"/>
                  <a:gd name="T13" fmla="*/ 31 h 260"/>
                  <a:gd name="T14" fmla="*/ 11 w 257"/>
                  <a:gd name="T15" fmla="*/ 34 h 260"/>
                  <a:gd name="T16" fmla="*/ 18 w 257"/>
                  <a:gd name="T17" fmla="*/ 36 h 260"/>
                  <a:gd name="T18" fmla="*/ 167 w 257"/>
                  <a:gd name="T19" fmla="*/ 200 h 260"/>
                  <a:gd name="T20" fmla="*/ 139 w 257"/>
                  <a:gd name="T21" fmla="*/ 173 h 260"/>
                  <a:gd name="T22" fmla="*/ 133 w 257"/>
                  <a:gd name="T23" fmla="*/ 170 h 260"/>
                  <a:gd name="T24" fmla="*/ 126 w 257"/>
                  <a:gd name="T25" fmla="*/ 170 h 260"/>
                  <a:gd name="T26" fmla="*/ 120 w 257"/>
                  <a:gd name="T27" fmla="*/ 173 h 260"/>
                  <a:gd name="T28" fmla="*/ 115 w 257"/>
                  <a:gd name="T29" fmla="*/ 178 h 260"/>
                  <a:gd name="T30" fmla="*/ 113 w 257"/>
                  <a:gd name="T31" fmla="*/ 184 h 260"/>
                  <a:gd name="T32" fmla="*/ 113 w 257"/>
                  <a:gd name="T33" fmla="*/ 190 h 260"/>
                  <a:gd name="T34" fmla="*/ 115 w 257"/>
                  <a:gd name="T35" fmla="*/ 196 h 260"/>
                  <a:gd name="T36" fmla="*/ 172 w 257"/>
                  <a:gd name="T37" fmla="*/ 255 h 260"/>
                  <a:gd name="T38" fmla="*/ 178 w 257"/>
                  <a:gd name="T39" fmla="*/ 258 h 260"/>
                  <a:gd name="T40" fmla="*/ 184 w 257"/>
                  <a:gd name="T41" fmla="*/ 260 h 260"/>
                  <a:gd name="T42" fmla="*/ 191 w 257"/>
                  <a:gd name="T43" fmla="*/ 258 h 260"/>
                  <a:gd name="T44" fmla="*/ 196 w 257"/>
                  <a:gd name="T45" fmla="*/ 255 h 260"/>
                  <a:gd name="T46" fmla="*/ 254 w 257"/>
                  <a:gd name="T47" fmla="*/ 196 h 260"/>
                  <a:gd name="T48" fmla="*/ 256 w 257"/>
                  <a:gd name="T49" fmla="*/ 190 h 260"/>
                  <a:gd name="T50" fmla="*/ 256 w 257"/>
                  <a:gd name="T51" fmla="*/ 184 h 260"/>
                  <a:gd name="T52" fmla="*/ 254 w 257"/>
                  <a:gd name="T53" fmla="*/ 178 h 260"/>
                  <a:gd name="T54" fmla="*/ 248 w 257"/>
                  <a:gd name="T55" fmla="*/ 173 h 260"/>
                  <a:gd name="T56" fmla="*/ 242 w 257"/>
                  <a:gd name="T57" fmla="*/ 170 h 260"/>
                  <a:gd name="T58" fmla="*/ 235 w 257"/>
                  <a:gd name="T59" fmla="*/ 170 h 260"/>
                  <a:gd name="T60" fmla="*/ 229 w 257"/>
                  <a:gd name="T61" fmla="*/ 173 h 260"/>
                  <a:gd name="T62" fmla="*/ 201 w 257"/>
                  <a:gd name="T63" fmla="*/ 200 h 260"/>
                  <a:gd name="T64" fmla="*/ 201 w 257"/>
                  <a:gd name="T65" fmla="*/ 15 h 260"/>
                  <a:gd name="T66" fmla="*/ 198 w 257"/>
                  <a:gd name="T67" fmla="*/ 9 h 260"/>
                  <a:gd name="T68" fmla="*/ 194 w 257"/>
                  <a:gd name="T69" fmla="*/ 4 h 260"/>
                  <a:gd name="T70" fmla="*/ 188 w 257"/>
                  <a:gd name="T71" fmla="*/ 1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7" h="260">
                    <a:moveTo>
                      <a:pt x="184" y="0"/>
                    </a:moveTo>
                    <a:lnTo>
                      <a:pt x="18" y="0"/>
                    </a:lnTo>
                    <a:lnTo>
                      <a:pt x="14" y="1"/>
                    </a:lnTo>
                    <a:lnTo>
                      <a:pt x="11" y="3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9"/>
                    </a:lnTo>
                    <a:lnTo>
                      <a:pt x="2" y="12"/>
                    </a:lnTo>
                    <a:lnTo>
                      <a:pt x="1" y="15"/>
                    </a:lnTo>
                    <a:lnTo>
                      <a:pt x="0" y="18"/>
                    </a:lnTo>
                    <a:lnTo>
                      <a:pt x="1" y="22"/>
                    </a:lnTo>
                    <a:lnTo>
                      <a:pt x="2" y="25"/>
                    </a:lnTo>
                    <a:lnTo>
                      <a:pt x="3" y="28"/>
                    </a:lnTo>
                    <a:lnTo>
                      <a:pt x="5" y="31"/>
                    </a:lnTo>
                    <a:lnTo>
                      <a:pt x="8" y="33"/>
                    </a:lnTo>
                    <a:lnTo>
                      <a:pt x="11" y="34"/>
                    </a:lnTo>
                    <a:lnTo>
                      <a:pt x="14" y="35"/>
                    </a:lnTo>
                    <a:lnTo>
                      <a:pt x="18" y="36"/>
                    </a:lnTo>
                    <a:lnTo>
                      <a:pt x="167" y="36"/>
                    </a:lnTo>
                    <a:lnTo>
                      <a:pt x="167" y="200"/>
                    </a:lnTo>
                    <a:lnTo>
                      <a:pt x="142" y="175"/>
                    </a:lnTo>
                    <a:lnTo>
                      <a:pt x="139" y="173"/>
                    </a:lnTo>
                    <a:lnTo>
                      <a:pt x="136" y="171"/>
                    </a:lnTo>
                    <a:lnTo>
                      <a:pt x="133" y="170"/>
                    </a:lnTo>
                    <a:lnTo>
                      <a:pt x="130" y="170"/>
                    </a:lnTo>
                    <a:lnTo>
                      <a:pt x="126" y="170"/>
                    </a:lnTo>
                    <a:lnTo>
                      <a:pt x="123" y="171"/>
                    </a:lnTo>
                    <a:lnTo>
                      <a:pt x="120" y="173"/>
                    </a:lnTo>
                    <a:lnTo>
                      <a:pt x="118" y="175"/>
                    </a:lnTo>
                    <a:lnTo>
                      <a:pt x="115" y="178"/>
                    </a:lnTo>
                    <a:lnTo>
                      <a:pt x="114" y="181"/>
                    </a:lnTo>
                    <a:lnTo>
                      <a:pt x="113" y="184"/>
                    </a:lnTo>
                    <a:lnTo>
                      <a:pt x="113" y="187"/>
                    </a:lnTo>
                    <a:lnTo>
                      <a:pt x="113" y="190"/>
                    </a:lnTo>
                    <a:lnTo>
                      <a:pt x="114" y="193"/>
                    </a:lnTo>
                    <a:lnTo>
                      <a:pt x="115" y="196"/>
                    </a:lnTo>
                    <a:lnTo>
                      <a:pt x="118" y="199"/>
                    </a:lnTo>
                    <a:lnTo>
                      <a:pt x="172" y="255"/>
                    </a:lnTo>
                    <a:lnTo>
                      <a:pt x="175" y="257"/>
                    </a:lnTo>
                    <a:lnTo>
                      <a:pt x="178" y="258"/>
                    </a:lnTo>
                    <a:lnTo>
                      <a:pt x="181" y="259"/>
                    </a:lnTo>
                    <a:lnTo>
                      <a:pt x="184" y="260"/>
                    </a:lnTo>
                    <a:lnTo>
                      <a:pt x="187" y="259"/>
                    </a:lnTo>
                    <a:lnTo>
                      <a:pt x="191" y="258"/>
                    </a:lnTo>
                    <a:lnTo>
                      <a:pt x="194" y="257"/>
                    </a:lnTo>
                    <a:lnTo>
                      <a:pt x="196" y="255"/>
                    </a:lnTo>
                    <a:lnTo>
                      <a:pt x="252" y="199"/>
                    </a:lnTo>
                    <a:lnTo>
                      <a:pt x="254" y="196"/>
                    </a:lnTo>
                    <a:lnTo>
                      <a:pt x="255" y="193"/>
                    </a:lnTo>
                    <a:lnTo>
                      <a:pt x="256" y="190"/>
                    </a:lnTo>
                    <a:lnTo>
                      <a:pt x="257" y="187"/>
                    </a:lnTo>
                    <a:lnTo>
                      <a:pt x="256" y="184"/>
                    </a:lnTo>
                    <a:lnTo>
                      <a:pt x="255" y="181"/>
                    </a:lnTo>
                    <a:lnTo>
                      <a:pt x="254" y="178"/>
                    </a:lnTo>
                    <a:lnTo>
                      <a:pt x="252" y="175"/>
                    </a:lnTo>
                    <a:lnTo>
                      <a:pt x="248" y="173"/>
                    </a:lnTo>
                    <a:lnTo>
                      <a:pt x="245" y="171"/>
                    </a:lnTo>
                    <a:lnTo>
                      <a:pt x="242" y="170"/>
                    </a:lnTo>
                    <a:lnTo>
                      <a:pt x="239" y="170"/>
                    </a:lnTo>
                    <a:lnTo>
                      <a:pt x="235" y="170"/>
                    </a:lnTo>
                    <a:lnTo>
                      <a:pt x="232" y="171"/>
                    </a:lnTo>
                    <a:lnTo>
                      <a:pt x="229" y="173"/>
                    </a:lnTo>
                    <a:lnTo>
                      <a:pt x="226" y="175"/>
                    </a:lnTo>
                    <a:lnTo>
                      <a:pt x="201" y="200"/>
                    </a:lnTo>
                    <a:lnTo>
                      <a:pt x="201" y="18"/>
                    </a:lnTo>
                    <a:lnTo>
                      <a:pt x="201" y="15"/>
                    </a:lnTo>
                    <a:lnTo>
                      <a:pt x="200" y="12"/>
                    </a:lnTo>
                    <a:lnTo>
                      <a:pt x="198" y="9"/>
                    </a:lnTo>
                    <a:lnTo>
                      <a:pt x="196" y="6"/>
                    </a:lnTo>
                    <a:lnTo>
                      <a:pt x="194" y="4"/>
                    </a:lnTo>
                    <a:lnTo>
                      <a:pt x="191" y="3"/>
                    </a:lnTo>
                    <a:lnTo>
                      <a:pt x="188" y="1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FF119495-8F10-4D1A-9D5F-8A50AD671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508" y="2122532"/>
                <a:ext cx="135798" cy="131115"/>
              </a:xfrm>
              <a:custGeom>
                <a:avLst/>
                <a:gdLst>
                  <a:gd name="T0" fmla="*/ 89 w 256"/>
                  <a:gd name="T1" fmla="*/ 224 h 258"/>
                  <a:gd name="T2" fmla="*/ 115 w 256"/>
                  <a:gd name="T3" fmla="*/ 83 h 258"/>
                  <a:gd name="T4" fmla="*/ 120 w 256"/>
                  <a:gd name="T5" fmla="*/ 87 h 258"/>
                  <a:gd name="T6" fmla="*/ 127 w 256"/>
                  <a:gd name="T7" fmla="*/ 88 h 258"/>
                  <a:gd name="T8" fmla="*/ 133 w 256"/>
                  <a:gd name="T9" fmla="*/ 87 h 258"/>
                  <a:gd name="T10" fmla="*/ 139 w 256"/>
                  <a:gd name="T11" fmla="*/ 83 h 258"/>
                  <a:gd name="T12" fmla="*/ 143 w 256"/>
                  <a:gd name="T13" fmla="*/ 78 h 258"/>
                  <a:gd name="T14" fmla="*/ 144 w 256"/>
                  <a:gd name="T15" fmla="*/ 71 h 258"/>
                  <a:gd name="T16" fmla="*/ 143 w 256"/>
                  <a:gd name="T17" fmla="*/ 65 h 258"/>
                  <a:gd name="T18" fmla="*/ 139 w 256"/>
                  <a:gd name="T19" fmla="*/ 59 h 258"/>
                  <a:gd name="T20" fmla="*/ 82 w 256"/>
                  <a:gd name="T21" fmla="*/ 3 h 258"/>
                  <a:gd name="T22" fmla="*/ 76 w 256"/>
                  <a:gd name="T23" fmla="*/ 0 h 258"/>
                  <a:gd name="T24" fmla="*/ 69 w 256"/>
                  <a:gd name="T25" fmla="*/ 0 h 258"/>
                  <a:gd name="T26" fmla="*/ 63 w 256"/>
                  <a:gd name="T27" fmla="*/ 3 h 258"/>
                  <a:gd name="T28" fmla="*/ 6 w 256"/>
                  <a:gd name="T29" fmla="*/ 59 h 258"/>
                  <a:gd name="T30" fmla="*/ 1 w 256"/>
                  <a:gd name="T31" fmla="*/ 65 h 258"/>
                  <a:gd name="T32" fmla="*/ 0 w 256"/>
                  <a:gd name="T33" fmla="*/ 71 h 258"/>
                  <a:gd name="T34" fmla="*/ 1 w 256"/>
                  <a:gd name="T35" fmla="*/ 78 h 258"/>
                  <a:gd name="T36" fmla="*/ 6 w 256"/>
                  <a:gd name="T37" fmla="*/ 83 h 258"/>
                  <a:gd name="T38" fmla="*/ 12 w 256"/>
                  <a:gd name="T39" fmla="*/ 87 h 258"/>
                  <a:gd name="T40" fmla="*/ 18 w 256"/>
                  <a:gd name="T41" fmla="*/ 88 h 258"/>
                  <a:gd name="T42" fmla="*/ 24 w 256"/>
                  <a:gd name="T43" fmla="*/ 87 h 258"/>
                  <a:gd name="T44" fmla="*/ 30 w 256"/>
                  <a:gd name="T45" fmla="*/ 83 h 258"/>
                  <a:gd name="T46" fmla="*/ 55 w 256"/>
                  <a:gd name="T47" fmla="*/ 241 h 258"/>
                  <a:gd name="T48" fmla="*/ 57 w 256"/>
                  <a:gd name="T49" fmla="*/ 248 h 258"/>
                  <a:gd name="T50" fmla="*/ 60 w 256"/>
                  <a:gd name="T51" fmla="*/ 253 h 258"/>
                  <a:gd name="T52" fmla="*/ 66 w 256"/>
                  <a:gd name="T53" fmla="*/ 257 h 258"/>
                  <a:gd name="T54" fmla="*/ 72 w 256"/>
                  <a:gd name="T55" fmla="*/ 258 h 258"/>
                  <a:gd name="T56" fmla="*/ 242 w 256"/>
                  <a:gd name="T57" fmla="*/ 258 h 258"/>
                  <a:gd name="T58" fmla="*/ 248 w 256"/>
                  <a:gd name="T59" fmla="*/ 255 h 258"/>
                  <a:gd name="T60" fmla="*/ 253 w 256"/>
                  <a:gd name="T61" fmla="*/ 250 h 258"/>
                  <a:gd name="T62" fmla="*/ 256 w 256"/>
                  <a:gd name="T63" fmla="*/ 244 h 258"/>
                  <a:gd name="T64" fmla="*/ 256 w 256"/>
                  <a:gd name="T65" fmla="*/ 237 h 258"/>
                  <a:gd name="T66" fmla="*/ 253 w 256"/>
                  <a:gd name="T67" fmla="*/ 231 h 258"/>
                  <a:gd name="T68" fmla="*/ 248 w 256"/>
                  <a:gd name="T69" fmla="*/ 227 h 258"/>
                  <a:gd name="T70" fmla="*/ 242 w 256"/>
                  <a:gd name="T71" fmla="*/ 2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258">
                    <a:moveTo>
                      <a:pt x="239" y="224"/>
                    </a:moveTo>
                    <a:lnTo>
                      <a:pt x="89" y="224"/>
                    </a:lnTo>
                    <a:lnTo>
                      <a:pt x="89" y="58"/>
                    </a:lnTo>
                    <a:lnTo>
                      <a:pt x="115" y="83"/>
                    </a:lnTo>
                    <a:lnTo>
                      <a:pt x="117" y="86"/>
                    </a:lnTo>
                    <a:lnTo>
                      <a:pt x="120" y="87"/>
                    </a:lnTo>
                    <a:lnTo>
                      <a:pt x="124" y="88"/>
                    </a:lnTo>
                    <a:lnTo>
                      <a:pt x="127" y="88"/>
                    </a:lnTo>
                    <a:lnTo>
                      <a:pt x="130" y="88"/>
                    </a:lnTo>
                    <a:lnTo>
                      <a:pt x="133" y="87"/>
                    </a:lnTo>
                    <a:lnTo>
                      <a:pt x="136" y="86"/>
                    </a:lnTo>
                    <a:lnTo>
                      <a:pt x="139" y="83"/>
                    </a:lnTo>
                    <a:lnTo>
                      <a:pt x="141" y="81"/>
                    </a:lnTo>
                    <a:lnTo>
                      <a:pt x="143" y="78"/>
                    </a:lnTo>
                    <a:lnTo>
                      <a:pt x="144" y="74"/>
                    </a:lnTo>
                    <a:lnTo>
                      <a:pt x="144" y="71"/>
                    </a:lnTo>
                    <a:lnTo>
                      <a:pt x="144" y="68"/>
                    </a:lnTo>
                    <a:lnTo>
                      <a:pt x="143" y="65"/>
                    </a:lnTo>
                    <a:lnTo>
                      <a:pt x="141" y="62"/>
                    </a:lnTo>
                    <a:lnTo>
                      <a:pt x="139" y="59"/>
                    </a:lnTo>
                    <a:lnTo>
                      <a:pt x="84" y="5"/>
                    </a:lnTo>
                    <a:lnTo>
                      <a:pt x="82" y="3"/>
                    </a:lnTo>
                    <a:lnTo>
                      <a:pt x="79" y="1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6" y="1"/>
                    </a:lnTo>
                    <a:lnTo>
                      <a:pt x="63" y="3"/>
                    </a:lnTo>
                    <a:lnTo>
                      <a:pt x="60" y="5"/>
                    </a:lnTo>
                    <a:lnTo>
                      <a:pt x="6" y="59"/>
                    </a:lnTo>
                    <a:lnTo>
                      <a:pt x="4" y="62"/>
                    </a:lnTo>
                    <a:lnTo>
                      <a:pt x="1" y="65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1" y="78"/>
                    </a:lnTo>
                    <a:lnTo>
                      <a:pt x="4" y="81"/>
                    </a:lnTo>
                    <a:lnTo>
                      <a:pt x="6" y="83"/>
                    </a:lnTo>
                    <a:lnTo>
                      <a:pt x="9" y="86"/>
                    </a:lnTo>
                    <a:lnTo>
                      <a:pt x="12" y="87"/>
                    </a:lnTo>
                    <a:lnTo>
                      <a:pt x="15" y="88"/>
                    </a:lnTo>
                    <a:lnTo>
                      <a:pt x="18" y="88"/>
                    </a:lnTo>
                    <a:lnTo>
                      <a:pt x="21" y="88"/>
                    </a:lnTo>
                    <a:lnTo>
                      <a:pt x="24" y="87"/>
                    </a:lnTo>
                    <a:lnTo>
                      <a:pt x="27" y="86"/>
                    </a:lnTo>
                    <a:lnTo>
                      <a:pt x="30" y="83"/>
                    </a:lnTo>
                    <a:lnTo>
                      <a:pt x="55" y="58"/>
                    </a:lnTo>
                    <a:lnTo>
                      <a:pt x="55" y="241"/>
                    </a:lnTo>
                    <a:lnTo>
                      <a:pt x="56" y="244"/>
                    </a:lnTo>
                    <a:lnTo>
                      <a:pt x="57" y="248"/>
                    </a:lnTo>
                    <a:lnTo>
                      <a:pt x="58" y="250"/>
                    </a:lnTo>
                    <a:lnTo>
                      <a:pt x="60" y="253"/>
                    </a:lnTo>
                    <a:lnTo>
                      <a:pt x="63" y="255"/>
                    </a:lnTo>
                    <a:lnTo>
                      <a:pt x="66" y="257"/>
                    </a:lnTo>
                    <a:lnTo>
                      <a:pt x="69" y="258"/>
                    </a:lnTo>
                    <a:lnTo>
                      <a:pt x="72" y="258"/>
                    </a:lnTo>
                    <a:lnTo>
                      <a:pt x="239" y="258"/>
                    </a:lnTo>
                    <a:lnTo>
                      <a:pt x="242" y="258"/>
                    </a:lnTo>
                    <a:lnTo>
                      <a:pt x="246" y="257"/>
                    </a:lnTo>
                    <a:lnTo>
                      <a:pt x="248" y="255"/>
                    </a:lnTo>
                    <a:lnTo>
                      <a:pt x="251" y="253"/>
                    </a:lnTo>
                    <a:lnTo>
                      <a:pt x="253" y="250"/>
                    </a:lnTo>
                    <a:lnTo>
                      <a:pt x="255" y="248"/>
                    </a:lnTo>
                    <a:lnTo>
                      <a:pt x="256" y="244"/>
                    </a:lnTo>
                    <a:lnTo>
                      <a:pt x="256" y="241"/>
                    </a:lnTo>
                    <a:lnTo>
                      <a:pt x="256" y="237"/>
                    </a:lnTo>
                    <a:lnTo>
                      <a:pt x="255" y="234"/>
                    </a:lnTo>
                    <a:lnTo>
                      <a:pt x="253" y="231"/>
                    </a:lnTo>
                    <a:lnTo>
                      <a:pt x="251" y="229"/>
                    </a:lnTo>
                    <a:lnTo>
                      <a:pt x="248" y="227"/>
                    </a:lnTo>
                    <a:lnTo>
                      <a:pt x="245" y="225"/>
                    </a:lnTo>
                    <a:lnTo>
                      <a:pt x="242" y="224"/>
                    </a:lnTo>
                    <a:lnTo>
                      <a:pt x="239" y="224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852FE90-9FE3-41EC-9E32-3088C37F3AE6}"/>
              </a:ext>
            </a:extLst>
          </p:cNvPr>
          <p:cNvSpPr txBox="1"/>
          <p:nvPr/>
        </p:nvSpPr>
        <p:spPr>
          <a:xfrm rot="16200000">
            <a:off x="-127706" y="3835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_VOLVA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78BDCD-8969-47B7-B78D-FB2C031345C7}"/>
              </a:ext>
            </a:extLst>
          </p:cNvPr>
          <p:cNvGrpSpPr/>
          <p:nvPr/>
        </p:nvGrpSpPr>
        <p:grpSpPr>
          <a:xfrm>
            <a:off x="209567" y="6008297"/>
            <a:ext cx="130952" cy="603494"/>
            <a:chOff x="209567" y="6045896"/>
            <a:chExt cx="102814" cy="473820"/>
          </a:xfrm>
          <a:solidFill>
            <a:schemeClr val="bg1"/>
          </a:solidFill>
        </p:grpSpPr>
        <p:pic>
          <p:nvPicPr>
            <p:cNvPr id="35" name="8f512ee0-7b29-4691-9d21-68d3086c190c">
              <a:extLst>
                <a:ext uri="{FF2B5EF4-FFF2-40B4-BE49-F238E27FC236}">
                  <a16:creationId xmlns:a16="http://schemas.microsoft.com/office/drawing/2014/main" id="{BB7BF706-FA08-4A90-AFAD-EFEFB14A0A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9567" y="6416902"/>
              <a:ext cx="102814" cy="102814"/>
            </a:xfrm>
            <a:prstGeom prst="rect">
              <a:avLst/>
            </a:prstGeom>
          </p:spPr>
        </p:pic>
        <p:pic>
          <p:nvPicPr>
            <p:cNvPr id="36" name="2f640e7e-3113-4cd3-be4c-d576bca17f5b">
              <a:extLst>
                <a:ext uri="{FF2B5EF4-FFF2-40B4-BE49-F238E27FC236}">
                  <a16:creationId xmlns:a16="http://schemas.microsoft.com/office/drawing/2014/main" id="{B55E6CE8-8B8A-4822-9FCE-1478B871D9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8230" y="6235316"/>
              <a:ext cx="85488" cy="85488"/>
            </a:xfrm>
            <a:prstGeom prst="rect">
              <a:avLst/>
            </a:prstGeom>
          </p:spPr>
        </p:pic>
        <p:pic>
          <p:nvPicPr>
            <p:cNvPr id="37" name="c6b6852a-8caa-4624-bd4b-b59c68b17755">
              <a:extLst>
                <a:ext uri="{FF2B5EF4-FFF2-40B4-BE49-F238E27FC236}">
                  <a16:creationId xmlns:a16="http://schemas.microsoft.com/office/drawing/2014/main" id="{58E5747F-6FCB-4947-BE98-7103F14424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4313" y="6045896"/>
              <a:ext cx="93322" cy="93322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1BE30DA-3242-4E9F-8F5E-EDFA660C456D}"/>
              </a:ext>
            </a:extLst>
          </p:cNvPr>
          <p:cNvSpPr/>
          <p:nvPr/>
        </p:nvSpPr>
        <p:spPr>
          <a:xfrm>
            <a:off x="1363359" y="4770025"/>
            <a:ext cx="1583176" cy="285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sz="1050" spc="1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7A9EF-3621-6629-2AE0-99E6738A01CF}"/>
              </a:ext>
            </a:extLst>
          </p:cNvPr>
          <p:cNvSpPr txBox="1"/>
          <p:nvPr/>
        </p:nvSpPr>
        <p:spPr>
          <a:xfrm>
            <a:off x="3852908" y="4427653"/>
            <a:ext cx="378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</a:t>
            </a:r>
            <a:r>
              <a:rPr lang="en-US" altLang="zh-CN" sz="2000" b="1" dirty="0">
                <a:solidFill>
                  <a:schemeClr val="bg1"/>
                </a:solidFill>
              </a:rPr>
              <a:t>a Mingyang (Frank)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1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 animBg="1"/>
      <p:bldP spid="12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692EC-6D0F-D8DC-18D5-7DC63F81A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0" y="455074"/>
            <a:ext cx="76009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301DDD-2971-1C6F-6FA4-44DE39FB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1061016"/>
            <a:ext cx="11245156" cy="2845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ABD0B-BE10-FD52-F553-8678B58C2675}"/>
              </a:ext>
            </a:extLst>
          </p:cNvPr>
          <p:cNvSpPr txBox="1"/>
          <p:nvPr/>
        </p:nvSpPr>
        <p:spPr>
          <a:xfrm>
            <a:off x="665825" y="4513426"/>
            <a:ext cx="10129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is the information we need in the webpage, but not in the source code, or the developer hides the content we need</a:t>
            </a:r>
          </a:p>
        </p:txBody>
      </p:sp>
    </p:spTree>
    <p:extLst>
      <p:ext uri="{BB962C8B-B14F-4D97-AF65-F5344CB8AC3E}">
        <p14:creationId xmlns:p14="http://schemas.microsoft.com/office/powerpoint/2010/main" val="146429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F889-ACE0-F716-BA13-814C1107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64" y="798222"/>
            <a:ext cx="6279424" cy="180609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4363D-221D-C5FF-705B-A9127F65E024}"/>
              </a:ext>
            </a:extLst>
          </p:cNvPr>
          <p:cNvCxnSpPr/>
          <p:nvPr/>
        </p:nvCxnSpPr>
        <p:spPr>
          <a:xfrm>
            <a:off x="2645546" y="319595"/>
            <a:ext cx="0" cy="5592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9B950B3-ACA8-1A07-E80D-F5C28869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64" y="3723574"/>
            <a:ext cx="5875529" cy="2979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5F326A-E896-0913-4441-C22FA20B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016" y="3213991"/>
            <a:ext cx="4983912" cy="2438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95C276-63F3-03B8-F0E9-06EF7A15D684}"/>
              </a:ext>
            </a:extLst>
          </p:cNvPr>
          <p:cNvCxnSpPr/>
          <p:nvPr/>
        </p:nvCxnSpPr>
        <p:spPr>
          <a:xfrm>
            <a:off x="5359153" y="2838301"/>
            <a:ext cx="0" cy="3756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vlv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6D25BF"/>
      </a:accent1>
      <a:accent2>
        <a:srgbClr val="8854FD"/>
      </a:accent2>
      <a:accent3>
        <a:srgbClr val="369ADE"/>
      </a:accent3>
      <a:accent4>
        <a:srgbClr val="56DBDC"/>
      </a:accent4>
      <a:accent5>
        <a:srgbClr val="FC5596"/>
      </a:accent5>
      <a:accent6>
        <a:srgbClr val="FE98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</TotalTime>
  <Words>640</Words>
  <Application>Microsoft Office PowerPoint</Application>
  <PresentationFormat>Widescreen</PresentationFormat>
  <Paragraphs>127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等线</vt:lpstr>
      <vt:lpstr>Arial</vt:lpstr>
      <vt:lpstr>Arial Black</vt:lpstr>
      <vt:lpstr>Calibri</vt:lpstr>
      <vt:lpstr>Open Sans</vt:lpstr>
      <vt:lpstr>Poppins</vt:lpstr>
      <vt:lpstr>Poppins Light</vt:lpstr>
      <vt:lpstr>PT Sans</vt:lpstr>
      <vt:lpstr>tahoma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RRGraph;Galang</dc:creator>
  <cp:lastModifiedBy>Junfeng Wang</cp:lastModifiedBy>
  <cp:revision>171</cp:revision>
  <dcterms:created xsi:type="dcterms:W3CDTF">2019-07-26T02:00:50Z</dcterms:created>
  <dcterms:modified xsi:type="dcterms:W3CDTF">2022-05-24T00:52:20Z</dcterms:modified>
</cp:coreProperties>
</file>