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86" r:id="rId3"/>
    <p:sldId id="287" r:id="rId4"/>
    <p:sldId id="288" r:id="rId5"/>
    <p:sldId id="270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89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commentAuthors" Target="commentAuthors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7.xml"/><Relationship Id="rId8" Type="http://schemas.openxmlformats.org/officeDocument/2006/relationships/tags" Target="../tags/tag6.xml"/><Relationship Id="rId7" Type="http://schemas.openxmlformats.org/officeDocument/2006/relationships/tags" Target="../tags/tag5.xml"/><Relationship Id="rId6" Type="http://schemas.openxmlformats.org/officeDocument/2006/relationships/tags" Target="../tags/tag4.xml"/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3" Type="http://schemas.openxmlformats.org/officeDocument/2006/relationships/image" Target="../media/image1.jpeg"/><Relationship Id="rId2" Type="http://schemas.openxmlformats.org/officeDocument/2006/relationships/tags" Target="../tags/tag1.xml"/><Relationship Id="rId11" Type="http://schemas.openxmlformats.org/officeDocument/2006/relationships/tags" Target="../tags/tag9.xml"/><Relationship Id="rId10" Type="http://schemas.openxmlformats.org/officeDocument/2006/relationships/tags" Target="../tags/tag8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tags" Target="../tags/tag74.xml"/><Relationship Id="rId7" Type="http://schemas.openxmlformats.org/officeDocument/2006/relationships/tags" Target="../tags/tag73.xml"/><Relationship Id="rId6" Type="http://schemas.openxmlformats.org/officeDocument/2006/relationships/tags" Target="../tags/tag72.xml"/><Relationship Id="rId5" Type="http://schemas.openxmlformats.org/officeDocument/2006/relationships/tags" Target="../tags/tag71.xml"/><Relationship Id="rId4" Type="http://schemas.openxmlformats.org/officeDocument/2006/relationships/tags" Target="../tags/tag70.xml"/><Relationship Id="rId3" Type="http://schemas.openxmlformats.org/officeDocument/2006/relationships/image" Target="../media/image1.jpeg"/><Relationship Id="rId2" Type="http://schemas.openxmlformats.org/officeDocument/2006/relationships/tags" Target="../tags/tag69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81.xml"/><Relationship Id="rId8" Type="http://schemas.openxmlformats.org/officeDocument/2006/relationships/tags" Target="../tags/tag80.xml"/><Relationship Id="rId7" Type="http://schemas.openxmlformats.org/officeDocument/2006/relationships/tags" Target="../tags/tag79.xml"/><Relationship Id="rId6" Type="http://schemas.openxmlformats.org/officeDocument/2006/relationships/tags" Target="../tags/tag78.xml"/><Relationship Id="rId5" Type="http://schemas.openxmlformats.org/officeDocument/2006/relationships/tags" Target="../tags/tag77.xml"/><Relationship Id="rId4" Type="http://schemas.openxmlformats.org/officeDocument/2006/relationships/tags" Target="../tags/tag76.xml"/><Relationship Id="rId3" Type="http://schemas.openxmlformats.org/officeDocument/2006/relationships/image" Target="../media/image6.jpeg"/><Relationship Id="rId2" Type="http://schemas.openxmlformats.org/officeDocument/2006/relationships/tags" Target="../tags/tag75.xml"/><Relationship Id="rId11" Type="http://schemas.openxmlformats.org/officeDocument/2006/relationships/tags" Target="../tags/tag83.xml"/><Relationship Id="rId10" Type="http://schemas.openxmlformats.org/officeDocument/2006/relationships/tags" Target="../tags/tag82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tags" Target="../tags/tag88.xml"/><Relationship Id="rId7" Type="http://schemas.openxmlformats.org/officeDocument/2006/relationships/tags" Target="../tags/tag87.xml"/><Relationship Id="rId6" Type="http://schemas.openxmlformats.org/officeDocument/2006/relationships/tags" Target="../tags/tag86.xml"/><Relationship Id="rId5" Type="http://schemas.openxmlformats.org/officeDocument/2006/relationships/tags" Target="../tags/tag85.xml"/><Relationship Id="rId4" Type="http://schemas.openxmlformats.org/officeDocument/2006/relationships/image" Target="../media/image3.jpeg"/><Relationship Id="rId3" Type="http://schemas.openxmlformats.org/officeDocument/2006/relationships/tags" Target="../tags/tag84.xml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tags" Target="../tags/tag94.xml"/><Relationship Id="rId7" Type="http://schemas.openxmlformats.org/officeDocument/2006/relationships/tags" Target="../tags/tag93.xml"/><Relationship Id="rId6" Type="http://schemas.openxmlformats.org/officeDocument/2006/relationships/tags" Target="../tags/tag92.xml"/><Relationship Id="rId5" Type="http://schemas.openxmlformats.org/officeDocument/2006/relationships/tags" Target="../tags/tag91.xml"/><Relationship Id="rId4" Type="http://schemas.openxmlformats.org/officeDocument/2006/relationships/tags" Target="../tags/tag90.xml"/><Relationship Id="rId3" Type="http://schemas.openxmlformats.org/officeDocument/2006/relationships/tags" Target="../tags/tag89.xml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100.xml"/><Relationship Id="rId8" Type="http://schemas.openxmlformats.org/officeDocument/2006/relationships/tags" Target="../tags/tag99.xml"/><Relationship Id="rId7" Type="http://schemas.openxmlformats.org/officeDocument/2006/relationships/tags" Target="../tags/tag98.xml"/><Relationship Id="rId6" Type="http://schemas.openxmlformats.org/officeDocument/2006/relationships/tags" Target="../tags/tag97.xml"/><Relationship Id="rId5" Type="http://schemas.openxmlformats.org/officeDocument/2006/relationships/tags" Target="../tags/tag96.xml"/><Relationship Id="rId4" Type="http://schemas.openxmlformats.org/officeDocument/2006/relationships/image" Target="../media/image7.jpeg"/><Relationship Id="rId3" Type="http://schemas.openxmlformats.org/officeDocument/2006/relationships/tags" Target="../tags/tag95.xml"/><Relationship Id="rId2" Type="http://schemas.openxmlformats.org/officeDocument/2006/relationships/image" Target="../media/image2.jpeg"/><Relationship Id="rId11" Type="http://schemas.openxmlformats.org/officeDocument/2006/relationships/tags" Target="../tags/tag102.xml"/><Relationship Id="rId10" Type="http://schemas.openxmlformats.org/officeDocument/2006/relationships/tags" Target="../tags/tag101.xm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108.xml"/><Relationship Id="rId8" Type="http://schemas.openxmlformats.org/officeDocument/2006/relationships/tags" Target="../tags/tag107.xml"/><Relationship Id="rId7" Type="http://schemas.openxmlformats.org/officeDocument/2006/relationships/tags" Target="../tags/tag106.xml"/><Relationship Id="rId6" Type="http://schemas.openxmlformats.org/officeDocument/2006/relationships/tags" Target="../tags/tag105.xml"/><Relationship Id="rId5" Type="http://schemas.openxmlformats.org/officeDocument/2006/relationships/tags" Target="../tags/tag104.xml"/><Relationship Id="rId4" Type="http://schemas.openxmlformats.org/officeDocument/2006/relationships/image" Target="../media/image3.jpeg"/><Relationship Id="rId3" Type="http://schemas.openxmlformats.org/officeDocument/2006/relationships/tags" Target="../tags/tag103.xml"/><Relationship Id="rId2" Type="http://schemas.openxmlformats.org/officeDocument/2006/relationships/image" Target="../media/image2.jpeg"/><Relationship Id="rId11" Type="http://schemas.openxmlformats.org/officeDocument/2006/relationships/tags" Target="../tags/tag110.xml"/><Relationship Id="rId10" Type="http://schemas.openxmlformats.org/officeDocument/2006/relationships/tags" Target="../tags/tag109.xm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116.xml"/><Relationship Id="rId8" Type="http://schemas.openxmlformats.org/officeDocument/2006/relationships/tags" Target="../tags/tag115.xml"/><Relationship Id="rId7" Type="http://schemas.openxmlformats.org/officeDocument/2006/relationships/tags" Target="../tags/tag114.xml"/><Relationship Id="rId6" Type="http://schemas.openxmlformats.org/officeDocument/2006/relationships/tags" Target="../tags/tag113.xml"/><Relationship Id="rId5" Type="http://schemas.openxmlformats.org/officeDocument/2006/relationships/tags" Target="../tags/tag112.xml"/><Relationship Id="rId4" Type="http://schemas.openxmlformats.org/officeDocument/2006/relationships/image" Target="../media/image8.jpeg"/><Relationship Id="rId3" Type="http://schemas.openxmlformats.org/officeDocument/2006/relationships/tags" Target="../tags/tag111.xml"/><Relationship Id="rId2" Type="http://schemas.openxmlformats.org/officeDocument/2006/relationships/image" Target="../media/image2.jpeg"/><Relationship Id="rId11" Type="http://schemas.openxmlformats.org/officeDocument/2006/relationships/tags" Target="../tags/tag118.xml"/><Relationship Id="rId10" Type="http://schemas.openxmlformats.org/officeDocument/2006/relationships/tags" Target="../tags/tag117.xm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124.xml"/><Relationship Id="rId8" Type="http://schemas.openxmlformats.org/officeDocument/2006/relationships/tags" Target="../tags/tag123.xml"/><Relationship Id="rId7" Type="http://schemas.openxmlformats.org/officeDocument/2006/relationships/tags" Target="../tags/tag122.xml"/><Relationship Id="rId6" Type="http://schemas.openxmlformats.org/officeDocument/2006/relationships/tags" Target="../tags/tag121.xml"/><Relationship Id="rId5" Type="http://schemas.openxmlformats.org/officeDocument/2006/relationships/tags" Target="../tags/tag120.xml"/><Relationship Id="rId4" Type="http://schemas.openxmlformats.org/officeDocument/2006/relationships/image" Target="../media/image3.jpeg"/><Relationship Id="rId3" Type="http://schemas.openxmlformats.org/officeDocument/2006/relationships/tags" Target="../tags/tag119.xml"/><Relationship Id="rId2" Type="http://schemas.openxmlformats.org/officeDocument/2006/relationships/image" Target="../media/image2.jpeg"/><Relationship Id="rId13" Type="http://schemas.openxmlformats.org/officeDocument/2006/relationships/tags" Target="../tags/tag128.xml"/><Relationship Id="rId12" Type="http://schemas.openxmlformats.org/officeDocument/2006/relationships/tags" Target="../tags/tag127.xml"/><Relationship Id="rId11" Type="http://schemas.openxmlformats.org/officeDocument/2006/relationships/tags" Target="../tags/tag126.xml"/><Relationship Id="rId10" Type="http://schemas.openxmlformats.org/officeDocument/2006/relationships/tags" Target="../tags/tag125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tags" Target="../tags/tag134.xml"/><Relationship Id="rId7" Type="http://schemas.openxmlformats.org/officeDocument/2006/relationships/tags" Target="../tags/tag133.xml"/><Relationship Id="rId6" Type="http://schemas.openxmlformats.org/officeDocument/2006/relationships/tags" Target="../tags/tag132.xml"/><Relationship Id="rId5" Type="http://schemas.openxmlformats.org/officeDocument/2006/relationships/tags" Target="../tags/tag131.xml"/><Relationship Id="rId4" Type="http://schemas.openxmlformats.org/officeDocument/2006/relationships/tags" Target="../tags/tag130.xml"/><Relationship Id="rId3" Type="http://schemas.openxmlformats.org/officeDocument/2006/relationships/tags" Target="../tags/tag129.xml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9" Type="http://schemas.openxmlformats.org/officeDocument/2006/relationships/tags" Target="../tags/tag15.xml"/><Relationship Id="rId8" Type="http://schemas.openxmlformats.org/officeDocument/2006/relationships/tags" Target="../tags/tag14.xml"/><Relationship Id="rId7" Type="http://schemas.openxmlformats.org/officeDocument/2006/relationships/tags" Target="../tags/tag13.xml"/><Relationship Id="rId6" Type="http://schemas.openxmlformats.org/officeDocument/2006/relationships/image" Target="../media/image3.jpeg"/><Relationship Id="rId5" Type="http://schemas.openxmlformats.org/officeDocument/2006/relationships/tags" Target="../tags/tag12.xml"/><Relationship Id="rId4" Type="http://schemas.openxmlformats.org/officeDocument/2006/relationships/image" Target="../media/image2.jpeg"/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1" Type="http://schemas.openxmlformats.org/officeDocument/2006/relationships/tags" Target="../tags/tag17.xml"/><Relationship Id="rId10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24.xml"/><Relationship Id="rId8" Type="http://schemas.openxmlformats.org/officeDocument/2006/relationships/tags" Target="../tags/tag23.xml"/><Relationship Id="rId7" Type="http://schemas.openxmlformats.org/officeDocument/2006/relationships/tags" Target="../tags/tag22.xml"/><Relationship Id="rId6" Type="http://schemas.openxmlformats.org/officeDocument/2006/relationships/tags" Target="../tags/tag21.xml"/><Relationship Id="rId5" Type="http://schemas.openxmlformats.org/officeDocument/2006/relationships/tags" Target="../tags/tag20.xml"/><Relationship Id="rId4" Type="http://schemas.openxmlformats.org/officeDocument/2006/relationships/tags" Target="../tags/tag19.xml"/><Relationship Id="rId3" Type="http://schemas.openxmlformats.org/officeDocument/2006/relationships/image" Target="../media/image1.jpeg"/><Relationship Id="rId2" Type="http://schemas.openxmlformats.org/officeDocument/2006/relationships/tags" Target="../tags/tag18.xml"/><Relationship Id="rId10" Type="http://schemas.openxmlformats.org/officeDocument/2006/relationships/tags" Target="../tags/tag25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31.xml"/><Relationship Id="rId8" Type="http://schemas.openxmlformats.org/officeDocument/2006/relationships/tags" Target="../tags/tag30.xml"/><Relationship Id="rId7" Type="http://schemas.openxmlformats.org/officeDocument/2006/relationships/tags" Target="../tags/tag29.xml"/><Relationship Id="rId6" Type="http://schemas.openxmlformats.org/officeDocument/2006/relationships/image" Target="../media/image3.jpeg"/><Relationship Id="rId5" Type="http://schemas.openxmlformats.org/officeDocument/2006/relationships/tags" Target="../tags/tag28.xml"/><Relationship Id="rId4" Type="http://schemas.openxmlformats.org/officeDocument/2006/relationships/image" Target="../media/image2.jpeg"/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2" Type="http://schemas.openxmlformats.org/officeDocument/2006/relationships/tags" Target="../tags/tag34.xml"/><Relationship Id="rId11" Type="http://schemas.openxmlformats.org/officeDocument/2006/relationships/tags" Target="../tags/tag33.xml"/><Relationship Id="rId10" Type="http://schemas.openxmlformats.org/officeDocument/2006/relationships/tags" Target="../tags/tag32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40.xml"/><Relationship Id="rId8" Type="http://schemas.openxmlformats.org/officeDocument/2006/relationships/tags" Target="../tags/tag39.xml"/><Relationship Id="rId7" Type="http://schemas.openxmlformats.org/officeDocument/2006/relationships/tags" Target="../tags/tag38.xml"/><Relationship Id="rId6" Type="http://schemas.openxmlformats.org/officeDocument/2006/relationships/image" Target="../media/image3.jpeg"/><Relationship Id="rId5" Type="http://schemas.openxmlformats.org/officeDocument/2006/relationships/tags" Target="../tags/tag37.xml"/><Relationship Id="rId4" Type="http://schemas.openxmlformats.org/officeDocument/2006/relationships/image" Target="../media/image2.jpeg"/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4" Type="http://schemas.openxmlformats.org/officeDocument/2006/relationships/tags" Target="../tags/tag45.xml"/><Relationship Id="rId13" Type="http://schemas.openxmlformats.org/officeDocument/2006/relationships/tags" Target="../tags/tag44.xml"/><Relationship Id="rId12" Type="http://schemas.openxmlformats.org/officeDocument/2006/relationships/tags" Target="../tags/tag43.xml"/><Relationship Id="rId11" Type="http://schemas.openxmlformats.org/officeDocument/2006/relationships/tags" Target="../tags/tag42.xml"/><Relationship Id="rId10" Type="http://schemas.openxmlformats.org/officeDocument/2006/relationships/tags" Target="../tags/tag41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7" Type="http://schemas.openxmlformats.org/officeDocument/2006/relationships/tags" Target="../tags/tag50.xml"/><Relationship Id="rId6" Type="http://schemas.openxmlformats.org/officeDocument/2006/relationships/tags" Target="../tags/tag49.xml"/><Relationship Id="rId5" Type="http://schemas.openxmlformats.org/officeDocument/2006/relationships/tags" Target="../tags/tag48.xml"/><Relationship Id="rId4" Type="http://schemas.openxmlformats.org/officeDocument/2006/relationships/tags" Target="../tags/tag47.xml"/><Relationship Id="rId3" Type="http://schemas.openxmlformats.org/officeDocument/2006/relationships/image" Target="../media/image4.jpeg"/><Relationship Id="rId2" Type="http://schemas.openxmlformats.org/officeDocument/2006/relationships/tags" Target="../tags/tag46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5" Type="http://schemas.openxmlformats.org/officeDocument/2006/relationships/tags" Target="../tags/tag53.xml"/><Relationship Id="rId4" Type="http://schemas.openxmlformats.org/officeDocument/2006/relationships/tags" Target="../tags/tag52.xml"/><Relationship Id="rId3" Type="http://schemas.openxmlformats.org/officeDocument/2006/relationships/tags" Target="../tags/tag51.xm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9" Type="http://schemas.openxmlformats.org/officeDocument/2006/relationships/tags" Target="../tags/tag60.xml"/><Relationship Id="rId8" Type="http://schemas.openxmlformats.org/officeDocument/2006/relationships/tags" Target="../tags/tag59.xml"/><Relationship Id="rId7" Type="http://schemas.openxmlformats.org/officeDocument/2006/relationships/tags" Target="../tags/tag58.xml"/><Relationship Id="rId6" Type="http://schemas.openxmlformats.org/officeDocument/2006/relationships/tags" Target="../tags/tag57.xml"/><Relationship Id="rId5" Type="http://schemas.openxmlformats.org/officeDocument/2006/relationships/tags" Target="../tags/tag56.xml"/><Relationship Id="rId4" Type="http://schemas.openxmlformats.org/officeDocument/2006/relationships/tags" Target="../tags/tag55.xml"/><Relationship Id="rId3" Type="http://schemas.openxmlformats.org/officeDocument/2006/relationships/image" Target="../media/image1.jpeg"/><Relationship Id="rId2" Type="http://schemas.openxmlformats.org/officeDocument/2006/relationships/tags" Target="../tags/tag54.xml"/><Relationship Id="rId10" Type="http://schemas.openxmlformats.org/officeDocument/2006/relationships/tags" Target="../tags/tag61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9" Type="http://schemas.openxmlformats.org/officeDocument/2006/relationships/tags" Target="../tags/tag68.xml"/><Relationship Id="rId8" Type="http://schemas.openxmlformats.org/officeDocument/2006/relationships/tags" Target="../tags/tag67.xml"/><Relationship Id="rId7" Type="http://schemas.openxmlformats.org/officeDocument/2006/relationships/tags" Target="../tags/tag66.xml"/><Relationship Id="rId6" Type="http://schemas.openxmlformats.org/officeDocument/2006/relationships/tags" Target="../tags/tag65.xml"/><Relationship Id="rId5" Type="http://schemas.openxmlformats.org/officeDocument/2006/relationships/tags" Target="../tags/tag64.xml"/><Relationship Id="rId4" Type="http://schemas.openxmlformats.org/officeDocument/2006/relationships/tags" Target="../tags/tag63.xml"/><Relationship Id="rId3" Type="http://schemas.openxmlformats.org/officeDocument/2006/relationships/image" Target="../media/image1.jpeg"/><Relationship Id="rId2" Type="http://schemas.openxmlformats.org/officeDocument/2006/relationships/tags" Target="../tags/tag62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8" name="矩形 7"/>
          <p:cNvSpPr/>
          <p:nvPr userDrawn="1">
            <p:custDataLst>
              <p:tags r:id="rId4"/>
            </p:custDataLst>
          </p:nvPr>
        </p:nvSpPr>
        <p:spPr>
          <a:xfrm>
            <a:off x="1856828" y="1725960"/>
            <a:ext cx="8478345" cy="35034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600"/>
            <a:endParaRPr lang="zh-CN" altLang="en-US" sz="2400">
              <a:solidFill>
                <a:prstClr val="white"/>
              </a:solidFill>
              <a:latin typeface="Calibri Light" panose="020F0302020204030204"/>
              <a:ea typeface="微软雅黑 Light" panose="020B0502040204020203" charset="-122"/>
            </a:endParaRPr>
          </a:p>
        </p:txBody>
      </p:sp>
      <p:cxnSp>
        <p:nvCxnSpPr>
          <p:cNvPr id="9" name="直接连接符 8"/>
          <p:cNvCxnSpPr/>
          <p:nvPr userDrawn="1">
            <p:custDataLst>
              <p:tags r:id="rId5"/>
            </p:custDataLst>
          </p:nvPr>
        </p:nvCxnSpPr>
        <p:spPr>
          <a:xfrm>
            <a:off x="4744504" y="2304189"/>
            <a:ext cx="2702993" cy="0"/>
          </a:xfrm>
          <a:prstGeom prst="line">
            <a:avLst/>
          </a:prstGeom>
          <a:ln w="50800">
            <a:solidFill>
              <a:srgbClr val="1335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>
            <p:custDataLst>
              <p:tags r:id="rId6"/>
            </p:custDataLst>
          </p:nvPr>
        </p:nvCxnSpPr>
        <p:spPr>
          <a:xfrm>
            <a:off x="4744504" y="4651179"/>
            <a:ext cx="2702993" cy="0"/>
          </a:xfrm>
          <a:prstGeom prst="line">
            <a:avLst/>
          </a:prstGeom>
          <a:ln w="50800">
            <a:solidFill>
              <a:srgbClr val="1335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7"/>
            </p:custDataLst>
          </p:nvPr>
        </p:nvSpPr>
        <p:spPr>
          <a:xfrm>
            <a:off x="3048635" y="2622550"/>
            <a:ext cx="6094730" cy="1198880"/>
          </a:xfrm>
        </p:spPr>
        <p:txBody>
          <a:bodyPr lIns="90000" tIns="46800" rIns="90000" bIns="46800" anchor="ctr" anchorCtr="0">
            <a:normAutofit/>
          </a:bodyPr>
          <a:lstStyle>
            <a:lvl1pPr algn="ctr">
              <a:defRPr sz="7200" spc="0" baseline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8"/>
            </p:custDataLst>
          </p:nvPr>
        </p:nvSpPr>
        <p:spPr>
          <a:xfrm>
            <a:off x="3048600" y="3901019"/>
            <a:ext cx="6094800" cy="409464"/>
          </a:xfrm>
        </p:spPr>
        <p:txBody>
          <a:bodyPr lIns="90000" tIns="46800" rIns="90000" bIns="46800" anchor="ctr">
            <a:norm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1200" u="none" strike="noStrike" kern="1200" cap="none" spc="200" normalizeH="0" baseline="0">
                <a:solidFill>
                  <a:schemeClr val="accent1">
                    <a:lumMod val="50000"/>
                  </a:schemeClr>
                </a:solidFill>
                <a:uFillTx/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9" name="矩形 8"/>
          <p:cNvSpPr/>
          <p:nvPr userDrawn="1">
            <p:custDataLst>
              <p:tags r:id="rId4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12192000" cy="2370064"/>
          </a:xfrm>
          <a:prstGeom prst="rect">
            <a:avLst/>
          </a:prstGeom>
        </p:spPr>
      </p:pic>
      <p:grpSp>
        <p:nvGrpSpPr>
          <p:cNvPr id="8" name="组合 7"/>
          <p:cNvGrpSpPr/>
          <p:nvPr userDrawn="1">
            <p:custDataLst>
              <p:tags r:id="rId4"/>
            </p:custDataLst>
          </p:nvPr>
        </p:nvGrpSpPr>
        <p:grpSpPr>
          <a:xfrm>
            <a:off x="1630979" y="3871801"/>
            <a:ext cx="9462487" cy="2893138"/>
            <a:chOff x="1998732" y="3871801"/>
            <a:chExt cx="9462487" cy="2893138"/>
          </a:xfrm>
        </p:grpSpPr>
        <p:sp>
          <p:nvSpPr>
            <p:cNvPr id="9" name="文本框 8" descr="e7d195523061f1c09e9d68d7cf438b91ef959ecb14fc25d26BBA7F7DBC18E55DFF4014AF651F0BF2569D4B6C1DA7F1A4683A481403BD872FC687266AD13265C1DE7C373772FD8728ABDD69ADD03BFF5BE2862BC891DBB79E3B16A08475943759BB2969C9A8B8933B93B1D416369138DB543BF0A5D9B0DF9D46CD3C203D0D99B19A091CB8D35ADF909FC717284F9FD8B5743DE0E770D1E019"/>
            <p:cNvSpPr txBox="1"/>
            <p:nvPr>
              <p:custDataLst>
                <p:tags r:id="rId5"/>
              </p:custDataLst>
            </p:nvPr>
          </p:nvSpPr>
          <p:spPr>
            <a:xfrm>
              <a:off x="1998732" y="3871801"/>
              <a:ext cx="1689886" cy="18978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609600"/>
              <a:r>
                <a:rPr lang="en-US" altLang="zh-CN" sz="11735" dirty="0">
                  <a:solidFill>
                    <a:srgbClr val="13354E"/>
                  </a:solidFill>
                  <a:latin typeface="华文细黑" panose="02010600040101010101" charset="-122"/>
                  <a:ea typeface="微软雅黑" panose="020B0503020204020204" charset="-122"/>
                </a:rPr>
                <a:t>“</a:t>
              </a:r>
              <a:endParaRPr lang="en-US" altLang="zh-CN" sz="11735" dirty="0">
                <a:solidFill>
                  <a:srgbClr val="13354E"/>
                </a:solidFill>
                <a:latin typeface="华文细黑" panose="02010600040101010101" charset="-122"/>
                <a:ea typeface="微软雅黑" panose="020B0503020204020204" charset="-122"/>
              </a:endParaRPr>
            </a:p>
          </p:txBody>
        </p:sp>
        <p:sp>
          <p:nvSpPr>
            <p:cNvPr id="10" name="文本框 9" descr="e7d195523061f1c09e9d68d7cf438b91ef959ecb14fc25d26BBA7F7DBC18E55DFF4014AF651F0BF2569D4B6C1DA7F1A4683A481403BD872FC687266AD13265C1DE7C373772FD8728ABDD69ADD03BFF5BE2862BC891DBB79E3B16A08475943759BB2969C9A8B8933B93B1D416369138DB543BF0A5D9B0DF9D46CD3C203D0D99B19A091CB8D35ADF909FC717284F9FD8B5743DE0E770D1E019"/>
            <p:cNvSpPr txBox="1"/>
            <p:nvPr>
              <p:custDataLst>
                <p:tags r:id="rId6"/>
              </p:custDataLst>
            </p:nvPr>
          </p:nvSpPr>
          <p:spPr>
            <a:xfrm>
              <a:off x="9771333" y="4867047"/>
              <a:ext cx="1689886" cy="18978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609600"/>
              <a:r>
                <a:rPr lang="en-US" altLang="zh-CN" sz="11735" dirty="0">
                  <a:solidFill>
                    <a:srgbClr val="13354E"/>
                  </a:solidFill>
                  <a:latin typeface="华文细黑" panose="02010600040101010101" charset="-122"/>
                  <a:ea typeface="微软雅黑" panose="020B0503020204020204" charset="-122"/>
                </a:rPr>
                <a:t>”</a:t>
              </a:r>
              <a:endParaRPr lang="en-US" altLang="zh-CN" sz="11735" dirty="0">
                <a:solidFill>
                  <a:srgbClr val="13354E"/>
                </a:solidFill>
                <a:latin typeface="华文细黑" panose="02010600040101010101" charset="-122"/>
                <a:ea typeface="微软雅黑" panose="020B050302020402020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4599714" y="4190400"/>
            <a:ext cx="2992572" cy="7488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4000" b="1" i="0" u="none" strike="noStrike" kern="1200" cap="none" spc="600" normalizeH="0" baseline="0" noProof="1" dirty="0">
                <a:solidFill>
                  <a:schemeClr val="accent1">
                    <a:lumMod val="50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3" hasCustomPrompt="1"/>
            <p:custDataLst>
              <p:tags r:id="rId8"/>
            </p:custDataLst>
          </p:nvPr>
        </p:nvSpPr>
        <p:spPr>
          <a:xfrm>
            <a:off x="2934594" y="5065200"/>
            <a:ext cx="6322812" cy="454140"/>
          </a:xfrm>
        </p:spPr>
        <p:txBody>
          <a:bodyPr lIns="90000" tIns="46800" rIns="90000" bIns="46800" anchor="ctr">
            <a:normAutofit/>
          </a:bodyPr>
          <a:lstStyle>
            <a:lvl1pPr marL="0" indent="0" algn="ctr">
              <a:buNone/>
              <a:defRPr sz="1400" baseline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 cstate="print"/>
          <a:srcRect/>
          <a:stretch>
            <a:fillRect/>
          </a:stretch>
        </p:blipFill>
        <p:spPr>
          <a:xfrm>
            <a:off x="0" y="6666865"/>
            <a:ext cx="12192000" cy="191135"/>
          </a:xfrm>
          <a:custGeom>
            <a:avLst/>
            <a:gdLst>
              <a:gd name="connsiteX0" fmla="*/ 0 w 12192001"/>
              <a:gd name="connsiteY0" fmla="*/ 0 h 191367"/>
              <a:gd name="connsiteX1" fmla="*/ 12192001 w 12192001"/>
              <a:gd name="connsiteY1" fmla="*/ 0 h 191367"/>
              <a:gd name="connsiteX2" fmla="*/ 12192001 w 12192001"/>
              <a:gd name="connsiteY2" fmla="*/ 191367 h 191367"/>
              <a:gd name="connsiteX3" fmla="*/ 0 w 12192001"/>
              <a:gd name="connsiteY3" fmla="*/ 191367 h 1913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1" h="191367">
                <a:moveTo>
                  <a:pt x="0" y="0"/>
                </a:moveTo>
                <a:lnTo>
                  <a:pt x="12192001" y="0"/>
                </a:lnTo>
                <a:lnTo>
                  <a:pt x="12192001" y="191367"/>
                </a:lnTo>
                <a:lnTo>
                  <a:pt x="0" y="191367"/>
                </a:lnTo>
                <a:close/>
              </a:path>
            </a:pathLst>
          </a:custGeom>
        </p:spPr>
      </p:pic>
      <p:sp>
        <p:nvSpPr>
          <p:cNvPr id="2" name="标题 1"/>
          <p:cNvSpPr>
            <a:spLocks noGrp="1"/>
          </p:cNvSpPr>
          <p:nvPr userDrawn="1">
            <p:ph type="title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latin typeface="(使用中文字体)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 cstate="print"/>
          <a:srcRect/>
          <a:stretch>
            <a:fillRect/>
          </a:stretch>
        </p:blipFill>
        <p:spPr>
          <a:xfrm>
            <a:off x="12026265" y="0"/>
            <a:ext cx="165735" cy="6858000"/>
          </a:xfrm>
          <a:custGeom>
            <a:avLst/>
            <a:gdLst>
              <a:gd name="connsiteX0" fmla="*/ 0 w 165904"/>
              <a:gd name="connsiteY0" fmla="*/ 0 h 6858000"/>
              <a:gd name="connsiteX1" fmla="*/ 165904 w 165904"/>
              <a:gd name="connsiteY1" fmla="*/ 0 h 6858000"/>
              <a:gd name="connsiteX2" fmla="*/ 165904 w 165904"/>
              <a:gd name="connsiteY2" fmla="*/ 6858000 h 6858000"/>
              <a:gd name="connsiteX3" fmla="*/ 0 w 16590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5904" h="6858000">
                <a:moveTo>
                  <a:pt x="0" y="0"/>
                </a:moveTo>
                <a:lnTo>
                  <a:pt x="165904" y="0"/>
                </a:lnTo>
                <a:lnTo>
                  <a:pt x="16590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8" name="矩形 7"/>
          <p:cNvSpPr/>
          <p:nvPr userDrawn="1">
            <p:custDataLst>
              <p:tags r:id="rId5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6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/>
          <a:lstStyle>
            <a:lvl1pPr>
              <a:defRPr sz="360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10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 userDrawn="1">
            <p:ph sz="quarter" idx="14"/>
            <p:custDataLst>
              <p:tags r:id="rId11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 cstate="print"/>
          <a:srcRect/>
          <a:stretch>
            <a:fillRect/>
          </a:stretch>
        </p:blipFill>
        <p:spPr>
          <a:xfrm>
            <a:off x="0" y="6666865"/>
            <a:ext cx="12192000" cy="191135"/>
          </a:xfrm>
          <a:custGeom>
            <a:avLst/>
            <a:gdLst>
              <a:gd name="connsiteX0" fmla="*/ 0 w 12192001"/>
              <a:gd name="connsiteY0" fmla="*/ 0 h 191367"/>
              <a:gd name="connsiteX1" fmla="*/ 12192001 w 12192001"/>
              <a:gd name="connsiteY1" fmla="*/ 0 h 191367"/>
              <a:gd name="connsiteX2" fmla="*/ 12192001 w 12192001"/>
              <a:gd name="connsiteY2" fmla="*/ 191367 h 191367"/>
              <a:gd name="connsiteX3" fmla="*/ 0 w 12192001"/>
              <a:gd name="connsiteY3" fmla="*/ 191367 h 1913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1" h="191367">
                <a:moveTo>
                  <a:pt x="0" y="0"/>
                </a:moveTo>
                <a:lnTo>
                  <a:pt x="12192001" y="0"/>
                </a:lnTo>
                <a:lnTo>
                  <a:pt x="12192001" y="191367"/>
                </a:lnTo>
                <a:lnTo>
                  <a:pt x="0" y="191367"/>
                </a:lnTo>
                <a:close/>
              </a:path>
            </a:pathLst>
          </a:custGeom>
        </p:spPr>
      </p:pic>
      <p:sp>
        <p:nvSpPr>
          <p:cNvPr id="10" name="矩形 9"/>
          <p:cNvSpPr/>
          <p:nvPr userDrawn="1">
            <p:custDataLst>
              <p:tags r:id="rId5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 cstate="print"/>
          <a:srcRect/>
          <a:stretch>
            <a:fillRect/>
          </a:stretch>
        </p:blipFill>
        <p:spPr>
          <a:xfrm>
            <a:off x="-1" y="1"/>
            <a:ext cx="12192001" cy="191367"/>
          </a:xfrm>
          <a:custGeom>
            <a:avLst/>
            <a:gdLst>
              <a:gd name="connsiteX0" fmla="*/ 0 w 12192001"/>
              <a:gd name="connsiteY0" fmla="*/ 0 h 191367"/>
              <a:gd name="connsiteX1" fmla="*/ 12192001 w 12192001"/>
              <a:gd name="connsiteY1" fmla="*/ 0 h 191367"/>
              <a:gd name="connsiteX2" fmla="*/ 12192001 w 12192001"/>
              <a:gd name="connsiteY2" fmla="*/ 191367 h 191367"/>
              <a:gd name="connsiteX3" fmla="*/ 0 w 12192001"/>
              <a:gd name="connsiteY3" fmla="*/ 191367 h 1913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1" h="191367">
                <a:moveTo>
                  <a:pt x="0" y="0"/>
                </a:moveTo>
                <a:lnTo>
                  <a:pt x="12192001" y="0"/>
                </a:lnTo>
                <a:lnTo>
                  <a:pt x="12192001" y="191367"/>
                </a:lnTo>
                <a:lnTo>
                  <a:pt x="0" y="191367"/>
                </a:lnTo>
                <a:close/>
              </a:path>
            </a:pathLst>
          </a:custGeom>
        </p:spPr>
      </p:pic>
      <p:sp>
        <p:nvSpPr>
          <p:cNvPr id="8" name="矩形 7"/>
          <p:cNvSpPr/>
          <p:nvPr userDrawn="1">
            <p:custDataLst>
              <p:tags r:id="rId5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/>
          <a:lstStyle>
            <a:lvl1pPr algn="ctr">
              <a:defRPr sz="3200"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1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 cstate="print"/>
          <a:srcRect/>
          <a:stretch>
            <a:fillRect/>
          </a:stretch>
        </p:blipFill>
        <p:spPr>
          <a:xfrm>
            <a:off x="-1" y="6666634"/>
            <a:ext cx="12192001" cy="191367"/>
          </a:xfrm>
          <a:custGeom>
            <a:avLst/>
            <a:gdLst>
              <a:gd name="connsiteX0" fmla="*/ 0 w 12192001"/>
              <a:gd name="connsiteY0" fmla="*/ 0 h 191367"/>
              <a:gd name="connsiteX1" fmla="*/ 12192001 w 12192001"/>
              <a:gd name="connsiteY1" fmla="*/ 0 h 191367"/>
              <a:gd name="connsiteX2" fmla="*/ 12192001 w 12192001"/>
              <a:gd name="connsiteY2" fmla="*/ 191367 h 191367"/>
              <a:gd name="connsiteX3" fmla="*/ 0 w 12192001"/>
              <a:gd name="connsiteY3" fmla="*/ 191367 h 1913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1" h="191367">
                <a:moveTo>
                  <a:pt x="0" y="0"/>
                </a:moveTo>
                <a:lnTo>
                  <a:pt x="12192001" y="0"/>
                </a:lnTo>
                <a:lnTo>
                  <a:pt x="12192001" y="191367"/>
                </a:lnTo>
                <a:lnTo>
                  <a:pt x="0" y="191367"/>
                </a:lnTo>
                <a:close/>
              </a:path>
            </a:pathLst>
          </a:custGeom>
        </p:spPr>
      </p:pic>
      <p:sp>
        <p:nvSpPr>
          <p:cNvPr id="10" name="矩形 9"/>
          <p:cNvSpPr/>
          <p:nvPr userDrawn="1">
            <p:custDataLst>
              <p:tags r:id="rId5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2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3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3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>
            <a:normAutofit/>
          </a:bodyPr>
          <a:lstStyle>
            <a:lvl1pPr algn="ctr">
              <a:defRPr sz="600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1522413" y="3862800"/>
            <a:ext cx="9144000" cy="1656000"/>
          </a:xfrm>
        </p:spPr>
        <p:txBody>
          <a:bodyPr>
            <a:normAutofit/>
          </a:bodyPr>
          <a:lstStyle>
            <a:lvl1pPr algn="ctr"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2"/>
            </p:custDataLst>
          </p:nvPr>
        </p:nvGrpSpPr>
        <p:grpSpPr>
          <a:xfrm>
            <a:off x="-1" y="0"/>
            <a:ext cx="12192001" cy="6858001"/>
            <a:chOff x="-1" y="0"/>
            <a:chExt cx="12192001" cy="6858001"/>
          </a:xfrm>
        </p:grpSpPr>
        <p:pic>
          <p:nvPicPr>
            <p:cNvPr id="9" name="图片 8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>
            <a:blip r:embed="rId4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 userDrawn="1">
              <p:custDataLst>
                <p:tags r:id="rId5"/>
              </p:custDataLst>
            </p:nvPr>
          </p:nvPicPr>
          <p:blipFill>
            <a:blip r:embed="rId6" cstate="print"/>
            <a:srcRect/>
            <a:stretch>
              <a:fillRect/>
            </a:stretch>
          </p:blipFill>
          <p:spPr>
            <a:xfrm>
              <a:off x="-1" y="6666634"/>
              <a:ext cx="12192001" cy="191367"/>
            </a:xfrm>
            <a:custGeom>
              <a:avLst/>
              <a:gdLst>
                <a:gd name="connsiteX0" fmla="*/ 0 w 12192001"/>
                <a:gd name="connsiteY0" fmla="*/ 0 h 191367"/>
                <a:gd name="connsiteX1" fmla="*/ 12192001 w 12192001"/>
                <a:gd name="connsiteY1" fmla="*/ 0 h 191367"/>
                <a:gd name="connsiteX2" fmla="*/ 12192001 w 12192001"/>
                <a:gd name="connsiteY2" fmla="*/ 191367 h 191367"/>
                <a:gd name="connsiteX3" fmla="*/ 0 w 12192001"/>
                <a:gd name="connsiteY3" fmla="*/ 191367 h 191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2001" h="191367">
                  <a:moveTo>
                    <a:pt x="0" y="0"/>
                  </a:moveTo>
                  <a:lnTo>
                    <a:pt x="12192001" y="0"/>
                  </a:lnTo>
                  <a:lnTo>
                    <a:pt x="12192001" y="191367"/>
                  </a:lnTo>
                  <a:lnTo>
                    <a:pt x="0" y="191367"/>
                  </a:lnTo>
                  <a:close/>
                </a:path>
              </a:pathLst>
            </a:cu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8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8" name="任意多边形: 形状 7"/>
          <p:cNvSpPr/>
          <p:nvPr userDrawn="1">
            <p:custDataLst>
              <p:tags r:id="rId4"/>
            </p:custDataLst>
          </p:nvPr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7222003" y="930343"/>
                </a:moveTo>
                <a:cubicBezTo>
                  <a:pt x="6994979" y="930343"/>
                  <a:pt x="6806551" y="1003745"/>
                  <a:pt x="6656720" y="1150548"/>
                </a:cubicBezTo>
                <a:cubicBezTo>
                  <a:pt x="6506889" y="1297350"/>
                  <a:pt x="6431973" y="1475815"/>
                  <a:pt x="6431973" y="1685944"/>
                </a:cubicBezTo>
                <a:cubicBezTo>
                  <a:pt x="6431973" y="1785998"/>
                  <a:pt x="6450827" y="1885039"/>
                  <a:pt x="6488536" y="1983067"/>
                </a:cubicBezTo>
                <a:cubicBezTo>
                  <a:pt x="6526244" y="2081095"/>
                  <a:pt x="6584264" y="2172235"/>
                  <a:pt x="6662595" y="2256486"/>
                </a:cubicBezTo>
                <a:cubicBezTo>
                  <a:pt x="6740926" y="2340738"/>
                  <a:pt x="6896473" y="2463927"/>
                  <a:pt x="7129235" y="2626055"/>
                </a:cubicBezTo>
                <a:cubicBezTo>
                  <a:pt x="7333397" y="2792873"/>
                  <a:pt x="7480530" y="2933607"/>
                  <a:pt x="7570634" y="3048258"/>
                </a:cubicBezTo>
                <a:cubicBezTo>
                  <a:pt x="7660737" y="3162908"/>
                  <a:pt x="7705789" y="3273517"/>
                  <a:pt x="7705789" y="3380084"/>
                </a:cubicBezTo>
                <a:cubicBezTo>
                  <a:pt x="7705789" y="3518029"/>
                  <a:pt x="7654362" y="3633157"/>
                  <a:pt x="7551506" y="3725470"/>
                </a:cubicBezTo>
                <a:cubicBezTo>
                  <a:pt x="7448651" y="3817782"/>
                  <a:pt x="7324516" y="3863938"/>
                  <a:pt x="7179103" y="3863938"/>
                </a:cubicBezTo>
                <a:cubicBezTo>
                  <a:pt x="6953992" y="3863938"/>
                  <a:pt x="6746710" y="3693796"/>
                  <a:pt x="6557258" y="3353511"/>
                </a:cubicBezTo>
                <a:lnTo>
                  <a:pt x="6234688" y="3537953"/>
                </a:lnTo>
                <a:cubicBezTo>
                  <a:pt x="6471822" y="4010810"/>
                  <a:pt x="6800927" y="4247238"/>
                  <a:pt x="7222003" y="4247238"/>
                </a:cubicBezTo>
                <a:cubicBezTo>
                  <a:pt x="7462598" y="4247238"/>
                  <a:pt x="7673705" y="4160937"/>
                  <a:pt x="7855324" y="3988335"/>
                </a:cubicBezTo>
                <a:cubicBezTo>
                  <a:pt x="8036943" y="3815733"/>
                  <a:pt x="8127753" y="3611548"/>
                  <a:pt x="8127753" y="3375780"/>
                </a:cubicBezTo>
                <a:cubicBezTo>
                  <a:pt x="8127753" y="3197121"/>
                  <a:pt x="8069267" y="3027844"/>
                  <a:pt x="7952293" y="2867948"/>
                </a:cubicBezTo>
                <a:cubicBezTo>
                  <a:pt x="7835320" y="2708052"/>
                  <a:pt x="7660772" y="2542759"/>
                  <a:pt x="7428647" y="2372070"/>
                </a:cubicBezTo>
                <a:cubicBezTo>
                  <a:pt x="7166328" y="2177199"/>
                  <a:pt x="7002106" y="2039960"/>
                  <a:pt x="6935980" y="1960353"/>
                </a:cubicBezTo>
                <a:cubicBezTo>
                  <a:pt x="6869854" y="1880747"/>
                  <a:pt x="6836791" y="1786408"/>
                  <a:pt x="6836791" y="1677336"/>
                </a:cubicBezTo>
                <a:cubicBezTo>
                  <a:pt x="6836791" y="1578193"/>
                  <a:pt x="6871664" y="1495649"/>
                  <a:pt x="6941411" y="1429705"/>
                </a:cubicBezTo>
                <a:cubicBezTo>
                  <a:pt x="7011157" y="1363761"/>
                  <a:pt x="7101819" y="1330789"/>
                  <a:pt x="7213395" y="1330789"/>
                </a:cubicBezTo>
                <a:cubicBezTo>
                  <a:pt x="7328205" y="1330789"/>
                  <a:pt x="7425937" y="1364398"/>
                  <a:pt x="7506591" y="1431618"/>
                </a:cubicBezTo>
                <a:cubicBezTo>
                  <a:pt x="7587245" y="1498837"/>
                  <a:pt x="7675322" y="1591035"/>
                  <a:pt x="7770822" y="1708214"/>
                </a:cubicBezTo>
                <a:lnTo>
                  <a:pt x="8072010" y="1481759"/>
                </a:lnTo>
                <a:cubicBezTo>
                  <a:pt x="7946954" y="1290940"/>
                  <a:pt x="7818493" y="1151333"/>
                  <a:pt x="7686628" y="1062937"/>
                </a:cubicBezTo>
                <a:cubicBezTo>
                  <a:pt x="7554762" y="974541"/>
                  <a:pt x="7399888" y="930343"/>
                  <a:pt x="7222003" y="930343"/>
                </a:cubicBez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5143500"/>
                </a:lnTo>
                <a:lnTo>
                  <a:pt x="0" y="5143500"/>
                </a:lnTo>
                <a:close/>
              </a:path>
            </a:pathLst>
          </a:cu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600"/>
            <a:endParaRPr lang="zh-CN" altLang="en-US" sz="2800">
              <a:solidFill>
                <a:prstClr val="white"/>
              </a:solidFill>
              <a:latin typeface="Calibri Light" panose="020F0302020204030204"/>
              <a:ea typeface="微软雅黑 Light" panose="020B0502040204020203" charset="-122"/>
            </a:endParaRPr>
          </a:p>
        </p:txBody>
      </p:sp>
      <p:cxnSp>
        <p:nvCxnSpPr>
          <p:cNvPr id="9" name="直接连接符 8"/>
          <p:cNvCxnSpPr/>
          <p:nvPr userDrawn="1">
            <p:custDataLst>
              <p:tags r:id="rId5"/>
            </p:custDataLst>
          </p:nvPr>
        </p:nvCxnSpPr>
        <p:spPr>
          <a:xfrm>
            <a:off x="1005841" y="2184763"/>
            <a:ext cx="821829" cy="0"/>
          </a:xfrm>
          <a:prstGeom prst="line">
            <a:avLst/>
          </a:prstGeom>
          <a:ln w="50800">
            <a:solidFill>
              <a:srgbClr val="1335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838800" y="2433600"/>
            <a:ext cx="4694400" cy="9936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5400" u="none" strike="noStrike" kern="1200" cap="none" spc="300" normalizeH="0" baseline="0">
                <a:solidFill>
                  <a:schemeClr val="accent1">
                    <a:lumMod val="50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7"/>
            </p:custDataLst>
          </p:nvPr>
        </p:nvSpPr>
        <p:spPr>
          <a:xfrm>
            <a:off x="838801" y="3513992"/>
            <a:ext cx="6048136" cy="49085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buNone/>
              <a:defRPr kumimoji="0" lang="zh-CN" altLang="en-US" sz="1200" b="0" i="0" u="none" strike="noStrike" kern="1200" cap="none" spc="150" normalizeH="0" baseline="0" noProof="1">
                <a:solidFill>
                  <a:schemeClr val="accent1">
                    <a:lumMod val="5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2"/>
            </p:custDataLst>
          </p:nvPr>
        </p:nvGrpSpPr>
        <p:grpSpPr>
          <a:xfrm>
            <a:off x="-1" y="0"/>
            <a:ext cx="12192001" cy="6858001"/>
            <a:chOff x="-1" y="0"/>
            <a:chExt cx="12192001" cy="6858001"/>
          </a:xfrm>
        </p:grpSpPr>
        <p:pic>
          <p:nvPicPr>
            <p:cNvPr id="9" name="图片 8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>
            <a:blip r:embed="rId4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 userDrawn="1">
              <p:custDataLst>
                <p:tags r:id="rId5"/>
              </p:custDataLst>
            </p:nvPr>
          </p:nvPicPr>
          <p:blipFill>
            <a:blip r:embed="rId6" cstate="print"/>
            <a:srcRect/>
            <a:stretch>
              <a:fillRect/>
            </a:stretch>
          </p:blipFill>
          <p:spPr>
            <a:xfrm>
              <a:off x="-1" y="6666634"/>
              <a:ext cx="12192001" cy="191367"/>
            </a:xfrm>
            <a:custGeom>
              <a:avLst/>
              <a:gdLst>
                <a:gd name="connsiteX0" fmla="*/ 0 w 12192001"/>
                <a:gd name="connsiteY0" fmla="*/ 0 h 191367"/>
                <a:gd name="connsiteX1" fmla="*/ 12192001 w 12192001"/>
                <a:gd name="connsiteY1" fmla="*/ 0 h 191367"/>
                <a:gd name="connsiteX2" fmla="*/ 12192001 w 12192001"/>
                <a:gd name="connsiteY2" fmla="*/ 191367 h 191367"/>
                <a:gd name="connsiteX3" fmla="*/ 0 w 12192001"/>
                <a:gd name="connsiteY3" fmla="*/ 191367 h 191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2001" h="191367">
                  <a:moveTo>
                    <a:pt x="0" y="0"/>
                  </a:moveTo>
                  <a:lnTo>
                    <a:pt x="12192001" y="0"/>
                  </a:lnTo>
                  <a:lnTo>
                    <a:pt x="12192001" y="191367"/>
                  </a:lnTo>
                  <a:lnTo>
                    <a:pt x="0" y="191367"/>
                  </a:lnTo>
                  <a:close/>
                </a:path>
              </a:pathLst>
            </a:cu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8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9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rmAutofit/>
          </a:bodyPr>
          <a:lstStyle>
            <a:lvl1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>
            <p:custDataLst>
              <p:tags r:id="rId2"/>
            </p:custDataLst>
          </p:nvPr>
        </p:nvGrpSpPr>
        <p:grpSpPr>
          <a:xfrm>
            <a:off x="-1" y="0"/>
            <a:ext cx="12192001" cy="6858001"/>
            <a:chOff x="-1" y="0"/>
            <a:chExt cx="12192001" cy="6858001"/>
          </a:xfrm>
        </p:grpSpPr>
        <p:pic>
          <p:nvPicPr>
            <p:cNvPr id="11" name="图片 10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>
            <a:blip r:embed="rId4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 userDrawn="1">
              <p:custDataLst>
                <p:tags r:id="rId5"/>
              </p:custDataLst>
            </p:nvPr>
          </p:nvPicPr>
          <p:blipFill>
            <a:blip r:embed="rId6" cstate="print"/>
            <a:srcRect/>
            <a:stretch>
              <a:fillRect/>
            </a:stretch>
          </p:blipFill>
          <p:spPr>
            <a:xfrm>
              <a:off x="-1" y="6666634"/>
              <a:ext cx="12192001" cy="191367"/>
            </a:xfrm>
            <a:custGeom>
              <a:avLst/>
              <a:gdLst>
                <a:gd name="connsiteX0" fmla="*/ 0 w 12192001"/>
                <a:gd name="connsiteY0" fmla="*/ 0 h 191367"/>
                <a:gd name="connsiteX1" fmla="*/ 12192001 w 12192001"/>
                <a:gd name="connsiteY1" fmla="*/ 0 h 191367"/>
                <a:gd name="connsiteX2" fmla="*/ 12192001 w 12192001"/>
                <a:gd name="connsiteY2" fmla="*/ 191367 h 191367"/>
                <a:gd name="connsiteX3" fmla="*/ 0 w 12192001"/>
                <a:gd name="connsiteY3" fmla="*/ 191367 h 191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2001" h="191367">
                  <a:moveTo>
                    <a:pt x="0" y="0"/>
                  </a:moveTo>
                  <a:lnTo>
                    <a:pt x="12192001" y="0"/>
                  </a:lnTo>
                  <a:lnTo>
                    <a:pt x="12192001" y="191367"/>
                  </a:lnTo>
                  <a:lnTo>
                    <a:pt x="0" y="191367"/>
                  </a:lnTo>
                  <a:close/>
                </a:path>
              </a:pathLst>
            </a:cu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8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9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10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1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1204687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1509487" y="405130"/>
            <a:ext cx="10317432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9" name="矩形 8"/>
          <p:cNvSpPr/>
          <p:nvPr userDrawn="1">
            <p:custDataLst>
              <p:tags r:id="rId4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6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7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8" name="矩形 7"/>
          <p:cNvSpPr/>
          <p:nvPr userDrawn="1">
            <p:custDataLst>
              <p:tags r:id="rId4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5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6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marL="5143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9715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14287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marL="18859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marL="23431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5" Type="http://schemas.openxmlformats.org/officeDocument/2006/relationships/theme" Target="../theme/theme1.xml"/><Relationship Id="rId24" Type="http://schemas.openxmlformats.org/officeDocument/2006/relationships/tags" Target="../tags/tag140.xml"/><Relationship Id="rId23" Type="http://schemas.openxmlformats.org/officeDocument/2006/relationships/tags" Target="../tags/tag139.xml"/><Relationship Id="rId22" Type="http://schemas.openxmlformats.org/officeDocument/2006/relationships/tags" Target="../tags/tag138.xml"/><Relationship Id="rId21" Type="http://schemas.openxmlformats.org/officeDocument/2006/relationships/tags" Target="../tags/tag137.xml"/><Relationship Id="rId20" Type="http://schemas.openxmlformats.org/officeDocument/2006/relationships/tags" Target="../tags/tag136.xml"/><Relationship Id="rId2" Type="http://schemas.openxmlformats.org/officeDocument/2006/relationships/slideLayout" Target="../slideLayouts/slideLayout2.xml"/><Relationship Id="rId19" Type="http://schemas.openxmlformats.org/officeDocument/2006/relationships/tags" Target="../tags/tag135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lnSpc>
                <a:spcPct val="120000"/>
              </a:lnSpc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120000"/>
              </a:lnSpc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lnSpc>
                <a:spcPct val="120000"/>
              </a:lnSpc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微软雅黑" panose="020B0503020204020204" charset="-122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tags" Target="../tags/tag145.xml"/><Relationship Id="rId6" Type="http://schemas.openxmlformats.org/officeDocument/2006/relationships/tags" Target="../tags/tag144.xml"/><Relationship Id="rId5" Type="http://schemas.openxmlformats.org/officeDocument/2006/relationships/tags" Target="../tags/tag143.xml"/><Relationship Id="rId4" Type="http://schemas.openxmlformats.org/officeDocument/2006/relationships/image" Target="../media/image9.png"/><Relationship Id="rId3" Type="http://schemas.openxmlformats.org/officeDocument/2006/relationships/tags" Target="../tags/tag142.xml"/><Relationship Id="rId2" Type="http://schemas.openxmlformats.org/officeDocument/2006/relationships/tags" Target="../tags/tag141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176.xml"/><Relationship Id="rId3" Type="http://schemas.openxmlformats.org/officeDocument/2006/relationships/image" Target="../media/image15.png"/><Relationship Id="rId2" Type="http://schemas.openxmlformats.org/officeDocument/2006/relationships/tags" Target="../tags/tag175.xml"/><Relationship Id="rId1" Type="http://schemas.openxmlformats.org/officeDocument/2006/relationships/tags" Target="../tags/tag174.xml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179.xml"/><Relationship Id="rId3" Type="http://schemas.openxmlformats.org/officeDocument/2006/relationships/image" Target="../media/image16.png"/><Relationship Id="rId2" Type="http://schemas.openxmlformats.org/officeDocument/2006/relationships/tags" Target="../tags/tag178.xml"/><Relationship Id="rId1" Type="http://schemas.openxmlformats.org/officeDocument/2006/relationships/tags" Target="../tags/tag177.xml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182.xml"/><Relationship Id="rId3" Type="http://schemas.openxmlformats.org/officeDocument/2006/relationships/image" Target="../media/image17.png"/><Relationship Id="rId2" Type="http://schemas.openxmlformats.org/officeDocument/2006/relationships/tags" Target="../tags/tag181.xml"/><Relationship Id="rId1" Type="http://schemas.openxmlformats.org/officeDocument/2006/relationships/tags" Target="../tags/tag180.xml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tags" Target="../tags/tag185.xml"/><Relationship Id="rId4" Type="http://schemas.openxmlformats.org/officeDocument/2006/relationships/image" Target="../media/image19.png"/><Relationship Id="rId3" Type="http://schemas.openxmlformats.org/officeDocument/2006/relationships/image" Target="../media/image18.png"/><Relationship Id="rId2" Type="http://schemas.openxmlformats.org/officeDocument/2006/relationships/tags" Target="../tags/tag184.xml"/><Relationship Id="rId1" Type="http://schemas.openxmlformats.org/officeDocument/2006/relationships/tags" Target="../tags/tag183.xml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188.xml"/><Relationship Id="rId3" Type="http://schemas.openxmlformats.org/officeDocument/2006/relationships/image" Target="../media/image20.png"/><Relationship Id="rId2" Type="http://schemas.openxmlformats.org/officeDocument/2006/relationships/tags" Target="../tags/tag187.xml"/><Relationship Id="rId1" Type="http://schemas.openxmlformats.org/officeDocument/2006/relationships/tags" Target="../tags/tag18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tags" Target="../tags/tag150.xml"/><Relationship Id="rId6" Type="http://schemas.openxmlformats.org/officeDocument/2006/relationships/image" Target="../media/image9.png"/><Relationship Id="rId5" Type="http://schemas.openxmlformats.org/officeDocument/2006/relationships/tags" Target="../tags/tag149.xml"/><Relationship Id="rId4" Type="http://schemas.openxmlformats.org/officeDocument/2006/relationships/tags" Target="../tags/tag148.xml"/><Relationship Id="rId3" Type="http://schemas.openxmlformats.org/officeDocument/2006/relationships/tags" Target="../tags/tag147.xml"/><Relationship Id="rId2" Type="http://schemas.openxmlformats.org/officeDocument/2006/relationships/tags" Target="../tags/tag146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tags" Target="../tags/tag155.xml"/><Relationship Id="rId6" Type="http://schemas.openxmlformats.org/officeDocument/2006/relationships/image" Target="../media/image9.png"/><Relationship Id="rId5" Type="http://schemas.openxmlformats.org/officeDocument/2006/relationships/tags" Target="../tags/tag154.xml"/><Relationship Id="rId4" Type="http://schemas.openxmlformats.org/officeDocument/2006/relationships/tags" Target="../tags/tag153.xml"/><Relationship Id="rId3" Type="http://schemas.openxmlformats.org/officeDocument/2006/relationships/tags" Target="../tags/tag152.xml"/><Relationship Id="rId2" Type="http://schemas.openxmlformats.org/officeDocument/2006/relationships/tags" Target="../tags/tag151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tags" Target="../tags/tag158.xml"/><Relationship Id="rId4" Type="http://schemas.openxmlformats.org/officeDocument/2006/relationships/image" Target="../media/image10.png"/><Relationship Id="rId3" Type="http://schemas.openxmlformats.org/officeDocument/2006/relationships/tags" Target="../tags/tag157.xml"/><Relationship Id="rId2" Type="http://schemas.openxmlformats.org/officeDocument/2006/relationships/tags" Target="../tags/tag156.xml"/><Relationship Id="rId1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161.xml"/><Relationship Id="rId3" Type="http://schemas.openxmlformats.org/officeDocument/2006/relationships/image" Target="../media/image11.png"/><Relationship Id="rId2" Type="http://schemas.openxmlformats.org/officeDocument/2006/relationships/tags" Target="../tags/tag160.xml"/><Relationship Id="rId1" Type="http://schemas.openxmlformats.org/officeDocument/2006/relationships/tags" Target="../tags/tag159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164.xml"/><Relationship Id="rId3" Type="http://schemas.openxmlformats.org/officeDocument/2006/relationships/image" Target="../media/image12.png"/><Relationship Id="rId2" Type="http://schemas.openxmlformats.org/officeDocument/2006/relationships/tags" Target="../tags/tag163.xml"/><Relationship Id="rId1" Type="http://schemas.openxmlformats.org/officeDocument/2006/relationships/tags" Target="../tags/tag162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167.xml"/><Relationship Id="rId3" Type="http://schemas.openxmlformats.org/officeDocument/2006/relationships/image" Target="../media/image13.png"/><Relationship Id="rId2" Type="http://schemas.openxmlformats.org/officeDocument/2006/relationships/tags" Target="../tags/tag166.xml"/><Relationship Id="rId1" Type="http://schemas.openxmlformats.org/officeDocument/2006/relationships/tags" Target="../tags/tag165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170.xml"/><Relationship Id="rId3" Type="http://schemas.openxmlformats.org/officeDocument/2006/relationships/image" Target="../media/image14.png"/><Relationship Id="rId2" Type="http://schemas.openxmlformats.org/officeDocument/2006/relationships/tags" Target="../tags/tag169.xml"/><Relationship Id="rId1" Type="http://schemas.openxmlformats.org/officeDocument/2006/relationships/tags" Target="../tags/tag168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173.xml"/><Relationship Id="rId3" Type="http://schemas.openxmlformats.org/officeDocument/2006/relationships/image" Target="../media/image15.png"/><Relationship Id="rId2" Type="http://schemas.openxmlformats.org/officeDocument/2006/relationships/tags" Target="../tags/tag172.xml"/><Relationship Id="rId1" Type="http://schemas.openxmlformats.org/officeDocument/2006/relationships/tags" Target="../tags/tag17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>
            <p:custDataLst>
              <p:tags r:id="rId2"/>
            </p:custDataLst>
          </p:nvPr>
        </p:nvSpPr>
        <p:spPr>
          <a:xfrm>
            <a:off x="618453" y="0"/>
            <a:ext cx="4411001" cy="6858000"/>
          </a:xfrm>
          <a:prstGeom prst="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3"/>
            </p:custDataLst>
          </p:nvPr>
        </p:nvPicPr>
        <p:blipFill rotWithShape="1">
          <a:blip r:embed="rId4"/>
          <a:srcRect l="5124" r="5124"/>
          <a:stretch>
            <a:fillRect/>
          </a:stretch>
        </p:blipFill>
        <p:spPr>
          <a:xfrm>
            <a:off x="5029239" y="1066788"/>
            <a:ext cx="6553250" cy="472442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0320" h="7440">
                <a:moveTo>
                  <a:pt x="0" y="0"/>
                </a:moveTo>
                <a:lnTo>
                  <a:pt x="10320" y="0"/>
                </a:lnTo>
                <a:lnTo>
                  <a:pt x="10320" y="7440"/>
                </a:lnTo>
                <a:lnTo>
                  <a:pt x="0" y="744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2" name="文本框 1"/>
          <p:cNvSpPr txBox="1"/>
          <p:nvPr>
            <p:custDataLst>
              <p:tags r:id="rId5"/>
            </p:custDataLst>
          </p:nvPr>
        </p:nvSpPr>
        <p:spPr>
          <a:xfrm>
            <a:off x="833755" y="1066800"/>
            <a:ext cx="3971290" cy="1673225"/>
          </a:xfrm>
          <a:prstGeom prst="rect">
            <a:avLst/>
          </a:prstGeom>
          <a:noFill/>
        </p:spPr>
        <p:txBody>
          <a:bodyPr wrap="square" lIns="63500" tIns="25400" rIns="63500" bIns="25400" rtlCol="0" anchor="b" anchorCtr="0">
            <a:normAutofit fontScale="90000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3200" b="1" spc="160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Stock trend prediction using sentiment analysis</a:t>
            </a:r>
            <a:endParaRPr lang="en-US" altLang="zh-CN" sz="3200" b="1" spc="160" dirty="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Title 6"/>
          <p:cNvSpPr txBox="1"/>
          <p:nvPr>
            <p:custDataLst>
              <p:tags r:id="rId6"/>
            </p:custDataLst>
          </p:nvPr>
        </p:nvSpPr>
        <p:spPr>
          <a:xfrm>
            <a:off x="833764" y="3194300"/>
            <a:ext cx="3505225" cy="2109242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t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 algn="l" fontAlgn="auto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None/>
            </a:pPr>
            <a:r>
              <a:rPr lang="en-US" altLang="zh-CN" sz="2000" spc="100" dirty="0">
                <a:ln w="3175">
                  <a:noFill/>
                  <a:prstDash val="dash"/>
                </a:ln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Gropu5</a:t>
            </a:r>
            <a:endParaRPr lang="en-US" altLang="zh-CN" sz="2000" spc="100" dirty="0">
              <a:ln w="3175">
                <a:noFill/>
                <a:prstDash val="dash"/>
              </a:ln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lvl="0" indent="0" algn="l" fontAlgn="auto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None/>
            </a:pPr>
            <a:r>
              <a:rPr lang="en-US" altLang="zh-CN" sz="2000" spc="100" dirty="0">
                <a:ln w="3175">
                  <a:noFill/>
                  <a:prstDash val="dash"/>
                </a:ln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Liu</a:t>
            </a:r>
            <a:r>
              <a:rPr lang="zh-CN" altLang="en-US" sz="2000" spc="100" dirty="0">
                <a:ln w="3175">
                  <a:noFill/>
                  <a:prstDash val="dash"/>
                </a:ln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</a:t>
            </a:r>
            <a:r>
              <a:rPr lang="en-US" altLang="zh-CN" sz="2000" spc="100" dirty="0">
                <a:ln w="3175">
                  <a:noFill/>
                  <a:prstDash val="dash"/>
                </a:ln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Jiyuan   1129450</a:t>
            </a:r>
            <a:endParaRPr lang="en-US" altLang="zh-CN" sz="2000" spc="100" dirty="0">
              <a:ln w="3175">
                <a:noFill/>
                <a:prstDash val="dash"/>
              </a:ln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lvl="0" indent="0" algn="l" fontAlgn="auto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None/>
            </a:pPr>
            <a:r>
              <a:rPr lang="en-US" altLang="zh-CN" sz="2000" spc="100" dirty="0">
                <a:ln w="3175">
                  <a:noFill/>
                  <a:prstDash val="dash"/>
                </a:ln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Xiao</a:t>
            </a:r>
            <a:r>
              <a:rPr lang="zh-CN" altLang="en-US" sz="2000" spc="100" dirty="0">
                <a:ln w="3175">
                  <a:noFill/>
                  <a:prstDash val="dash"/>
                </a:ln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</a:t>
            </a:r>
            <a:r>
              <a:rPr lang="en-US" altLang="zh-CN" sz="2000" spc="100" dirty="0">
                <a:ln w="3175">
                  <a:noFill/>
                  <a:prstDash val="dash"/>
                </a:ln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Qianyi   1129695</a:t>
            </a:r>
            <a:endParaRPr lang="en-US" altLang="zh-CN" sz="2000" spc="100" dirty="0">
              <a:ln w="3175">
                <a:noFill/>
                <a:prstDash val="dash"/>
              </a:ln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2103735" y="635"/>
            <a:ext cx="111760" cy="6857365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7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>
            <p:custDataLst>
              <p:tags r:id="rId1"/>
            </p:custDataLst>
          </p:nvPr>
        </p:nvSpPr>
        <p:spPr>
          <a:xfrm>
            <a:off x="0" y="-12829"/>
            <a:ext cx="12192000" cy="60671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350202" y="85885"/>
            <a:ext cx="11490960" cy="508004"/>
          </a:xfrm>
          <a:prstGeom prst="rect">
            <a:avLst/>
          </a:prstGeom>
          <a:noFill/>
        </p:spPr>
        <p:txBody>
          <a:bodyPr wrap="square" lIns="91440" tIns="45720" rIns="91440" bIns="45720" rtlCol="0" anchor="ctr" anchorCtr="0"/>
          <a:lstStyle>
            <a:defPPr>
              <a:defRPr lang="zh-CN"/>
            </a:defPPr>
            <a:lvl1pPr>
              <a:defRPr sz="2400" spc="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  <a:defRPr/>
            </a:pPr>
            <a:r>
              <a:rPr kumimoji="0" lang="en-US" altLang="zh-CN" sz="3200" b="1" i="0" u="none" strike="noStrike" kern="1200" cap="none" spc="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Calculate weighted score</a:t>
            </a:r>
            <a:endParaRPr kumimoji="0" lang="en-US" altLang="zh-CN" sz="3200" b="1" i="0" u="none" strike="noStrike" kern="1200" cap="none" spc="16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6666865"/>
            <a:ext cx="12191365" cy="189865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5" name="内容占位符 4" descr="图形用户界面, 表格&#10;&#10;描述已自动生成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501" r="12370"/>
          <a:stretch>
            <a:fillRect/>
          </a:stretch>
        </p:blipFill>
        <p:spPr>
          <a:xfrm>
            <a:off x="1574800" y="680720"/>
            <a:ext cx="9040495" cy="589915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>
            <p:custDataLst>
              <p:tags r:id="rId1"/>
            </p:custDataLst>
          </p:nvPr>
        </p:nvSpPr>
        <p:spPr>
          <a:xfrm>
            <a:off x="0" y="-12829"/>
            <a:ext cx="12192000" cy="60671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350202" y="85885"/>
            <a:ext cx="11490960" cy="508004"/>
          </a:xfrm>
          <a:prstGeom prst="rect">
            <a:avLst/>
          </a:prstGeom>
          <a:noFill/>
        </p:spPr>
        <p:txBody>
          <a:bodyPr wrap="square" lIns="91440" tIns="45720" rIns="91440" bIns="45720" rtlCol="0" anchor="ctr" anchorCtr="0"/>
          <a:lstStyle>
            <a:defPPr>
              <a:defRPr lang="zh-CN"/>
            </a:defPPr>
            <a:lvl1pPr>
              <a:defRPr sz="2400" spc="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  <a:defRPr/>
            </a:pPr>
            <a:r>
              <a:rPr kumimoji="0" lang="en-US" altLang="zh-CN" sz="3200" b="1" i="0" u="none" strike="noStrike" kern="1200" cap="none" spc="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Final Sum score</a:t>
            </a:r>
            <a:endParaRPr kumimoji="0" lang="en-US" altLang="zh-CN" sz="3200" b="1" i="0" u="none" strike="noStrike" kern="1200" cap="none" spc="16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6666865"/>
            <a:ext cx="12191365" cy="189865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6" name="图片 5" descr="图形用户界面, 文本, 应用程序&#10;&#10;描述已自动生成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43" b="26404"/>
          <a:stretch>
            <a:fillRect/>
          </a:stretch>
        </p:blipFill>
        <p:spPr>
          <a:xfrm>
            <a:off x="1321541" y="739870"/>
            <a:ext cx="9547647" cy="5378259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>
            <p:custDataLst>
              <p:tags r:id="rId1"/>
            </p:custDataLst>
          </p:nvPr>
        </p:nvSpPr>
        <p:spPr>
          <a:xfrm>
            <a:off x="0" y="-12829"/>
            <a:ext cx="12192000" cy="60671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350520" y="85885"/>
            <a:ext cx="11490960" cy="508004"/>
          </a:xfrm>
          <a:prstGeom prst="rect">
            <a:avLst/>
          </a:prstGeom>
          <a:noFill/>
        </p:spPr>
        <p:txBody>
          <a:bodyPr wrap="square" lIns="91440" tIns="45720" rIns="91440" bIns="45720" rtlCol="0" anchor="ctr" anchorCtr="0"/>
          <a:lstStyle>
            <a:defPPr>
              <a:defRPr lang="zh-CN"/>
            </a:defPPr>
            <a:lvl1pPr>
              <a:defRPr sz="2400" spc="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  <a:defRPr/>
            </a:pPr>
            <a:r>
              <a:rPr lang="en-US" altLang="zh-CN" sz="32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Random Forest</a:t>
            </a:r>
            <a:endParaRPr kumimoji="0" lang="en-US" altLang="zh-CN" sz="3200" b="1" i="0" u="none" strike="noStrike" kern="1200" cap="none" spc="16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6666865"/>
            <a:ext cx="12191365" cy="189865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rcRect t="-324" r="35509"/>
          <a:stretch>
            <a:fillRect/>
          </a:stretch>
        </p:blipFill>
        <p:spPr>
          <a:xfrm>
            <a:off x="1099820" y="683895"/>
            <a:ext cx="9992360" cy="589343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>
            <p:custDataLst>
              <p:tags r:id="rId1"/>
            </p:custDataLst>
          </p:nvPr>
        </p:nvSpPr>
        <p:spPr>
          <a:xfrm>
            <a:off x="0" y="-12829"/>
            <a:ext cx="12192000" cy="60671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350520" y="85885"/>
            <a:ext cx="11490960" cy="508004"/>
          </a:xfrm>
          <a:prstGeom prst="rect">
            <a:avLst/>
          </a:prstGeom>
          <a:noFill/>
        </p:spPr>
        <p:txBody>
          <a:bodyPr wrap="square" lIns="91440" tIns="45720" rIns="91440" bIns="45720" rtlCol="0" anchor="ctr" anchorCtr="0"/>
          <a:lstStyle>
            <a:defPPr>
              <a:defRPr lang="zh-CN"/>
            </a:defPPr>
            <a:lvl1pPr>
              <a:defRPr sz="2400" spc="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  <a:defRPr/>
            </a:pPr>
            <a:r>
              <a:rPr kumimoji="0" lang="en-US" altLang="zh-CN" sz="3200" b="1" i="0" u="none" strike="noStrike" kern="1200" cap="none" spc="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Calculate RMSE MSE MAE</a:t>
            </a:r>
            <a:endParaRPr kumimoji="0" lang="en-US" altLang="zh-CN" sz="3200" b="1" i="0" u="none" strike="noStrike" kern="1200" cap="none" spc="16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6666865"/>
            <a:ext cx="12191365" cy="189865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8" name="内容占位符 4" descr="图形用户界面, 文本, 应用程序&#10;&#10;描述已自动生成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14" t="12593" r="46736"/>
          <a:stretch>
            <a:fillRect/>
          </a:stretch>
        </p:blipFill>
        <p:spPr>
          <a:xfrm>
            <a:off x="936625" y="1077595"/>
            <a:ext cx="10662920" cy="510286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1780" y="3036570"/>
            <a:ext cx="3707765" cy="314388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>
            <p:custDataLst>
              <p:tags r:id="rId1"/>
            </p:custDataLst>
          </p:nvPr>
        </p:nvSpPr>
        <p:spPr>
          <a:xfrm>
            <a:off x="0" y="-12829"/>
            <a:ext cx="12192000" cy="60671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350520" y="85885"/>
            <a:ext cx="11490960" cy="508004"/>
          </a:xfrm>
          <a:prstGeom prst="rect">
            <a:avLst/>
          </a:prstGeom>
          <a:noFill/>
        </p:spPr>
        <p:txBody>
          <a:bodyPr wrap="square" lIns="91440" tIns="45720" rIns="91440" bIns="45720" rtlCol="0" anchor="ctr" anchorCtr="0"/>
          <a:lstStyle>
            <a:defPPr>
              <a:defRPr lang="zh-CN"/>
            </a:defPPr>
            <a:lvl1pPr>
              <a:defRPr sz="2400" spc="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  <a:defRPr/>
            </a:pPr>
            <a:r>
              <a:rPr kumimoji="0" lang="en-US" altLang="zh-CN" sz="3200" b="1" i="0" u="none" strike="noStrike" kern="1200" cap="none" spc="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Result</a:t>
            </a:r>
            <a:endParaRPr kumimoji="0" lang="en-US" altLang="zh-CN" sz="3200" b="1" i="0" u="none" strike="noStrike" kern="1200" cap="none" spc="16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6666865"/>
            <a:ext cx="12191365" cy="189865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005" y="713105"/>
            <a:ext cx="11550650" cy="543242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>
            <p:custDataLst>
              <p:tags r:id="rId2"/>
            </p:custDataLst>
          </p:nvPr>
        </p:nvSpPr>
        <p:spPr>
          <a:xfrm>
            <a:off x="0" y="-12829"/>
            <a:ext cx="12192000" cy="101600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kumimoji="1" lang="zh-CN" altLang="en-US">
              <a:solidFill>
                <a:schemeClr val="dk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文本框 2"/>
          <p:cNvSpPr txBox="1"/>
          <p:nvPr>
            <p:custDataLst>
              <p:tags r:id="rId3"/>
            </p:custDataLst>
          </p:nvPr>
        </p:nvSpPr>
        <p:spPr>
          <a:xfrm>
            <a:off x="350520" y="241300"/>
            <a:ext cx="11490960" cy="508004"/>
          </a:xfrm>
          <a:prstGeom prst="rect">
            <a:avLst/>
          </a:prstGeom>
          <a:noFill/>
        </p:spPr>
        <p:txBody>
          <a:bodyPr wrap="square" lIns="91440" tIns="45720" rIns="91440" bIns="45720" rtlCol="0" anchor="ctr" anchorCtr="0"/>
          <a:lstStyle>
            <a:defPPr>
              <a:defRPr lang="zh-CN"/>
            </a:defPPr>
            <a:lvl1pPr>
              <a:defRPr sz="2400" spc="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r>
              <a:rPr lang="en-US" altLang="zh-CN" sz="3200" b="1" spc="160" dirty="0">
                <a:solidFill>
                  <a:schemeClr val="lt1"/>
                </a:solidFill>
                <a:sym typeface="+mn-ea"/>
              </a:rPr>
              <a:t>Contents</a:t>
            </a:r>
            <a:endParaRPr lang="en-US" altLang="zh-CN" sz="3200" b="1" spc="160" dirty="0">
              <a:solidFill>
                <a:schemeClr val="lt1"/>
              </a:solidFill>
              <a:sym typeface="+mn-ea"/>
            </a:endParaRPr>
          </a:p>
        </p:txBody>
      </p:sp>
      <p:sp>
        <p:nvSpPr>
          <p:cNvPr id="4" name="矩形 3"/>
          <p:cNvSpPr/>
          <p:nvPr>
            <p:custDataLst>
              <p:tags r:id="rId4"/>
            </p:custDataLst>
          </p:nvPr>
        </p:nvSpPr>
        <p:spPr>
          <a:xfrm>
            <a:off x="0" y="6666865"/>
            <a:ext cx="12191365" cy="189865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50520" y="1623695"/>
            <a:ext cx="7760970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400" b="1">
                <a:solidFill>
                  <a:schemeClr val="tx2"/>
                </a:solidFill>
              </a:rPr>
              <a:t>1.Background introduction</a:t>
            </a:r>
            <a:endParaRPr lang="en-US" altLang="zh-CN" sz="2400" b="1">
              <a:solidFill>
                <a:schemeClr val="tx2"/>
              </a:solidFill>
            </a:endParaRPr>
          </a:p>
          <a:p>
            <a:pPr>
              <a:lnSpc>
                <a:spcPct val="200000"/>
              </a:lnSpc>
            </a:pPr>
            <a:endParaRPr lang="en-US" altLang="zh-CN" sz="2400" b="1">
              <a:solidFill>
                <a:schemeClr val="tx2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zh-CN" sz="2400" b="1">
                <a:solidFill>
                  <a:schemeClr val="tx2"/>
                </a:solidFill>
              </a:rPr>
              <a:t>2. Data processing</a:t>
            </a:r>
            <a:endParaRPr lang="en-US" altLang="zh-CN" sz="2400" b="1">
              <a:solidFill>
                <a:schemeClr val="tx2"/>
              </a:solidFill>
            </a:endParaRPr>
          </a:p>
          <a:p>
            <a:pPr>
              <a:lnSpc>
                <a:spcPct val="200000"/>
              </a:lnSpc>
            </a:pPr>
            <a:endParaRPr lang="en-US" altLang="zh-CN" sz="2400" b="1">
              <a:solidFill>
                <a:schemeClr val="tx2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zh-CN" sz="2400" b="1">
                <a:solidFill>
                  <a:schemeClr val="tx2"/>
                </a:solidFill>
              </a:rPr>
              <a:t>3. Random Forest model</a:t>
            </a:r>
            <a:endParaRPr lang="en-US" altLang="zh-CN" sz="2400" b="1">
              <a:solidFill>
                <a:schemeClr val="tx2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/>
          <a:srcRect l="5124" r="5124"/>
          <a:stretch>
            <a:fillRect/>
          </a:stretch>
        </p:blipFill>
        <p:spPr>
          <a:xfrm>
            <a:off x="5166399" y="1523353"/>
            <a:ext cx="6553250" cy="472442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0320" h="7440">
                <a:moveTo>
                  <a:pt x="0" y="0"/>
                </a:moveTo>
                <a:lnTo>
                  <a:pt x="10320" y="0"/>
                </a:lnTo>
                <a:lnTo>
                  <a:pt x="10320" y="7440"/>
                </a:lnTo>
                <a:lnTo>
                  <a:pt x="0" y="7440"/>
                </a:lnTo>
                <a:lnTo>
                  <a:pt x="0" y="0"/>
                </a:lnTo>
                <a:close/>
              </a:path>
            </a:pathLst>
          </a:custGeom>
        </p:spPr>
      </p:pic>
    </p:spTree>
    <p:custDataLst>
      <p:tags r:id="rId7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>
            <p:custDataLst>
              <p:tags r:id="rId2"/>
            </p:custDataLst>
          </p:nvPr>
        </p:nvSpPr>
        <p:spPr>
          <a:xfrm>
            <a:off x="0" y="-12829"/>
            <a:ext cx="12192000" cy="101600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kumimoji="1" lang="zh-CN" altLang="en-US">
              <a:solidFill>
                <a:schemeClr val="dk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文本框 2"/>
          <p:cNvSpPr txBox="1"/>
          <p:nvPr>
            <p:custDataLst>
              <p:tags r:id="rId3"/>
            </p:custDataLst>
          </p:nvPr>
        </p:nvSpPr>
        <p:spPr>
          <a:xfrm>
            <a:off x="350520" y="241300"/>
            <a:ext cx="11490960" cy="508004"/>
          </a:xfrm>
          <a:prstGeom prst="rect">
            <a:avLst/>
          </a:prstGeom>
          <a:noFill/>
        </p:spPr>
        <p:txBody>
          <a:bodyPr wrap="square" lIns="91440" tIns="45720" rIns="91440" bIns="45720" rtlCol="0" anchor="ctr" anchorCtr="0"/>
          <a:lstStyle>
            <a:defPPr>
              <a:defRPr lang="zh-CN"/>
            </a:defPPr>
            <a:lvl1pPr>
              <a:defRPr sz="2400" spc="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r>
              <a:rPr lang="en-US" altLang="zh-CN" sz="3200" b="1" spc="160" dirty="0">
                <a:solidFill>
                  <a:schemeClr val="lt1"/>
                </a:solidFill>
                <a:sym typeface="+mn-ea"/>
              </a:rPr>
              <a:t>Background introduction</a:t>
            </a:r>
            <a:endParaRPr lang="en-US" altLang="zh-CN" sz="3200" b="1" spc="160" dirty="0">
              <a:solidFill>
                <a:schemeClr val="lt1"/>
              </a:solidFill>
              <a:sym typeface="+mn-ea"/>
            </a:endParaRPr>
          </a:p>
        </p:txBody>
      </p:sp>
      <p:sp>
        <p:nvSpPr>
          <p:cNvPr id="4" name="矩形 3"/>
          <p:cNvSpPr/>
          <p:nvPr>
            <p:custDataLst>
              <p:tags r:id="rId4"/>
            </p:custDataLst>
          </p:nvPr>
        </p:nvSpPr>
        <p:spPr>
          <a:xfrm>
            <a:off x="0" y="6666865"/>
            <a:ext cx="12191365" cy="189865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57810" y="1963420"/>
            <a:ext cx="4998085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400" b="1">
                <a:solidFill>
                  <a:schemeClr val="tx2"/>
                </a:solidFill>
              </a:rPr>
              <a:t>Stock trend prediction has been a popular topic due to its importance in economy and risk management.</a:t>
            </a:r>
            <a:endParaRPr lang="en-US" altLang="zh-CN" sz="2400" b="1">
              <a:solidFill>
                <a:schemeClr val="tx2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/>
          <a:srcRect l="5124" r="5124"/>
          <a:stretch>
            <a:fillRect/>
          </a:stretch>
        </p:blipFill>
        <p:spPr>
          <a:xfrm>
            <a:off x="5166399" y="1523353"/>
            <a:ext cx="6553250" cy="472442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0320" h="7440">
                <a:moveTo>
                  <a:pt x="0" y="0"/>
                </a:moveTo>
                <a:lnTo>
                  <a:pt x="10320" y="0"/>
                </a:lnTo>
                <a:lnTo>
                  <a:pt x="10320" y="7440"/>
                </a:lnTo>
                <a:lnTo>
                  <a:pt x="0" y="7440"/>
                </a:lnTo>
                <a:lnTo>
                  <a:pt x="0" y="0"/>
                </a:lnTo>
                <a:close/>
              </a:path>
            </a:pathLst>
          </a:custGeom>
        </p:spPr>
      </p:pic>
    </p:spTree>
    <p:custDataLst>
      <p:tags r:id="rId7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>
            <p:custDataLst>
              <p:tags r:id="rId2"/>
            </p:custDataLst>
          </p:nvPr>
        </p:nvSpPr>
        <p:spPr>
          <a:xfrm>
            <a:off x="0" y="-12829"/>
            <a:ext cx="12192000" cy="101600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3" name="文本框 2"/>
          <p:cNvSpPr txBox="1"/>
          <p:nvPr>
            <p:custDataLst>
              <p:tags r:id="rId3"/>
            </p:custDataLst>
          </p:nvPr>
        </p:nvSpPr>
        <p:spPr>
          <a:xfrm>
            <a:off x="424206" y="241173"/>
            <a:ext cx="11490960" cy="508004"/>
          </a:xfrm>
          <a:prstGeom prst="rect">
            <a:avLst/>
          </a:prstGeom>
          <a:noFill/>
        </p:spPr>
        <p:txBody>
          <a:bodyPr wrap="square" lIns="91440" tIns="45720" rIns="91440" bIns="45720" rtlCol="0" anchor="ctr" anchorCtr="0"/>
          <a:lstStyle>
            <a:defPPr>
              <a:defRPr lang="zh-CN"/>
            </a:defPPr>
            <a:lvl1pPr>
              <a:defRPr sz="2400" spc="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  <a:defRPr/>
            </a:pPr>
            <a:r>
              <a:rPr lang="en-US" altLang="zh-CN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Import package&amp;download data from Yahoo</a:t>
            </a:r>
            <a:endParaRPr kumimoji="0" lang="en-US" altLang="zh-CN" sz="3200" b="1" i="0" u="none" strike="noStrike" kern="1200" cap="none" spc="16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6666865"/>
            <a:ext cx="12191365" cy="189865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8" name="内容占位符 4" descr="图形用户界面, 文本, 应用程序&#10;&#10;描述已自动生成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596" y="1003179"/>
            <a:ext cx="10859678" cy="5613648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>
            <p:custDataLst>
              <p:tags r:id="rId1"/>
            </p:custDataLst>
          </p:nvPr>
        </p:nvSpPr>
        <p:spPr>
          <a:xfrm>
            <a:off x="0" y="-12700"/>
            <a:ext cx="12192000" cy="74041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350202" y="103531"/>
            <a:ext cx="11490960" cy="508004"/>
          </a:xfrm>
          <a:prstGeom prst="rect">
            <a:avLst/>
          </a:prstGeom>
          <a:noFill/>
        </p:spPr>
        <p:txBody>
          <a:bodyPr wrap="square" lIns="91440" tIns="45720" rIns="91440" bIns="45720" rtlCol="0" anchor="ctr" anchorCtr="0"/>
          <a:lstStyle>
            <a:defPPr>
              <a:defRPr lang="zh-CN"/>
            </a:defPPr>
            <a:lvl1pPr>
              <a:defRPr sz="2400" spc="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  <a:defRPr/>
            </a:pPr>
            <a:r>
              <a:rPr lang="en-US" altLang="zh-CN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Count cash tags</a:t>
            </a:r>
            <a:endParaRPr kumimoji="0" lang="en-US" altLang="zh-CN" sz="3200" b="1" i="0" u="none" strike="noStrike" kern="1200" cap="none" spc="16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6666865"/>
            <a:ext cx="12191365" cy="189865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5" name="内容占位符 4" descr="图片包含 图形用户界面&#10;&#10;描述已自动生成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1861" r="1" b="30951"/>
          <a:stretch>
            <a:fillRect/>
          </a:stretch>
        </p:blipFill>
        <p:spPr>
          <a:xfrm>
            <a:off x="765551" y="1179409"/>
            <a:ext cx="10660898" cy="4995147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>
            <p:custDataLst>
              <p:tags r:id="rId1"/>
            </p:custDataLst>
          </p:nvPr>
        </p:nvSpPr>
        <p:spPr>
          <a:xfrm>
            <a:off x="0" y="-12829"/>
            <a:ext cx="12192000" cy="101600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350520" y="241300"/>
            <a:ext cx="11490960" cy="508004"/>
          </a:xfrm>
          <a:prstGeom prst="rect">
            <a:avLst/>
          </a:prstGeom>
          <a:noFill/>
        </p:spPr>
        <p:txBody>
          <a:bodyPr wrap="square" lIns="91440" tIns="45720" rIns="91440" bIns="45720" rtlCol="0" anchor="ctr" anchorCtr="0"/>
          <a:lstStyle>
            <a:defPPr>
              <a:defRPr lang="zh-CN"/>
            </a:defPPr>
            <a:lvl1pPr>
              <a:defRPr sz="2400" spc="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  <a:defRPr/>
            </a:pPr>
            <a:r>
              <a:rPr lang="en-US" altLang="zh-CN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Remove </a:t>
            </a:r>
            <a:r>
              <a:rPr lang="en-US" altLang="zh-CN" sz="3200" dirty="0" err="1">
                <a:solidFill>
                  <a:srgbClr val="FFFFFF"/>
                </a:solidFill>
              </a:rPr>
              <a:t>cashtags</a:t>
            </a:r>
            <a:r>
              <a:rPr lang="en-US" altLang="zh-CN" sz="3200" dirty="0">
                <a:solidFill>
                  <a:srgbClr val="FFFFFF"/>
                </a:solidFill>
              </a:rPr>
              <a:t> less or equal to three</a:t>
            </a:r>
            <a:endParaRPr kumimoji="0" lang="en-US" altLang="zh-CN" sz="3200" b="1" i="0" u="none" strike="noStrike" kern="1200" cap="none" spc="16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6666865"/>
            <a:ext cx="12191365" cy="189865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5" name="内容占位符 4" descr="图形用户界面, 文本&#10;&#10;描述已自动生成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4" t="1" r="1" b="35266"/>
          <a:stretch>
            <a:fillRect/>
          </a:stretch>
        </p:blipFill>
        <p:spPr>
          <a:xfrm>
            <a:off x="0" y="1158991"/>
            <a:ext cx="12279699" cy="5006138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>
            <p:custDataLst>
              <p:tags r:id="rId1"/>
            </p:custDataLst>
          </p:nvPr>
        </p:nvSpPr>
        <p:spPr>
          <a:xfrm>
            <a:off x="0" y="-12829"/>
            <a:ext cx="12192000" cy="101600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77143" y="241173"/>
            <a:ext cx="11490960" cy="508004"/>
          </a:xfrm>
          <a:prstGeom prst="rect">
            <a:avLst/>
          </a:prstGeom>
          <a:noFill/>
        </p:spPr>
        <p:txBody>
          <a:bodyPr wrap="square" lIns="91440" tIns="45720" rIns="91440" bIns="45720" rtlCol="0" anchor="ctr" anchorCtr="0"/>
          <a:lstStyle>
            <a:defPPr>
              <a:defRPr lang="zh-CN"/>
            </a:defPPr>
            <a:lvl1pPr>
              <a:defRPr sz="2400" spc="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  <a:defRPr/>
            </a:pPr>
            <a:r>
              <a:rPr lang="en-US" altLang="zh-CN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Remove stop words</a:t>
            </a:r>
            <a:endParaRPr kumimoji="0" lang="en-US" altLang="zh-CN" sz="3200" b="1" i="0" u="none" strike="noStrike" kern="1200" cap="none" spc="16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6666865"/>
            <a:ext cx="12191365" cy="189865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5" name="内容占位符 4" descr="图形用户界面&#10;&#10;低可信度描述已自动生成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5" b="39864"/>
          <a:stretch>
            <a:fillRect/>
          </a:stretch>
        </p:blipFill>
        <p:spPr>
          <a:xfrm>
            <a:off x="-66636" y="1493761"/>
            <a:ext cx="12257999" cy="4143468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>
            <p:custDataLst>
              <p:tags r:id="rId1"/>
            </p:custDataLst>
          </p:nvPr>
        </p:nvSpPr>
        <p:spPr>
          <a:xfrm>
            <a:off x="0" y="-12829"/>
            <a:ext cx="12192000" cy="60671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350520" y="85885"/>
            <a:ext cx="11490960" cy="508004"/>
          </a:xfrm>
          <a:prstGeom prst="rect">
            <a:avLst/>
          </a:prstGeom>
          <a:noFill/>
        </p:spPr>
        <p:txBody>
          <a:bodyPr wrap="square" lIns="91440" tIns="45720" rIns="91440" bIns="45720" rtlCol="0" anchor="ctr" anchorCtr="0"/>
          <a:lstStyle>
            <a:defPPr>
              <a:defRPr lang="zh-CN"/>
            </a:defPPr>
            <a:lvl1pPr>
              <a:defRPr sz="2400" spc="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  <a:defRPr/>
            </a:pPr>
            <a:r>
              <a:rPr lang="en-US" altLang="zh-CN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Calculate sentiment score</a:t>
            </a:r>
            <a:endParaRPr kumimoji="0" lang="en-US" altLang="zh-CN" sz="3200" b="1" i="0" u="none" strike="noStrike" kern="1200" cap="none" spc="16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6666865"/>
            <a:ext cx="12191365" cy="189865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6" name="内容占位符 4" descr="图形用户界面, 文本, 应用程序&#10;&#10;描述已自动生成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697" b="41331"/>
          <a:stretch>
            <a:fillRect/>
          </a:stretch>
        </p:blipFill>
        <p:spPr>
          <a:xfrm>
            <a:off x="141402" y="823565"/>
            <a:ext cx="11773442" cy="5471874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>
            <p:custDataLst>
              <p:tags r:id="rId1"/>
            </p:custDataLst>
          </p:nvPr>
        </p:nvSpPr>
        <p:spPr>
          <a:xfrm>
            <a:off x="0" y="-12829"/>
            <a:ext cx="12192000" cy="60671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350202" y="85885"/>
            <a:ext cx="11490960" cy="508004"/>
          </a:xfrm>
          <a:prstGeom prst="rect">
            <a:avLst/>
          </a:prstGeom>
          <a:noFill/>
        </p:spPr>
        <p:txBody>
          <a:bodyPr wrap="square" lIns="91440" tIns="45720" rIns="91440" bIns="45720" rtlCol="0" anchor="ctr" anchorCtr="0"/>
          <a:lstStyle>
            <a:defPPr>
              <a:defRPr lang="zh-CN"/>
            </a:defPPr>
            <a:lvl1pPr>
              <a:defRPr sz="2400" spc="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  <a:defRPr/>
            </a:pPr>
            <a:r>
              <a:rPr kumimoji="0" lang="en-US" altLang="zh-CN" sz="3200" b="1" i="0" u="none" strike="noStrike" kern="1200" cap="none" spc="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Calculate weighted score</a:t>
            </a:r>
            <a:endParaRPr kumimoji="0" lang="en-US" altLang="zh-CN" sz="3200" b="1" i="0" u="none" strike="noStrike" kern="1200" cap="none" spc="16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6666865"/>
            <a:ext cx="12191365" cy="189865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6" name="内容占位符 4" descr="图形用户界面, 表格&#10;&#10;描述已自动生成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708" b="51691"/>
          <a:stretch>
            <a:fillRect/>
          </a:stretch>
        </p:blipFill>
        <p:spPr>
          <a:xfrm>
            <a:off x="1765300" y="683895"/>
            <a:ext cx="8662035" cy="583755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5*i*2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5*i*1"/>
  <p:tag name="KSO_WM_UNIT_BK_DARK_LIGHT" val="1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2*i*1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6*i*2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6*i*1"/>
  <p:tag name="KSO_WM_UNIT_BK_DARK_LIGHT" val="1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7*i*2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2*i*2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7*i*1"/>
  <p:tag name="KSO_WM_UNIT_BK_DARK_LIGHT" val="1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8*i*1"/>
  <p:tag name="KSO_WM_UNIT_BK_DARK_LIGHT" val="1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1862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1862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TEMPLATE_SUBCATEGORY" val="0"/>
  <p:tag name="KSO_WM_TEMPLATE_THUMBS_INDEX" val="1、6、7、8、9、10、11、12、13、15"/>
  <p:tag name="KSO_WM_TAG_VERSION" val="1.0"/>
  <p:tag name="KSO_WM_BEAUTIFY_FLAG" val="#wm#"/>
  <p:tag name="KSO_WM_TEMPLATE_CATEGORY" val="custom"/>
  <p:tag name="KSO_WM_TEMPLATE_INDEX" val="20201862"/>
  <p:tag name="KSO_WM_TEMPLATE_MASTER_TYPE" val="1"/>
  <p:tag name="KSO_WM_TEMPLATE_COLOR_TYPE" val="1"/>
  <p:tag name="KSO_WM_TEMPLATE_MASTER_THUMB_INDEX" val="18"/>
  <p:tag name="KSO_WM_UNIT_SHOW_EDIT_AREA_INDICATION" val="0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4*i*1"/>
  <p:tag name="KSO_WM_UNIT_BK_DARK_LIGHT" val="1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42.xml><?xml version="1.0" encoding="utf-8"?>
<p:tagLst xmlns:p="http://schemas.openxmlformats.org/presentationml/2006/main">
  <p:tag name="KSO_WM_UNIT_VALUE" val="1311*1819"/>
  <p:tag name="KSO_WM_UNIT_HIGHLIGHT" val="0"/>
  <p:tag name="KSO_WM_UNIT_COMPATIBLE" val="1"/>
  <p:tag name="KSO_WM_UNIT_DIAGRAM_ISNUMVISUAL" val="0"/>
  <p:tag name="KSO_WM_UNIT_DIAGRAM_ISREFERUNIT" val="0"/>
  <p:tag name="KSO_WM_UNIT_TYPE" val="d"/>
  <p:tag name="KSO_WM_UNIT_INDEX" val="1"/>
  <p:tag name="KSO_WM_UNIT_ID" val="diagram20211087_1*d*1"/>
  <p:tag name="KSO_WM_TEMPLATE_CATEGORY" val="diagram"/>
  <p:tag name="KSO_WM_TEMPLATE_INDEX" val="20211087"/>
  <p:tag name="KSO_WM_UNIT_LAYERLEVEL" val="1"/>
  <p:tag name="KSO_WM_TAG_VERSION" val="1.0"/>
  <p:tag name="KSO_WM_BEAUTIFY_FLAG" val="#wm#"/>
  <p:tag name="KSO_WM_CHIP_GROUPID" val="5e7310da9a230a26b9e88a19"/>
  <p:tag name="KSO_WM_CHIP_XID" val="5e7310da9a230a26b9e88a1a"/>
  <p:tag name="KSO_WM_UNIT_DEC_AREA_ID" val="b8fa61c7d63d40269ce0898075dc32ca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7ac8bdf9911e48018f08567d1e92d8cb"/>
  <p:tag name="KSO_WM_TEMPLATE_ASSEMBLE_XID" val="6130c4e08b5cc6c91112a575"/>
  <p:tag name="KSO_WM_TEMPLATE_ASSEMBLE_GROUPID" val="6130c4e08b5cc6c91112a575"/>
  <p:tag name="REFSHAPE" val="695308012"/>
</p:tagLst>
</file>

<file path=ppt/tags/tag14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1087_1*a*1"/>
  <p:tag name="KSO_WM_TEMPLATE_CATEGORY" val="diagram"/>
  <p:tag name="KSO_WM_TEMPLATE_INDEX" val="20211087"/>
  <p:tag name="KSO_WM_UNIT_LAYERLEVEL" val="1"/>
  <p:tag name="KSO_WM_TAG_VERSION" val="1.0"/>
  <p:tag name="KSO_WM_BEAUTIFY_FLAG" val="#wm#"/>
  <p:tag name="KSO_WM_UNIT_PRESET_TEXT" val="添加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c5bbdbc7e17f41f982b99d2d1f75528b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b&quot;,&quot;fill_mode&quot;:&quot;full&quot;,&quot;sacle_strategy&quot;:&quot;smart&quot;}"/>
  <p:tag name="KSO_WM_ASSEMBLE_CHIP_INDEX" val="331f0d69e4094982a6bf5c7886e4db0c"/>
  <p:tag name="KSO_WM_UNIT_SUPPORT_BIG_FONT" val="1"/>
  <p:tag name="KSO_WM_UNIT_TEXT_FILL_FORE_SCHEMECOLOR_INDEX_BRIGHTNESS" val="0"/>
  <p:tag name="KSO_WM_UNIT_TEXT_FILL_FORE_SCHEMECOLOR_INDEX" val="13"/>
  <p:tag name="KSO_WM_UNIT_TEXT_FILL_TYPE" val="1"/>
  <p:tag name="KSO_WM_TEMPLATE_ASSEMBLE_XID" val="6130c4e08b5cc6c91112a575"/>
  <p:tag name="KSO_WM_TEMPLATE_ASSEMBLE_GROUPID" val="6130c4e08b5cc6c91112a575"/>
</p:tagLst>
</file>

<file path=ppt/tags/tag144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1087_1*f*1"/>
  <p:tag name="KSO_WM_TEMPLATE_CATEGORY" val="diagram"/>
  <p:tag name="KSO_WM_TEMPLATE_INDEX" val="20211087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65"/>
  <p:tag name="KSO_WM_UNIT_SHOW_EDIT_AREA_INDICATION" val="1"/>
  <p:tag name="KSO_WM_CHIP_GROUPID" val="5e6b05596848fb12bee65ac8"/>
  <p:tag name="KSO_WM_CHIP_XID" val="5e6b05596848fb12bee65aca"/>
  <p:tag name="KSO_WM_UNIT_DEC_AREA_ID" val="5cdd8da4fe054a86872cfe9703b0bb8f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full&quot;,&quot;sacle_strategy&quot;:&quot;smart&quot;}"/>
  <p:tag name="KSO_WM_ASSEMBLE_CHIP_INDEX" val="1babb41ce5b745bc94ad411355c2e06e"/>
  <p:tag name="KSO_WM_UNIT_SUPPORT_BIG_FONT" val="1"/>
  <p:tag name="KSO_WM_UNIT_TEXT_FILL_FORE_SCHEMECOLOR_INDEX_BRIGHTNESS" val="0.25"/>
  <p:tag name="KSO_WM_UNIT_TEXT_FILL_FORE_SCHEMECOLOR_INDEX" val="13"/>
  <p:tag name="KSO_WM_UNIT_TEXT_FILL_TYPE" val="1"/>
  <p:tag name="KSO_WM_TEMPLATE_ASSEMBLE_XID" val="6130c4e08b5cc6c91112a575"/>
  <p:tag name="KSO_WM_TEMPLATE_ASSEMBLE_GROUPID" val="6130c4e08b5cc6c91112a575"/>
</p:tagLst>
</file>

<file path=ppt/tags/tag145.xml><?xml version="1.0" encoding="utf-8"?>
<p:tagLst xmlns:p="http://schemas.openxmlformats.org/presentationml/2006/main">
  <p:tag name="KSO_WM_BEAUTIFY_FLAG" val="#wm#"/>
  <p:tag name="KSO_WM_TEMPLATE_CATEGORY" val="diagram"/>
  <p:tag name="KSO_WM_TEMPLATE_INDEX" val="20211087"/>
  <p:tag name="KSO_WM_SLIDE_ID" val="diagram20211087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TAG_VERSION" val="1.0"/>
  <p:tag name="KSO_WM_SLIDE_LAYOUT" val="a_d_f"/>
  <p:tag name="KSO_WM_SLIDE_LAYOUT_CNT" val="1_1_1"/>
  <p:tag name="KSO_WM_TEMPLATE_THUMBS_INDEX" val="1、4、7、12、13、14、15、16、17、18、20、24、25、28、33、36、40、43、44"/>
  <p:tag name="KSO_WM_SLIDE_SIZE" val="864*540"/>
  <p:tag name="KSO_WM_SLIDE_POSITION" val="48*0"/>
  <p:tag name="KSO_WM_SLIDE_BACKGROUND" val="[&quot;leftRight&quot;]"/>
  <p:tag name="KSO_WM_SLIDE_RATIO" val="1.777778"/>
  <p:tag name="KSO_WM_CHIP_INFOS" val="{&quot;type&quot;:0,&quot;layout_type&quot;:&quot;leftright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卡通&quot;,&quot;欧美风&quot;,&quot;黑板风&quot;,&quot;渐变风&quot;]},&quot;slide_type&quot;:[&quot;text&quot;]}"/>
  <p:tag name="KSO_WM_CHIP_XID" val="5ea10922660c33b3b8e66c46"/>
  <p:tag name="KSO_WM_CHIP_FILLPROP" val="[[{&quot;text_align&quot;:&quot;cm&quot;,&quot;text_direction&quot;:&quot;horizontal&quot;,&quot;support_big_font&quot;:false,&quot;fill_id&quot;:&quot;7e2abcf1f691492e871e5fef83a57575&quot;,&quot;fill_align&quot;:&quot;cm&quot;,&quot;chip_types&quot;:[&quot;picture&quot;]},{&quot;text_align&quot;:&quot;lb&quot;,&quot;text_direction&quot;:&quot;horizontal&quot;,&quot;support_big_font&quot;:true,&quot;fill_id&quot;:&quot;5ae9e83aa14449c38a54131ef718847a&quot;,&quot;fill_align&quot;:&quot;lb&quot;,&quot;chip_types&quot;:[&quot;text&quot;,&quot;header&quot;]},{&quot;text_align&quot;:&quot;lt&quot;,&quot;text_direction&quot;:&quot;horizontal&quot;,&quot;support_big_font&quot;:true,&quot;fill_id&quot;:&quot;e4ec221af2f2492c9b056e2f5605eeb3&quot;,&quot;fill_align&quot;:&quot;lt&quot;,&quot;chip_types&quot;:[&quot;text&quot;]}]]"/>
  <p:tag name="FIXED_XID_TMP" val="5f5ee1ca4d6848d78f644aeb"/>
  <p:tag name="KSO_WM_CHIP_DECFILLPROP" val="[]"/>
  <p:tag name="KSO_WM_SLIDE_CAN_ADD_NAVIGATION" val="1"/>
  <p:tag name="KSO_WM_CHIP_GROUPID" val="5ea10922660c33b3b8e66c45"/>
  <p:tag name="KSO_WM_SLIDE_BK_DARK_LIGHT" val="2"/>
  <p:tag name="KSO_WM_SLIDE_BACKGROUND_TYPE" val="leftRight"/>
  <p:tag name="KSO_WM_SLIDE_SUPPORT_FEATURE_TYPE" val="0"/>
  <p:tag name="KSO_WM_TEMPLATE_ASSEMBLE_XID" val="6130c4e08b5cc6c91112a575"/>
  <p:tag name="KSO_WM_TEMPLATE_ASSEMBLE_GROUPID" val="6130c4e08b5cc6c91112a575"/>
  <p:tag name="KSO_WM_SLIDE_LAYOUT_INFO" val="{&quot;direction&quot;:1,&quot;id&quot;:&quot;2021-09-02T20:34:41&quot;,&quot;maxSize&quot;:{&quot;size1&quot;:41.200000000000003},&quot;minSize&quot;:{&quot;size1&quot;:41.200000000000003},&quot;normalSize&quot;:{&quot;size1&quot;:41.200000000000003},&quot;subLayout&quot;:[{&quot;backgroundInfo&quot;:[{&quot;bottom&quot;:0,&quot;bottomAbs&quot;:false,&quot;left&quot;:0.12185747199999999,&quot;leftAbs&quot;:false,&quot;right&quot;:0,&quot;rightAbs&quot;:false,&quot;top&quot;:0,&quot;topAbs&quot;:false,&quot;type&quot;:&quot;leftRight&quot;}],&quot;id&quot;:&quot;2021-09-02T20:34:41&quot;,&quot;maxSize&quot;:{&quot;size1&quot;:44.399817742241751},&quot;minSize&quot;:{&quot;size1&quot;:31.099817742241754},&quot;normalSize&quot;:{&quot;size1&quot;:44.39963255705657},&quot;subLayout&quot;:[{&quot;id&quot;:&quot;2021-09-02T20:34:41&quot;,&quot;margin&quot;:{&quot;bottom&quot;:0,&quot;left&quot;:2.9630000591278076,&quot;right&quot;:1.2699999809265137,&quot;top&quot;:3.809999942779541},&quot;type&quot;:0},{&quot;id&quot;:&quot;2021-09-02T20:34:41&quot;,&quot;margin&quot;:{&quot;bottom&quot;:4.2329998016357422,&quot;left&quot;:2.9630000591278076,&quot;right&quot;:1.2699999809265137,&quot;top&quot;:0.42300000786781311},&quot;type&quot;:0}],&quot;type&quot;:0},{&quot;id&quot;:&quot;2021-09-02T20:34:41&quot;,&quot;margin&quot;:{&quot;bottom&quot;:2.1170001029968262,&quot;left&quot;:0,&quot;right&quot;:1.6929999589920044,&quot;top&quot;:2.1170001029968262},&quot;type&quot;:0}],&quot;type&quot;:0}"/>
</p:tagLst>
</file>

<file path=ppt/tags/tag146.xml><?xml version="1.0" encoding="utf-8"?>
<p:tagLst xmlns:p="http://schemas.openxmlformats.org/presentationml/2006/main">
  <p:tag name="KSO_WM_UNIT_ADJUSTLAYOUT_ID" val="7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198603_1*i*1"/>
  <p:tag name="KSO_WM_TEMPLATE_CATEGORY" val="diagram"/>
  <p:tag name="KSO_WM_TEMPLATE_INDEX" val="20198603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15"/>
  <p:tag name="KSO_WM_UNIT_FILL_TYPE" val="1"/>
  <p:tag name="KSO_WM_UNIT_TEXT_FILL_FORE_SCHEMECOLOR_INDEX_BRIGHTNESS" val="0.5"/>
  <p:tag name="KSO_WM_UNIT_TEXT_FILL_FORE_SCHEMECOLOR_INDEX" val="13"/>
  <p:tag name="KSO_WM_UNIT_TEXT_FILL_TYPE" val="1"/>
</p:tagLst>
</file>

<file path=ppt/tags/tag147.xml><?xml version="1.0" encoding="utf-8"?>
<p:tagLst xmlns:p="http://schemas.openxmlformats.org/presentationml/2006/main">
  <p:tag name="KSO_WM_UNIT_TEXT_PART_ID_V2" val="b-3-1"/>
  <p:tag name="KSO_WM_UNIT_ADJUSTLAYOUT_ID" val="4"/>
  <p:tag name="KSO_WM_UNIT_ISCONTENTSTITLE" val="0"/>
  <p:tag name="KSO_WM_UNIT_NOCLEAR" val="0"/>
  <p:tag name="KSO_WM_UNIT_VALUE" val="4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198603_1*a*1"/>
  <p:tag name="KSO_WM_TEMPLATE_CATEGORY" val="diagram"/>
  <p:tag name="KSO_WM_TEMPLATE_INDEX" val="20198603"/>
  <p:tag name="KSO_WM_UNIT_LAYERLEVEL" val="1"/>
  <p:tag name="KSO_WM_TAG_VERSION" val="1.0"/>
  <p:tag name="KSO_WM_BEAUTIFY_FLAG" val="#wm#"/>
  <p:tag name="KSO_WM_UNIT_PRESET_TEXT" val="单击此处添加大标题"/>
  <p:tag name="KSO_WM_UNIT_ISNUMDGMTITLE" val="0"/>
  <p:tag name="KSO_WM_UNIT_TEXT_FILL_FORE_SCHEMECOLOR_INDEX_BRIGHTNESS" val="0"/>
  <p:tag name="KSO_WM_UNIT_TEXT_FILL_FORE_SCHEMECOLOR_INDEX" val="14"/>
  <p:tag name="KSO_WM_UNIT_TEXT_FILL_TYPE" val="1"/>
</p:tagLst>
</file>

<file path=ppt/tags/tag148.xml><?xml version="1.0" encoding="utf-8"?>
<p:tagLst xmlns:p="http://schemas.openxmlformats.org/presentationml/2006/main">
  <p:tag name="REFSHAPE" val="886150964"/>
</p:tagLst>
</file>

<file path=ppt/tags/tag149.xml><?xml version="1.0" encoding="utf-8"?>
<p:tagLst xmlns:p="http://schemas.openxmlformats.org/presentationml/2006/main">
  <p:tag name="KSO_WM_UNIT_VALUE" val="1311*1819"/>
  <p:tag name="KSO_WM_UNIT_HIGHLIGHT" val="0"/>
  <p:tag name="KSO_WM_UNIT_COMPATIBLE" val="1"/>
  <p:tag name="KSO_WM_UNIT_DIAGRAM_ISNUMVISUAL" val="0"/>
  <p:tag name="KSO_WM_UNIT_DIAGRAM_ISREFERUNIT" val="0"/>
  <p:tag name="KSO_WM_UNIT_TYPE" val="d"/>
  <p:tag name="KSO_WM_UNIT_INDEX" val="1"/>
  <p:tag name="KSO_WM_UNIT_ID" val="diagram20211087_1*d*1"/>
  <p:tag name="KSO_WM_TEMPLATE_CATEGORY" val="diagram"/>
  <p:tag name="KSO_WM_TEMPLATE_INDEX" val="20211087"/>
  <p:tag name="KSO_WM_UNIT_LAYERLEVEL" val="1"/>
  <p:tag name="KSO_WM_TAG_VERSION" val="1.0"/>
  <p:tag name="KSO_WM_BEAUTIFY_FLAG" val="#wm#"/>
  <p:tag name="KSO_WM_CHIP_GROUPID" val="5e7310da9a230a26b9e88a19"/>
  <p:tag name="KSO_WM_CHIP_XID" val="5e7310da9a230a26b9e88a1a"/>
  <p:tag name="KSO_WM_UNIT_DEC_AREA_ID" val="b8fa61c7d63d40269ce0898075dc32ca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7ac8bdf9911e48018f08567d1e92d8cb"/>
  <p:tag name="KSO_WM_TEMPLATE_ASSEMBLE_XID" val="6130c4e08b5cc6c91112a575"/>
  <p:tag name="KSO_WM_TEMPLATE_ASSEMBLE_GROUPID" val="6130c4e08b5cc6c91112a575"/>
  <p:tag name="REFSHAPE" val="695308012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BEAUTIFY_FLAG" val="#wm#"/>
  <p:tag name="KSO_WM_TEMPLATE_CATEGORY" val="diagram"/>
  <p:tag name="KSO_WM_TEMPLATE_INDEX" val="20198603"/>
  <p:tag name="KSO_WM_SLIDE_ID" val="diagram20198603_1"/>
  <p:tag name="KSO_WM_TEMPLATE_SUBCATEGORY" val="8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TAG_VERSION" val="1.0"/>
  <p:tag name="KSO_WM_SLIDE_LAYOUT" val="a_d_f"/>
  <p:tag name="KSO_WM_SLIDE_LAYOUT_CNT" val="1_1_1"/>
  <p:tag name="KSO_WM_TEMPLATE_THUMBS_INDEX" val="1、4、7、12、13、14、15、16、17、18、20、24、25、28、33、36、40、43、44"/>
  <p:tag name="KSO_WM_SLIDE_SIZE" val="960*493"/>
  <p:tag name="KSO_WM_SLIDE_POSITION" val="0*-1"/>
  <p:tag name="KSO_WM_SLIDE_BACKGROUND" val="[&quot;leftRight&quot;]"/>
  <p:tag name="KSO_WM_SLIDE_RATIO" val="1.777778"/>
  <p:tag name="KSO_WM_CHIP_INFOS" val="{&quot;type&quot;:0,&quot;layout_type&quot;:&quot;leftright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卡通&quot;,&quot;欧美风&quot;,&quot;黑板风&quot;,&quot;渐变风&quot;]},&quot;slide_type&quot;:[&quot;text&quot;]}"/>
  <p:tag name="KSO_WM_CHIP_XID" val="5ea10922660c33b3b8e66c46"/>
  <p:tag name="KSO_WM_CHIP_FILLPROP" val="[[{&quot;text_align&quot;:&quot;cm&quot;,&quot;text_direction&quot;:&quot;horizontal&quot;,&quot;support_big_font&quot;:false,&quot;fill_id&quot;:&quot;7e2abcf1f691492e871e5fef83a57575&quot;,&quot;fill_align&quot;:&quot;cm&quot;,&quot;chip_types&quot;:[&quot;picture&quot;]},{&quot;text_align&quot;:&quot;lb&quot;,&quot;text_direction&quot;:&quot;horizontal&quot;,&quot;support_big_font&quot;:true,&quot;fill_id&quot;:&quot;5ae9e83aa14449c38a54131ef718847a&quot;,&quot;fill_align&quot;:&quot;lb&quot;,&quot;chip_types&quot;:[&quot;text&quot;,&quot;header&quot;]},{&quot;text_align&quot;:&quot;lt&quot;,&quot;text_direction&quot;:&quot;horizontal&quot;,&quot;support_big_font&quot;:true,&quot;fill_id&quot;:&quot;e4ec221af2f2492c9b056e2f5605eeb3&quot;,&quot;fill_align&quot;:&quot;lt&quot;,&quot;chip_types&quot;:[&quot;text&quot;]}]]"/>
  <p:tag name="FIXED_XID_TMP" val="5f5ee1ca4d6848d78f644aeb"/>
  <p:tag name="KSO_WM_CHIP_DECFILLPROP" val="[]"/>
  <p:tag name="KSO_WM_SLIDE_CAN_ADD_NAVIGATION" val="1"/>
  <p:tag name="KSO_WM_CHIP_GROUPID" val="5ea10922660c33b3b8e66c45"/>
  <p:tag name="KSO_WM_SLIDE_BK_DARK_LIGHT" val="2"/>
  <p:tag name="KSO_WM_SLIDE_BACKGROUND_TYPE" val="general"/>
  <p:tag name="KSO_WM_SLIDE_SUPPORT_FEATURE_TYPE" val="0"/>
  <p:tag name="KSO_WM_TEMPLATE_ASSEMBLE_XID" val="6130c4e08b5cc6c91112a575"/>
  <p:tag name="KSO_WM_TEMPLATE_ASSEMBLE_GROUPID" val="6130c4e08b5cc6c91112a575"/>
  <p:tag name="KSO_WM_SLIDE_CONSTRAINT" val="%7b%22slideConstraint%22%3a%7b%22seriesAreas%22%3a%5b%5d%2c%22singleAreas%22%3a%5b%7b%22shapes%22%3a%5b34%5d%2c%22serialConstraintIndex%22%3a-1%2c%22areatextmark%22%3a0%2c%22pictureprocessmark%22%3a0%7d%5d%7d%7d"/>
</p:tagLst>
</file>

<file path=ppt/tags/tag151.xml><?xml version="1.0" encoding="utf-8"?>
<p:tagLst xmlns:p="http://schemas.openxmlformats.org/presentationml/2006/main">
  <p:tag name="KSO_WM_UNIT_ADJUSTLAYOUT_ID" val="7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198603_1*i*1"/>
  <p:tag name="KSO_WM_TEMPLATE_CATEGORY" val="diagram"/>
  <p:tag name="KSO_WM_TEMPLATE_INDEX" val="20198603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15"/>
  <p:tag name="KSO_WM_UNIT_FILL_TYPE" val="1"/>
  <p:tag name="KSO_WM_UNIT_TEXT_FILL_FORE_SCHEMECOLOR_INDEX_BRIGHTNESS" val="0.5"/>
  <p:tag name="KSO_WM_UNIT_TEXT_FILL_FORE_SCHEMECOLOR_INDEX" val="13"/>
  <p:tag name="KSO_WM_UNIT_TEXT_FILL_TYPE" val="1"/>
</p:tagLst>
</file>

<file path=ppt/tags/tag152.xml><?xml version="1.0" encoding="utf-8"?>
<p:tagLst xmlns:p="http://schemas.openxmlformats.org/presentationml/2006/main">
  <p:tag name="KSO_WM_UNIT_TEXT_PART_ID_V2" val="b-3-1"/>
  <p:tag name="KSO_WM_UNIT_ADJUSTLAYOUT_ID" val="4"/>
  <p:tag name="KSO_WM_UNIT_ISCONTENTSTITLE" val="0"/>
  <p:tag name="KSO_WM_UNIT_NOCLEAR" val="0"/>
  <p:tag name="KSO_WM_UNIT_VALUE" val="4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198603_1*a*1"/>
  <p:tag name="KSO_WM_TEMPLATE_CATEGORY" val="diagram"/>
  <p:tag name="KSO_WM_TEMPLATE_INDEX" val="20198603"/>
  <p:tag name="KSO_WM_UNIT_LAYERLEVEL" val="1"/>
  <p:tag name="KSO_WM_TAG_VERSION" val="1.0"/>
  <p:tag name="KSO_WM_BEAUTIFY_FLAG" val="#wm#"/>
  <p:tag name="KSO_WM_UNIT_PRESET_TEXT" val="单击此处添加大标题"/>
  <p:tag name="KSO_WM_UNIT_ISNUMDGMTITLE" val="0"/>
  <p:tag name="KSO_WM_UNIT_TEXT_FILL_FORE_SCHEMECOLOR_INDEX_BRIGHTNESS" val="0"/>
  <p:tag name="KSO_WM_UNIT_TEXT_FILL_FORE_SCHEMECOLOR_INDEX" val="14"/>
  <p:tag name="KSO_WM_UNIT_TEXT_FILL_TYPE" val="1"/>
</p:tagLst>
</file>

<file path=ppt/tags/tag153.xml><?xml version="1.0" encoding="utf-8"?>
<p:tagLst xmlns:p="http://schemas.openxmlformats.org/presentationml/2006/main">
  <p:tag name="REFSHAPE" val="886150964"/>
</p:tagLst>
</file>

<file path=ppt/tags/tag154.xml><?xml version="1.0" encoding="utf-8"?>
<p:tagLst xmlns:p="http://schemas.openxmlformats.org/presentationml/2006/main">
  <p:tag name="KSO_WM_UNIT_VALUE" val="1311*1819"/>
  <p:tag name="KSO_WM_UNIT_HIGHLIGHT" val="0"/>
  <p:tag name="KSO_WM_UNIT_COMPATIBLE" val="1"/>
  <p:tag name="KSO_WM_UNIT_DIAGRAM_ISNUMVISUAL" val="0"/>
  <p:tag name="KSO_WM_UNIT_DIAGRAM_ISREFERUNIT" val="0"/>
  <p:tag name="KSO_WM_UNIT_TYPE" val="d"/>
  <p:tag name="KSO_WM_UNIT_INDEX" val="1"/>
  <p:tag name="KSO_WM_UNIT_ID" val="diagram20211087_1*d*1"/>
  <p:tag name="KSO_WM_TEMPLATE_CATEGORY" val="diagram"/>
  <p:tag name="KSO_WM_TEMPLATE_INDEX" val="20211087"/>
  <p:tag name="KSO_WM_UNIT_LAYERLEVEL" val="1"/>
  <p:tag name="KSO_WM_TAG_VERSION" val="1.0"/>
  <p:tag name="KSO_WM_BEAUTIFY_FLAG" val="#wm#"/>
  <p:tag name="KSO_WM_CHIP_GROUPID" val="5e7310da9a230a26b9e88a19"/>
  <p:tag name="KSO_WM_CHIP_XID" val="5e7310da9a230a26b9e88a1a"/>
  <p:tag name="KSO_WM_UNIT_DEC_AREA_ID" val="b8fa61c7d63d40269ce0898075dc32ca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7ac8bdf9911e48018f08567d1e92d8cb"/>
  <p:tag name="KSO_WM_TEMPLATE_ASSEMBLE_XID" val="6130c4e08b5cc6c91112a575"/>
  <p:tag name="KSO_WM_TEMPLATE_ASSEMBLE_GROUPID" val="6130c4e08b5cc6c91112a575"/>
  <p:tag name="REFSHAPE" val="695308012"/>
</p:tagLst>
</file>

<file path=ppt/tags/tag155.xml><?xml version="1.0" encoding="utf-8"?>
<p:tagLst xmlns:p="http://schemas.openxmlformats.org/presentationml/2006/main">
  <p:tag name="KSO_WM_BEAUTIFY_FLAG" val="#wm#"/>
  <p:tag name="KSO_WM_TEMPLATE_CATEGORY" val="diagram"/>
  <p:tag name="KSO_WM_TEMPLATE_INDEX" val="20198603"/>
  <p:tag name="KSO_WM_SLIDE_ID" val="diagram20198603_1"/>
  <p:tag name="KSO_WM_TEMPLATE_SUBCATEGORY" val="8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TAG_VERSION" val="1.0"/>
  <p:tag name="KSO_WM_SLIDE_LAYOUT" val="a_d_f"/>
  <p:tag name="KSO_WM_SLIDE_LAYOUT_CNT" val="1_1_1"/>
  <p:tag name="KSO_WM_TEMPLATE_THUMBS_INDEX" val="1、4、7、12、13、14、15、16、17、18、20、24、25、28、33、36、40、43、44"/>
  <p:tag name="KSO_WM_SLIDE_SIZE" val="960*493"/>
  <p:tag name="KSO_WM_SLIDE_POSITION" val="0*-1"/>
  <p:tag name="KSO_WM_SLIDE_BACKGROUND" val="[&quot;leftRight&quot;]"/>
  <p:tag name="KSO_WM_SLIDE_RATIO" val="1.777778"/>
  <p:tag name="KSO_WM_CHIP_INFOS" val="{&quot;type&quot;:0,&quot;layout_type&quot;:&quot;leftright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卡通&quot;,&quot;欧美风&quot;,&quot;黑板风&quot;,&quot;渐变风&quot;]},&quot;slide_type&quot;:[&quot;text&quot;]}"/>
  <p:tag name="KSO_WM_CHIP_XID" val="5ea10922660c33b3b8e66c46"/>
  <p:tag name="KSO_WM_CHIP_FILLPROP" val="[[{&quot;text_align&quot;:&quot;cm&quot;,&quot;text_direction&quot;:&quot;horizontal&quot;,&quot;support_big_font&quot;:false,&quot;fill_id&quot;:&quot;7e2abcf1f691492e871e5fef83a57575&quot;,&quot;fill_align&quot;:&quot;cm&quot;,&quot;chip_types&quot;:[&quot;picture&quot;]},{&quot;text_align&quot;:&quot;lb&quot;,&quot;text_direction&quot;:&quot;horizontal&quot;,&quot;support_big_font&quot;:true,&quot;fill_id&quot;:&quot;5ae9e83aa14449c38a54131ef718847a&quot;,&quot;fill_align&quot;:&quot;lb&quot;,&quot;chip_types&quot;:[&quot;text&quot;,&quot;header&quot;]},{&quot;text_align&quot;:&quot;lt&quot;,&quot;text_direction&quot;:&quot;horizontal&quot;,&quot;support_big_font&quot;:true,&quot;fill_id&quot;:&quot;e4ec221af2f2492c9b056e2f5605eeb3&quot;,&quot;fill_align&quot;:&quot;lt&quot;,&quot;chip_types&quot;:[&quot;text&quot;]}]]"/>
  <p:tag name="FIXED_XID_TMP" val="5f5ee1ca4d6848d78f644aeb"/>
  <p:tag name="KSO_WM_CHIP_DECFILLPROP" val="[]"/>
  <p:tag name="KSO_WM_SLIDE_CAN_ADD_NAVIGATION" val="1"/>
  <p:tag name="KSO_WM_CHIP_GROUPID" val="5ea10922660c33b3b8e66c45"/>
  <p:tag name="KSO_WM_SLIDE_BK_DARK_LIGHT" val="2"/>
  <p:tag name="KSO_WM_SLIDE_BACKGROUND_TYPE" val="general"/>
  <p:tag name="KSO_WM_SLIDE_SUPPORT_FEATURE_TYPE" val="0"/>
  <p:tag name="KSO_WM_TEMPLATE_ASSEMBLE_XID" val="6130c4e08b5cc6c91112a575"/>
  <p:tag name="KSO_WM_TEMPLATE_ASSEMBLE_GROUPID" val="6130c4e08b5cc6c91112a575"/>
  <p:tag name="KSO_WM_SLIDE_CONSTRAINT" val="%7b%22slideConstraint%22%3a%7b%22seriesAreas%22%3a%5b%5d%2c%22singleAreas%22%3a%5b%7b%22shapes%22%3a%5b34%5d%2c%22serialConstraintIndex%22%3a-1%2c%22areatextmark%22%3a0%2c%22pictureprocessmark%22%3a0%7d%5d%7d%7d"/>
</p:tagLst>
</file>

<file path=ppt/tags/tag156.xml><?xml version="1.0" encoding="utf-8"?>
<p:tagLst xmlns:p="http://schemas.openxmlformats.org/presentationml/2006/main">
  <p:tag name="KSO_WM_UNIT_ADJUSTLAYOUT_ID" val="7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198603_1*i*1"/>
  <p:tag name="KSO_WM_TEMPLATE_CATEGORY" val="diagram"/>
  <p:tag name="KSO_WM_TEMPLATE_INDEX" val="20198603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15"/>
  <p:tag name="KSO_WM_UNIT_FILL_TYPE" val="1"/>
  <p:tag name="KSO_WM_UNIT_TEXT_FILL_FORE_SCHEMECOLOR_INDEX_BRIGHTNESS" val="0.5"/>
  <p:tag name="KSO_WM_UNIT_TEXT_FILL_FORE_SCHEMECOLOR_INDEX" val="13"/>
  <p:tag name="KSO_WM_UNIT_TEXT_FILL_TYPE" val="1"/>
</p:tagLst>
</file>

<file path=ppt/tags/tag157.xml><?xml version="1.0" encoding="utf-8"?>
<p:tagLst xmlns:p="http://schemas.openxmlformats.org/presentationml/2006/main">
  <p:tag name="KSO_WM_UNIT_TEXT_PART_ID_V2" val="b-3-1"/>
  <p:tag name="KSO_WM_UNIT_ADJUSTLAYOUT_ID" val="4"/>
  <p:tag name="KSO_WM_UNIT_ISCONTENTSTITLE" val="0"/>
  <p:tag name="KSO_WM_UNIT_NOCLEAR" val="0"/>
  <p:tag name="KSO_WM_UNIT_VALUE" val="4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198603_1*a*1"/>
  <p:tag name="KSO_WM_TEMPLATE_CATEGORY" val="diagram"/>
  <p:tag name="KSO_WM_TEMPLATE_INDEX" val="20198603"/>
  <p:tag name="KSO_WM_UNIT_LAYERLEVEL" val="1"/>
  <p:tag name="KSO_WM_TAG_VERSION" val="1.0"/>
  <p:tag name="KSO_WM_BEAUTIFY_FLAG" val="#wm#"/>
  <p:tag name="KSO_WM_UNIT_PRESET_TEXT" val="单击此处添加大标题"/>
  <p:tag name="KSO_WM_UNIT_ISNUMDGMTITLE" val="0"/>
  <p:tag name="KSO_WM_UNIT_TEXT_FILL_FORE_SCHEMECOLOR_INDEX_BRIGHTNESS" val="0"/>
  <p:tag name="KSO_WM_UNIT_TEXT_FILL_FORE_SCHEMECOLOR_INDEX" val="14"/>
  <p:tag name="KSO_WM_UNIT_TEXT_FILL_TYPE" val="1"/>
</p:tagLst>
</file>

<file path=ppt/tags/tag158.xml><?xml version="1.0" encoding="utf-8"?>
<p:tagLst xmlns:p="http://schemas.openxmlformats.org/presentationml/2006/main">
  <p:tag name="KSO_WM_BEAUTIFY_FLAG" val="#wm#"/>
  <p:tag name="KSO_WM_TEMPLATE_CATEGORY" val="diagram"/>
  <p:tag name="KSO_WM_TEMPLATE_INDEX" val="20198603"/>
  <p:tag name="KSO_WM_SLIDE_ID" val="diagram20198603_1"/>
  <p:tag name="KSO_WM_TEMPLATE_SUBCATEGORY" val="8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TAG_VERSION" val="1.0"/>
  <p:tag name="KSO_WM_SLIDE_LAYOUT" val="a_d_f"/>
  <p:tag name="KSO_WM_SLIDE_LAYOUT_CNT" val="1_1_1"/>
  <p:tag name="KSO_WM_TEMPLATE_THUMBS_INDEX" val="1、4、7、12、13、14、15、16、17、18、20、24、25、28、33、36、40、43、44"/>
  <p:tag name="KSO_WM_SLIDE_SIZE" val="960*493"/>
  <p:tag name="KSO_WM_SLIDE_POSITION" val="0*-1"/>
  <p:tag name="KSO_WM_SLIDE_BACKGROUND" val="[&quot;leftRight&quot;]"/>
  <p:tag name="KSO_WM_SLIDE_RATIO" val="1.777778"/>
  <p:tag name="KSO_WM_CHIP_INFOS" val="{&quot;type&quot;:0,&quot;layout_type&quot;:&quot;leftright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卡通&quot;,&quot;欧美风&quot;,&quot;黑板风&quot;,&quot;渐变风&quot;]},&quot;slide_type&quot;:[&quot;text&quot;]}"/>
  <p:tag name="KSO_WM_CHIP_XID" val="5ea10922660c33b3b8e66c46"/>
  <p:tag name="KSO_WM_CHIP_FILLPROP" val="[[{&quot;text_align&quot;:&quot;cm&quot;,&quot;text_direction&quot;:&quot;horizontal&quot;,&quot;support_big_font&quot;:false,&quot;fill_id&quot;:&quot;7e2abcf1f691492e871e5fef83a57575&quot;,&quot;fill_align&quot;:&quot;cm&quot;,&quot;chip_types&quot;:[&quot;picture&quot;]},{&quot;text_align&quot;:&quot;lb&quot;,&quot;text_direction&quot;:&quot;horizontal&quot;,&quot;support_big_font&quot;:true,&quot;fill_id&quot;:&quot;5ae9e83aa14449c38a54131ef718847a&quot;,&quot;fill_align&quot;:&quot;lb&quot;,&quot;chip_types&quot;:[&quot;text&quot;,&quot;header&quot;]},{&quot;text_align&quot;:&quot;lt&quot;,&quot;text_direction&quot;:&quot;horizontal&quot;,&quot;support_big_font&quot;:true,&quot;fill_id&quot;:&quot;e4ec221af2f2492c9b056e2f5605eeb3&quot;,&quot;fill_align&quot;:&quot;lt&quot;,&quot;chip_types&quot;:[&quot;text&quot;]}]]"/>
  <p:tag name="FIXED_XID_TMP" val="5f5ee1ca4d6848d78f644aeb"/>
  <p:tag name="KSO_WM_CHIP_DECFILLPROP" val="[]"/>
  <p:tag name="KSO_WM_SLIDE_CAN_ADD_NAVIGATION" val="1"/>
  <p:tag name="KSO_WM_CHIP_GROUPID" val="5ea10922660c33b3b8e66c45"/>
  <p:tag name="KSO_WM_SLIDE_BK_DARK_LIGHT" val="2"/>
  <p:tag name="KSO_WM_SLIDE_BACKGROUND_TYPE" val="general"/>
  <p:tag name="KSO_WM_SLIDE_SUPPORT_FEATURE_TYPE" val="0"/>
  <p:tag name="KSO_WM_TEMPLATE_ASSEMBLE_XID" val="6130c4e08b5cc6c91112a575"/>
  <p:tag name="KSO_WM_TEMPLATE_ASSEMBLE_GROUPID" val="6130c4e08b5cc6c91112a575"/>
  <p:tag name="KSO_WM_SLIDE_CONSTRAINT" val="%7b%22slideConstraint%22%3a%7b%22seriesAreas%22%3a%5b%5d%2c%22singleAreas%22%3a%5b%7b%22shapes%22%3a%5b34%5d%2c%22serialConstraintIndex%22%3a-1%2c%22areatextmark%22%3a0%2c%22pictureprocessmark%22%3a0%7d%5d%7d%7d"/>
</p:tagLst>
</file>

<file path=ppt/tags/tag159.xml><?xml version="1.0" encoding="utf-8"?>
<p:tagLst xmlns:p="http://schemas.openxmlformats.org/presentationml/2006/main">
  <p:tag name="KSO_WM_UNIT_ADJUSTLAYOUT_ID" val="7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198603_1*i*1"/>
  <p:tag name="KSO_WM_TEMPLATE_CATEGORY" val="diagram"/>
  <p:tag name="KSO_WM_TEMPLATE_INDEX" val="20198603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15"/>
  <p:tag name="KSO_WM_UNIT_FILL_TYPE" val="1"/>
  <p:tag name="KSO_WM_UNIT_TEXT_FILL_FORE_SCHEMECOLOR_INDEX_BRIGHTNESS" val="0.5"/>
  <p:tag name="KSO_WM_UNIT_TEXT_FILL_FORE_SCHEMECOLOR_INDEX" val="13"/>
  <p:tag name="KSO_WM_UNIT_TEXT_FILL_TYPE" val="1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UNIT_TEXT_PART_ID_V2" val="b-3-1"/>
  <p:tag name="KSO_WM_UNIT_ADJUSTLAYOUT_ID" val="4"/>
  <p:tag name="KSO_WM_UNIT_ISCONTENTSTITLE" val="0"/>
  <p:tag name="KSO_WM_UNIT_NOCLEAR" val="0"/>
  <p:tag name="KSO_WM_UNIT_VALUE" val="4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198603_1*a*1"/>
  <p:tag name="KSO_WM_TEMPLATE_CATEGORY" val="diagram"/>
  <p:tag name="KSO_WM_TEMPLATE_INDEX" val="20198603"/>
  <p:tag name="KSO_WM_UNIT_LAYERLEVEL" val="1"/>
  <p:tag name="KSO_WM_TAG_VERSION" val="1.0"/>
  <p:tag name="KSO_WM_BEAUTIFY_FLAG" val="#wm#"/>
  <p:tag name="KSO_WM_UNIT_PRESET_TEXT" val="单击此处添加大标题"/>
  <p:tag name="KSO_WM_UNIT_ISNUMDGMTITLE" val="0"/>
  <p:tag name="KSO_WM_UNIT_TEXT_FILL_FORE_SCHEMECOLOR_INDEX_BRIGHTNESS" val="0"/>
  <p:tag name="KSO_WM_UNIT_TEXT_FILL_FORE_SCHEMECOLOR_INDEX" val="14"/>
  <p:tag name="KSO_WM_UNIT_TEXT_FILL_TYPE" val="1"/>
</p:tagLst>
</file>

<file path=ppt/tags/tag161.xml><?xml version="1.0" encoding="utf-8"?>
<p:tagLst xmlns:p="http://schemas.openxmlformats.org/presentationml/2006/main">
  <p:tag name="KSO_WM_BEAUTIFY_FLAG" val="#wm#"/>
  <p:tag name="KSO_WM_TEMPLATE_CATEGORY" val="diagram"/>
  <p:tag name="KSO_WM_TEMPLATE_INDEX" val="20198603"/>
  <p:tag name="KSO_WM_SLIDE_ID" val="diagram20198603_1"/>
  <p:tag name="KSO_WM_TEMPLATE_SUBCATEGORY" val="8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TAG_VERSION" val="1.0"/>
  <p:tag name="KSO_WM_SLIDE_LAYOUT" val="a_d_f"/>
  <p:tag name="KSO_WM_SLIDE_LAYOUT_CNT" val="1_1_1"/>
  <p:tag name="KSO_WM_TEMPLATE_THUMBS_INDEX" val="1、4、7、12、13、14、15、16、17、18、20、24、25、28、33、36、40、43、44"/>
  <p:tag name="KSO_WM_SLIDE_SIZE" val="960*493"/>
  <p:tag name="KSO_WM_SLIDE_POSITION" val="0*-1"/>
  <p:tag name="KSO_WM_SLIDE_BACKGROUND" val="[&quot;leftRight&quot;]"/>
  <p:tag name="KSO_WM_SLIDE_RATIO" val="1.777778"/>
  <p:tag name="KSO_WM_CHIP_INFOS" val="{&quot;type&quot;:0,&quot;layout_type&quot;:&quot;leftright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卡通&quot;,&quot;欧美风&quot;,&quot;黑板风&quot;,&quot;渐变风&quot;]},&quot;slide_type&quot;:[&quot;text&quot;]}"/>
  <p:tag name="KSO_WM_CHIP_XID" val="5ea10922660c33b3b8e66c46"/>
  <p:tag name="KSO_WM_CHIP_FILLPROP" val="[[{&quot;text_align&quot;:&quot;cm&quot;,&quot;text_direction&quot;:&quot;horizontal&quot;,&quot;support_big_font&quot;:false,&quot;fill_id&quot;:&quot;7e2abcf1f691492e871e5fef83a57575&quot;,&quot;fill_align&quot;:&quot;cm&quot;,&quot;chip_types&quot;:[&quot;picture&quot;]},{&quot;text_align&quot;:&quot;lb&quot;,&quot;text_direction&quot;:&quot;horizontal&quot;,&quot;support_big_font&quot;:true,&quot;fill_id&quot;:&quot;5ae9e83aa14449c38a54131ef718847a&quot;,&quot;fill_align&quot;:&quot;lb&quot;,&quot;chip_types&quot;:[&quot;text&quot;,&quot;header&quot;]},{&quot;text_align&quot;:&quot;lt&quot;,&quot;text_direction&quot;:&quot;horizontal&quot;,&quot;support_big_font&quot;:true,&quot;fill_id&quot;:&quot;e4ec221af2f2492c9b056e2f5605eeb3&quot;,&quot;fill_align&quot;:&quot;lt&quot;,&quot;chip_types&quot;:[&quot;text&quot;]}]]"/>
  <p:tag name="FIXED_XID_TMP" val="5f5ee1ca4d6848d78f644aeb"/>
  <p:tag name="KSO_WM_CHIP_DECFILLPROP" val="[]"/>
  <p:tag name="KSO_WM_SLIDE_CAN_ADD_NAVIGATION" val="1"/>
  <p:tag name="KSO_WM_CHIP_GROUPID" val="5ea10922660c33b3b8e66c45"/>
  <p:tag name="KSO_WM_SLIDE_BK_DARK_LIGHT" val="2"/>
  <p:tag name="KSO_WM_SLIDE_BACKGROUND_TYPE" val="general"/>
  <p:tag name="KSO_WM_SLIDE_SUPPORT_FEATURE_TYPE" val="0"/>
  <p:tag name="KSO_WM_TEMPLATE_ASSEMBLE_XID" val="6130c4e08b5cc6c91112a575"/>
  <p:tag name="KSO_WM_TEMPLATE_ASSEMBLE_GROUPID" val="6130c4e08b5cc6c91112a575"/>
  <p:tag name="KSO_WM_SLIDE_CONSTRAINT" val="%7b%22slideConstraint%22%3a%7b%22seriesAreas%22%3a%5b%5d%2c%22singleAreas%22%3a%5b%7b%22shapes%22%3a%5b34%5d%2c%22serialConstraintIndex%22%3a-1%2c%22areatextmark%22%3a0%2c%22pictureprocessmark%22%3a0%7d%5d%7d%7d"/>
</p:tagLst>
</file>

<file path=ppt/tags/tag162.xml><?xml version="1.0" encoding="utf-8"?>
<p:tagLst xmlns:p="http://schemas.openxmlformats.org/presentationml/2006/main">
  <p:tag name="KSO_WM_UNIT_ADJUSTLAYOUT_ID" val="7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198603_1*i*1"/>
  <p:tag name="KSO_WM_TEMPLATE_CATEGORY" val="diagram"/>
  <p:tag name="KSO_WM_TEMPLATE_INDEX" val="20198603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15"/>
  <p:tag name="KSO_WM_UNIT_FILL_TYPE" val="1"/>
  <p:tag name="KSO_WM_UNIT_TEXT_FILL_FORE_SCHEMECOLOR_INDEX_BRIGHTNESS" val="0.5"/>
  <p:tag name="KSO_WM_UNIT_TEXT_FILL_FORE_SCHEMECOLOR_INDEX" val="13"/>
  <p:tag name="KSO_WM_UNIT_TEXT_FILL_TYPE" val="1"/>
</p:tagLst>
</file>

<file path=ppt/tags/tag163.xml><?xml version="1.0" encoding="utf-8"?>
<p:tagLst xmlns:p="http://schemas.openxmlformats.org/presentationml/2006/main">
  <p:tag name="KSO_WM_UNIT_TEXT_PART_ID_V2" val="b-3-1"/>
  <p:tag name="KSO_WM_UNIT_ADJUSTLAYOUT_ID" val="4"/>
  <p:tag name="KSO_WM_UNIT_ISCONTENTSTITLE" val="0"/>
  <p:tag name="KSO_WM_UNIT_NOCLEAR" val="0"/>
  <p:tag name="KSO_WM_UNIT_VALUE" val="4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198603_1*a*1"/>
  <p:tag name="KSO_WM_TEMPLATE_CATEGORY" val="diagram"/>
  <p:tag name="KSO_WM_TEMPLATE_INDEX" val="20198603"/>
  <p:tag name="KSO_WM_UNIT_LAYERLEVEL" val="1"/>
  <p:tag name="KSO_WM_TAG_VERSION" val="1.0"/>
  <p:tag name="KSO_WM_BEAUTIFY_FLAG" val="#wm#"/>
  <p:tag name="KSO_WM_UNIT_PRESET_TEXT" val="单击此处添加大标题"/>
  <p:tag name="KSO_WM_UNIT_ISNUMDGMTITLE" val="0"/>
  <p:tag name="KSO_WM_UNIT_TEXT_FILL_FORE_SCHEMECOLOR_INDEX_BRIGHTNESS" val="0"/>
  <p:tag name="KSO_WM_UNIT_TEXT_FILL_FORE_SCHEMECOLOR_INDEX" val="14"/>
  <p:tag name="KSO_WM_UNIT_TEXT_FILL_TYPE" val="1"/>
</p:tagLst>
</file>

<file path=ppt/tags/tag164.xml><?xml version="1.0" encoding="utf-8"?>
<p:tagLst xmlns:p="http://schemas.openxmlformats.org/presentationml/2006/main">
  <p:tag name="KSO_WM_BEAUTIFY_FLAG" val="#wm#"/>
  <p:tag name="KSO_WM_TEMPLATE_CATEGORY" val="diagram"/>
  <p:tag name="KSO_WM_TEMPLATE_INDEX" val="20198603"/>
  <p:tag name="KSO_WM_SLIDE_ID" val="diagram20198603_1"/>
  <p:tag name="KSO_WM_TEMPLATE_SUBCATEGORY" val="8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TAG_VERSION" val="1.0"/>
  <p:tag name="KSO_WM_SLIDE_LAYOUT" val="a_d_f"/>
  <p:tag name="KSO_WM_SLIDE_LAYOUT_CNT" val="1_1_1"/>
  <p:tag name="KSO_WM_TEMPLATE_THUMBS_INDEX" val="1、4、7、12、13、14、15、16、17、18、20、24、25、28、33、36、40、43、44"/>
  <p:tag name="KSO_WM_SLIDE_SIZE" val="960*493"/>
  <p:tag name="KSO_WM_SLIDE_POSITION" val="0*-1"/>
  <p:tag name="KSO_WM_SLIDE_BACKGROUND" val="[&quot;leftRight&quot;]"/>
  <p:tag name="KSO_WM_SLIDE_RATIO" val="1.777778"/>
  <p:tag name="KSO_WM_CHIP_INFOS" val="{&quot;type&quot;:0,&quot;layout_type&quot;:&quot;leftright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卡通&quot;,&quot;欧美风&quot;,&quot;黑板风&quot;,&quot;渐变风&quot;]},&quot;slide_type&quot;:[&quot;text&quot;]}"/>
  <p:tag name="KSO_WM_CHIP_XID" val="5ea10922660c33b3b8e66c46"/>
  <p:tag name="KSO_WM_CHIP_FILLPROP" val="[[{&quot;text_align&quot;:&quot;cm&quot;,&quot;text_direction&quot;:&quot;horizontal&quot;,&quot;support_big_font&quot;:false,&quot;fill_id&quot;:&quot;7e2abcf1f691492e871e5fef83a57575&quot;,&quot;fill_align&quot;:&quot;cm&quot;,&quot;chip_types&quot;:[&quot;picture&quot;]},{&quot;text_align&quot;:&quot;lb&quot;,&quot;text_direction&quot;:&quot;horizontal&quot;,&quot;support_big_font&quot;:true,&quot;fill_id&quot;:&quot;5ae9e83aa14449c38a54131ef718847a&quot;,&quot;fill_align&quot;:&quot;lb&quot;,&quot;chip_types&quot;:[&quot;text&quot;,&quot;header&quot;]},{&quot;text_align&quot;:&quot;lt&quot;,&quot;text_direction&quot;:&quot;horizontal&quot;,&quot;support_big_font&quot;:true,&quot;fill_id&quot;:&quot;e4ec221af2f2492c9b056e2f5605eeb3&quot;,&quot;fill_align&quot;:&quot;lt&quot;,&quot;chip_types&quot;:[&quot;text&quot;]}]]"/>
  <p:tag name="FIXED_XID_TMP" val="5f5ee1ca4d6848d78f644aeb"/>
  <p:tag name="KSO_WM_CHIP_DECFILLPROP" val="[]"/>
  <p:tag name="KSO_WM_SLIDE_CAN_ADD_NAVIGATION" val="1"/>
  <p:tag name="KSO_WM_CHIP_GROUPID" val="5ea10922660c33b3b8e66c45"/>
  <p:tag name="KSO_WM_SLIDE_BK_DARK_LIGHT" val="2"/>
  <p:tag name="KSO_WM_SLIDE_BACKGROUND_TYPE" val="general"/>
  <p:tag name="KSO_WM_SLIDE_SUPPORT_FEATURE_TYPE" val="0"/>
  <p:tag name="KSO_WM_TEMPLATE_ASSEMBLE_XID" val="6130c4e08b5cc6c91112a575"/>
  <p:tag name="KSO_WM_TEMPLATE_ASSEMBLE_GROUPID" val="6130c4e08b5cc6c91112a575"/>
  <p:tag name="KSO_WM_SLIDE_CONSTRAINT" val="%7b%22slideConstraint%22%3a%7b%22seriesAreas%22%3a%5b%5d%2c%22singleAreas%22%3a%5b%7b%22shapes%22%3a%5b34%5d%2c%22serialConstraintIndex%22%3a-1%2c%22areatextmark%22%3a0%2c%22pictureprocessmark%22%3a0%7d%5d%7d%7d"/>
</p:tagLst>
</file>

<file path=ppt/tags/tag165.xml><?xml version="1.0" encoding="utf-8"?>
<p:tagLst xmlns:p="http://schemas.openxmlformats.org/presentationml/2006/main">
  <p:tag name="KSO_WM_UNIT_ADJUSTLAYOUT_ID" val="7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198603_1*i*1"/>
  <p:tag name="KSO_WM_TEMPLATE_CATEGORY" val="diagram"/>
  <p:tag name="KSO_WM_TEMPLATE_INDEX" val="20198603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15"/>
  <p:tag name="KSO_WM_UNIT_FILL_TYPE" val="1"/>
  <p:tag name="KSO_WM_UNIT_TEXT_FILL_FORE_SCHEMECOLOR_INDEX_BRIGHTNESS" val="0.5"/>
  <p:tag name="KSO_WM_UNIT_TEXT_FILL_FORE_SCHEMECOLOR_INDEX" val="13"/>
  <p:tag name="KSO_WM_UNIT_TEXT_FILL_TYPE" val="1"/>
</p:tagLst>
</file>

<file path=ppt/tags/tag166.xml><?xml version="1.0" encoding="utf-8"?>
<p:tagLst xmlns:p="http://schemas.openxmlformats.org/presentationml/2006/main">
  <p:tag name="KSO_WM_UNIT_TEXT_PART_ID_V2" val="b-3-1"/>
  <p:tag name="KSO_WM_UNIT_ADJUSTLAYOUT_ID" val="4"/>
  <p:tag name="KSO_WM_UNIT_ISCONTENTSTITLE" val="0"/>
  <p:tag name="KSO_WM_UNIT_NOCLEAR" val="0"/>
  <p:tag name="KSO_WM_UNIT_VALUE" val="4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198603_1*a*1"/>
  <p:tag name="KSO_WM_TEMPLATE_CATEGORY" val="diagram"/>
  <p:tag name="KSO_WM_TEMPLATE_INDEX" val="20198603"/>
  <p:tag name="KSO_WM_UNIT_LAYERLEVEL" val="1"/>
  <p:tag name="KSO_WM_TAG_VERSION" val="1.0"/>
  <p:tag name="KSO_WM_BEAUTIFY_FLAG" val="#wm#"/>
  <p:tag name="KSO_WM_UNIT_PRESET_TEXT" val="单击此处添加大标题"/>
  <p:tag name="KSO_WM_UNIT_ISNUMDGMTITLE" val="0"/>
  <p:tag name="KSO_WM_UNIT_TEXT_FILL_FORE_SCHEMECOLOR_INDEX_BRIGHTNESS" val="0"/>
  <p:tag name="KSO_WM_UNIT_TEXT_FILL_FORE_SCHEMECOLOR_INDEX" val="14"/>
  <p:tag name="KSO_WM_UNIT_TEXT_FILL_TYPE" val="1"/>
</p:tagLst>
</file>

<file path=ppt/tags/tag167.xml><?xml version="1.0" encoding="utf-8"?>
<p:tagLst xmlns:p="http://schemas.openxmlformats.org/presentationml/2006/main">
  <p:tag name="KSO_WM_BEAUTIFY_FLAG" val="#wm#"/>
  <p:tag name="KSO_WM_TEMPLATE_CATEGORY" val="diagram"/>
  <p:tag name="KSO_WM_TEMPLATE_INDEX" val="20198603"/>
  <p:tag name="KSO_WM_SLIDE_ID" val="diagram20198603_1"/>
  <p:tag name="KSO_WM_TEMPLATE_SUBCATEGORY" val="8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TAG_VERSION" val="1.0"/>
  <p:tag name="KSO_WM_SLIDE_LAYOUT" val="a_d_f"/>
  <p:tag name="KSO_WM_SLIDE_LAYOUT_CNT" val="1_1_1"/>
  <p:tag name="KSO_WM_TEMPLATE_THUMBS_INDEX" val="1、4、7、12、13、14、15、16、17、18、20、24、25、28、33、36、40、43、44"/>
  <p:tag name="KSO_WM_SLIDE_SIZE" val="960*493"/>
  <p:tag name="KSO_WM_SLIDE_POSITION" val="0*-1"/>
  <p:tag name="KSO_WM_SLIDE_BACKGROUND" val="[&quot;leftRight&quot;]"/>
  <p:tag name="KSO_WM_SLIDE_RATIO" val="1.777778"/>
  <p:tag name="KSO_WM_CHIP_INFOS" val="{&quot;type&quot;:0,&quot;layout_type&quot;:&quot;leftright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卡通&quot;,&quot;欧美风&quot;,&quot;黑板风&quot;,&quot;渐变风&quot;]},&quot;slide_type&quot;:[&quot;text&quot;]}"/>
  <p:tag name="KSO_WM_CHIP_XID" val="5ea10922660c33b3b8e66c46"/>
  <p:tag name="KSO_WM_CHIP_FILLPROP" val="[[{&quot;text_align&quot;:&quot;cm&quot;,&quot;text_direction&quot;:&quot;horizontal&quot;,&quot;support_big_font&quot;:false,&quot;fill_id&quot;:&quot;7e2abcf1f691492e871e5fef83a57575&quot;,&quot;fill_align&quot;:&quot;cm&quot;,&quot;chip_types&quot;:[&quot;picture&quot;]},{&quot;text_align&quot;:&quot;lb&quot;,&quot;text_direction&quot;:&quot;horizontal&quot;,&quot;support_big_font&quot;:true,&quot;fill_id&quot;:&quot;5ae9e83aa14449c38a54131ef718847a&quot;,&quot;fill_align&quot;:&quot;lb&quot;,&quot;chip_types&quot;:[&quot;text&quot;,&quot;header&quot;]},{&quot;text_align&quot;:&quot;lt&quot;,&quot;text_direction&quot;:&quot;horizontal&quot;,&quot;support_big_font&quot;:true,&quot;fill_id&quot;:&quot;e4ec221af2f2492c9b056e2f5605eeb3&quot;,&quot;fill_align&quot;:&quot;lt&quot;,&quot;chip_types&quot;:[&quot;text&quot;]}]]"/>
  <p:tag name="FIXED_XID_TMP" val="5f5ee1ca4d6848d78f644aeb"/>
  <p:tag name="KSO_WM_CHIP_DECFILLPROP" val="[]"/>
  <p:tag name="KSO_WM_SLIDE_CAN_ADD_NAVIGATION" val="1"/>
  <p:tag name="KSO_WM_CHIP_GROUPID" val="5ea10922660c33b3b8e66c45"/>
  <p:tag name="KSO_WM_SLIDE_BK_DARK_LIGHT" val="2"/>
  <p:tag name="KSO_WM_SLIDE_BACKGROUND_TYPE" val="general"/>
  <p:tag name="KSO_WM_SLIDE_SUPPORT_FEATURE_TYPE" val="0"/>
  <p:tag name="KSO_WM_TEMPLATE_ASSEMBLE_XID" val="6130c4e08b5cc6c91112a575"/>
  <p:tag name="KSO_WM_TEMPLATE_ASSEMBLE_GROUPID" val="6130c4e08b5cc6c91112a575"/>
  <p:tag name="KSO_WM_SLIDE_CONSTRAINT" val="%7b%22slideConstraint%22%3a%7b%22seriesAreas%22%3a%5b%5d%2c%22singleAreas%22%3a%5b%7b%22shapes%22%3a%5b34%5d%2c%22serialConstraintIndex%22%3a-1%2c%22areatextmark%22%3a0%2c%22pictureprocessmark%22%3a0%7d%5d%7d%7d"/>
</p:tagLst>
</file>

<file path=ppt/tags/tag168.xml><?xml version="1.0" encoding="utf-8"?>
<p:tagLst xmlns:p="http://schemas.openxmlformats.org/presentationml/2006/main">
  <p:tag name="KSO_WM_UNIT_ADJUSTLAYOUT_ID" val="7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198603_1*i*1"/>
  <p:tag name="KSO_WM_TEMPLATE_CATEGORY" val="diagram"/>
  <p:tag name="KSO_WM_TEMPLATE_INDEX" val="20198603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15"/>
  <p:tag name="KSO_WM_UNIT_FILL_TYPE" val="1"/>
  <p:tag name="KSO_WM_UNIT_TEXT_FILL_FORE_SCHEMECOLOR_INDEX_BRIGHTNESS" val="0.5"/>
  <p:tag name="KSO_WM_UNIT_TEXT_FILL_FORE_SCHEMECOLOR_INDEX" val="13"/>
  <p:tag name="KSO_WM_UNIT_TEXT_FILL_TYPE" val="1"/>
</p:tagLst>
</file>

<file path=ppt/tags/tag169.xml><?xml version="1.0" encoding="utf-8"?>
<p:tagLst xmlns:p="http://schemas.openxmlformats.org/presentationml/2006/main">
  <p:tag name="KSO_WM_UNIT_TEXT_PART_ID_V2" val="b-3-1"/>
  <p:tag name="KSO_WM_UNIT_ADJUSTLAYOUT_ID" val="4"/>
  <p:tag name="KSO_WM_UNIT_ISCONTENTSTITLE" val="0"/>
  <p:tag name="KSO_WM_UNIT_NOCLEAR" val="0"/>
  <p:tag name="KSO_WM_UNIT_VALUE" val="4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198603_1*a*1"/>
  <p:tag name="KSO_WM_TEMPLATE_CATEGORY" val="diagram"/>
  <p:tag name="KSO_WM_TEMPLATE_INDEX" val="20198603"/>
  <p:tag name="KSO_WM_UNIT_LAYERLEVEL" val="1"/>
  <p:tag name="KSO_WM_TAG_VERSION" val="1.0"/>
  <p:tag name="KSO_WM_BEAUTIFY_FLAG" val="#wm#"/>
  <p:tag name="KSO_WM_UNIT_PRESET_TEXT" val="单击此处添加大标题"/>
  <p:tag name="KSO_WM_UNIT_ISNUMDGMTITLE" val="0"/>
  <p:tag name="KSO_WM_UNIT_TEXT_FILL_FORE_SCHEMECOLOR_INDEX_BRIGHTNESS" val="0"/>
  <p:tag name="KSO_WM_UNIT_TEXT_FILL_FORE_SCHEMECOLOR_INDEX" val="14"/>
  <p:tag name="KSO_WM_UNIT_TEXT_FILL_TYPE" val="1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BEAUTIFY_FLAG" val="#wm#"/>
  <p:tag name="KSO_WM_TEMPLATE_CATEGORY" val="diagram"/>
  <p:tag name="KSO_WM_TEMPLATE_INDEX" val="20198603"/>
  <p:tag name="KSO_WM_SLIDE_ID" val="diagram20198603_1"/>
  <p:tag name="KSO_WM_TEMPLATE_SUBCATEGORY" val="8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TAG_VERSION" val="1.0"/>
  <p:tag name="KSO_WM_SLIDE_LAYOUT" val="a_d_f"/>
  <p:tag name="KSO_WM_SLIDE_LAYOUT_CNT" val="1_1_1"/>
  <p:tag name="KSO_WM_TEMPLATE_THUMBS_INDEX" val="1、4、7、12、13、14、15、16、17、18、20、24、25、28、33、36、40、43、44"/>
  <p:tag name="KSO_WM_SLIDE_SIZE" val="960*493"/>
  <p:tag name="KSO_WM_SLIDE_POSITION" val="0*-1"/>
  <p:tag name="KSO_WM_SLIDE_BACKGROUND" val="[&quot;leftRight&quot;]"/>
  <p:tag name="KSO_WM_SLIDE_RATIO" val="1.777778"/>
  <p:tag name="KSO_WM_CHIP_INFOS" val="{&quot;type&quot;:0,&quot;layout_type&quot;:&quot;leftright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卡通&quot;,&quot;欧美风&quot;,&quot;黑板风&quot;,&quot;渐变风&quot;]},&quot;slide_type&quot;:[&quot;text&quot;]}"/>
  <p:tag name="KSO_WM_CHIP_XID" val="5ea10922660c33b3b8e66c46"/>
  <p:tag name="KSO_WM_CHIP_FILLPROP" val="[[{&quot;text_align&quot;:&quot;cm&quot;,&quot;text_direction&quot;:&quot;horizontal&quot;,&quot;support_big_font&quot;:false,&quot;fill_id&quot;:&quot;7e2abcf1f691492e871e5fef83a57575&quot;,&quot;fill_align&quot;:&quot;cm&quot;,&quot;chip_types&quot;:[&quot;picture&quot;]},{&quot;text_align&quot;:&quot;lb&quot;,&quot;text_direction&quot;:&quot;horizontal&quot;,&quot;support_big_font&quot;:true,&quot;fill_id&quot;:&quot;5ae9e83aa14449c38a54131ef718847a&quot;,&quot;fill_align&quot;:&quot;lb&quot;,&quot;chip_types&quot;:[&quot;text&quot;,&quot;header&quot;]},{&quot;text_align&quot;:&quot;lt&quot;,&quot;text_direction&quot;:&quot;horizontal&quot;,&quot;support_big_font&quot;:true,&quot;fill_id&quot;:&quot;e4ec221af2f2492c9b056e2f5605eeb3&quot;,&quot;fill_align&quot;:&quot;lt&quot;,&quot;chip_types&quot;:[&quot;text&quot;]}]]"/>
  <p:tag name="FIXED_XID_TMP" val="5f5ee1ca4d6848d78f644aeb"/>
  <p:tag name="KSO_WM_CHIP_DECFILLPROP" val="[]"/>
  <p:tag name="KSO_WM_SLIDE_CAN_ADD_NAVIGATION" val="1"/>
  <p:tag name="KSO_WM_CHIP_GROUPID" val="5ea10922660c33b3b8e66c45"/>
  <p:tag name="KSO_WM_SLIDE_BK_DARK_LIGHT" val="2"/>
  <p:tag name="KSO_WM_SLIDE_BACKGROUND_TYPE" val="general"/>
  <p:tag name="KSO_WM_SLIDE_SUPPORT_FEATURE_TYPE" val="0"/>
  <p:tag name="KSO_WM_TEMPLATE_ASSEMBLE_XID" val="6130c4e08b5cc6c91112a575"/>
  <p:tag name="KSO_WM_TEMPLATE_ASSEMBLE_GROUPID" val="6130c4e08b5cc6c91112a575"/>
  <p:tag name="KSO_WM_SLIDE_CONSTRAINT" val="%7b%22slideConstraint%22%3a%7b%22seriesAreas%22%3a%5b%5d%2c%22singleAreas%22%3a%5b%7b%22shapes%22%3a%5b34%5d%2c%22serialConstraintIndex%22%3a-1%2c%22areatextmark%22%3a0%2c%22pictureprocessmark%22%3a0%7d%5d%7d%7d"/>
</p:tagLst>
</file>

<file path=ppt/tags/tag171.xml><?xml version="1.0" encoding="utf-8"?>
<p:tagLst xmlns:p="http://schemas.openxmlformats.org/presentationml/2006/main">
  <p:tag name="KSO_WM_UNIT_ADJUSTLAYOUT_ID" val="7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198603_1*i*1"/>
  <p:tag name="KSO_WM_TEMPLATE_CATEGORY" val="diagram"/>
  <p:tag name="KSO_WM_TEMPLATE_INDEX" val="20198603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15"/>
  <p:tag name="KSO_WM_UNIT_FILL_TYPE" val="1"/>
  <p:tag name="KSO_WM_UNIT_TEXT_FILL_FORE_SCHEMECOLOR_INDEX_BRIGHTNESS" val="0.5"/>
  <p:tag name="KSO_WM_UNIT_TEXT_FILL_FORE_SCHEMECOLOR_INDEX" val="13"/>
  <p:tag name="KSO_WM_UNIT_TEXT_FILL_TYPE" val="1"/>
</p:tagLst>
</file>

<file path=ppt/tags/tag172.xml><?xml version="1.0" encoding="utf-8"?>
<p:tagLst xmlns:p="http://schemas.openxmlformats.org/presentationml/2006/main">
  <p:tag name="KSO_WM_UNIT_TEXT_PART_ID_V2" val="b-3-1"/>
  <p:tag name="KSO_WM_UNIT_ADJUSTLAYOUT_ID" val="4"/>
  <p:tag name="KSO_WM_UNIT_ISCONTENTSTITLE" val="0"/>
  <p:tag name="KSO_WM_UNIT_NOCLEAR" val="0"/>
  <p:tag name="KSO_WM_UNIT_VALUE" val="4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198603_1*a*1"/>
  <p:tag name="KSO_WM_TEMPLATE_CATEGORY" val="diagram"/>
  <p:tag name="KSO_WM_TEMPLATE_INDEX" val="20198603"/>
  <p:tag name="KSO_WM_UNIT_LAYERLEVEL" val="1"/>
  <p:tag name="KSO_WM_TAG_VERSION" val="1.0"/>
  <p:tag name="KSO_WM_BEAUTIFY_FLAG" val="#wm#"/>
  <p:tag name="KSO_WM_UNIT_PRESET_TEXT" val="单击此处添加大标题"/>
  <p:tag name="KSO_WM_UNIT_ISNUMDGMTITLE" val="0"/>
  <p:tag name="KSO_WM_UNIT_TEXT_FILL_FORE_SCHEMECOLOR_INDEX_BRIGHTNESS" val="0"/>
  <p:tag name="KSO_WM_UNIT_TEXT_FILL_FORE_SCHEMECOLOR_INDEX" val="14"/>
  <p:tag name="KSO_WM_UNIT_TEXT_FILL_TYPE" val="1"/>
</p:tagLst>
</file>

<file path=ppt/tags/tag173.xml><?xml version="1.0" encoding="utf-8"?>
<p:tagLst xmlns:p="http://schemas.openxmlformats.org/presentationml/2006/main">
  <p:tag name="KSO_WM_BEAUTIFY_FLAG" val="#wm#"/>
  <p:tag name="KSO_WM_TEMPLATE_CATEGORY" val="diagram"/>
  <p:tag name="KSO_WM_TEMPLATE_INDEX" val="20198603"/>
  <p:tag name="KSO_WM_SLIDE_ID" val="diagram20198603_1"/>
  <p:tag name="KSO_WM_TEMPLATE_SUBCATEGORY" val="8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TAG_VERSION" val="1.0"/>
  <p:tag name="KSO_WM_SLIDE_LAYOUT" val="a_d_f"/>
  <p:tag name="KSO_WM_SLIDE_LAYOUT_CNT" val="1_1_1"/>
  <p:tag name="KSO_WM_TEMPLATE_THUMBS_INDEX" val="1、4、7、12、13、14、15、16、17、18、20、24、25、28、33、36、40、43、44"/>
  <p:tag name="KSO_WM_SLIDE_SIZE" val="960*493"/>
  <p:tag name="KSO_WM_SLIDE_POSITION" val="0*-1"/>
  <p:tag name="KSO_WM_SLIDE_BACKGROUND" val="[&quot;leftRight&quot;]"/>
  <p:tag name="KSO_WM_SLIDE_RATIO" val="1.777778"/>
  <p:tag name="KSO_WM_CHIP_INFOS" val="{&quot;type&quot;:0,&quot;layout_type&quot;:&quot;leftright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卡通&quot;,&quot;欧美风&quot;,&quot;黑板风&quot;,&quot;渐变风&quot;]},&quot;slide_type&quot;:[&quot;text&quot;]}"/>
  <p:tag name="KSO_WM_CHIP_XID" val="5ea10922660c33b3b8e66c46"/>
  <p:tag name="KSO_WM_CHIP_FILLPROP" val="[[{&quot;text_align&quot;:&quot;cm&quot;,&quot;text_direction&quot;:&quot;horizontal&quot;,&quot;support_big_font&quot;:false,&quot;fill_id&quot;:&quot;7e2abcf1f691492e871e5fef83a57575&quot;,&quot;fill_align&quot;:&quot;cm&quot;,&quot;chip_types&quot;:[&quot;picture&quot;]},{&quot;text_align&quot;:&quot;lb&quot;,&quot;text_direction&quot;:&quot;horizontal&quot;,&quot;support_big_font&quot;:true,&quot;fill_id&quot;:&quot;5ae9e83aa14449c38a54131ef718847a&quot;,&quot;fill_align&quot;:&quot;lb&quot;,&quot;chip_types&quot;:[&quot;text&quot;,&quot;header&quot;]},{&quot;text_align&quot;:&quot;lt&quot;,&quot;text_direction&quot;:&quot;horizontal&quot;,&quot;support_big_font&quot;:true,&quot;fill_id&quot;:&quot;e4ec221af2f2492c9b056e2f5605eeb3&quot;,&quot;fill_align&quot;:&quot;lt&quot;,&quot;chip_types&quot;:[&quot;text&quot;]}]]"/>
  <p:tag name="FIXED_XID_TMP" val="5f5ee1ca4d6848d78f644aeb"/>
  <p:tag name="KSO_WM_CHIP_DECFILLPROP" val="[]"/>
  <p:tag name="KSO_WM_SLIDE_CAN_ADD_NAVIGATION" val="1"/>
  <p:tag name="KSO_WM_CHIP_GROUPID" val="5ea10922660c33b3b8e66c45"/>
  <p:tag name="KSO_WM_SLIDE_BK_DARK_LIGHT" val="2"/>
  <p:tag name="KSO_WM_SLIDE_BACKGROUND_TYPE" val="general"/>
  <p:tag name="KSO_WM_SLIDE_SUPPORT_FEATURE_TYPE" val="0"/>
  <p:tag name="KSO_WM_TEMPLATE_ASSEMBLE_XID" val="6130c4e08b5cc6c91112a575"/>
  <p:tag name="KSO_WM_TEMPLATE_ASSEMBLE_GROUPID" val="6130c4e08b5cc6c91112a575"/>
  <p:tag name="KSO_WM_SLIDE_CONSTRAINT" val="%7b%22slideConstraint%22%3a%7b%22seriesAreas%22%3a%5b%5d%2c%22singleAreas%22%3a%5b%7b%22shapes%22%3a%5b34%5d%2c%22serialConstraintIndex%22%3a-1%2c%22areatextmark%22%3a0%2c%22pictureprocessmark%22%3a0%7d%5d%7d%7d"/>
</p:tagLst>
</file>

<file path=ppt/tags/tag174.xml><?xml version="1.0" encoding="utf-8"?>
<p:tagLst xmlns:p="http://schemas.openxmlformats.org/presentationml/2006/main">
  <p:tag name="KSO_WM_UNIT_ADJUSTLAYOUT_ID" val="7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198603_1*i*1"/>
  <p:tag name="KSO_WM_TEMPLATE_CATEGORY" val="diagram"/>
  <p:tag name="KSO_WM_TEMPLATE_INDEX" val="20198603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15"/>
  <p:tag name="KSO_WM_UNIT_FILL_TYPE" val="1"/>
  <p:tag name="KSO_WM_UNIT_TEXT_FILL_FORE_SCHEMECOLOR_INDEX_BRIGHTNESS" val="0.5"/>
  <p:tag name="KSO_WM_UNIT_TEXT_FILL_FORE_SCHEMECOLOR_INDEX" val="13"/>
  <p:tag name="KSO_WM_UNIT_TEXT_FILL_TYPE" val="1"/>
</p:tagLst>
</file>

<file path=ppt/tags/tag175.xml><?xml version="1.0" encoding="utf-8"?>
<p:tagLst xmlns:p="http://schemas.openxmlformats.org/presentationml/2006/main">
  <p:tag name="KSO_WM_UNIT_TEXT_PART_ID_V2" val="b-3-1"/>
  <p:tag name="KSO_WM_UNIT_ADJUSTLAYOUT_ID" val="4"/>
  <p:tag name="KSO_WM_UNIT_ISCONTENTSTITLE" val="0"/>
  <p:tag name="KSO_WM_UNIT_NOCLEAR" val="0"/>
  <p:tag name="KSO_WM_UNIT_VALUE" val="4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198603_1*a*1"/>
  <p:tag name="KSO_WM_TEMPLATE_CATEGORY" val="diagram"/>
  <p:tag name="KSO_WM_TEMPLATE_INDEX" val="20198603"/>
  <p:tag name="KSO_WM_UNIT_LAYERLEVEL" val="1"/>
  <p:tag name="KSO_WM_TAG_VERSION" val="1.0"/>
  <p:tag name="KSO_WM_BEAUTIFY_FLAG" val="#wm#"/>
  <p:tag name="KSO_WM_UNIT_PRESET_TEXT" val="单击此处添加大标题"/>
  <p:tag name="KSO_WM_UNIT_ISNUMDGMTITLE" val="0"/>
  <p:tag name="KSO_WM_UNIT_TEXT_FILL_FORE_SCHEMECOLOR_INDEX_BRIGHTNESS" val="0"/>
  <p:tag name="KSO_WM_UNIT_TEXT_FILL_FORE_SCHEMECOLOR_INDEX" val="14"/>
  <p:tag name="KSO_WM_UNIT_TEXT_FILL_TYPE" val="1"/>
</p:tagLst>
</file>

<file path=ppt/tags/tag176.xml><?xml version="1.0" encoding="utf-8"?>
<p:tagLst xmlns:p="http://schemas.openxmlformats.org/presentationml/2006/main">
  <p:tag name="KSO_WM_BEAUTIFY_FLAG" val="#wm#"/>
  <p:tag name="KSO_WM_TEMPLATE_CATEGORY" val="diagram"/>
  <p:tag name="KSO_WM_TEMPLATE_INDEX" val="20198603"/>
  <p:tag name="KSO_WM_SLIDE_ID" val="diagram20198603_1"/>
  <p:tag name="KSO_WM_TEMPLATE_SUBCATEGORY" val="8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TAG_VERSION" val="1.0"/>
  <p:tag name="KSO_WM_SLIDE_LAYOUT" val="a_d_f"/>
  <p:tag name="KSO_WM_SLIDE_LAYOUT_CNT" val="1_1_1"/>
  <p:tag name="KSO_WM_TEMPLATE_THUMBS_INDEX" val="1、4、7、12、13、14、15、16、17、18、20、24、25、28、33、36、40、43、44"/>
  <p:tag name="KSO_WM_SLIDE_SIZE" val="960*493"/>
  <p:tag name="KSO_WM_SLIDE_POSITION" val="0*-1"/>
  <p:tag name="KSO_WM_SLIDE_BACKGROUND" val="[&quot;leftRight&quot;]"/>
  <p:tag name="KSO_WM_SLIDE_RATIO" val="1.777778"/>
  <p:tag name="KSO_WM_CHIP_INFOS" val="{&quot;type&quot;:0,&quot;layout_type&quot;:&quot;leftright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卡通&quot;,&quot;欧美风&quot;,&quot;黑板风&quot;,&quot;渐变风&quot;]},&quot;slide_type&quot;:[&quot;text&quot;]}"/>
  <p:tag name="KSO_WM_CHIP_XID" val="5ea10922660c33b3b8e66c46"/>
  <p:tag name="KSO_WM_CHIP_FILLPROP" val="[[{&quot;text_align&quot;:&quot;cm&quot;,&quot;text_direction&quot;:&quot;horizontal&quot;,&quot;support_big_font&quot;:false,&quot;fill_id&quot;:&quot;7e2abcf1f691492e871e5fef83a57575&quot;,&quot;fill_align&quot;:&quot;cm&quot;,&quot;chip_types&quot;:[&quot;picture&quot;]},{&quot;text_align&quot;:&quot;lb&quot;,&quot;text_direction&quot;:&quot;horizontal&quot;,&quot;support_big_font&quot;:true,&quot;fill_id&quot;:&quot;5ae9e83aa14449c38a54131ef718847a&quot;,&quot;fill_align&quot;:&quot;lb&quot;,&quot;chip_types&quot;:[&quot;text&quot;,&quot;header&quot;]},{&quot;text_align&quot;:&quot;lt&quot;,&quot;text_direction&quot;:&quot;horizontal&quot;,&quot;support_big_font&quot;:true,&quot;fill_id&quot;:&quot;e4ec221af2f2492c9b056e2f5605eeb3&quot;,&quot;fill_align&quot;:&quot;lt&quot;,&quot;chip_types&quot;:[&quot;text&quot;]}]]"/>
  <p:tag name="FIXED_XID_TMP" val="5f5ee1ca4d6848d78f644aeb"/>
  <p:tag name="KSO_WM_CHIP_DECFILLPROP" val="[]"/>
  <p:tag name="KSO_WM_SLIDE_CAN_ADD_NAVIGATION" val="1"/>
  <p:tag name="KSO_WM_CHIP_GROUPID" val="5ea10922660c33b3b8e66c45"/>
  <p:tag name="KSO_WM_SLIDE_BK_DARK_LIGHT" val="2"/>
  <p:tag name="KSO_WM_SLIDE_BACKGROUND_TYPE" val="general"/>
  <p:tag name="KSO_WM_SLIDE_SUPPORT_FEATURE_TYPE" val="0"/>
  <p:tag name="KSO_WM_TEMPLATE_ASSEMBLE_XID" val="6130c4e08b5cc6c91112a575"/>
  <p:tag name="KSO_WM_TEMPLATE_ASSEMBLE_GROUPID" val="6130c4e08b5cc6c91112a575"/>
  <p:tag name="KSO_WM_SLIDE_CONSTRAINT" val="%7b%22slideConstraint%22%3a%7b%22seriesAreas%22%3a%5b%5d%2c%22singleAreas%22%3a%5b%7b%22shapes%22%3a%5b34%5d%2c%22serialConstraintIndex%22%3a-1%2c%22areatextmark%22%3a0%2c%22pictureprocessmark%22%3a0%7d%5d%7d%7d"/>
</p:tagLst>
</file>

<file path=ppt/tags/tag177.xml><?xml version="1.0" encoding="utf-8"?>
<p:tagLst xmlns:p="http://schemas.openxmlformats.org/presentationml/2006/main">
  <p:tag name="KSO_WM_UNIT_ADJUSTLAYOUT_ID" val="7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198603_1*i*1"/>
  <p:tag name="KSO_WM_TEMPLATE_CATEGORY" val="diagram"/>
  <p:tag name="KSO_WM_TEMPLATE_INDEX" val="20198603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15"/>
  <p:tag name="KSO_WM_UNIT_FILL_TYPE" val="1"/>
  <p:tag name="KSO_WM_UNIT_TEXT_FILL_FORE_SCHEMECOLOR_INDEX_BRIGHTNESS" val="0.5"/>
  <p:tag name="KSO_WM_UNIT_TEXT_FILL_FORE_SCHEMECOLOR_INDEX" val="13"/>
  <p:tag name="KSO_WM_UNIT_TEXT_FILL_TYPE" val="1"/>
</p:tagLst>
</file>

<file path=ppt/tags/tag178.xml><?xml version="1.0" encoding="utf-8"?>
<p:tagLst xmlns:p="http://schemas.openxmlformats.org/presentationml/2006/main">
  <p:tag name="KSO_WM_UNIT_TEXT_PART_ID_V2" val="b-3-1"/>
  <p:tag name="KSO_WM_UNIT_ADJUSTLAYOUT_ID" val="4"/>
  <p:tag name="KSO_WM_UNIT_ISCONTENTSTITLE" val="0"/>
  <p:tag name="KSO_WM_UNIT_NOCLEAR" val="0"/>
  <p:tag name="KSO_WM_UNIT_VALUE" val="4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198603_1*a*1"/>
  <p:tag name="KSO_WM_TEMPLATE_CATEGORY" val="diagram"/>
  <p:tag name="KSO_WM_TEMPLATE_INDEX" val="20198603"/>
  <p:tag name="KSO_WM_UNIT_LAYERLEVEL" val="1"/>
  <p:tag name="KSO_WM_TAG_VERSION" val="1.0"/>
  <p:tag name="KSO_WM_BEAUTIFY_FLAG" val="#wm#"/>
  <p:tag name="KSO_WM_UNIT_PRESET_TEXT" val="单击此处添加大标题"/>
  <p:tag name="KSO_WM_UNIT_ISNUMDGMTITLE" val="0"/>
  <p:tag name="KSO_WM_UNIT_TEXT_FILL_FORE_SCHEMECOLOR_INDEX_BRIGHTNESS" val="0"/>
  <p:tag name="KSO_WM_UNIT_TEXT_FILL_FORE_SCHEMECOLOR_INDEX" val="14"/>
  <p:tag name="KSO_WM_UNIT_TEXT_FILL_TYPE" val="1"/>
</p:tagLst>
</file>

<file path=ppt/tags/tag179.xml><?xml version="1.0" encoding="utf-8"?>
<p:tagLst xmlns:p="http://schemas.openxmlformats.org/presentationml/2006/main">
  <p:tag name="KSO_WM_BEAUTIFY_FLAG" val="#wm#"/>
  <p:tag name="KSO_WM_TEMPLATE_CATEGORY" val="diagram"/>
  <p:tag name="KSO_WM_TEMPLATE_INDEX" val="20198603"/>
  <p:tag name="KSO_WM_SLIDE_ID" val="diagram20198603_1"/>
  <p:tag name="KSO_WM_TEMPLATE_SUBCATEGORY" val="8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TAG_VERSION" val="1.0"/>
  <p:tag name="KSO_WM_SLIDE_LAYOUT" val="a_d_f"/>
  <p:tag name="KSO_WM_SLIDE_LAYOUT_CNT" val="1_1_1"/>
  <p:tag name="KSO_WM_TEMPLATE_THUMBS_INDEX" val="1、4、7、12、13、14、15、16、17、18、20、24、25、28、33、36、40、43、44"/>
  <p:tag name="KSO_WM_SLIDE_SIZE" val="960*493"/>
  <p:tag name="KSO_WM_SLIDE_POSITION" val="0*-1"/>
  <p:tag name="KSO_WM_SLIDE_BACKGROUND" val="[&quot;leftRight&quot;]"/>
  <p:tag name="KSO_WM_SLIDE_RATIO" val="1.777778"/>
  <p:tag name="KSO_WM_CHIP_INFOS" val="{&quot;type&quot;:0,&quot;layout_type&quot;:&quot;leftright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卡通&quot;,&quot;欧美风&quot;,&quot;黑板风&quot;,&quot;渐变风&quot;]},&quot;slide_type&quot;:[&quot;text&quot;]}"/>
  <p:tag name="KSO_WM_CHIP_XID" val="5ea10922660c33b3b8e66c46"/>
  <p:tag name="KSO_WM_CHIP_FILLPROP" val="[[{&quot;text_align&quot;:&quot;cm&quot;,&quot;text_direction&quot;:&quot;horizontal&quot;,&quot;support_big_font&quot;:false,&quot;fill_id&quot;:&quot;7e2abcf1f691492e871e5fef83a57575&quot;,&quot;fill_align&quot;:&quot;cm&quot;,&quot;chip_types&quot;:[&quot;picture&quot;]},{&quot;text_align&quot;:&quot;lb&quot;,&quot;text_direction&quot;:&quot;horizontal&quot;,&quot;support_big_font&quot;:true,&quot;fill_id&quot;:&quot;5ae9e83aa14449c38a54131ef718847a&quot;,&quot;fill_align&quot;:&quot;lb&quot;,&quot;chip_types&quot;:[&quot;text&quot;,&quot;header&quot;]},{&quot;text_align&quot;:&quot;lt&quot;,&quot;text_direction&quot;:&quot;horizontal&quot;,&quot;support_big_font&quot;:true,&quot;fill_id&quot;:&quot;e4ec221af2f2492c9b056e2f5605eeb3&quot;,&quot;fill_align&quot;:&quot;lt&quot;,&quot;chip_types&quot;:[&quot;text&quot;]}]]"/>
  <p:tag name="FIXED_XID_TMP" val="5f5ee1ca4d6848d78f644aeb"/>
  <p:tag name="KSO_WM_CHIP_DECFILLPROP" val="[]"/>
  <p:tag name="KSO_WM_SLIDE_CAN_ADD_NAVIGATION" val="1"/>
  <p:tag name="KSO_WM_CHIP_GROUPID" val="5ea10922660c33b3b8e66c45"/>
  <p:tag name="KSO_WM_SLIDE_BK_DARK_LIGHT" val="2"/>
  <p:tag name="KSO_WM_SLIDE_BACKGROUND_TYPE" val="general"/>
  <p:tag name="KSO_WM_SLIDE_SUPPORT_FEATURE_TYPE" val="0"/>
  <p:tag name="KSO_WM_TEMPLATE_ASSEMBLE_XID" val="6130c4e08b5cc6c91112a575"/>
  <p:tag name="KSO_WM_TEMPLATE_ASSEMBLE_GROUPID" val="6130c4e08b5cc6c91112a575"/>
  <p:tag name="KSO_WM_SLIDE_CONSTRAINT" val="%7b%22slideConstraint%22%3a%7b%22seriesAreas%22%3a%5b%5d%2c%22singleAreas%22%3a%5b%7b%22shapes%22%3a%5b34%5d%2c%22serialConstraintIndex%22%3a-1%2c%22areatextmark%22%3a0%2c%22pictureprocessmark%22%3a0%7d%5d%7d%7d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UNIT_ADJUSTLAYOUT_ID" val="7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198603_1*i*1"/>
  <p:tag name="KSO_WM_TEMPLATE_CATEGORY" val="diagram"/>
  <p:tag name="KSO_WM_TEMPLATE_INDEX" val="20198603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15"/>
  <p:tag name="KSO_WM_UNIT_FILL_TYPE" val="1"/>
  <p:tag name="KSO_WM_UNIT_TEXT_FILL_FORE_SCHEMECOLOR_INDEX_BRIGHTNESS" val="0.5"/>
  <p:tag name="KSO_WM_UNIT_TEXT_FILL_FORE_SCHEMECOLOR_INDEX" val="13"/>
  <p:tag name="KSO_WM_UNIT_TEXT_FILL_TYPE" val="1"/>
</p:tagLst>
</file>

<file path=ppt/tags/tag181.xml><?xml version="1.0" encoding="utf-8"?>
<p:tagLst xmlns:p="http://schemas.openxmlformats.org/presentationml/2006/main">
  <p:tag name="KSO_WM_UNIT_TEXT_PART_ID_V2" val="b-3-1"/>
  <p:tag name="KSO_WM_UNIT_ADJUSTLAYOUT_ID" val="4"/>
  <p:tag name="KSO_WM_UNIT_ISCONTENTSTITLE" val="0"/>
  <p:tag name="KSO_WM_UNIT_NOCLEAR" val="0"/>
  <p:tag name="KSO_WM_UNIT_VALUE" val="4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198603_1*a*1"/>
  <p:tag name="KSO_WM_TEMPLATE_CATEGORY" val="diagram"/>
  <p:tag name="KSO_WM_TEMPLATE_INDEX" val="20198603"/>
  <p:tag name="KSO_WM_UNIT_LAYERLEVEL" val="1"/>
  <p:tag name="KSO_WM_TAG_VERSION" val="1.0"/>
  <p:tag name="KSO_WM_BEAUTIFY_FLAG" val="#wm#"/>
  <p:tag name="KSO_WM_UNIT_PRESET_TEXT" val="单击此处添加大标题"/>
  <p:tag name="KSO_WM_UNIT_ISNUMDGMTITLE" val="0"/>
  <p:tag name="KSO_WM_UNIT_TEXT_FILL_FORE_SCHEMECOLOR_INDEX_BRIGHTNESS" val="0"/>
  <p:tag name="KSO_WM_UNIT_TEXT_FILL_FORE_SCHEMECOLOR_INDEX" val="14"/>
  <p:tag name="KSO_WM_UNIT_TEXT_FILL_TYPE" val="1"/>
</p:tagLst>
</file>

<file path=ppt/tags/tag182.xml><?xml version="1.0" encoding="utf-8"?>
<p:tagLst xmlns:p="http://schemas.openxmlformats.org/presentationml/2006/main">
  <p:tag name="KSO_WM_BEAUTIFY_FLAG" val="#wm#"/>
  <p:tag name="KSO_WM_TEMPLATE_CATEGORY" val="diagram"/>
  <p:tag name="KSO_WM_TEMPLATE_INDEX" val="20198603"/>
  <p:tag name="KSO_WM_SLIDE_ID" val="diagram20198603_1"/>
  <p:tag name="KSO_WM_TEMPLATE_SUBCATEGORY" val="8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TAG_VERSION" val="1.0"/>
  <p:tag name="KSO_WM_SLIDE_LAYOUT" val="a_d_f"/>
  <p:tag name="KSO_WM_SLIDE_LAYOUT_CNT" val="1_1_1"/>
  <p:tag name="KSO_WM_TEMPLATE_THUMBS_INDEX" val="1、4、7、12、13、14、15、16、17、18、20、24、25、28、33、36、40、43、44"/>
  <p:tag name="KSO_WM_SLIDE_SIZE" val="960*493"/>
  <p:tag name="KSO_WM_SLIDE_POSITION" val="0*-1"/>
  <p:tag name="KSO_WM_SLIDE_BACKGROUND" val="[&quot;leftRight&quot;]"/>
  <p:tag name="KSO_WM_SLIDE_RATIO" val="1.777778"/>
  <p:tag name="KSO_WM_CHIP_INFOS" val="{&quot;type&quot;:0,&quot;layout_type&quot;:&quot;leftright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卡通&quot;,&quot;欧美风&quot;,&quot;黑板风&quot;,&quot;渐变风&quot;]},&quot;slide_type&quot;:[&quot;text&quot;]}"/>
  <p:tag name="KSO_WM_CHIP_XID" val="5ea10922660c33b3b8e66c46"/>
  <p:tag name="KSO_WM_CHIP_FILLPROP" val="[[{&quot;text_align&quot;:&quot;cm&quot;,&quot;text_direction&quot;:&quot;horizontal&quot;,&quot;support_big_font&quot;:false,&quot;fill_id&quot;:&quot;7e2abcf1f691492e871e5fef83a57575&quot;,&quot;fill_align&quot;:&quot;cm&quot;,&quot;chip_types&quot;:[&quot;picture&quot;]},{&quot;text_align&quot;:&quot;lb&quot;,&quot;text_direction&quot;:&quot;horizontal&quot;,&quot;support_big_font&quot;:true,&quot;fill_id&quot;:&quot;5ae9e83aa14449c38a54131ef718847a&quot;,&quot;fill_align&quot;:&quot;lb&quot;,&quot;chip_types&quot;:[&quot;text&quot;,&quot;header&quot;]},{&quot;text_align&quot;:&quot;lt&quot;,&quot;text_direction&quot;:&quot;horizontal&quot;,&quot;support_big_font&quot;:true,&quot;fill_id&quot;:&quot;e4ec221af2f2492c9b056e2f5605eeb3&quot;,&quot;fill_align&quot;:&quot;lt&quot;,&quot;chip_types&quot;:[&quot;text&quot;]}]]"/>
  <p:tag name="FIXED_XID_TMP" val="5f5ee1ca4d6848d78f644aeb"/>
  <p:tag name="KSO_WM_CHIP_DECFILLPROP" val="[]"/>
  <p:tag name="KSO_WM_SLIDE_CAN_ADD_NAVIGATION" val="1"/>
  <p:tag name="KSO_WM_CHIP_GROUPID" val="5ea10922660c33b3b8e66c45"/>
  <p:tag name="KSO_WM_SLIDE_BK_DARK_LIGHT" val="2"/>
  <p:tag name="KSO_WM_SLIDE_BACKGROUND_TYPE" val="general"/>
  <p:tag name="KSO_WM_SLIDE_SUPPORT_FEATURE_TYPE" val="0"/>
  <p:tag name="KSO_WM_TEMPLATE_ASSEMBLE_XID" val="6130c4e08b5cc6c91112a575"/>
  <p:tag name="KSO_WM_TEMPLATE_ASSEMBLE_GROUPID" val="6130c4e08b5cc6c91112a575"/>
  <p:tag name="KSO_WM_SLIDE_CONSTRAINT" val="%7b%22slideConstraint%22%3a%7b%22seriesAreas%22%3a%5b%5d%2c%22singleAreas%22%3a%5b%7b%22shapes%22%3a%5b34%5d%2c%22serialConstraintIndex%22%3a-1%2c%22areatextmark%22%3a0%2c%22pictureprocessmark%22%3a0%7d%5d%7d%7d"/>
</p:tagLst>
</file>

<file path=ppt/tags/tag183.xml><?xml version="1.0" encoding="utf-8"?>
<p:tagLst xmlns:p="http://schemas.openxmlformats.org/presentationml/2006/main">
  <p:tag name="KSO_WM_UNIT_ADJUSTLAYOUT_ID" val="7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198603_1*i*1"/>
  <p:tag name="KSO_WM_TEMPLATE_CATEGORY" val="diagram"/>
  <p:tag name="KSO_WM_TEMPLATE_INDEX" val="20198603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15"/>
  <p:tag name="KSO_WM_UNIT_FILL_TYPE" val="1"/>
  <p:tag name="KSO_WM_UNIT_TEXT_FILL_FORE_SCHEMECOLOR_INDEX_BRIGHTNESS" val="0.5"/>
  <p:tag name="KSO_WM_UNIT_TEXT_FILL_FORE_SCHEMECOLOR_INDEX" val="13"/>
  <p:tag name="KSO_WM_UNIT_TEXT_FILL_TYPE" val="1"/>
</p:tagLst>
</file>

<file path=ppt/tags/tag184.xml><?xml version="1.0" encoding="utf-8"?>
<p:tagLst xmlns:p="http://schemas.openxmlformats.org/presentationml/2006/main">
  <p:tag name="KSO_WM_UNIT_TEXT_PART_ID_V2" val="b-3-1"/>
  <p:tag name="KSO_WM_UNIT_ADJUSTLAYOUT_ID" val="4"/>
  <p:tag name="KSO_WM_UNIT_ISCONTENTSTITLE" val="0"/>
  <p:tag name="KSO_WM_UNIT_NOCLEAR" val="0"/>
  <p:tag name="KSO_WM_UNIT_VALUE" val="4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198603_1*a*1"/>
  <p:tag name="KSO_WM_TEMPLATE_CATEGORY" val="diagram"/>
  <p:tag name="KSO_WM_TEMPLATE_INDEX" val="20198603"/>
  <p:tag name="KSO_WM_UNIT_LAYERLEVEL" val="1"/>
  <p:tag name="KSO_WM_TAG_VERSION" val="1.0"/>
  <p:tag name="KSO_WM_BEAUTIFY_FLAG" val="#wm#"/>
  <p:tag name="KSO_WM_UNIT_PRESET_TEXT" val="单击此处添加大标题"/>
  <p:tag name="KSO_WM_UNIT_ISNUMDGMTITLE" val="0"/>
  <p:tag name="KSO_WM_UNIT_TEXT_FILL_FORE_SCHEMECOLOR_INDEX_BRIGHTNESS" val="0"/>
  <p:tag name="KSO_WM_UNIT_TEXT_FILL_FORE_SCHEMECOLOR_INDEX" val="14"/>
  <p:tag name="KSO_WM_UNIT_TEXT_FILL_TYPE" val="1"/>
</p:tagLst>
</file>

<file path=ppt/tags/tag185.xml><?xml version="1.0" encoding="utf-8"?>
<p:tagLst xmlns:p="http://schemas.openxmlformats.org/presentationml/2006/main">
  <p:tag name="KSO_WM_BEAUTIFY_FLAG" val="#wm#"/>
  <p:tag name="KSO_WM_TEMPLATE_CATEGORY" val="diagram"/>
  <p:tag name="KSO_WM_TEMPLATE_INDEX" val="20198603"/>
  <p:tag name="KSO_WM_SLIDE_ID" val="diagram20198603_1"/>
  <p:tag name="KSO_WM_TEMPLATE_SUBCATEGORY" val="8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TAG_VERSION" val="1.0"/>
  <p:tag name="KSO_WM_SLIDE_LAYOUT" val="a_d_f"/>
  <p:tag name="KSO_WM_SLIDE_LAYOUT_CNT" val="1_1_1"/>
  <p:tag name="KSO_WM_TEMPLATE_THUMBS_INDEX" val="1、4、7、12、13、14、15、16、17、18、20、24、25、28、33、36、40、43、44"/>
  <p:tag name="KSO_WM_SLIDE_SIZE" val="960*493"/>
  <p:tag name="KSO_WM_SLIDE_POSITION" val="0*-1"/>
  <p:tag name="KSO_WM_SLIDE_BACKGROUND" val="[&quot;leftRight&quot;]"/>
  <p:tag name="KSO_WM_SLIDE_RATIO" val="1.777778"/>
  <p:tag name="KSO_WM_CHIP_INFOS" val="{&quot;type&quot;:0,&quot;layout_type&quot;:&quot;leftright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卡通&quot;,&quot;欧美风&quot;,&quot;黑板风&quot;,&quot;渐变风&quot;]},&quot;slide_type&quot;:[&quot;text&quot;]}"/>
  <p:tag name="KSO_WM_CHIP_XID" val="5ea10922660c33b3b8e66c46"/>
  <p:tag name="KSO_WM_CHIP_FILLPROP" val="[[{&quot;text_align&quot;:&quot;cm&quot;,&quot;text_direction&quot;:&quot;horizontal&quot;,&quot;support_big_font&quot;:false,&quot;fill_id&quot;:&quot;7e2abcf1f691492e871e5fef83a57575&quot;,&quot;fill_align&quot;:&quot;cm&quot;,&quot;chip_types&quot;:[&quot;picture&quot;]},{&quot;text_align&quot;:&quot;lb&quot;,&quot;text_direction&quot;:&quot;horizontal&quot;,&quot;support_big_font&quot;:true,&quot;fill_id&quot;:&quot;5ae9e83aa14449c38a54131ef718847a&quot;,&quot;fill_align&quot;:&quot;lb&quot;,&quot;chip_types&quot;:[&quot;text&quot;,&quot;header&quot;]},{&quot;text_align&quot;:&quot;lt&quot;,&quot;text_direction&quot;:&quot;horizontal&quot;,&quot;support_big_font&quot;:true,&quot;fill_id&quot;:&quot;e4ec221af2f2492c9b056e2f5605eeb3&quot;,&quot;fill_align&quot;:&quot;lt&quot;,&quot;chip_types&quot;:[&quot;text&quot;]}]]"/>
  <p:tag name="FIXED_XID_TMP" val="5f5ee1ca4d6848d78f644aeb"/>
  <p:tag name="KSO_WM_CHIP_DECFILLPROP" val="[]"/>
  <p:tag name="KSO_WM_SLIDE_CAN_ADD_NAVIGATION" val="1"/>
  <p:tag name="KSO_WM_CHIP_GROUPID" val="5ea10922660c33b3b8e66c45"/>
  <p:tag name="KSO_WM_SLIDE_BK_DARK_LIGHT" val="2"/>
  <p:tag name="KSO_WM_SLIDE_BACKGROUND_TYPE" val="general"/>
  <p:tag name="KSO_WM_SLIDE_SUPPORT_FEATURE_TYPE" val="0"/>
  <p:tag name="KSO_WM_TEMPLATE_ASSEMBLE_XID" val="6130c4e08b5cc6c91112a575"/>
  <p:tag name="KSO_WM_TEMPLATE_ASSEMBLE_GROUPID" val="6130c4e08b5cc6c91112a575"/>
  <p:tag name="KSO_WM_SLIDE_CONSTRAINT" val="%7b%22slideConstraint%22%3a%7b%22seriesAreas%22%3a%5b%5d%2c%22singleAreas%22%3a%5b%7b%22shapes%22%3a%5b34%5d%2c%22serialConstraintIndex%22%3a-1%2c%22areatextmark%22%3a0%2c%22pictureprocessmark%22%3a0%7d%5d%7d%7d"/>
</p:tagLst>
</file>

<file path=ppt/tags/tag186.xml><?xml version="1.0" encoding="utf-8"?>
<p:tagLst xmlns:p="http://schemas.openxmlformats.org/presentationml/2006/main">
  <p:tag name="KSO_WM_UNIT_ADJUSTLAYOUT_ID" val="7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198603_1*i*1"/>
  <p:tag name="KSO_WM_TEMPLATE_CATEGORY" val="diagram"/>
  <p:tag name="KSO_WM_TEMPLATE_INDEX" val="20198603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15"/>
  <p:tag name="KSO_WM_UNIT_FILL_TYPE" val="1"/>
  <p:tag name="KSO_WM_UNIT_TEXT_FILL_FORE_SCHEMECOLOR_INDEX_BRIGHTNESS" val="0.5"/>
  <p:tag name="KSO_WM_UNIT_TEXT_FILL_FORE_SCHEMECOLOR_INDEX" val="13"/>
  <p:tag name="KSO_WM_UNIT_TEXT_FILL_TYPE" val="1"/>
</p:tagLst>
</file>

<file path=ppt/tags/tag187.xml><?xml version="1.0" encoding="utf-8"?>
<p:tagLst xmlns:p="http://schemas.openxmlformats.org/presentationml/2006/main">
  <p:tag name="KSO_WM_UNIT_TEXT_PART_ID_V2" val="b-3-1"/>
  <p:tag name="KSO_WM_UNIT_ADJUSTLAYOUT_ID" val="4"/>
  <p:tag name="KSO_WM_UNIT_ISCONTENTSTITLE" val="0"/>
  <p:tag name="KSO_WM_UNIT_NOCLEAR" val="0"/>
  <p:tag name="KSO_WM_UNIT_VALUE" val="4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198603_1*a*1"/>
  <p:tag name="KSO_WM_TEMPLATE_CATEGORY" val="diagram"/>
  <p:tag name="KSO_WM_TEMPLATE_INDEX" val="20198603"/>
  <p:tag name="KSO_WM_UNIT_LAYERLEVEL" val="1"/>
  <p:tag name="KSO_WM_TAG_VERSION" val="1.0"/>
  <p:tag name="KSO_WM_BEAUTIFY_FLAG" val="#wm#"/>
  <p:tag name="KSO_WM_UNIT_PRESET_TEXT" val="单击此处添加大标题"/>
  <p:tag name="KSO_WM_UNIT_ISNUMDGMTITLE" val="0"/>
  <p:tag name="KSO_WM_UNIT_TEXT_FILL_FORE_SCHEMECOLOR_INDEX_BRIGHTNESS" val="0"/>
  <p:tag name="KSO_WM_UNIT_TEXT_FILL_FORE_SCHEMECOLOR_INDEX" val="14"/>
  <p:tag name="KSO_WM_UNIT_TEXT_FILL_TYPE" val="1"/>
</p:tagLst>
</file>

<file path=ppt/tags/tag188.xml><?xml version="1.0" encoding="utf-8"?>
<p:tagLst xmlns:p="http://schemas.openxmlformats.org/presentationml/2006/main">
  <p:tag name="KSO_WM_BEAUTIFY_FLAG" val="#wm#"/>
  <p:tag name="KSO_WM_TEMPLATE_CATEGORY" val="diagram"/>
  <p:tag name="KSO_WM_TEMPLATE_INDEX" val="20198603"/>
  <p:tag name="KSO_WM_SLIDE_ID" val="diagram20198603_1"/>
  <p:tag name="KSO_WM_TEMPLATE_SUBCATEGORY" val="8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TAG_VERSION" val="1.0"/>
  <p:tag name="KSO_WM_SLIDE_LAYOUT" val="a_d_f"/>
  <p:tag name="KSO_WM_SLIDE_LAYOUT_CNT" val="1_1_1"/>
  <p:tag name="KSO_WM_TEMPLATE_THUMBS_INDEX" val="1、4、7、12、13、14、15、16、17、18、20、24、25、28、33、36、40、43、44"/>
  <p:tag name="KSO_WM_SLIDE_SIZE" val="960*493"/>
  <p:tag name="KSO_WM_SLIDE_POSITION" val="0*-1"/>
  <p:tag name="KSO_WM_SLIDE_BACKGROUND" val="[&quot;leftRight&quot;]"/>
  <p:tag name="KSO_WM_SLIDE_RATIO" val="1.777778"/>
  <p:tag name="KSO_WM_CHIP_INFOS" val="{&quot;type&quot;:0,&quot;layout_type&quot;:&quot;leftright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卡通&quot;,&quot;欧美风&quot;,&quot;黑板风&quot;,&quot;渐变风&quot;]},&quot;slide_type&quot;:[&quot;text&quot;]}"/>
  <p:tag name="KSO_WM_CHIP_XID" val="5ea10922660c33b3b8e66c46"/>
  <p:tag name="KSO_WM_CHIP_FILLPROP" val="[[{&quot;text_align&quot;:&quot;cm&quot;,&quot;text_direction&quot;:&quot;horizontal&quot;,&quot;support_big_font&quot;:false,&quot;fill_id&quot;:&quot;7e2abcf1f691492e871e5fef83a57575&quot;,&quot;fill_align&quot;:&quot;cm&quot;,&quot;chip_types&quot;:[&quot;picture&quot;]},{&quot;text_align&quot;:&quot;lb&quot;,&quot;text_direction&quot;:&quot;horizontal&quot;,&quot;support_big_font&quot;:true,&quot;fill_id&quot;:&quot;5ae9e83aa14449c38a54131ef718847a&quot;,&quot;fill_align&quot;:&quot;lb&quot;,&quot;chip_types&quot;:[&quot;text&quot;,&quot;header&quot;]},{&quot;text_align&quot;:&quot;lt&quot;,&quot;text_direction&quot;:&quot;horizontal&quot;,&quot;support_big_font&quot;:true,&quot;fill_id&quot;:&quot;e4ec221af2f2492c9b056e2f5605eeb3&quot;,&quot;fill_align&quot;:&quot;lt&quot;,&quot;chip_types&quot;:[&quot;text&quot;]}]]"/>
  <p:tag name="FIXED_XID_TMP" val="5f5ee1ca4d6848d78f644aeb"/>
  <p:tag name="KSO_WM_CHIP_DECFILLPROP" val="[]"/>
  <p:tag name="KSO_WM_SLIDE_CAN_ADD_NAVIGATION" val="1"/>
  <p:tag name="KSO_WM_CHIP_GROUPID" val="5ea10922660c33b3b8e66c45"/>
  <p:tag name="KSO_WM_SLIDE_BK_DARK_LIGHT" val="2"/>
  <p:tag name="KSO_WM_SLIDE_BACKGROUND_TYPE" val="general"/>
  <p:tag name="KSO_WM_SLIDE_SUPPORT_FEATURE_TYPE" val="0"/>
  <p:tag name="KSO_WM_TEMPLATE_ASSEMBLE_XID" val="6130c4e08b5cc6c91112a575"/>
  <p:tag name="KSO_WM_TEMPLATE_ASSEMBLE_GROUPID" val="6130c4e08b5cc6c91112a575"/>
  <p:tag name="KSO_WM_SLIDE_CONSTRAINT" val="%7b%22slideConstraint%22%3a%7b%22seriesAreas%22%3a%5b%5d%2c%22singleAreas%22%3a%5b%7b%22shapes%22%3a%5b34%5d%2c%22serialConstraintIndex%22%3a-1%2c%22areatextmark%22%3a0%2c%22pictureprocessmark%22%3a0%7d%5d%7d%7d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1"/>
  <p:tag name="KSO_WM_UNIT_LAYERLEVEL" val="1"/>
  <p:tag name="KSO_WM_TAG_VERSION" val="1.0"/>
  <p:tag name="KSO_WM_BEAUTIFY_FLAG" val="#wm#"/>
  <p:tag name="KSO_WM_UNIT_TYPE" val="y"/>
  <p:tag name="KSO_WM_UNIT_INDEX" val="1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4*i*1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4*i*2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2"/>
  <p:tag name="KSO_WM_UNIT_LAYERLEVEL" val="1"/>
  <p:tag name="KSO_WM_TAG_VERSION" val="1.0"/>
  <p:tag name="KSO_WM_BEAUTIFY_FLAG" val="#wm#"/>
  <p:tag name="KSO_WM_UNIT_TYPE" val="y"/>
  <p:tag name="KSO_WM_UNIT_INDEX" val="2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5*i*1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5*i*2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3"/>
  <p:tag name="KSO_WM_UNIT_LAYERLEVEL" val="1"/>
  <p:tag name="KSO_WM_TAG_VERSION" val="1.0"/>
  <p:tag name="KSO_WM_BEAUTIFY_FLAG" val="#wm#"/>
  <p:tag name="KSO_WM_UNIT_TYPE" val="y"/>
  <p:tag name="KSO_WM_UNIT_INDEX" val="3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8*i*1"/>
  <p:tag name="KSO_WM_UNIT_BK_DARK_LIGHT" val="1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9*i*1"/>
  <p:tag name="KSO_WM_UNIT_BK_DARK_LIGHT" val="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0*i*1"/>
  <p:tag name="KSO_WM_UNIT_BK_DARK_LIGHT" val="1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2*i*2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3*i*1"/>
  <p:tag name="KSO_WM_UNIT_BK_DARK_LIGHT" val="1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4*i*2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4*i*1"/>
  <p:tag name="KSO_WM_UNIT_BK_DARK_LIGHT" val="1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heme/theme1.xml><?xml version="1.0" encoding="utf-8"?>
<a:theme xmlns:a="http://schemas.openxmlformats.org/drawingml/2006/main" name="1_Office 主题​​">
  <a:themeElements>
    <a:clrScheme name="">
      <a:dk1>
        <a:srgbClr val="000000"/>
      </a:dk1>
      <a:lt1>
        <a:srgbClr val="FFFFFF"/>
      </a:lt1>
      <a:dk2>
        <a:srgbClr val="0D213D"/>
      </a:dk2>
      <a:lt2>
        <a:srgbClr val="FFFFFF"/>
      </a:lt2>
      <a:accent1>
        <a:srgbClr val="4B7CB0"/>
      </a:accent1>
      <a:accent2>
        <a:srgbClr val="4D8BAE"/>
      </a:accent2>
      <a:accent3>
        <a:srgbClr val="4D99AC"/>
      </a:accent3>
      <a:accent4>
        <a:srgbClr val="4D988D"/>
      </a:accent4>
      <a:accent5>
        <a:srgbClr val="4F9664"/>
      </a:accent5>
      <a:accent6>
        <a:srgbClr val="559840"/>
      </a:accent6>
      <a:hlink>
        <a:srgbClr val="1F6DC5"/>
      </a:hlink>
      <a:folHlink>
        <a:srgbClr val="923494"/>
      </a:folHlink>
    </a:clrScheme>
    <a:fontScheme name="商务风">
      <a:majorFont>
        <a:latin typeface="微软雅黑"/>
        <a:ea typeface="汉仪旗黑-85S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529</Words>
  <Application>WPS 演示</Application>
  <PresentationFormat>宽屏</PresentationFormat>
  <Paragraphs>40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9" baseType="lpstr">
      <vt:lpstr>Arial</vt:lpstr>
      <vt:lpstr>宋体</vt:lpstr>
      <vt:lpstr>Wingdings</vt:lpstr>
      <vt:lpstr>微软雅黑</vt:lpstr>
      <vt:lpstr>Calibri Light</vt:lpstr>
      <vt:lpstr>微软雅黑 Light</vt:lpstr>
      <vt:lpstr>汉仪旗黑-85S</vt:lpstr>
      <vt:lpstr>华文细黑</vt:lpstr>
      <vt:lpstr>(使用中文字体)</vt:lpstr>
      <vt:lpstr>Segoe UI</vt:lpstr>
      <vt:lpstr>Arial Unicode MS</vt:lpstr>
      <vt:lpstr>黑体</vt:lpstr>
      <vt:lpstr>Calibri</vt:lpstr>
      <vt:lpstr>Segoe Print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Jiyuan Liu</dc:creator>
  <cp:lastModifiedBy>Lenovo</cp:lastModifiedBy>
  <cp:revision>11</cp:revision>
  <dcterms:created xsi:type="dcterms:W3CDTF">2022-05-20T09:37:00Z</dcterms:created>
  <dcterms:modified xsi:type="dcterms:W3CDTF">2022-05-20T14:05:43Z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2052-11.3.0.9228</vt:lpwstr>
  </property>
</Properties>
</file>