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4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5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6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7.xml" ContentType="application/vnd.openxmlformats-officedocument.theme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  <p:sldMasterId id="2147483674" r:id="rId3"/>
    <p:sldMasterId id="2147483686" r:id="rId4"/>
    <p:sldMasterId id="2147483698" r:id="rId5"/>
    <p:sldMasterId id="2147483710" r:id="rId6"/>
    <p:sldMasterId id="2147483722" r:id="rId7"/>
    <p:sldMasterId id="2147483746" r:id="rId8"/>
  </p:sldMasterIdLst>
  <p:notesMasterIdLst>
    <p:notesMasterId r:id="rId19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5" r:id="rId16"/>
    <p:sldId id="266" r:id="rId17"/>
    <p:sldId id="264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tableStyles" Target="tableStyles.xml"/><Relationship Id="rId10" Type="http://schemas.openxmlformats.org/officeDocument/2006/relationships/slide" Target="slides/slide2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47267-1C20-4804-A1D0-95426A3785CA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67DDF0-2250-4E98-A359-1E16557632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8428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7DDF0-2250-4E98-A359-1E165576327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2626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7DDF0-2250-4E98-A359-1E165576327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7463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0DFF85-1E46-4F12-AE3A-AF5F4254C7A4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12E312E-4D9C-47F4-A955-659BAB4C23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29427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B8850E-9A46-4066-AEDB-9E0F01CB4766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0FA7A9-E83C-40B6-AA24-C86CF6B8C7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0275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B8850E-9A46-4066-AEDB-9E0F01CB4766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0FA7A9-E83C-40B6-AA24-C86CF6B8C7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7248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B8850E-9A46-4066-AEDB-9E0F01CB4766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0FA7A9-E83C-40B6-AA24-C86CF6B8C7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95935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B8850E-9A46-4066-AEDB-9E0F01CB4766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0FA7A9-E83C-40B6-AA24-C86CF6B8C7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48063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0DFF85-1E46-4F12-AE3A-AF5F4254C7A4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12E312E-4D9C-47F4-A955-659BAB4C23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0306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B8850E-9A46-4066-AEDB-9E0F01CB4766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0FA7A9-E83C-40B6-AA24-C86CF6B8C7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47673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B8850E-9A46-4066-AEDB-9E0F01CB4766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0FA7A9-E83C-40B6-AA24-C86CF6B8C7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28013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B8850E-9A46-4066-AEDB-9E0F01CB4766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0FA7A9-E83C-40B6-AA24-C86CF6B8C7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32725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B8850E-9A46-4066-AEDB-9E0F01CB4766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0FA7A9-E83C-40B6-AA24-C86CF6B8C7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75057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B8850E-9A46-4066-AEDB-9E0F01CB4766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0FA7A9-E83C-40B6-AA24-C86CF6B8C7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1932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B8850E-9A46-4066-AEDB-9E0F01CB4766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0FA7A9-E83C-40B6-AA24-C86CF6B8C7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1897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B8850E-9A46-4066-AEDB-9E0F01CB4766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0FA7A9-E83C-40B6-AA24-C86CF6B8C7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0711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B8850E-9A46-4066-AEDB-9E0F01CB4766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0FA7A9-E83C-40B6-AA24-C86CF6B8C7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5054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B8850E-9A46-4066-AEDB-9E0F01CB4766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0FA7A9-E83C-40B6-AA24-C86CF6B8C7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77210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B8850E-9A46-4066-AEDB-9E0F01CB4766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0FA7A9-E83C-40B6-AA24-C86CF6B8C7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93768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B8850E-9A46-4066-AEDB-9E0F01CB4766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0FA7A9-E83C-40B6-AA24-C86CF6B8C7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01573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0DFF85-1E46-4F12-AE3A-AF5F4254C7A4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12E312E-4D9C-47F4-A955-659BAB4C23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67922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B8850E-9A46-4066-AEDB-9E0F01CB4766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0FA7A9-E83C-40B6-AA24-C86CF6B8C7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16917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B8850E-9A46-4066-AEDB-9E0F01CB4766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0FA7A9-E83C-40B6-AA24-C86CF6B8C7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689406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B8850E-9A46-4066-AEDB-9E0F01CB4766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0FA7A9-E83C-40B6-AA24-C86CF6B8C7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104258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B8850E-9A46-4066-AEDB-9E0F01CB4766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0FA7A9-E83C-40B6-AA24-C86CF6B8C7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7057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0DFF85-1E46-4F12-AE3A-AF5F4254C7A4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12E312E-4D9C-47F4-A955-659BAB4C23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00298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B8850E-9A46-4066-AEDB-9E0F01CB4766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0FA7A9-E83C-40B6-AA24-C86CF6B8C7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788947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B8850E-9A46-4066-AEDB-9E0F01CB4766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0FA7A9-E83C-40B6-AA24-C86CF6B8C7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668875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B8850E-9A46-4066-AEDB-9E0F01CB4766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0FA7A9-E83C-40B6-AA24-C86CF6B8C7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544829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B8850E-9A46-4066-AEDB-9E0F01CB4766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0FA7A9-E83C-40B6-AA24-C86CF6B8C7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736185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B8850E-9A46-4066-AEDB-9E0F01CB4766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0FA7A9-E83C-40B6-AA24-C86CF6B8C7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877350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B8850E-9A46-4066-AEDB-9E0F01CB4766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0FA7A9-E83C-40B6-AA24-C86CF6B8C7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724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0DFF85-1E46-4F12-AE3A-AF5F4254C7A4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12E312E-4D9C-47F4-A955-659BAB4C23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8349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B8850E-9A46-4066-AEDB-9E0F01CB4766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0FA7A9-E83C-40B6-AA24-C86CF6B8C7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404527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B8850E-9A46-4066-AEDB-9E0F01CB4766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0FA7A9-E83C-40B6-AA24-C86CF6B8C7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27211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B8850E-9A46-4066-AEDB-9E0F01CB4766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0FA7A9-E83C-40B6-AA24-C86CF6B8C7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6490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B8850E-9A46-4066-AEDB-9E0F01CB4766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0FA7A9-E83C-40B6-AA24-C86CF6B8C7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051852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B8850E-9A46-4066-AEDB-9E0F01CB4766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0FA7A9-E83C-40B6-AA24-C86CF6B8C7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66500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B8850E-9A46-4066-AEDB-9E0F01CB4766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0FA7A9-E83C-40B6-AA24-C86CF6B8C7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274821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B8850E-9A46-4066-AEDB-9E0F01CB4766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0FA7A9-E83C-40B6-AA24-C86CF6B8C7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051517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B8850E-9A46-4066-AEDB-9E0F01CB4766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0FA7A9-E83C-40B6-AA24-C86CF6B8C7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967300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B8850E-9A46-4066-AEDB-9E0F01CB4766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0FA7A9-E83C-40B6-AA24-C86CF6B8C7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45808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B8850E-9A46-4066-AEDB-9E0F01CB4766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0FA7A9-E83C-40B6-AA24-C86CF6B8C7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04649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B8850E-9A46-4066-AEDB-9E0F01CB4766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0FA7A9-E83C-40B6-AA24-C86CF6B8C7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79977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0DFF85-1E46-4F12-AE3A-AF5F4254C7A4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12E312E-4D9C-47F4-A955-659BAB4C23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14936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B8850E-9A46-4066-AEDB-9E0F01CB4766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0FA7A9-E83C-40B6-AA24-C86CF6B8C7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00457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B8850E-9A46-4066-AEDB-9E0F01CB4766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0FA7A9-E83C-40B6-AA24-C86CF6B8C7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3533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B8850E-9A46-4066-AEDB-9E0F01CB4766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0FA7A9-E83C-40B6-AA24-C86CF6B8C7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76203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B8850E-9A46-4066-AEDB-9E0F01CB4766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0FA7A9-E83C-40B6-AA24-C86CF6B8C7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50407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B8850E-9A46-4066-AEDB-9E0F01CB4766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0FA7A9-E83C-40B6-AA24-C86CF6B8C7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006060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B8850E-9A46-4066-AEDB-9E0F01CB4766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0FA7A9-E83C-40B6-AA24-C86CF6B8C7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461013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B8850E-9A46-4066-AEDB-9E0F01CB4766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0FA7A9-E83C-40B6-AA24-C86CF6B8C7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79291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B8850E-9A46-4066-AEDB-9E0F01CB4766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0FA7A9-E83C-40B6-AA24-C86CF6B8C7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823669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B8850E-9A46-4066-AEDB-9E0F01CB4766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0FA7A9-E83C-40B6-AA24-C86CF6B8C7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00789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B8850E-9A46-4066-AEDB-9E0F01CB4766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0FA7A9-E83C-40B6-AA24-C86CF6B8C7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641175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B8850E-9A46-4066-AEDB-9E0F01CB4766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0FA7A9-E83C-40B6-AA24-C86CF6B8C7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111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0DFF85-1E46-4F12-AE3A-AF5F4254C7A4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12E312E-4D9C-47F4-A955-659BAB4C23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3107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B8850E-9A46-4066-AEDB-9E0F01CB4766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0FA7A9-E83C-40B6-AA24-C86CF6B8C7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693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B8850E-9A46-4066-AEDB-9E0F01CB4766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0FA7A9-E83C-40B6-AA24-C86CF6B8C7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192841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B8850E-9A46-4066-AEDB-9E0F01CB4766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0FA7A9-E83C-40B6-AA24-C86CF6B8C7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060333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B8850E-9A46-4066-AEDB-9E0F01CB4766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0FA7A9-E83C-40B6-AA24-C86CF6B8C7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96603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B8850E-9A46-4066-AEDB-9E0F01CB4766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0FA7A9-E83C-40B6-AA24-C86CF6B8C7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95238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B8850E-9A46-4066-AEDB-9E0F01CB4766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0FA7A9-E83C-40B6-AA24-C86CF6B8C7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177079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B8850E-9A46-4066-AEDB-9E0F01CB4766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0FA7A9-E83C-40B6-AA24-C86CF6B8C7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89100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B8850E-9A46-4066-AEDB-9E0F01CB4766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0FA7A9-E83C-40B6-AA24-C86CF6B8C7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789787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B8850E-9A46-4066-AEDB-9E0F01CB4766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0FA7A9-E83C-40B6-AA24-C86CF6B8C7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8696371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B8850E-9A46-4066-AEDB-9E0F01CB4766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0FA7A9-E83C-40B6-AA24-C86CF6B8C7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950922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B8850E-9A46-4066-AEDB-9E0F01CB4766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0FA7A9-E83C-40B6-AA24-C86CF6B8C7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45325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60DFF85-1E46-4F12-AE3A-AF5F4254C7A4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12E312E-4D9C-47F4-A955-659BAB4C23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095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B8850E-9A46-4066-AEDB-9E0F01CB4766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0FA7A9-E83C-40B6-AA24-C86CF6B8C7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880939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B8850E-9A46-4066-AEDB-9E0F01CB4766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0FA7A9-E83C-40B6-AA24-C86CF6B8C7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83504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B8850E-9A46-4066-AEDB-9E0F01CB4766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0FA7A9-E83C-40B6-AA24-C86CF6B8C7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388535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B8850E-9A46-4066-AEDB-9E0F01CB4766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0FA7A9-E83C-40B6-AA24-C86CF6B8C7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9151893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B8850E-9A46-4066-AEDB-9E0F01CB4766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0FA7A9-E83C-40B6-AA24-C86CF6B8C7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8953151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B8850E-9A46-4066-AEDB-9E0F01CB4766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0FA7A9-E83C-40B6-AA24-C86CF6B8C7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5552919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B8850E-9A46-4066-AEDB-9E0F01CB4766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0FA7A9-E83C-40B6-AA24-C86CF6B8C7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3801201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B8850E-9A46-4066-AEDB-9E0F01CB4766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0FA7A9-E83C-40B6-AA24-C86CF6B8C7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7391513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B8850E-9A46-4066-AEDB-9E0F01CB4766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0FA7A9-E83C-40B6-AA24-C86CF6B8C7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2104708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B8850E-9A46-4066-AEDB-9E0F01CB4766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0FA7A9-E83C-40B6-AA24-C86CF6B8C7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1127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B8850E-9A46-4066-AEDB-9E0F01CB4766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0FA7A9-E83C-40B6-AA24-C86CF6B8C7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1253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B8850E-9A46-4066-AEDB-9E0F01CB4766}" type="datetimeFigureOut">
              <a:rPr lang="zh-CN" altLang="en-US" smtClean="0"/>
              <a:t>2018/12/4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0FA7A9-E83C-40B6-AA24-C86CF6B8C7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623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5.xml"/><Relationship Id="rId3" Type="http://schemas.openxmlformats.org/officeDocument/2006/relationships/slideLayout" Target="../slideLayouts/slideLayout70.xml"/><Relationship Id="rId7" Type="http://schemas.openxmlformats.org/officeDocument/2006/relationships/slideLayout" Target="../slideLayouts/slideLayout7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69.xml"/><Relationship Id="rId1" Type="http://schemas.openxmlformats.org/officeDocument/2006/relationships/slideLayout" Target="../slideLayouts/slideLayout68.xml"/><Relationship Id="rId6" Type="http://schemas.openxmlformats.org/officeDocument/2006/relationships/slideLayout" Target="../slideLayouts/slideLayout73.xml"/><Relationship Id="rId11" Type="http://schemas.openxmlformats.org/officeDocument/2006/relationships/slideLayout" Target="../slideLayouts/slideLayout78.xml"/><Relationship Id="rId5" Type="http://schemas.openxmlformats.org/officeDocument/2006/relationships/slideLayout" Target="../slideLayouts/slideLayout72.xml"/><Relationship Id="rId10" Type="http://schemas.openxmlformats.org/officeDocument/2006/relationships/slideLayout" Target="../slideLayouts/slideLayout77.xml"/><Relationship Id="rId4" Type="http://schemas.openxmlformats.org/officeDocument/2006/relationships/slideLayout" Target="../slideLayouts/slideLayout71.xml"/><Relationship Id="rId9" Type="http://schemas.openxmlformats.org/officeDocument/2006/relationships/slideLayout" Target="../slideLayouts/slideLayout7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等腰三角形 8"/>
          <p:cNvSpPr/>
          <p:nvPr/>
        </p:nvSpPr>
        <p:spPr>
          <a:xfrm rot="10800000">
            <a:off x="9140983" y="-338682"/>
            <a:ext cx="2834176" cy="2443255"/>
          </a:xfrm>
          <a:prstGeom prst="triangle">
            <a:avLst/>
          </a:prstGeom>
          <a:solidFill>
            <a:srgbClr val="516D8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/>
        </p:nvSpPr>
        <p:spPr>
          <a:xfrm rot="10800000">
            <a:off x="10178754" y="71202"/>
            <a:ext cx="2511803" cy="2165347"/>
          </a:xfrm>
          <a:prstGeom prst="triangle">
            <a:avLst/>
          </a:prstGeom>
          <a:solidFill>
            <a:srgbClr val="0CB69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/>
        </p:nvSpPr>
        <p:spPr>
          <a:xfrm rot="10800000">
            <a:off x="10558071" y="272314"/>
            <a:ext cx="1416663" cy="1221261"/>
          </a:xfrm>
          <a:prstGeom prst="triangle">
            <a:avLst/>
          </a:prstGeom>
          <a:solidFill>
            <a:srgbClr val="EED66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 rot="10800000">
            <a:off x="9974863" y="1533914"/>
            <a:ext cx="661965" cy="570659"/>
          </a:xfrm>
          <a:prstGeom prst="triangle">
            <a:avLst/>
          </a:prstGeom>
          <a:solidFill>
            <a:srgbClr val="EED66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rot="10800000">
            <a:off x="11632369" y="1953679"/>
            <a:ext cx="230499" cy="198706"/>
          </a:xfrm>
          <a:prstGeom prst="triangle">
            <a:avLst/>
          </a:prstGeom>
          <a:solidFill>
            <a:srgbClr val="0CB69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/>
        </p:nvSpPr>
        <p:spPr>
          <a:xfrm rot="10800000">
            <a:off x="10924670" y="2582852"/>
            <a:ext cx="230499" cy="198706"/>
          </a:xfrm>
          <a:prstGeom prst="triangle">
            <a:avLst/>
          </a:prstGeom>
          <a:solidFill>
            <a:srgbClr val="0CB69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/>
        </p:nvSpPr>
        <p:spPr>
          <a:xfrm rot="10800000">
            <a:off x="10879601" y="2071208"/>
            <a:ext cx="230499" cy="198706"/>
          </a:xfrm>
          <a:prstGeom prst="triangle">
            <a:avLst/>
          </a:prstGeom>
          <a:solidFill>
            <a:srgbClr val="0CB69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/>
        </p:nvSpPr>
        <p:spPr>
          <a:xfrm rot="10800000">
            <a:off x="11155169" y="2203505"/>
            <a:ext cx="401359" cy="345999"/>
          </a:xfrm>
          <a:prstGeom prst="triangle">
            <a:avLst/>
          </a:prstGeom>
          <a:solidFill>
            <a:srgbClr val="516D8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等腰三角形 16"/>
          <p:cNvSpPr/>
          <p:nvPr/>
        </p:nvSpPr>
        <p:spPr>
          <a:xfrm rot="10800000">
            <a:off x="9612174" y="1054522"/>
            <a:ext cx="230499" cy="198706"/>
          </a:xfrm>
          <a:prstGeom prst="triangle">
            <a:avLst/>
          </a:prstGeom>
          <a:solidFill>
            <a:srgbClr val="0CB69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426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4" presetClass="path" presetSubtype="0" repeatCount="indefinite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1.45833E-6 -3.7037E-6 C 0.01185 0.00024 0.02174 0.00463 0.02695 0.01088 L 0.03893 0.02524 C 0.04154 0.02848 0.04544 0.02986 0.05065 0.02986 C 0.05794 0.02986 0.06406 0.0257 0.06471 0.01945 C 0.06406 0.01459 0.05794 0.00996 0.05065 0.00996 C 0.04544 0.00996 0.04154 0.01181 0.03893 0.01459 L 0.02695 0.02871 C 0.02174 0.03496 0.01185 0.03912 1.45833E-6 0.03982 C -0.01185 0.03912 -0.02175 0.03496 -0.02695 0.02871 L -0.03867 0.01459 C -0.04154 0.01181 -0.04544 0.00996 -0.05065 0.00996 C -0.05794 0.00996 -0.06406 0.01459 -0.06458 0.01945 C -0.06406 0.0257 -0.05794 0.02986 -0.05065 0.02986 C -0.04544 0.02986 -0.04154 0.02848 -0.03867 0.02524 L -0.02695 0.01088 C -0.02175 0.00463 -0.01185 0.00024 1.45833E-6 -3.7037E-6 Z " pathEditMode="relative" rAng="0" ptsTypes="AAAAAAAAAAAAAAAAA">
                                      <p:cBhvr>
                                        <p:cTn id="9" dur="4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91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4" presetClass="path" presetSubtype="0" repeatCount="indefinite" autoRev="1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4.58333E-6 -3.7037E-6 C 0.01184 0.00024 0.02174 0.00463 0.02695 0.01088 L 0.03893 0.02524 C 0.04153 0.02848 0.04544 0.02986 0.05065 0.02986 C 0.05794 0.02986 0.06406 0.0257 0.06471 0.01945 C 0.06406 0.01459 0.05794 0.00996 0.05065 0.00996 C 0.04544 0.00996 0.04153 0.01181 0.03893 0.01459 L 0.02695 0.02871 C 0.02174 0.03496 0.01184 0.03912 4.58333E-6 0.03982 C -0.01185 0.03912 -0.02175 0.03496 -0.02696 0.02871 L -0.03868 0.01459 C -0.04154 0.01181 -0.04545 0.00996 -0.05066 0.00996 C -0.05795 0.00996 -0.06407 0.01459 -0.06459 0.01945 C -0.06407 0.0257 -0.05795 0.02986 -0.05066 0.02986 C -0.04545 0.02986 -0.04154 0.02848 -0.03868 0.02524 L -0.02696 0.01088 C -0.02175 0.00463 -0.01185 0.00024 4.58333E-6 -3.7037E-6 Z " pathEditMode="relative" rAng="0" ptsTypes="AAAAAAAAAAAAAAAAA">
                                      <p:cBhvr>
                                        <p:cTn id="14" dur="4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91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4" presetClass="path" presetSubtype="0" repeatCount="indefinite" autoRev="1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-2.29167E-6 2.22222E-6 C 0.01185 0.00023 0.02175 0.00463 0.02696 0.01088 L 0.03893 0.02523 C 0.04154 0.02847 0.04545 0.02986 0.05065 0.02986 C 0.05795 0.02986 0.06406 0.02569 0.06472 0.01944 C 0.06406 0.01458 0.05795 0.00995 0.05065 0.00995 C 0.04545 0.00995 0.04154 0.0118 0.03893 0.01458 L 0.02696 0.0287 C 0.02175 0.03495 0.01185 0.03912 -2.29167E-6 0.03981 C -0.01185 0.03912 -0.02174 0.03495 -0.02695 0.0287 L -0.03867 0.01458 C -0.04153 0.0118 -0.04544 0.00995 -0.05065 0.00995 C -0.05794 0.00995 -0.06406 0.01458 -0.06458 0.01944 C -0.06406 0.02569 -0.05794 0.02986 -0.05065 0.02986 C -0.04544 0.02986 -0.04153 0.02847 -0.03867 0.02523 L -0.02695 0.01088 C -0.02174 0.00463 -0.01185 0.00023 -2.29167E-6 2.22222E-6 Z " pathEditMode="relative" rAng="0" ptsTypes="AAAAAAAAAAAAAAAAA">
                                      <p:cBhvr>
                                        <p:cTn id="19" dur="4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91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4" presetClass="path" presetSubtype="0" repeatCount="indefinite" autoRev="1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-6.25E-7 2.96296E-6 C 0.00729 2.96296E-6 0.01341 0.00277 0.01654 0.00648 L 0.02383 0.01551 C 0.02539 0.01736 0.028 0.01828 0.03112 0.01828 C 0.03555 0.01828 0.03945 0.01574 0.03971 0.01203 C 0.03945 0.00856 0.03555 0.00578 0.03112 0.00578 C 0.028 0.00578 0.02539 0.00717 0.02383 0.00856 L 0.01654 0.01759 C 0.01341 0.02129 0.00729 0.02407 -6.25E-7 0.0243 C -0.00729 0.02407 -0.01341 0.02129 -0.01654 0.01759 L -0.02383 0.00856 C -0.02539 0.00717 -0.02799 0.00578 -0.03112 0.00578 C -0.03555 0.00578 -0.03945 0.00856 -0.03958 0.01203 C -0.03945 0.01574 -0.03555 0.01828 -0.03112 0.01828 C -0.02799 0.01828 -0.02539 0.01736 -0.02383 0.01551 L -0.01654 0.00648 C -0.01341 0.00277 -0.00729 2.96296E-6 -6.25E-7 2.96296E-6 Z " pathEditMode="relative" rAng="0" ptsTypes="AAAAAAAAAAAAAAAAA">
                                      <p:cBhvr>
                                        <p:cTn id="24" dur="4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04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4" presetClass="path" presetSubtype="0" repeatCount="indefinite" autoRev="1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-1.66667E-6 4.44444E-6 C 0.01185 0.00023 0.02175 0.00463 0.02695 0.01088 L 0.03893 0.02523 C 0.04154 0.02847 0.04544 0.02986 0.05065 0.02986 C 0.05794 0.02986 0.06406 0.02569 0.06472 0.01944 C 0.06406 0.01458 0.05794 0.00995 0.05065 0.00995 C 0.04544 0.00995 0.04154 0.0118 0.03893 0.01458 L 0.02695 0.0287 C 0.02175 0.03495 0.01185 0.03912 -1.66667E-6 0.03981 C -0.01185 0.03912 -0.02174 0.03495 -0.02695 0.0287 L -0.03867 0.01458 C -0.04153 0.0118 -0.04544 0.00995 -0.05065 0.00995 C -0.05794 0.00995 -0.06406 0.01458 -0.06458 0.01944 C -0.06406 0.02569 -0.05794 0.02986 -0.05065 0.02986 C -0.04544 0.02986 -0.04153 0.02847 -0.03867 0.02523 L -0.02695 0.01088 C -0.02174 0.00463 -0.01185 0.00023 -1.66667E-6 4.44444E-6 Z " pathEditMode="relative" rAng="0" ptsTypes="AAAAAAAAAAAAAAAAA">
                                      <p:cBhvr>
                                        <p:cTn id="29" dur="4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91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4" presetClass="path" presetSubtype="0" repeatCount="indefinite" autoRev="1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1.25E-6 -2.22222E-6 C 0.01823 0.00023 0.03359 0.00695 0.04167 0.01667 L 0.06016 0.03889 C 0.06419 0.04398 0.07031 0.04607 0.07825 0.04607 C 0.08958 0.04607 0.09909 0.03959 0.10013 0.02986 C 0.09909 0.02246 0.08958 0.01528 0.07825 0.01528 C 0.07031 0.01528 0.06419 0.01806 0.06016 0.02246 L 0.04167 0.04422 C 0.03359 0.05394 0.01823 0.06042 1.25E-6 0.06158 C -0.01836 0.06042 -0.03373 0.05394 -0.04167 0.04422 L -0.0599 0.02246 C -0.06432 0.01806 -0.07031 0.01528 -0.07839 0.01528 C -0.08971 0.01528 -0.09909 0.02246 -0.09987 0.02986 C -0.09909 0.03959 -0.08971 0.04607 -0.07839 0.04607 C -0.07031 0.04607 -0.06432 0.04398 -0.0599 0.03889 L -0.04167 0.01667 C -0.03373 0.00695 -0.01836 0.00023 1.25E-6 -2.22222E-6 Z " pathEditMode="relative" rAng="0" ptsTypes="AAAAAAAAAAAAAAAAA">
                                      <p:cBhvr>
                                        <p:cTn id="34" dur="4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3079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4" presetClass="path" presetSubtype="0" repeatCount="indefinite" autoRev="1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-2.70833E-6 4.81481E-6 C 0.01185 0.00023 0.02175 0.00462 0.02696 0.01087 L 0.03894 0.02523 C 0.04154 0.02847 0.04545 0.02986 0.05065 0.02986 C 0.05795 0.02986 0.06407 0.02569 0.06472 0.01944 C 0.06407 0.01458 0.05795 0.00995 0.05065 0.00995 C 0.04545 0.00995 0.04154 0.0118 0.03894 0.01458 L 0.02696 0.0287 C 0.02175 0.03495 0.01185 0.03912 -2.70833E-6 0.03981 C -0.01185 0.03912 -0.02174 0.03495 -0.02695 0.0287 L -0.03867 0.01458 C -0.04153 0.0118 -0.04544 0.00995 -0.05065 0.00995 C -0.05794 0.00995 -0.06406 0.01458 -0.06458 0.01944 C -0.06406 0.02569 -0.05794 0.02986 -0.05065 0.02986 C -0.04544 0.02986 -0.04153 0.02847 -0.03867 0.02523 L -0.02695 0.01087 C -0.02174 0.00462 -0.01185 0.00023 -2.70833E-6 4.81481E-6 Z " pathEditMode="relative" rAng="0" ptsTypes="AAAAAAAAAAAAAAAAA">
                                      <p:cBhvr>
                                        <p:cTn id="39" dur="4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91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4" presetClass="path" presetSubtype="0" repeatCount="indefinite" autoRev="1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1.04167E-6 -2.59259E-6 C 0.01185 0.00047 0.02174 0.01019 0.02695 0.02408 L 0.03893 0.05625 C 0.04154 0.06343 0.04544 0.06667 0.05065 0.06667 C 0.05794 0.06667 0.06406 0.05718 0.06471 0.04329 C 0.06406 0.03241 0.05794 0.02222 0.05065 0.02222 C 0.04544 0.02222 0.04154 0.02616 0.03893 0.03241 L 0.02695 0.06389 C 0.02174 0.07801 0.01185 0.08727 1.04167E-6 0.08889 C -0.01185 0.08727 -0.02175 0.07801 -0.02695 0.06389 L -0.03867 0.03241 C -0.04154 0.02616 -0.04544 0.02222 -0.05065 0.02222 C -0.05794 0.02222 -0.06406 0.03241 -0.06458 0.04329 C -0.06406 0.05718 -0.05794 0.06667 -0.05065 0.06667 C -0.04544 0.06667 -0.04154 0.06343 -0.03867 0.05625 L -0.02695 0.02408 C -0.02175 0.01019 -0.01185 0.00047 1.04167E-6 -2.59259E-6 Z " pathEditMode="relative" rAng="0" ptsTypes="AAAAAAAAAAAAAAAAA">
                                      <p:cBhvr>
                                        <p:cTn id="44" dur="4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444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4" presetClass="path" presetSubtype="0" repeatCount="indefinite" autoRev="1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1.25E-6 -2.22222E-6 C 0.01823 0.00023 0.03359 0.00695 0.04167 0.01667 L 0.06016 0.03889 C 0.06419 0.04398 0.07031 0.04607 0.07825 0.04607 C 0.08958 0.04607 0.09909 0.03959 0.10013 0.02986 C 0.09909 0.02246 0.08958 0.01528 0.07825 0.01528 C 0.07031 0.01528 0.06419 0.01806 0.06016 0.02246 L 0.04167 0.04422 C 0.03359 0.05394 0.01823 0.06042 1.25E-6 0.06158 C -0.01836 0.06042 -0.03373 0.05394 -0.04167 0.04422 L -0.0599 0.02246 C -0.06432 0.01806 -0.07031 0.01528 -0.07839 0.01528 C -0.08971 0.01528 -0.09909 0.02246 -0.09987 0.02986 C -0.09909 0.03959 -0.08971 0.04607 -0.07839 0.04607 C -0.07031 0.04607 -0.06432 0.04398 -0.0599 0.03889 L -0.04167 0.01667 C -0.03373 0.00695 -0.01836 0.00023 1.25E-6 -2.22222E-6 Z " pathEditMode="relative" rAng="0" ptsTypes="AAAAAAAAAAAAAAAAA">
                                      <p:cBhvr>
                                        <p:cTn id="49" dur="4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30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</p:bld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等腰三角形 8"/>
          <p:cNvSpPr/>
          <p:nvPr/>
        </p:nvSpPr>
        <p:spPr>
          <a:xfrm rot="10800000">
            <a:off x="9140983" y="-338682"/>
            <a:ext cx="2834176" cy="2443255"/>
          </a:xfrm>
          <a:prstGeom prst="triangle">
            <a:avLst/>
          </a:prstGeom>
          <a:solidFill>
            <a:srgbClr val="516D8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/>
        </p:nvSpPr>
        <p:spPr>
          <a:xfrm rot="10800000">
            <a:off x="10178754" y="71202"/>
            <a:ext cx="2511803" cy="2165347"/>
          </a:xfrm>
          <a:prstGeom prst="triangle">
            <a:avLst/>
          </a:prstGeom>
          <a:solidFill>
            <a:srgbClr val="0CB69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/>
        </p:nvSpPr>
        <p:spPr>
          <a:xfrm rot="10800000">
            <a:off x="10558071" y="272314"/>
            <a:ext cx="1416663" cy="1221261"/>
          </a:xfrm>
          <a:prstGeom prst="triangle">
            <a:avLst/>
          </a:prstGeom>
          <a:solidFill>
            <a:srgbClr val="EED66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 rot="10800000">
            <a:off x="9974863" y="1533914"/>
            <a:ext cx="661965" cy="570659"/>
          </a:xfrm>
          <a:prstGeom prst="triangle">
            <a:avLst/>
          </a:prstGeom>
          <a:solidFill>
            <a:srgbClr val="EED66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rot="10800000">
            <a:off x="11632369" y="1953679"/>
            <a:ext cx="230499" cy="198706"/>
          </a:xfrm>
          <a:prstGeom prst="triangle">
            <a:avLst/>
          </a:prstGeom>
          <a:solidFill>
            <a:srgbClr val="0CB69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/>
        </p:nvSpPr>
        <p:spPr>
          <a:xfrm rot="10800000">
            <a:off x="10924670" y="2582852"/>
            <a:ext cx="230499" cy="198706"/>
          </a:xfrm>
          <a:prstGeom prst="triangle">
            <a:avLst/>
          </a:prstGeom>
          <a:solidFill>
            <a:srgbClr val="0CB69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/>
        </p:nvSpPr>
        <p:spPr>
          <a:xfrm rot="10800000">
            <a:off x="10879601" y="2071208"/>
            <a:ext cx="230499" cy="198706"/>
          </a:xfrm>
          <a:prstGeom prst="triangle">
            <a:avLst/>
          </a:prstGeom>
          <a:solidFill>
            <a:srgbClr val="0CB69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/>
        </p:nvSpPr>
        <p:spPr>
          <a:xfrm rot="10800000">
            <a:off x="11155169" y="2203505"/>
            <a:ext cx="401359" cy="345999"/>
          </a:xfrm>
          <a:prstGeom prst="triangle">
            <a:avLst/>
          </a:prstGeom>
          <a:solidFill>
            <a:srgbClr val="516D8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等腰三角形 16"/>
          <p:cNvSpPr/>
          <p:nvPr/>
        </p:nvSpPr>
        <p:spPr>
          <a:xfrm rot="10800000">
            <a:off x="9612174" y="1054522"/>
            <a:ext cx="230499" cy="198706"/>
          </a:xfrm>
          <a:prstGeom prst="triangle">
            <a:avLst/>
          </a:prstGeom>
          <a:solidFill>
            <a:srgbClr val="0CB69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0108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4" presetClass="path" presetSubtype="0" repeatCount="indefinite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1.45833E-6 -3.7037E-6 C 0.01185 0.00024 0.02174 0.00463 0.02695 0.01088 L 0.03893 0.02524 C 0.04154 0.02848 0.04544 0.02986 0.05065 0.02986 C 0.05794 0.02986 0.06406 0.0257 0.06471 0.01945 C 0.06406 0.01459 0.05794 0.00996 0.05065 0.00996 C 0.04544 0.00996 0.04154 0.01181 0.03893 0.01459 L 0.02695 0.02871 C 0.02174 0.03496 0.01185 0.03912 1.45833E-6 0.03982 C -0.01185 0.03912 -0.02175 0.03496 -0.02695 0.02871 L -0.03867 0.01459 C -0.04154 0.01181 -0.04544 0.00996 -0.05065 0.00996 C -0.05794 0.00996 -0.06406 0.01459 -0.06458 0.01945 C -0.06406 0.0257 -0.05794 0.02986 -0.05065 0.02986 C -0.04544 0.02986 -0.04154 0.02848 -0.03867 0.02524 L -0.02695 0.01088 C -0.02175 0.00463 -0.01185 0.00024 1.45833E-6 -3.7037E-6 Z " pathEditMode="relative" rAng="0" ptsTypes="AAAAAAAAAAAAAAAAA">
                                      <p:cBhvr>
                                        <p:cTn id="9" dur="4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91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4" presetClass="path" presetSubtype="0" repeatCount="indefinite" autoRev="1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4.58333E-6 -3.7037E-6 C 0.01184 0.00024 0.02174 0.00463 0.02695 0.01088 L 0.03893 0.02524 C 0.04153 0.02848 0.04544 0.02986 0.05065 0.02986 C 0.05794 0.02986 0.06406 0.0257 0.06471 0.01945 C 0.06406 0.01459 0.05794 0.00996 0.05065 0.00996 C 0.04544 0.00996 0.04153 0.01181 0.03893 0.01459 L 0.02695 0.02871 C 0.02174 0.03496 0.01184 0.03912 4.58333E-6 0.03982 C -0.01185 0.03912 -0.02175 0.03496 -0.02696 0.02871 L -0.03868 0.01459 C -0.04154 0.01181 -0.04545 0.00996 -0.05066 0.00996 C -0.05795 0.00996 -0.06407 0.01459 -0.06459 0.01945 C -0.06407 0.0257 -0.05795 0.02986 -0.05066 0.02986 C -0.04545 0.02986 -0.04154 0.02848 -0.03868 0.02524 L -0.02696 0.01088 C -0.02175 0.00463 -0.01185 0.00024 4.58333E-6 -3.7037E-6 Z " pathEditMode="relative" rAng="0" ptsTypes="AAAAAAAAAAAAAAAAA">
                                      <p:cBhvr>
                                        <p:cTn id="14" dur="4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91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4" presetClass="path" presetSubtype="0" repeatCount="indefinite" autoRev="1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-2.29167E-6 2.22222E-6 C 0.01185 0.00023 0.02175 0.00463 0.02696 0.01088 L 0.03893 0.02523 C 0.04154 0.02847 0.04545 0.02986 0.05065 0.02986 C 0.05795 0.02986 0.06406 0.02569 0.06472 0.01944 C 0.06406 0.01458 0.05795 0.00995 0.05065 0.00995 C 0.04545 0.00995 0.04154 0.0118 0.03893 0.01458 L 0.02696 0.0287 C 0.02175 0.03495 0.01185 0.03912 -2.29167E-6 0.03981 C -0.01185 0.03912 -0.02174 0.03495 -0.02695 0.0287 L -0.03867 0.01458 C -0.04153 0.0118 -0.04544 0.00995 -0.05065 0.00995 C -0.05794 0.00995 -0.06406 0.01458 -0.06458 0.01944 C -0.06406 0.02569 -0.05794 0.02986 -0.05065 0.02986 C -0.04544 0.02986 -0.04153 0.02847 -0.03867 0.02523 L -0.02695 0.01088 C -0.02174 0.00463 -0.01185 0.00023 -2.29167E-6 2.22222E-6 Z " pathEditMode="relative" rAng="0" ptsTypes="AAAAAAAAAAAAAAAAA">
                                      <p:cBhvr>
                                        <p:cTn id="19" dur="4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91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4" presetClass="path" presetSubtype="0" repeatCount="indefinite" autoRev="1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-6.25E-7 2.96296E-6 C 0.00729 2.96296E-6 0.01341 0.00277 0.01654 0.00648 L 0.02383 0.01551 C 0.02539 0.01736 0.028 0.01828 0.03112 0.01828 C 0.03555 0.01828 0.03945 0.01574 0.03971 0.01203 C 0.03945 0.00856 0.03555 0.00578 0.03112 0.00578 C 0.028 0.00578 0.02539 0.00717 0.02383 0.00856 L 0.01654 0.01759 C 0.01341 0.02129 0.00729 0.02407 -6.25E-7 0.0243 C -0.00729 0.02407 -0.01341 0.02129 -0.01654 0.01759 L -0.02383 0.00856 C -0.02539 0.00717 -0.02799 0.00578 -0.03112 0.00578 C -0.03555 0.00578 -0.03945 0.00856 -0.03958 0.01203 C -0.03945 0.01574 -0.03555 0.01828 -0.03112 0.01828 C -0.02799 0.01828 -0.02539 0.01736 -0.02383 0.01551 L -0.01654 0.00648 C -0.01341 0.00277 -0.00729 2.96296E-6 -6.25E-7 2.96296E-6 Z " pathEditMode="relative" rAng="0" ptsTypes="AAAAAAAAAAAAAAAAA">
                                      <p:cBhvr>
                                        <p:cTn id="24" dur="4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04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4" presetClass="path" presetSubtype="0" repeatCount="indefinite" autoRev="1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-1.66667E-6 4.44444E-6 C 0.01185 0.00023 0.02175 0.00463 0.02695 0.01088 L 0.03893 0.02523 C 0.04154 0.02847 0.04544 0.02986 0.05065 0.02986 C 0.05794 0.02986 0.06406 0.02569 0.06472 0.01944 C 0.06406 0.01458 0.05794 0.00995 0.05065 0.00995 C 0.04544 0.00995 0.04154 0.0118 0.03893 0.01458 L 0.02695 0.0287 C 0.02175 0.03495 0.01185 0.03912 -1.66667E-6 0.03981 C -0.01185 0.03912 -0.02174 0.03495 -0.02695 0.0287 L -0.03867 0.01458 C -0.04153 0.0118 -0.04544 0.00995 -0.05065 0.00995 C -0.05794 0.00995 -0.06406 0.01458 -0.06458 0.01944 C -0.06406 0.02569 -0.05794 0.02986 -0.05065 0.02986 C -0.04544 0.02986 -0.04153 0.02847 -0.03867 0.02523 L -0.02695 0.01088 C -0.02174 0.00463 -0.01185 0.00023 -1.66667E-6 4.44444E-6 Z " pathEditMode="relative" rAng="0" ptsTypes="AAAAAAAAAAAAAAAAA">
                                      <p:cBhvr>
                                        <p:cTn id="29" dur="4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91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4" presetClass="path" presetSubtype="0" repeatCount="indefinite" autoRev="1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1.25E-6 -2.22222E-6 C 0.01823 0.00023 0.03359 0.00695 0.04167 0.01667 L 0.06016 0.03889 C 0.06419 0.04398 0.07031 0.04607 0.07825 0.04607 C 0.08958 0.04607 0.09909 0.03959 0.10013 0.02986 C 0.09909 0.02246 0.08958 0.01528 0.07825 0.01528 C 0.07031 0.01528 0.06419 0.01806 0.06016 0.02246 L 0.04167 0.04422 C 0.03359 0.05394 0.01823 0.06042 1.25E-6 0.06158 C -0.01836 0.06042 -0.03373 0.05394 -0.04167 0.04422 L -0.0599 0.02246 C -0.06432 0.01806 -0.07031 0.01528 -0.07839 0.01528 C -0.08971 0.01528 -0.09909 0.02246 -0.09987 0.02986 C -0.09909 0.03959 -0.08971 0.04607 -0.07839 0.04607 C -0.07031 0.04607 -0.06432 0.04398 -0.0599 0.03889 L -0.04167 0.01667 C -0.03373 0.00695 -0.01836 0.00023 1.25E-6 -2.22222E-6 Z " pathEditMode="relative" rAng="0" ptsTypes="AAAAAAAAAAAAAAAAA">
                                      <p:cBhvr>
                                        <p:cTn id="34" dur="4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3079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4" presetClass="path" presetSubtype="0" repeatCount="indefinite" autoRev="1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-2.70833E-6 4.81481E-6 C 0.01185 0.00023 0.02175 0.00462 0.02696 0.01087 L 0.03894 0.02523 C 0.04154 0.02847 0.04545 0.02986 0.05065 0.02986 C 0.05795 0.02986 0.06407 0.02569 0.06472 0.01944 C 0.06407 0.01458 0.05795 0.00995 0.05065 0.00995 C 0.04545 0.00995 0.04154 0.0118 0.03894 0.01458 L 0.02696 0.0287 C 0.02175 0.03495 0.01185 0.03912 -2.70833E-6 0.03981 C -0.01185 0.03912 -0.02174 0.03495 -0.02695 0.0287 L -0.03867 0.01458 C -0.04153 0.0118 -0.04544 0.00995 -0.05065 0.00995 C -0.05794 0.00995 -0.06406 0.01458 -0.06458 0.01944 C -0.06406 0.02569 -0.05794 0.02986 -0.05065 0.02986 C -0.04544 0.02986 -0.04153 0.02847 -0.03867 0.02523 L -0.02695 0.01087 C -0.02174 0.00462 -0.01185 0.00023 -2.70833E-6 4.81481E-6 Z " pathEditMode="relative" rAng="0" ptsTypes="AAAAAAAAAAAAAAAAA">
                                      <p:cBhvr>
                                        <p:cTn id="39" dur="4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91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4" presetClass="path" presetSubtype="0" repeatCount="indefinite" autoRev="1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1.04167E-6 -2.59259E-6 C 0.01185 0.00047 0.02174 0.01019 0.02695 0.02408 L 0.03893 0.05625 C 0.04154 0.06343 0.04544 0.06667 0.05065 0.06667 C 0.05794 0.06667 0.06406 0.05718 0.06471 0.04329 C 0.06406 0.03241 0.05794 0.02222 0.05065 0.02222 C 0.04544 0.02222 0.04154 0.02616 0.03893 0.03241 L 0.02695 0.06389 C 0.02174 0.07801 0.01185 0.08727 1.04167E-6 0.08889 C -0.01185 0.08727 -0.02175 0.07801 -0.02695 0.06389 L -0.03867 0.03241 C -0.04154 0.02616 -0.04544 0.02222 -0.05065 0.02222 C -0.05794 0.02222 -0.06406 0.03241 -0.06458 0.04329 C -0.06406 0.05718 -0.05794 0.06667 -0.05065 0.06667 C -0.04544 0.06667 -0.04154 0.06343 -0.03867 0.05625 L -0.02695 0.02408 C -0.02175 0.01019 -0.01185 0.00047 1.04167E-6 -2.59259E-6 Z " pathEditMode="relative" rAng="0" ptsTypes="AAAAAAAAAAAAAAAAA">
                                      <p:cBhvr>
                                        <p:cTn id="44" dur="4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444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4" presetClass="path" presetSubtype="0" repeatCount="indefinite" autoRev="1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1.25E-6 -2.22222E-6 C 0.01823 0.00023 0.03359 0.00695 0.04167 0.01667 L 0.06016 0.03889 C 0.06419 0.04398 0.07031 0.04607 0.07825 0.04607 C 0.08958 0.04607 0.09909 0.03959 0.10013 0.02986 C 0.09909 0.02246 0.08958 0.01528 0.07825 0.01528 C 0.07031 0.01528 0.06419 0.01806 0.06016 0.02246 L 0.04167 0.04422 C 0.03359 0.05394 0.01823 0.06042 1.25E-6 0.06158 C -0.01836 0.06042 -0.03373 0.05394 -0.04167 0.04422 L -0.0599 0.02246 C -0.06432 0.01806 -0.07031 0.01528 -0.07839 0.01528 C -0.08971 0.01528 -0.09909 0.02246 -0.09987 0.02986 C -0.09909 0.03959 -0.08971 0.04607 -0.07839 0.04607 C -0.07031 0.04607 -0.06432 0.04398 -0.0599 0.03889 L -0.04167 0.01667 C -0.03373 0.00695 -0.01836 0.00023 1.25E-6 -2.22222E-6 Z " pathEditMode="relative" rAng="0" ptsTypes="AAAAAAAAAAAAAAAAA">
                                      <p:cBhvr>
                                        <p:cTn id="49" dur="4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30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</p:bld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等腰三角形 8"/>
          <p:cNvSpPr/>
          <p:nvPr/>
        </p:nvSpPr>
        <p:spPr>
          <a:xfrm rot="10800000">
            <a:off x="9140983" y="-338682"/>
            <a:ext cx="2834176" cy="2443255"/>
          </a:xfrm>
          <a:prstGeom prst="triangle">
            <a:avLst/>
          </a:prstGeom>
          <a:solidFill>
            <a:srgbClr val="516D8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/>
        </p:nvSpPr>
        <p:spPr>
          <a:xfrm rot="10800000">
            <a:off x="10178754" y="71202"/>
            <a:ext cx="2511803" cy="2165347"/>
          </a:xfrm>
          <a:prstGeom prst="triangle">
            <a:avLst/>
          </a:prstGeom>
          <a:solidFill>
            <a:srgbClr val="0CB69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/>
        </p:nvSpPr>
        <p:spPr>
          <a:xfrm rot="10800000">
            <a:off x="10558071" y="272314"/>
            <a:ext cx="1416663" cy="1221261"/>
          </a:xfrm>
          <a:prstGeom prst="triangle">
            <a:avLst/>
          </a:prstGeom>
          <a:solidFill>
            <a:srgbClr val="EED66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 rot="10800000">
            <a:off x="9974863" y="1533914"/>
            <a:ext cx="661965" cy="570659"/>
          </a:xfrm>
          <a:prstGeom prst="triangle">
            <a:avLst/>
          </a:prstGeom>
          <a:solidFill>
            <a:srgbClr val="EED66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rot="10800000">
            <a:off x="11632369" y="1953679"/>
            <a:ext cx="230499" cy="198706"/>
          </a:xfrm>
          <a:prstGeom prst="triangle">
            <a:avLst/>
          </a:prstGeom>
          <a:solidFill>
            <a:srgbClr val="0CB69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/>
        </p:nvSpPr>
        <p:spPr>
          <a:xfrm rot="10800000">
            <a:off x="10924670" y="2582852"/>
            <a:ext cx="230499" cy="198706"/>
          </a:xfrm>
          <a:prstGeom prst="triangle">
            <a:avLst/>
          </a:prstGeom>
          <a:solidFill>
            <a:srgbClr val="0CB69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/>
        </p:nvSpPr>
        <p:spPr>
          <a:xfrm rot="10800000">
            <a:off x="10879601" y="2071208"/>
            <a:ext cx="230499" cy="198706"/>
          </a:xfrm>
          <a:prstGeom prst="triangle">
            <a:avLst/>
          </a:prstGeom>
          <a:solidFill>
            <a:srgbClr val="0CB69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/>
        </p:nvSpPr>
        <p:spPr>
          <a:xfrm rot="10800000">
            <a:off x="11155169" y="2203505"/>
            <a:ext cx="401359" cy="345999"/>
          </a:xfrm>
          <a:prstGeom prst="triangle">
            <a:avLst/>
          </a:prstGeom>
          <a:solidFill>
            <a:srgbClr val="516D8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等腰三角形 16"/>
          <p:cNvSpPr/>
          <p:nvPr/>
        </p:nvSpPr>
        <p:spPr>
          <a:xfrm rot="10800000">
            <a:off x="9612174" y="1054522"/>
            <a:ext cx="230499" cy="198706"/>
          </a:xfrm>
          <a:prstGeom prst="triangle">
            <a:avLst/>
          </a:prstGeom>
          <a:solidFill>
            <a:srgbClr val="0CB69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6594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4" presetClass="path" presetSubtype="0" repeatCount="indefinite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1.45833E-6 -3.7037E-6 C 0.01185 0.00024 0.02174 0.00463 0.02695 0.01088 L 0.03893 0.02524 C 0.04154 0.02848 0.04544 0.02986 0.05065 0.02986 C 0.05794 0.02986 0.06406 0.0257 0.06471 0.01945 C 0.06406 0.01459 0.05794 0.00996 0.05065 0.00996 C 0.04544 0.00996 0.04154 0.01181 0.03893 0.01459 L 0.02695 0.02871 C 0.02174 0.03496 0.01185 0.03912 1.45833E-6 0.03982 C -0.01185 0.03912 -0.02175 0.03496 -0.02695 0.02871 L -0.03867 0.01459 C -0.04154 0.01181 -0.04544 0.00996 -0.05065 0.00996 C -0.05794 0.00996 -0.06406 0.01459 -0.06458 0.01945 C -0.06406 0.0257 -0.05794 0.02986 -0.05065 0.02986 C -0.04544 0.02986 -0.04154 0.02848 -0.03867 0.02524 L -0.02695 0.01088 C -0.02175 0.00463 -0.01185 0.00024 1.45833E-6 -3.7037E-6 Z " pathEditMode="relative" rAng="0" ptsTypes="AAAAAAAAAAAAAAAAA">
                                      <p:cBhvr>
                                        <p:cTn id="9" dur="4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91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4" presetClass="path" presetSubtype="0" repeatCount="indefinite" autoRev="1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4.58333E-6 -3.7037E-6 C 0.01184 0.00024 0.02174 0.00463 0.02695 0.01088 L 0.03893 0.02524 C 0.04153 0.02848 0.04544 0.02986 0.05065 0.02986 C 0.05794 0.02986 0.06406 0.0257 0.06471 0.01945 C 0.06406 0.01459 0.05794 0.00996 0.05065 0.00996 C 0.04544 0.00996 0.04153 0.01181 0.03893 0.01459 L 0.02695 0.02871 C 0.02174 0.03496 0.01184 0.03912 4.58333E-6 0.03982 C -0.01185 0.03912 -0.02175 0.03496 -0.02696 0.02871 L -0.03868 0.01459 C -0.04154 0.01181 -0.04545 0.00996 -0.05066 0.00996 C -0.05795 0.00996 -0.06407 0.01459 -0.06459 0.01945 C -0.06407 0.0257 -0.05795 0.02986 -0.05066 0.02986 C -0.04545 0.02986 -0.04154 0.02848 -0.03868 0.02524 L -0.02696 0.01088 C -0.02175 0.00463 -0.01185 0.00024 4.58333E-6 -3.7037E-6 Z " pathEditMode="relative" rAng="0" ptsTypes="AAAAAAAAAAAAAAAAA">
                                      <p:cBhvr>
                                        <p:cTn id="14" dur="4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91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4" presetClass="path" presetSubtype="0" repeatCount="indefinite" autoRev="1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-2.29167E-6 2.22222E-6 C 0.01185 0.00023 0.02175 0.00463 0.02696 0.01088 L 0.03893 0.02523 C 0.04154 0.02847 0.04545 0.02986 0.05065 0.02986 C 0.05795 0.02986 0.06406 0.02569 0.06472 0.01944 C 0.06406 0.01458 0.05795 0.00995 0.05065 0.00995 C 0.04545 0.00995 0.04154 0.0118 0.03893 0.01458 L 0.02696 0.0287 C 0.02175 0.03495 0.01185 0.03912 -2.29167E-6 0.03981 C -0.01185 0.03912 -0.02174 0.03495 -0.02695 0.0287 L -0.03867 0.01458 C -0.04153 0.0118 -0.04544 0.00995 -0.05065 0.00995 C -0.05794 0.00995 -0.06406 0.01458 -0.06458 0.01944 C -0.06406 0.02569 -0.05794 0.02986 -0.05065 0.02986 C -0.04544 0.02986 -0.04153 0.02847 -0.03867 0.02523 L -0.02695 0.01088 C -0.02174 0.00463 -0.01185 0.00023 -2.29167E-6 2.22222E-6 Z " pathEditMode="relative" rAng="0" ptsTypes="AAAAAAAAAAAAAAAAA">
                                      <p:cBhvr>
                                        <p:cTn id="19" dur="4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91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4" presetClass="path" presetSubtype="0" repeatCount="indefinite" autoRev="1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-6.25E-7 2.96296E-6 C 0.00729 2.96296E-6 0.01341 0.00277 0.01654 0.00648 L 0.02383 0.01551 C 0.02539 0.01736 0.028 0.01828 0.03112 0.01828 C 0.03555 0.01828 0.03945 0.01574 0.03971 0.01203 C 0.03945 0.00856 0.03555 0.00578 0.03112 0.00578 C 0.028 0.00578 0.02539 0.00717 0.02383 0.00856 L 0.01654 0.01759 C 0.01341 0.02129 0.00729 0.02407 -6.25E-7 0.0243 C -0.00729 0.02407 -0.01341 0.02129 -0.01654 0.01759 L -0.02383 0.00856 C -0.02539 0.00717 -0.02799 0.00578 -0.03112 0.00578 C -0.03555 0.00578 -0.03945 0.00856 -0.03958 0.01203 C -0.03945 0.01574 -0.03555 0.01828 -0.03112 0.01828 C -0.02799 0.01828 -0.02539 0.01736 -0.02383 0.01551 L -0.01654 0.00648 C -0.01341 0.00277 -0.00729 2.96296E-6 -6.25E-7 2.96296E-6 Z " pathEditMode="relative" rAng="0" ptsTypes="AAAAAAAAAAAAAAAAA">
                                      <p:cBhvr>
                                        <p:cTn id="24" dur="4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04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4" presetClass="path" presetSubtype="0" repeatCount="indefinite" autoRev="1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-1.66667E-6 4.44444E-6 C 0.01185 0.00023 0.02175 0.00463 0.02695 0.01088 L 0.03893 0.02523 C 0.04154 0.02847 0.04544 0.02986 0.05065 0.02986 C 0.05794 0.02986 0.06406 0.02569 0.06472 0.01944 C 0.06406 0.01458 0.05794 0.00995 0.05065 0.00995 C 0.04544 0.00995 0.04154 0.0118 0.03893 0.01458 L 0.02695 0.0287 C 0.02175 0.03495 0.01185 0.03912 -1.66667E-6 0.03981 C -0.01185 0.03912 -0.02174 0.03495 -0.02695 0.0287 L -0.03867 0.01458 C -0.04153 0.0118 -0.04544 0.00995 -0.05065 0.00995 C -0.05794 0.00995 -0.06406 0.01458 -0.06458 0.01944 C -0.06406 0.02569 -0.05794 0.02986 -0.05065 0.02986 C -0.04544 0.02986 -0.04153 0.02847 -0.03867 0.02523 L -0.02695 0.01088 C -0.02174 0.00463 -0.01185 0.00023 -1.66667E-6 4.44444E-6 Z " pathEditMode="relative" rAng="0" ptsTypes="AAAAAAAAAAAAAAAAA">
                                      <p:cBhvr>
                                        <p:cTn id="29" dur="4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91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4" presetClass="path" presetSubtype="0" repeatCount="indefinite" autoRev="1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1.25E-6 -2.22222E-6 C 0.01823 0.00023 0.03359 0.00695 0.04167 0.01667 L 0.06016 0.03889 C 0.06419 0.04398 0.07031 0.04607 0.07825 0.04607 C 0.08958 0.04607 0.09909 0.03959 0.10013 0.02986 C 0.09909 0.02246 0.08958 0.01528 0.07825 0.01528 C 0.07031 0.01528 0.06419 0.01806 0.06016 0.02246 L 0.04167 0.04422 C 0.03359 0.05394 0.01823 0.06042 1.25E-6 0.06158 C -0.01836 0.06042 -0.03373 0.05394 -0.04167 0.04422 L -0.0599 0.02246 C -0.06432 0.01806 -0.07031 0.01528 -0.07839 0.01528 C -0.08971 0.01528 -0.09909 0.02246 -0.09987 0.02986 C -0.09909 0.03959 -0.08971 0.04607 -0.07839 0.04607 C -0.07031 0.04607 -0.06432 0.04398 -0.0599 0.03889 L -0.04167 0.01667 C -0.03373 0.00695 -0.01836 0.00023 1.25E-6 -2.22222E-6 Z " pathEditMode="relative" rAng="0" ptsTypes="AAAAAAAAAAAAAAAAA">
                                      <p:cBhvr>
                                        <p:cTn id="34" dur="4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3079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4" presetClass="path" presetSubtype="0" repeatCount="indefinite" autoRev="1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-2.70833E-6 4.81481E-6 C 0.01185 0.00023 0.02175 0.00462 0.02696 0.01087 L 0.03894 0.02523 C 0.04154 0.02847 0.04545 0.02986 0.05065 0.02986 C 0.05795 0.02986 0.06407 0.02569 0.06472 0.01944 C 0.06407 0.01458 0.05795 0.00995 0.05065 0.00995 C 0.04545 0.00995 0.04154 0.0118 0.03894 0.01458 L 0.02696 0.0287 C 0.02175 0.03495 0.01185 0.03912 -2.70833E-6 0.03981 C -0.01185 0.03912 -0.02174 0.03495 -0.02695 0.0287 L -0.03867 0.01458 C -0.04153 0.0118 -0.04544 0.00995 -0.05065 0.00995 C -0.05794 0.00995 -0.06406 0.01458 -0.06458 0.01944 C -0.06406 0.02569 -0.05794 0.02986 -0.05065 0.02986 C -0.04544 0.02986 -0.04153 0.02847 -0.03867 0.02523 L -0.02695 0.01087 C -0.02174 0.00462 -0.01185 0.00023 -2.70833E-6 4.81481E-6 Z " pathEditMode="relative" rAng="0" ptsTypes="AAAAAAAAAAAAAAAAA">
                                      <p:cBhvr>
                                        <p:cTn id="39" dur="4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91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4" presetClass="path" presetSubtype="0" repeatCount="indefinite" autoRev="1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1.04167E-6 -2.59259E-6 C 0.01185 0.00047 0.02174 0.01019 0.02695 0.02408 L 0.03893 0.05625 C 0.04154 0.06343 0.04544 0.06667 0.05065 0.06667 C 0.05794 0.06667 0.06406 0.05718 0.06471 0.04329 C 0.06406 0.03241 0.05794 0.02222 0.05065 0.02222 C 0.04544 0.02222 0.04154 0.02616 0.03893 0.03241 L 0.02695 0.06389 C 0.02174 0.07801 0.01185 0.08727 1.04167E-6 0.08889 C -0.01185 0.08727 -0.02175 0.07801 -0.02695 0.06389 L -0.03867 0.03241 C -0.04154 0.02616 -0.04544 0.02222 -0.05065 0.02222 C -0.05794 0.02222 -0.06406 0.03241 -0.06458 0.04329 C -0.06406 0.05718 -0.05794 0.06667 -0.05065 0.06667 C -0.04544 0.06667 -0.04154 0.06343 -0.03867 0.05625 L -0.02695 0.02408 C -0.02175 0.01019 -0.01185 0.00047 1.04167E-6 -2.59259E-6 Z " pathEditMode="relative" rAng="0" ptsTypes="AAAAAAAAAAAAAAAAA">
                                      <p:cBhvr>
                                        <p:cTn id="44" dur="4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444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4" presetClass="path" presetSubtype="0" repeatCount="indefinite" autoRev="1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1.25E-6 -2.22222E-6 C 0.01823 0.00023 0.03359 0.00695 0.04167 0.01667 L 0.06016 0.03889 C 0.06419 0.04398 0.07031 0.04607 0.07825 0.04607 C 0.08958 0.04607 0.09909 0.03959 0.10013 0.02986 C 0.09909 0.02246 0.08958 0.01528 0.07825 0.01528 C 0.07031 0.01528 0.06419 0.01806 0.06016 0.02246 L 0.04167 0.04422 C 0.03359 0.05394 0.01823 0.06042 1.25E-6 0.06158 C -0.01836 0.06042 -0.03373 0.05394 -0.04167 0.04422 L -0.0599 0.02246 C -0.06432 0.01806 -0.07031 0.01528 -0.07839 0.01528 C -0.08971 0.01528 -0.09909 0.02246 -0.09987 0.02986 C -0.09909 0.03959 -0.08971 0.04607 -0.07839 0.04607 C -0.07031 0.04607 -0.06432 0.04398 -0.0599 0.03889 L -0.04167 0.01667 C -0.03373 0.00695 -0.01836 0.00023 1.25E-6 -2.22222E-6 Z " pathEditMode="relative" rAng="0" ptsTypes="AAAAAAAAAAAAAAAAA">
                                      <p:cBhvr>
                                        <p:cTn id="49" dur="4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30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</p:bld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等腰三角形 8"/>
          <p:cNvSpPr/>
          <p:nvPr/>
        </p:nvSpPr>
        <p:spPr>
          <a:xfrm rot="10800000">
            <a:off x="9140983" y="-338682"/>
            <a:ext cx="2834176" cy="2443255"/>
          </a:xfrm>
          <a:prstGeom prst="triangle">
            <a:avLst/>
          </a:prstGeom>
          <a:solidFill>
            <a:srgbClr val="516D8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/>
        </p:nvSpPr>
        <p:spPr>
          <a:xfrm rot="10800000">
            <a:off x="10178754" y="71202"/>
            <a:ext cx="2511803" cy="2165347"/>
          </a:xfrm>
          <a:prstGeom prst="triangle">
            <a:avLst/>
          </a:prstGeom>
          <a:solidFill>
            <a:srgbClr val="0CB69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/>
        </p:nvSpPr>
        <p:spPr>
          <a:xfrm rot="10800000">
            <a:off x="10558071" y="272314"/>
            <a:ext cx="1416663" cy="1221261"/>
          </a:xfrm>
          <a:prstGeom prst="triangle">
            <a:avLst/>
          </a:prstGeom>
          <a:solidFill>
            <a:srgbClr val="EED66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 rot="10800000">
            <a:off x="9974863" y="1533914"/>
            <a:ext cx="661965" cy="570659"/>
          </a:xfrm>
          <a:prstGeom prst="triangle">
            <a:avLst/>
          </a:prstGeom>
          <a:solidFill>
            <a:srgbClr val="EED66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rot="10800000">
            <a:off x="11632369" y="1953679"/>
            <a:ext cx="230499" cy="198706"/>
          </a:xfrm>
          <a:prstGeom prst="triangle">
            <a:avLst/>
          </a:prstGeom>
          <a:solidFill>
            <a:srgbClr val="0CB69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/>
        </p:nvSpPr>
        <p:spPr>
          <a:xfrm rot="10800000">
            <a:off x="10924670" y="2582852"/>
            <a:ext cx="230499" cy="198706"/>
          </a:xfrm>
          <a:prstGeom prst="triangle">
            <a:avLst/>
          </a:prstGeom>
          <a:solidFill>
            <a:srgbClr val="0CB69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/>
        </p:nvSpPr>
        <p:spPr>
          <a:xfrm rot="10800000">
            <a:off x="10879601" y="2071208"/>
            <a:ext cx="230499" cy="198706"/>
          </a:xfrm>
          <a:prstGeom prst="triangle">
            <a:avLst/>
          </a:prstGeom>
          <a:solidFill>
            <a:srgbClr val="0CB69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/>
        </p:nvSpPr>
        <p:spPr>
          <a:xfrm rot="10800000">
            <a:off x="11155169" y="2203505"/>
            <a:ext cx="401359" cy="345999"/>
          </a:xfrm>
          <a:prstGeom prst="triangle">
            <a:avLst/>
          </a:prstGeom>
          <a:solidFill>
            <a:srgbClr val="516D8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等腰三角形 16"/>
          <p:cNvSpPr/>
          <p:nvPr/>
        </p:nvSpPr>
        <p:spPr>
          <a:xfrm rot="10800000">
            <a:off x="9612174" y="1054522"/>
            <a:ext cx="230499" cy="198706"/>
          </a:xfrm>
          <a:prstGeom prst="triangle">
            <a:avLst/>
          </a:prstGeom>
          <a:solidFill>
            <a:srgbClr val="0CB69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3815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4" presetClass="path" presetSubtype="0" repeatCount="indefinite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1.45833E-6 -3.7037E-6 C 0.01185 0.00024 0.02174 0.00463 0.02695 0.01088 L 0.03893 0.02524 C 0.04154 0.02848 0.04544 0.02986 0.05065 0.02986 C 0.05794 0.02986 0.06406 0.0257 0.06471 0.01945 C 0.06406 0.01459 0.05794 0.00996 0.05065 0.00996 C 0.04544 0.00996 0.04154 0.01181 0.03893 0.01459 L 0.02695 0.02871 C 0.02174 0.03496 0.01185 0.03912 1.45833E-6 0.03982 C -0.01185 0.03912 -0.02175 0.03496 -0.02695 0.02871 L -0.03867 0.01459 C -0.04154 0.01181 -0.04544 0.00996 -0.05065 0.00996 C -0.05794 0.00996 -0.06406 0.01459 -0.06458 0.01945 C -0.06406 0.0257 -0.05794 0.02986 -0.05065 0.02986 C -0.04544 0.02986 -0.04154 0.02848 -0.03867 0.02524 L -0.02695 0.01088 C -0.02175 0.00463 -0.01185 0.00024 1.45833E-6 -3.7037E-6 Z " pathEditMode="relative" rAng="0" ptsTypes="AAAAAAAAAAAAAAAAA">
                                      <p:cBhvr>
                                        <p:cTn id="9" dur="4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91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4" presetClass="path" presetSubtype="0" repeatCount="indefinite" autoRev="1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4.58333E-6 -3.7037E-6 C 0.01184 0.00024 0.02174 0.00463 0.02695 0.01088 L 0.03893 0.02524 C 0.04153 0.02848 0.04544 0.02986 0.05065 0.02986 C 0.05794 0.02986 0.06406 0.0257 0.06471 0.01945 C 0.06406 0.01459 0.05794 0.00996 0.05065 0.00996 C 0.04544 0.00996 0.04153 0.01181 0.03893 0.01459 L 0.02695 0.02871 C 0.02174 0.03496 0.01184 0.03912 4.58333E-6 0.03982 C -0.01185 0.03912 -0.02175 0.03496 -0.02696 0.02871 L -0.03868 0.01459 C -0.04154 0.01181 -0.04545 0.00996 -0.05066 0.00996 C -0.05795 0.00996 -0.06407 0.01459 -0.06459 0.01945 C -0.06407 0.0257 -0.05795 0.02986 -0.05066 0.02986 C -0.04545 0.02986 -0.04154 0.02848 -0.03868 0.02524 L -0.02696 0.01088 C -0.02175 0.00463 -0.01185 0.00024 4.58333E-6 -3.7037E-6 Z " pathEditMode="relative" rAng="0" ptsTypes="AAAAAAAAAAAAAAAAA">
                                      <p:cBhvr>
                                        <p:cTn id="14" dur="4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91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4" presetClass="path" presetSubtype="0" repeatCount="indefinite" autoRev="1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-2.29167E-6 2.22222E-6 C 0.01185 0.00023 0.02175 0.00463 0.02696 0.01088 L 0.03893 0.02523 C 0.04154 0.02847 0.04545 0.02986 0.05065 0.02986 C 0.05795 0.02986 0.06406 0.02569 0.06472 0.01944 C 0.06406 0.01458 0.05795 0.00995 0.05065 0.00995 C 0.04545 0.00995 0.04154 0.0118 0.03893 0.01458 L 0.02696 0.0287 C 0.02175 0.03495 0.01185 0.03912 -2.29167E-6 0.03981 C -0.01185 0.03912 -0.02174 0.03495 -0.02695 0.0287 L -0.03867 0.01458 C -0.04153 0.0118 -0.04544 0.00995 -0.05065 0.00995 C -0.05794 0.00995 -0.06406 0.01458 -0.06458 0.01944 C -0.06406 0.02569 -0.05794 0.02986 -0.05065 0.02986 C -0.04544 0.02986 -0.04153 0.02847 -0.03867 0.02523 L -0.02695 0.01088 C -0.02174 0.00463 -0.01185 0.00023 -2.29167E-6 2.22222E-6 Z " pathEditMode="relative" rAng="0" ptsTypes="AAAAAAAAAAAAAAAAA">
                                      <p:cBhvr>
                                        <p:cTn id="19" dur="4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91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4" presetClass="path" presetSubtype="0" repeatCount="indefinite" autoRev="1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-6.25E-7 2.96296E-6 C 0.00729 2.96296E-6 0.01341 0.00277 0.01654 0.00648 L 0.02383 0.01551 C 0.02539 0.01736 0.028 0.01828 0.03112 0.01828 C 0.03555 0.01828 0.03945 0.01574 0.03971 0.01203 C 0.03945 0.00856 0.03555 0.00578 0.03112 0.00578 C 0.028 0.00578 0.02539 0.00717 0.02383 0.00856 L 0.01654 0.01759 C 0.01341 0.02129 0.00729 0.02407 -6.25E-7 0.0243 C -0.00729 0.02407 -0.01341 0.02129 -0.01654 0.01759 L -0.02383 0.00856 C -0.02539 0.00717 -0.02799 0.00578 -0.03112 0.00578 C -0.03555 0.00578 -0.03945 0.00856 -0.03958 0.01203 C -0.03945 0.01574 -0.03555 0.01828 -0.03112 0.01828 C -0.02799 0.01828 -0.02539 0.01736 -0.02383 0.01551 L -0.01654 0.00648 C -0.01341 0.00277 -0.00729 2.96296E-6 -6.25E-7 2.96296E-6 Z " pathEditMode="relative" rAng="0" ptsTypes="AAAAAAAAAAAAAAAAA">
                                      <p:cBhvr>
                                        <p:cTn id="24" dur="4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04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4" presetClass="path" presetSubtype="0" repeatCount="indefinite" autoRev="1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-1.66667E-6 4.44444E-6 C 0.01185 0.00023 0.02175 0.00463 0.02695 0.01088 L 0.03893 0.02523 C 0.04154 0.02847 0.04544 0.02986 0.05065 0.02986 C 0.05794 0.02986 0.06406 0.02569 0.06472 0.01944 C 0.06406 0.01458 0.05794 0.00995 0.05065 0.00995 C 0.04544 0.00995 0.04154 0.0118 0.03893 0.01458 L 0.02695 0.0287 C 0.02175 0.03495 0.01185 0.03912 -1.66667E-6 0.03981 C -0.01185 0.03912 -0.02174 0.03495 -0.02695 0.0287 L -0.03867 0.01458 C -0.04153 0.0118 -0.04544 0.00995 -0.05065 0.00995 C -0.05794 0.00995 -0.06406 0.01458 -0.06458 0.01944 C -0.06406 0.02569 -0.05794 0.02986 -0.05065 0.02986 C -0.04544 0.02986 -0.04153 0.02847 -0.03867 0.02523 L -0.02695 0.01088 C -0.02174 0.00463 -0.01185 0.00023 -1.66667E-6 4.44444E-6 Z " pathEditMode="relative" rAng="0" ptsTypes="AAAAAAAAAAAAAAAAA">
                                      <p:cBhvr>
                                        <p:cTn id="29" dur="4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91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4" presetClass="path" presetSubtype="0" repeatCount="indefinite" autoRev="1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1.25E-6 -2.22222E-6 C 0.01823 0.00023 0.03359 0.00695 0.04167 0.01667 L 0.06016 0.03889 C 0.06419 0.04398 0.07031 0.04607 0.07825 0.04607 C 0.08958 0.04607 0.09909 0.03959 0.10013 0.02986 C 0.09909 0.02246 0.08958 0.01528 0.07825 0.01528 C 0.07031 0.01528 0.06419 0.01806 0.06016 0.02246 L 0.04167 0.04422 C 0.03359 0.05394 0.01823 0.06042 1.25E-6 0.06158 C -0.01836 0.06042 -0.03373 0.05394 -0.04167 0.04422 L -0.0599 0.02246 C -0.06432 0.01806 -0.07031 0.01528 -0.07839 0.01528 C -0.08971 0.01528 -0.09909 0.02246 -0.09987 0.02986 C -0.09909 0.03959 -0.08971 0.04607 -0.07839 0.04607 C -0.07031 0.04607 -0.06432 0.04398 -0.0599 0.03889 L -0.04167 0.01667 C -0.03373 0.00695 -0.01836 0.00023 1.25E-6 -2.22222E-6 Z " pathEditMode="relative" rAng="0" ptsTypes="AAAAAAAAAAAAAAAAA">
                                      <p:cBhvr>
                                        <p:cTn id="34" dur="4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3079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4" presetClass="path" presetSubtype="0" repeatCount="indefinite" autoRev="1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-2.70833E-6 4.81481E-6 C 0.01185 0.00023 0.02175 0.00462 0.02696 0.01087 L 0.03894 0.02523 C 0.04154 0.02847 0.04545 0.02986 0.05065 0.02986 C 0.05795 0.02986 0.06407 0.02569 0.06472 0.01944 C 0.06407 0.01458 0.05795 0.00995 0.05065 0.00995 C 0.04545 0.00995 0.04154 0.0118 0.03894 0.01458 L 0.02696 0.0287 C 0.02175 0.03495 0.01185 0.03912 -2.70833E-6 0.03981 C -0.01185 0.03912 -0.02174 0.03495 -0.02695 0.0287 L -0.03867 0.01458 C -0.04153 0.0118 -0.04544 0.00995 -0.05065 0.00995 C -0.05794 0.00995 -0.06406 0.01458 -0.06458 0.01944 C -0.06406 0.02569 -0.05794 0.02986 -0.05065 0.02986 C -0.04544 0.02986 -0.04153 0.02847 -0.03867 0.02523 L -0.02695 0.01087 C -0.02174 0.00462 -0.01185 0.00023 -2.70833E-6 4.81481E-6 Z " pathEditMode="relative" rAng="0" ptsTypes="AAAAAAAAAAAAAAAAA">
                                      <p:cBhvr>
                                        <p:cTn id="39" dur="4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91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4" presetClass="path" presetSubtype="0" repeatCount="indefinite" autoRev="1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1.04167E-6 -2.59259E-6 C 0.01185 0.00047 0.02174 0.01019 0.02695 0.02408 L 0.03893 0.05625 C 0.04154 0.06343 0.04544 0.06667 0.05065 0.06667 C 0.05794 0.06667 0.06406 0.05718 0.06471 0.04329 C 0.06406 0.03241 0.05794 0.02222 0.05065 0.02222 C 0.04544 0.02222 0.04154 0.02616 0.03893 0.03241 L 0.02695 0.06389 C 0.02174 0.07801 0.01185 0.08727 1.04167E-6 0.08889 C -0.01185 0.08727 -0.02175 0.07801 -0.02695 0.06389 L -0.03867 0.03241 C -0.04154 0.02616 -0.04544 0.02222 -0.05065 0.02222 C -0.05794 0.02222 -0.06406 0.03241 -0.06458 0.04329 C -0.06406 0.05718 -0.05794 0.06667 -0.05065 0.06667 C -0.04544 0.06667 -0.04154 0.06343 -0.03867 0.05625 L -0.02695 0.02408 C -0.02175 0.01019 -0.01185 0.00047 1.04167E-6 -2.59259E-6 Z " pathEditMode="relative" rAng="0" ptsTypes="AAAAAAAAAAAAAAAAA">
                                      <p:cBhvr>
                                        <p:cTn id="44" dur="4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444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4" presetClass="path" presetSubtype="0" repeatCount="indefinite" autoRev="1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1.25E-6 -2.22222E-6 C 0.01823 0.00023 0.03359 0.00695 0.04167 0.01667 L 0.06016 0.03889 C 0.06419 0.04398 0.07031 0.04607 0.07825 0.04607 C 0.08958 0.04607 0.09909 0.03959 0.10013 0.02986 C 0.09909 0.02246 0.08958 0.01528 0.07825 0.01528 C 0.07031 0.01528 0.06419 0.01806 0.06016 0.02246 L 0.04167 0.04422 C 0.03359 0.05394 0.01823 0.06042 1.25E-6 0.06158 C -0.01836 0.06042 -0.03373 0.05394 -0.04167 0.04422 L -0.0599 0.02246 C -0.06432 0.01806 -0.07031 0.01528 -0.07839 0.01528 C -0.08971 0.01528 -0.09909 0.02246 -0.09987 0.02986 C -0.09909 0.03959 -0.08971 0.04607 -0.07839 0.04607 C -0.07031 0.04607 -0.06432 0.04398 -0.0599 0.03889 L -0.04167 0.01667 C -0.03373 0.00695 -0.01836 0.00023 1.25E-6 -2.22222E-6 Z " pathEditMode="relative" rAng="0" ptsTypes="AAAAAAAAAAAAAAAAA">
                                      <p:cBhvr>
                                        <p:cTn id="49" dur="4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30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</p:bld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等腰三角形 8"/>
          <p:cNvSpPr/>
          <p:nvPr/>
        </p:nvSpPr>
        <p:spPr>
          <a:xfrm rot="10800000">
            <a:off x="9140983" y="-338682"/>
            <a:ext cx="2834176" cy="2443255"/>
          </a:xfrm>
          <a:prstGeom prst="triangle">
            <a:avLst/>
          </a:prstGeom>
          <a:solidFill>
            <a:srgbClr val="516D8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/>
        </p:nvSpPr>
        <p:spPr>
          <a:xfrm rot="10800000">
            <a:off x="10178754" y="71202"/>
            <a:ext cx="2511803" cy="2165347"/>
          </a:xfrm>
          <a:prstGeom prst="triangle">
            <a:avLst/>
          </a:prstGeom>
          <a:solidFill>
            <a:srgbClr val="0CB69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/>
        </p:nvSpPr>
        <p:spPr>
          <a:xfrm rot="10800000">
            <a:off x="10558071" y="272314"/>
            <a:ext cx="1416663" cy="1221261"/>
          </a:xfrm>
          <a:prstGeom prst="triangle">
            <a:avLst/>
          </a:prstGeom>
          <a:solidFill>
            <a:srgbClr val="EED66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 rot="10800000">
            <a:off x="9974863" y="1533914"/>
            <a:ext cx="661965" cy="570659"/>
          </a:xfrm>
          <a:prstGeom prst="triangle">
            <a:avLst/>
          </a:prstGeom>
          <a:solidFill>
            <a:srgbClr val="EED66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rot="10800000">
            <a:off x="11632369" y="1953679"/>
            <a:ext cx="230499" cy="198706"/>
          </a:xfrm>
          <a:prstGeom prst="triangle">
            <a:avLst/>
          </a:prstGeom>
          <a:solidFill>
            <a:srgbClr val="0CB69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/>
        </p:nvSpPr>
        <p:spPr>
          <a:xfrm rot="10800000">
            <a:off x="10924670" y="2582852"/>
            <a:ext cx="230499" cy="198706"/>
          </a:xfrm>
          <a:prstGeom prst="triangle">
            <a:avLst/>
          </a:prstGeom>
          <a:solidFill>
            <a:srgbClr val="0CB69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/>
        </p:nvSpPr>
        <p:spPr>
          <a:xfrm rot="10800000">
            <a:off x="10879601" y="2071208"/>
            <a:ext cx="230499" cy="198706"/>
          </a:xfrm>
          <a:prstGeom prst="triangle">
            <a:avLst/>
          </a:prstGeom>
          <a:solidFill>
            <a:srgbClr val="0CB69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/>
        </p:nvSpPr>
        <p:spPr>
          <a:xfrm rot="10800000">
            <a:off x="11155169" y="2203505"/>
            <a:ext cx="401359" cy="345999"/>
          </a:xfrm>
          <a:prstGeom prst="triangle">
            <a:avLst/>
          </a:prstGeom>
          <a:solidFill>
            <a:srgbClr val="516D8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等腰三角形 16"/>
          <p:cNvSpPr/>
          <p:nvPr/>
        </p:nvSpPr>
        <p:spPr>
          <a:xfrm rot="10800000">
            <a:off x="9612174" y="1054522"/>
            <a:ext cx="230499" cy="198706"/>
          </a:xfrm>
          <a:prstGeom prst="triangle">
            <a:avLst/>
          </a:prstGeom>
          <a:solidFill>
            <a:srgbClr val="0CB69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32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4" presetClass="path" presetSubtype="0" repeatCount="indefinite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1.45833E-6 -3.7037E-6 C 0.01185 0.00024 0.02174 0.00463 0.02695 0.01088 L 0.03893 0.02524 C 0.04154 0.02848 0.04544 0.02986 0.05065 0.02986 C 0.05794 0.02986 0.06406 0.0257 0.06471 0.01945 C 0.06406 0.01459 0.05794 0.00996 0.05065 0.00996 C 0.04544 0.00996 0.04154 0.01181 0.03893 0.01459 L 0.02695 0.02871 C 0.02174 0.03496 0.01185 0.03912 1.45833E-6 0.03982 C -0.01185 0.03912 -0.02175 0.03496 -0.02695 0.02871 L -0.03867 0.01459 C -0.04154 0.01181 -0.04544 0.00996 -0.05065 0.00996 C -0.05794 0.00996 -0.06406 0.01459 -0.06458 0.01945 C -0.06406 0.0257 -0.05794 0.02986 -0.05065 0.02986 C -0.04544 0.02986 -0.04154 0.02848 -0.03867 0.02524 L -0.02695 0.01088 C -0.02175 0.00463 -0.01185 0.00024 1.45833E-6 -3.7037E-6 Z " pathEditMode="relative" rAng="0" ptsTypes="AAAAAAAAAAAAAAAAA">
                                      <p:cBhvr>
                                        <p:cTn id="9" dur="4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91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4" presetClass="path" presetSubtype="0" repeatCount="indefinite" autoRev="1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4.58333E-6 -3.7037E-6 C 0.01184 0.00024 0.02174 0.00463 0.02695 0.01088 L 0.03893 0.02524 C 0.04153 0.02848 0.04544 0.02986 0.05065 0.02986 C 0.05794 0.02986 0.06406 0.0257 0.06471 0.01945 C 0.06406 0.01459 0.05794 0.00996 0.05065 0.00996 C 0.04544 0.00996 0.04153 0.01181 0.03893 0.01459 L 0.02695 0.02871 C 0.02174 0.03496 0.01184 0.03912 4.58333E-6 0.03982 C -0.01185 0.03912 -0.02175 0.03496 -0.02696 0.02871 L -0.03868 0.01459 C -0.04154 0.01181 -0.04545 0.00996 -0.05066 0.00996 C -0.05795 0.00996 -0.06407 0.01459 -0.06459 0.01945 C -0.06407 0.0257 -0.05795 0.02986 -0.05066 0.02986 C -0.04545 0.02986 -0.04154 0.02848 -0.03868 0.02524 L -0.02696 0.01088 C -0.02175 0.00463 -0.01185 0.00024 4.58333E-6 -3.7037E-6 Z " pathEditMode="relative" rAng="0" ptsTypes="AAAAAAAAAAAAAAAAA">
                                      <p:cBhvr>
                                        <p:cTn id="14" dur="4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91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4" presetClass="path" presetSubtype="0" repeatCount="indefinite" autoRev="1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-2.29167E-6 2.22222E-6 C 0.01185 0.00023 0.02175 0.00463 0.02696 0.01088 L 0.03893 0.02523 C 0.04154 0.02847 0.04545 0.02986 0.05065 0.02986 C 0.05795 0.02986 0.06406 0.02569 0.06472 0.01944 C 0.06406 0.01458 0.05795 0.00995 0.05065 0.00995 C 0.04545 0.00995 0.04154 0.0118 0.03893 0.01458 L 0.02696 0.0287 C 0.02175 0.03495 0.01185 0.03912 -2.29167E-6 0.03981 C -0.01185 0.03912 -0.02174 0.03495 -0.02695 0.0287 L -0.03867 0.01458 C -0.04153 0.0118 -0.04544 0.00995 -0.05065 0.00995 C -0.05794 0.00995 -0.06406 0.01458 -0.06458 0.01944 C -0.06406 0.02569 -0.05794 0.02986 -0.05065 0.02986 C -0.04544 0.02986 -0.04153 0.02847 -0.03867 0.02523 L -0.02695 0.01088 C -0.02174 0.00463 -0.01185 0.00023 -2.29167E-6 2.22222E-6 Z " pathEditMode="relative" rAng="0" ptsTypes="AAAAAAAAAAAAAAAAA">
                                      <p:cBhvr>
                                        <p:cTn id="19" dur="4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91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4" presetClass="path" presetSubtype="0" repeatCount="indefinite" autoRev="1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-6.25E-7 2.96296E-6 C 0.00729 2.96296E-6 0.01341 0.00277 0.01654 0.00648 L 0.02383 0.01551 C 0.02539 0.01736 0.028 0.01828 0.03112 0.01828 C 0.03555 0.01828 0.03945 0.01574 0.03971 0.01203 C 0.03945 0.00856 0.03555 0.00578 0.03112 0.00578 C 0.028 0.00578 0.02539 0.00717 0.02383 0.00856 L 0.01654 0.01759 C 0.01341 0.02129 0.00729 0.02407 -6.25E-7 0.0243 C -0.00729 0.02407 -0.01341 0.02129 -0.01654 0.01759 L -0.02383 0.00856 C -0.02539 0.00717 -0.02799 0.00578 -0.03112 0.00578 C -0.03555 0.00578 -0.03945 0.00856 -0.03958 0.01203 C -0.03945 0.01574 -0.03555 0.01828 -0.03112 0.01828 C -0.02799 0.01828 -0.02539 0.01736 -0.02383 0.01551 L -0.01654 0.00648 C -0.01341 0.00277 -0.00729 2.96296E-6 -6.25E-7 2.96296E-6 Z " pathEditMode="relative" rAng="0" ptsTypes="AAAAAAAAAAAAAAAAA">
                                      <p:cBhvr>
                                        <p:cTn id="24" dur="4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04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4" presetClass="path" presetSubtype="0" repeatCount="indefinite" autoRev="1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-1.66667E-6 4.44444E-6 C 0.01185 0.00023 0.02175 0.00463 0.02695 0.01088 L 0.03893 0.02523 C 0.04154 0.02847 0.04544 0.02986 0.05065 0.02986 C 0.05794 0.02986 0.06406 0.02569 0.06472 0.01944 C 0.06406 0.01458 0.05794 0.00995 0.05065 0.00995 C 0.04544 0.00995 0.04154 0.0118 0.03893 0.01458 L 0.02695 0.0287 C 0.02175 0.03495 0.01185 0.03912 -1.66667E-6 0.03981 C -0.01185 0.03912 -0.02174 0.03495 -0.02695 0.0287 L -0.03867 0.01458 C -0.04153 0.0118 -0.04544 0.00995 -0.05065 0.00995 C -0.05794 0.00995 -0.06406 0.01458 -0.06458 0.01944 C -0.06406 0.02569 -0.05794 0.02986 -0.05065 0.02986 C -0.04544 0.02986 -0.04153 0.02847 -0.03867 0.02523 L -0.02695 0.01088 C -0.02174 0.00463 -0.01185 0.00023 -1.66667E-6 4.44444E-6 Z " pathEditMode="relative" rAng="0" ptsTypes="AAAAAAAAAAAAAAAAA">
                                      <p:cBhvr>
                                        <p:cTn id="29" dur="4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91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4" presetClass="path" presetSubtype="0" repeatCount="indefinite" autoRev="1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1.25E-6 -2.22222E-6 C 0.01823 0.00023 0.03359 0.00695 0.04167 0.01667 L 0.06016 0.03889 C 0.06419 0.04398 0.07031 0.04607 0.07825 0.04607 C 0.08958 0.04607 0.09909 0.03959 0.10013 0.02986 C 0.09909 0.02246 0.08958 0.01528 0.07825 0.01528 C 0.07031 0.01528 0.06419 0.01806 0.06016 0.02246 L 0.04167 0.04422 C 0.03359 0.05394 0.01823 0.06042 1.25E-6 0.06158 C -0.01836 0.06042 -0.03373 0.05394 -0.04167 0.04422 L -0.0599 0.02246 C -0.06432 0.01806 -0.07031 0.01528 -0.07839 0.01528 C -0.08971 0.01528 -0.09909 0.02246 -0.09987 0.02986 C -0.09909 0.03959 -0.08971 0.04607 -0.07839 0.04607 C -0.07031 0.04607 -0.06432 0.04398 -0.0599 0.03889 L -0.04167 0.01667 C -0.03373 0.00695 -0.01836 0.00023 1.25E-6 -2.22222E-6 Z " pathEditMode="relative" rAng="0" ptsTypes="AAAAAAAAAAAAAAAAA">
                                      <p:cBhvr>
                                        <p:cTn id="34" dur="4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3079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4" presetClass="path" presetSubtype="0" repeatCount="indefinite" autoRev="1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-2.70833E-6 4.81481E-6 C 0.01185 0.00023 0.02175 0.00462 0.02696 0.01087 L 0.03894 0.02523 C 0.04154 0.02847 0.04545 0.02986 0.05065 0.02986 C 0.05795 0.02986 0.06407 0.02569 0.06472 0.01944 C 0.06407 0.01458 0.05795 0.00995 0.05065 0.00995 C 0.04545 0.00995 0.04154 0.0118 0.03894 0.01458 L 0.02696 0.0287 C 0.02175 0.03495 0.01185 0.03912 -2.70833E-6 0.03981 C -0.01185 0.03912 -0.02174 0.03495 -0.02695 0.0287 L -0.03867 0.01458 C -0.04153 0.0118 -0.04544 0.00995 -0.05065 0.00995 C -0.05794 0.00995 -0.06406 0.01458 -0.06458 0.01944 C -0.06406 0.02569 -0.05794 0.02986 -0.05065 0.02986 C -0.04544 0.02986 -0.04153 0.02847 -0.03867 0.02523 L -0.02695 0.01087 C -0.02174 0.00462 -0.01185 0.00023 -2.70833E-6 4.81481E-6 Z " pathEditMode="relative" rAng="0" ptsTypes="AAAAAAAAAAAAAAAAA">
                                      <p:cBhvr>
                                        <p:cTn id="39" dur="4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91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4" presetClass="path" presetSubtype="0" repeatCount="indefinite" autoRev="1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1.04167E-6 -2.59259E-6 C 0.01185 0.00047 0.02174 0.01019 0.02695 0.02408 L 0.03893 0.05625 C 0.04154 0.06343 0.04544 0.06667 0.05065 0.06667 C 0.05794 0.06667 0.06406 0.05718 0.06471 0.04329 C 0.06406 0.03241 0.05794 0.02222 0.05065 0.02222 C 0.04544 0.02222 0.04154 0.02616 0.03893 0.03241 L 0.02695 0.06389 C 0.02174 0.07801 0.01185 0.08727 1.04167E-6 0.08889 C -0.01185 0.08727 -0.02175 0.07801 -0.02695 0.06389 L -0.03867 0.03241 C -0.04154 0.02616 -0.04544 0.02222 -0.05065 0.02222 C -0.05794 0.02222 -0.06406 0.03241 -0.06458 0.04329 C -0.06406 0.05718 -0.05794 0.06667 -0.05065 0.06667 C -0.04544 0.06667 -0.04154 0.06343 -0.03867 0.05625 L -0.02695 0.02408 C -0.02175 0.01019 -0.01185 0.00047 1.04167E-6 -2.59259E-6 Z " pathEditMode="relative" rAng="0" ptsTypes="AAAAAAAAAAAAAAAAA">
                                      <p:cBhvr>
                                        <p:cTn id="44" dur="4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444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4" presetClass="path" presetSubtype="0" repeatCount="indefinite" autoRev="1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1.25E-6 -2.22222E-6 C 0.01823 0.00023 0.03359 0.00695 0.04167 0.01667 L 0.06016 0.03889 C 0.06419 0.04398 0.07031 0.04607 0.07825 0.04607 C 0.08958 0.04607 0.09909 0.03959 0.10013 0.02986 C 0.09909 0.02246 0.08958 0.01528 0.07825 0.01528 C 0.07031 0.01528 0.06419 0.01806 0.06016 0.02246 L 0.04167 0.04422 C 0.03359 0.05394 0.01823 0.06042 1.25E-6 0.06158 C -0.01836 0.06042 -0.03373 0.05394 -0.04167 0.04422 L -0.0599 0.02246 C -0.06432 0.01806 -0.07031 0.01528 -0.07839 0.01528 C -0.08971 0.01528 -0.09909 0.02246 -0.09987 0.02986 C -0.09909 0.03959 -0.08971 0.04607 -0.07839 0.04607 C -0.07031 0.04607 -0.06432 0.04398 -0.0599 0.03889 L -0.04167 0.01667 C -0.03373 0.00695 -0.01836 0.00023 1.25E-6 -2.22222E-6 Z " pathEditMode="relative" rAng="0" ptsTypes="AAAAAAAAAAAAAAAAA">
                                      <p:cBhvr>
                                        <p:cTn id="49" dur="4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30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</p:bld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等腰三角形 8"/>
          <p:cNvSpPr/>
          <p:nvPr/>
        </p:nvSpPr>
        <p:spPr>
          <a:xfrm rot="10800000">
            <a:off x="9140983" y="-338682"/>
            <a:ext cx="2834176" cy="2443255"/>
          </a:xfrm>
          <a:prstGeom prst="triangle">
            <a:avLst/>
          </a:prstGeom>
          <a:solidFill>
            <a:srgbClr val="516D8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/>
        </p:nvSpPr>
        <p:spPr>
          <a:xfrm rot="10800000">
            <a:off x="10178754" y="71202"/>
            <a:ext cx="2511803" cy="2165347"/>
          </a:xfrm>
          <a:prstGeom prst="triangle">
            <a:avLst/>
          </a:prstGeom>
          <a:solidFill>
            <a:srgbClr val="0CB69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/>
        </p:nvSpPr>
        <p:spPr>
          <a:xfrm rot="10800000">
            <a:off x="10558071" y="272314"/>
            <a:ext cx="1416663" cy="1221261"/>
          </a:xfrm>
          <a:prstGeom prst="triangle">
            <a:avLst/>
          </a:prstGeom>
          <a:solidFill>
            <a:srgbClr val="EED66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 rot="10800000">
            <a:off x="9974863" y="1533914"/>
            <a:ext cx="661965" cy="570659"/>
          </a:xfrm>
          <a:prstGeom prst="triangle">
            <a:avLst/>
          </a:prstGeom>
          <a:solidFill>
            <a:srgbClr val="EED66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rot="10800000">
            <a:off x="11632369" y="1953679"/>
            <a:ext cx="230499" cy="198706"/>
          </a:xfrm>
          <a:prstGeom prst="triangle">
            <a:avLst/>
          </a:prstGeom>
          <a:solidFill>
            <a:srgbClr val="0CB69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/>
        </p:nvSpPr>
        <p:spPr>
          <a:xfrm rot="10800000">
            <a:off x="10924670" y="2582852"/>
            <a:ext cx="230499" cy="198706"/>
          </a:xfrm>
          <a:prstGeom prst="triangle">
            <a:avLst/>
          </a:prstGeom>
          <a:solidFill>
            <a:srgbClr val="0CB69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/>
        </p:nvSpPr>
        <p:spPr>
          <a:xfrm rot="10800000">
            <a:off x="10879601" y="2071208"/>
            <a:ext cx="230499" cy="198706"/>
          </a:xfrm>
          <a:prstGeom prst="triangle">
            <a:avLst/>
          </a:prstGeom>
          <a:solidFill>
            <a:srgbClr val="0CB69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/>
        </p:nvSpPr>
        <p:spPr>
          <a:xfrm rot="10800000">
            <a:off x="11155169" y="2203505"/>
            <a:ext cx="401359" cy="345999"/>
          </a:xfrm>
          <a:prstGeom prst="triangle">
            <a:avLst/>
          </a:prstGeom>
          <a:solidFill>
            <a:srgbClr val="516D8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等腰三角形 16"/>
          <p:cNvSpPr/>
          <p:nvPr/>
        </p:nvSpPr>
        <p:spPr>
          <a:xfrm rot="10800000">
            <a:off x="9612174" y="1054522"/>
            <a:ext cx="230499" cy="198706"/>
          </a:xfrm>
          <a:prstGeom prst="triangle">
            <a:avLst/>
          </a:prstGeom>
          <a:solidFill>
            <a:srgbClr val="0CB69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4175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4" presetClass="path" presetSubtype="0" repeatCount="indefinite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1.45833E-6 -3.7037E-6 C 0.01185 0.00024 0.02174 0.00463 0.02695 0.01088 L 0.03893 0.02524 C 0.04154 0.02848 0.04544 0.02986 0.05065 0.02986 C 0.05794 0.02986 0.06406 0.0257 0.06471 0.01945 C 0.06406 0.01459 0.05794 0.00996 0.05065 0.00996 C 0.04544 0.00996 0.04154 0.01181 0.03893 0.01459 L 0.02695 0.02871 C 0.02174 0.03496 0.01185 0.03912 1.45833E-6 0.03982 C -0.01185 0.03912 -0.02175 0.03496 -0.02695 0.02871 L -0.03867 0.01459 C -0.04154 0.01181 -0.04544 0.00996 -0.05065 0.00996 C -0.05794 0.00996 -0.06406 0.01459 -0.06458 0.01945 C -0.06406 0.0257 -0.05794 0.02986 -0.05065 0.02986 C -0.04544 0.02986 -0.04154 0.02848 -0.03867 0.02524 L -0.02695 0.01088 C -0.02175 0.00463 -0.01185 0.00024 1.45833E-6 -3.7037E-6 Z " pathEditMode="relative" rAng="0" ptsTypes="AAAAAAAAAAAAAAAAA">
                                      <p:cBhvr>
                                        <p:cTn id="9" dur="4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91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4" presetClass="path" presetSubtype="0" repeatCount="indefinite" autoRev="1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4.58333E-6 -3.7037E-6 C 0.01184 0.00024 0.02174 0.00463 0.02695 0.01088 L 0.03893 0.02524 C 0.04153 0.02848 0.04544 0.02986 0.05065 0.02986 C 0.05794 0.02986 0.06406 0.0257 0.06471 0.01945 C 0.06406 0.01459 0.05794 0.00996 0.05065 0.00996 C 0.04544 0.00996 0.04153 0.01181 0.03893 0.01459 L 0.02695 0.02871 C 0.02174 0.03496 0.01184 0.03912 4.58333E-6 0.03982 C -0.01185 0.03912 -0.02175 0.03496 -0.02696 0.02871 L -0.03868 0.01459 C -0.04154 0.01181 -0.04545 0.00996 -0.05066 0.00996 C -0.05795 0.00996 -0.06407 0.01459 -0.06459 0.01945 C -0.06407 0.0257 -0.05795 0.02986 -0.05066 0.02986 C -0.04545 0.02986 -0.04154 0.02848 -0.03868 0.02524 L -0.02696 0.01088 C -0.02175 0.00463 -0.01185 0.00024 4.58333E-6 -3.7037E-6 Z " pathEditMode="relative" rAng="0" ptsTypes="AAAAAAAAAAAAAAAAA">
                                      <p:cBhvr>
                                        <p:cTn id="14" dur="4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91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4" presetClass="path" presetSubtype="0" repeatCount="indefinite" autoRev="1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-2.29167E-6 2.22222E-6 C 0.01185 0.00023 0.02175 0.00463 0.02696 0.01088 L 0.03893 0.02523 C 0.04154 0.02847 0.04545 0.02986 0.05065 0.02986 C 0.05795 0.02986 0.06406 0.02569 0.06472 0.01944 C 0.06406 0.01458 0.05795 0.00995 0.05065 0.00995 C 0.04545 0.00995 0.04154 0.0118 0.03893 0.01458 L 0.02696 0.0287 C 0.02175 0.03495 0.01185 0.03912 -2.29167E-6 0.03981 C -0.01185 0.03912 -0.02174 0.03495 -0.02695 0.0287 L -0.03867 0.01458 C -0.04153 0.0118 -0.04544 0.00995 -0.05065 0.00995 C -0.05794 0.00995 -0.06406 0.01458 -0.06458 0.01944 C -0.06406 0.02569 -0.05794 0.02986 -0.05065 0.02986 C -0.04544 0.02986 -0.04153 0.02847 -0.03867 0.02523 L -0.02695 0.01088 C -0.02174 0.00463 -0.01185 0.00023 -2.29167E-6 2.22222E-6 Z " pathEditMode="relative" rAng="0" ptsTypes="AAAAAAAAAAAAAAAAA">
                                      <p:cBhvr>
                                        <p:cTn id="19" dur="4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91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4" presetClass="path" presetSubtype="0" repeatCount="indefinite" autoRev="1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-6.25E-7 2.96296E-6 C 0.00729 2.96296E-6 0.01341 0.00277 0.01654 0.00648 L 0.02383 0.01551 C 0.02539 0.01736 0.028 0.01828 0.03112 0.01828 C 0.03555 0.01828 0.03945 0.01574 0.03971 0.01203 C 0.03945 0.00856 0.03555 0.00578 0.03112 0.00578 C 0.028 0.00578 0.02539 0.00717 0.02383 0.00856 L 0.01654 0.01759 C 0.01341 0.02129 0.00729 0.02407 -6.25E-7 0.0243 C -0.00729 0.02407 -0.01341 0.02129 -0.01654 0.01759 L -0.02383 0.00856 C -0.02539 0.00717 -0.02799 0.00578 -0.03112 0.00578 C -0.03555 0.00578 -0.03945 0.00856 -0.03958 0.01203 C -0.03945 0.01574 -0.03555 0.01828 -0.03112 0.01828 C -0.02799 0.01828 -0.02539 0.01736 -0.02383 0.01551 L -0.01654 0.00648 C -0.01341 0.00277 -0.00729 2.96296E-6 -6.25E-7 2.96296E-6 Z " pathEditMode="relative" rAng="0" ptsTypes="AAAAAAAAAAAAAAAAA">
                                      <p:cBhvr>
                                        <p:cTn id="24" dur="4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04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4" presetClass="path" presetSubtype="0" repeatCount="indefinite" autoRev="1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-1.66667E-6 4.44444E-6 C 0.01185 0.00023 0.02175 0.00463 0.02695 0.01088 L 0.03893 0.02523 C 0.04154 0.02847 0.04544 0.02986 0.05065 0.02986 C 0.05794 0.02986 0.06406 0.02569 0.06472 0.01944 C 0.06406 0.01458 0.05794 0.00995 0.05065 0.00995 C 0.04544 0.00995 0.04154 0.0118 0.03893 0.01458 L 0.02695 0.0287 C 0.02175 0.03495 0.01185 0.03912 -1.66667E-6 0.03981 C -0.01185 0.03912 -0.02174 0.03495 -0.02695 0.0287 L -0.03867 0.01458 C -0.04153 0.0118 -0.04544 0.00995 -0.05065 0.00995 C -0.05794 0.00995 -0.06406 0.01458 -0.06458 0.01944 C -0.06406 0.02569 -0.05794 0.02986 -0.05065 0.02986 C -0.04544 0.02986 -0.04153 0.02847 -0.03867 0.02523 L -0.02695 0.01088 C -0.02174 0.00463 -0.01185 0.00023 -1.66667E-6 4.44444E-6 Z " pathEditMode="relative" rAng="0" ptsTypes="AAAAAAAAAAAAAAAAA">
                                      <p:cBhvr>
                                        <p:cTn id="29" dur="4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91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4" presetClass="path" presetSubtype="0" repeatCount="indefinite" autoRev="1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1.25E-6 -2.22222E-6 C 0.01823 0.00023 0.03359 0.00695 0.04167 0.01667 L 0.06016 0.03889 C 0.06419 0.04398 0.07031 0.04607 0.07825 0.04607 C 0.08958 0.04607 0.09909 0.03959 0.10013 0.02986 C 0.09909 0.02246 0.08958 0.01528 0.07825 0.01528 C 0.07031 0.01528 0.06419 0.01806 0.06016 0.02246 L 0.04167 0.04422 C 0.03359 0.05394 0.01823 0.06042 1.25E-6 0.06158 C -0.01836 0.06042 -0.03373 0.05394 -0.04167 0.04422 L -0.0599 0.02246 C -0.06432 0.01806 -0.07031 0.01528 -0.07839 0.01528 C -0.08971 0.01528 -0.09909 0.02246 -0.09987 0.02986 C -0.09909 0.03959 -0.08971 0.04607 -0.07839 0.04607 C -0.07031 0.04607 -0.06432 0.04398 -0.0599 0.03889 L -0.04167 0.01667 C -0.03373 0.00695 -0.01836 0.00023 1.25E-6 -2.22222E-6 Z " pathEditMode="relative" rAng="0" ptsTypes="AAAAAAAAAAAAAAAAA">
                                      <p:cBhvr>
                                        <p:cTn id="34" dur="4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3079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4" presetClass="path" presetSubtype="0" repeatCount="indefinite" autoRev="1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-2.70833E-6 4.81481E-6 C 0.01185 0.00023 0.02175 0.00462 0.02696 0.01087 L 0.03894 0.02523 C 0.04154 0.02847 0.04545 0.02986 0.05065 0.02986 C 0.05795 0.02986 0.06407 0.02569 0.06472 0.01944 C 0.06407 0.01458 0.05795 0.00995 0.05065 0.00995 C 0.04545 0.00995 0.04154 0.0118 0.03894 0.01458 L 0.02696 0.0287 C 0.02175 0.03495 0.01185 0.03912 -2.70833E-6 0.03981 C -0.01185 0.03912 -0.02174 0.03495 -0.02695 0.0287 L -0.03867 0.01458 C -0.04153 0.0118 -0.04544 0.00995 -0.05065 0.00995 C -0.05794 0.00995 -0.06406 0.01458 -0.06458 0.01944 C -0.06406 0.02569 -0.05794 0.02986 -0.05065 0.02986 C -0.04544 0.02986 -0.04153 0.02847 -0.03867 0.02523 L -0.02695 0.01087 C -0.02174 0.00462 -0.01185 0.00023 -2.70833E-6 4.81481E-6 Z " pathEditMode="relative" rAng="0" ptsTypes="AAAAAAAAAAAAAAAAA">
                                      <p:cBhvr>
                                        <p:cTn id="39" dur="4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91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4" presetClass="path" presetSubtype="0" repeatCount="indefinite" autoRev="1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1.04167E-6 -2.59259E-6 C 0.01185 0.00047 0.02174 0.01019 0.02695 0.02408 L 0.03893 0.05625 C 0.04154 0.06343 0.04544 0.06667 0.05065 0.06667 C 0.05794 0.06667 0.06406 0.05718 0.06471 0.04329 C 0.06406 0.03241 0.05794 0.02222 0.05065 0.02222 C 0.04544 0.02222 0.04154 0.02616 0.03893 0.03241 L 0.02695 0.06389 C 0.02174 0.07801 0.01185 0.08727 1.04167E-6 0.08889 C -0.01185 0.08727 -0.02175 0.07801 -0.02695 0.06389 L -0.03867 0.03241 C -0.04154 0.02616 -0.04544 0.02222 -0.05065 0.02222 C -0.05794 0.02222 -0.06406 0.03241 -0.06458 0.04329 C -0.06406 0.05718 -0.05794 0.06667 -0.05065 0.06667 C -0.04544 0.06667 -0.04154 0.06343 -0.03867 0.05625 L -0.02695 0.02408 C -0.02175 0.01019 -0.01185 0.00047 1.04167E-6 -2.59259E-6 Z " pathEditMode="relative" rAng="0" ptsTypes="AAAAAAAAAAAAAAAAA">
                                      <p:cBhvr>
                                        <p:cTn id="44" dur="4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444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4" presetClass="path" presetSubtype="0" repeatCount="indefinite" autoRev="1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1.25E-6 -2.22222E-6 C 0.01823 0.00023 0.03359 0.00695 0.04167 0.01667 L 0.06016 0.03889 C 0.06419 0.04398 0.07031 0.04607 0.07825 0.04607 C 0.08958 0.04607 0.09909 0.03959 0.10013 0.02986 C 0.09909 0.02246 0.08958 0.01528 0.07825 0.01528 C 0.07031 0.01528 0.06419 0.01806 0.06016 0.02246 L 0.04167 0.04422 C 0.03359 0.05394 0.01823 0.06042 1.25E-6 0.06158 C -0.01836 0.06042 -0.03373 0.05394 -0.04167 0.04422 L -0.0599 0.02246 C -0.06432 0.01806 -0.07031 0.01528 -0.07839 0.01528 C -0.08971 0.01528 -0.09909 0.02246 -0.09987 0.02986 C -0.09909 0.03959 -0.08971 0.04607 -0.07839 0.04607 C -0.07031 0.04607 -0.06432 0.04398 -0.0599 0.03889 L -0.04167 0.01667 C -0.03373 0.00695 -0.01836 0.00023 1.25E-6 -2.22222E-6 Z " pathEditMode="relative" rAng="0" ptsTypes="AAAAAAAAAAAAAAAAA">
                                      <p:cBhvr>
                                        <p:cTn id="49" dur="4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30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</p:bld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等腰三角形 8"/>
          <p:cNvSpPr/>
          <p:nvPr/>
        </p:nvSpPr>
        <p:spPr>
          <a:xfrm rot="10800000">
            <a:off x="9140983" y="-338682"/>
            <a:ext cx="2834176" cy="2443255"/>
          </a:xfrm>
          <a:prstGeom prst="triangle">
            <a:avLst/>
          </a:prstGeom>
          <a:solidFill>
            <a:srgbClr val="516D8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/>
        </p:nvSpPr>
        <p:spPr>
          <a:xfrm rot="10800000">
            <a:off x="10178754" y="71202"/>
            <a:ext cx="2511803" cy="2165347"/>
          </a:xfrm>
          <a:prstGeom prst="triangle">
            <a:avLst/>
          </a:prstGeom>
          <a:solidFill>
            <a:srgbClr val="0CB69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/>
        </p:nvSpPr>
        <p:spPr>
          <a:xfrm rot="10800000">
            <a:off x="10558071" y="272314"/>
            <a:ext cx="1416663" cy="1221261"/>
          </a:xfrm>
          <a:prstGeom prst="triangle">
            <a:avLst/>
          </a:prstGeom>
          <a:solidFill>
            <a:srgbClr val="EED66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 rot="10800000">
            <a:off x="9974863" y="1533914"/>
            <a:ext cx="661965" cy="570659"/>
          </a:xfrm>
          <a:prstGeom prst="triangle">
            <a:avLst/>
          </a:prstGeom>
          <a:solidFill>
            <a:srgbClr val="EED66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rot="10800000">
            <a:off x="11632369" y="1953679"/>
            <a:ext cx="230499" cy="198706"/>
          </a:xfrm>
          <a:prstGeom prst="triangle">
            <a:avLst/>
          </a:prstGeom>
          <a:solidFill>
            <a:srgbClr val="0CB69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/>
        </p:nvSpPr>
        <p:spPr>
          <a:xfrm rot="10800000">
            <a:off x="10924670" y="2582852"/>
            <a:ext cx="230499" cy="198706"/>
          </a:xfrm>
          <a:prstGeom prst="triangle">
            <a:avLst/>
          </a:prstGeom>
          <a:solidFill>
            <a:srgbClr val="0CB69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/>
        </p:nvSpPr>
        <p:spPr>
          <a:xfrm rot="10800000">
            <a:off x="10879601" y="2071208"/>
            <a:ext cx="230499" cy="198706"/>
          </a:xfrm>
          <a:prstGeom prst="triangle">
            <a:avLst/>
          </a:prstGeom>
          <a:solidFill>
            <a:srgbClr val="0CB69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/>
        </p:nvSpPr>
        <p:spPr>
          <a:xfrm rot="10800000">
            <a:off x="11155169" y="2203505"/>
            <a:ext cx="401359" cy="345999"/>
          </a:xfrm>
          <a:prstGeom prst="triangle">
            <a:avLst/>
          </a:prstGeom>
          <a:solidFill>
            <a:srgbClr val="516D8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等腰三角形 16"/>
          <p:cNvSpPr/>
          <p:nvPr/>
        </p:nvSpPr>
        <p:spPr>
          <a:xfrm rot="10800000">
            <a:off x="9612174" y="1054522"/>
            <a:ext cx="230499" cy="198706"/>
          </a:xfrm>
          <a:prstGeom prst="triangle">
            <a:avLst/>
          </a:prstGeom>
          <a:solidFill>
            <a:srgbClr val="0CB69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7614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4" presetClass="path" presetSubtype="0" repeatCount="indefinite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1.45833E-6 -3.7037E-6 C 0.01185 0.00024 0.02174 0.00463 0.02695 0.01088 L 0.03893 0.02524 C 0.04154 0.02848 0.04544 0.02986 0.05065 0.02986 C 0.05794 0.02986 0.06406 0.0257 0.06471 0.01945 C 0.06406 0.01459 0.05794 0.00996 0.05065 0.00996 C 0.04544 0.00996 0.04154 0.01181 0.03893 0.01459 L 0.02695 0.02871 C 0.02174 0.03496 0.01185 0.03912 1.45833E-6 0.03982 C -0.01185 0.03912 -0.02175 0.03496 -0.02695 0.02871 L -0.03867 0.01459 C -0.04154 0.01181 -0.04544 0.00996 -0.05065 0.00996 C -0.05794 0.00996 -0.06406 0.01459 -0.06458 0.01945 C -0.06406 0.0257 -0.05794 0.02986 -0.05065 0.02986 C -0.04544 0.02986 -0.04154 0.02848 -0.03867 0.02524 L -0.02695 0.01088 C -0.02175 0.00463 -0.01185 0.00024 1.45833E-6 -3.7037E-6 Z " pathEditMode="relative" rAng="0" ptsTypes="AAAAAAAAAAAAAAAAA">
                                      <p:cBhvr>
                                        <p:cTn id="9" dur="4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91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4" presetClass="path" presetSubtype="0" repeatCount="indefinite" autoRev="1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4.58333E-6 -3.7037E-6 C 0.01184 0.00024 0.02174 0.00463 0.02695 0.01088 L 0.03893 0.02524 C 0.04153 0.02848 0.04544 0.02986 0.05065 0.02986 C 0.05794 0.02986 0.06406 0.0257 0.06471 0.01945 C 0.06406 0.01459 0.05794 0.00996 0.05065 0.00996 C 0.04544 0.00996 0.04153 0.01181 0.03893 0.01459 L 0.02695 0.02871 C 0.02174 0.03496 0.01184 0.03912 4.58333E-6 0.03982 C -0.01185 0.03912 -0.02175 0.03496 -0.02696 0.02871 L -0.03868 0.01459 C -0.04154 0.01181 -0.04545 0.00996 -0.05066 0.00996 C -0.05795 0.00996 -0.06407 0.01459 -0.06459 0.01945 C -0.06407 0.0257 -0.05795 0.02986 -0.05066 0.02986 C -0.04545 0.02986 -0.04154 0.02848 -0.03868 0.02524 L -0.02696 0.01088 C -0.02175 0.00463 -0.01185 0.00024 4.58333E-6 -3.7037E-6 Z " pathEditMode="relative" rAng="0" ptsTypes="AAAAAAAAAAAAAAAAA">
                                      <p:cBhvr>
                                        <p:cTn id="14" dur="4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91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4" presetClass="path" presetSubtype="0" repeatCount="indefinite" autoRev="1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-2.29167E-6 2.22222E-6 C 0.01185 0.00023 0.02175 0.00463 0.02696 0.01088 L 0.03893 0.02523 C 0.04154 0.02847 0.04545 0.02986 0.05065 0.02986 C 0.05795 0.02986 0.06406 0.02569 0.06472 0.01944 C 0.06406 0.01458 0.05795 0.00995 0.05065 0.00995 C 0.04545 0.00995 0.04154 0.0118 0.03893 0.01458 L 0.02696 0.0287 C 0.02175 0.03495 0.01185 0.03912 -2.29167E-6 0.03981 C -0.01185 0.03912 -0.02174 0.03495 -0.02695 0.0287 L -0.03867 0.01458 C -0.04153 0.0118 -0.04544 0.00995 -0.05065 0.00995 C -0.05794 0.00995 -0.06406 0.01458 -0.06458 0.01944 C -0.06406 0.02569 -0.05794 0.02986 -0.05065 0.02986 C -0.04544 0.02986 -0.04153 0.02847 -0.03867 0.02523 L -0.02695 0.01088 C -0.02174 0.00463 -0.01185 0.00023 -2.29167E-6 2.22222E-6 Z " pathEditMode="relative" rAng="0" ptsTypes="AAAAAAAAAAAAAAAAA">
                                      <p:cBhvr>
                                        <p:cTn id="19" dur="4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91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4" presetClass="path" presetSubtype="0" repeatCount="indefinite" autoRev="1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-6.25E-7 2.96296E-6 C 0.00729 2.96296E-6 0.01341 0.00277 0.01654 0.00648 L 0.02383 0.01551 C 0.02539 0.01736 0.028 0.01828 0.03112 0.01828 C 0.03555 0.01828 0.03945 0.01574 0.03971 0.01203 C 0.03945 0.00856 0.03555 0.00578 0.03112 0.00578 C 0.028 0.00578 0.02539 0.00717 0.02383 0.00856 L 0.01654 0.01759 C 0.01341 0.02129 0.00729 0.02407 -6.25E-7 0.0243 C -0.00729 0.02407 -0.01341 0.02129 -0.01654 0.01759 L -0.02383 0.00856 C -0.02539 0.00717 -0.02799 0.00578 -0.03112 0.00578 C -0.03555 0.00578 -0.03945 0.00856 -0.03958 0.01203 C -0.03945 0.01574 -0.03555 0.01828 -0.03112 0.01828 C -0.02799 0.01828 -0.02539 0.01736 -0.02383 0.01551 L -0.01654 0.00648 C -0.01341 0.00277 -0.00729 2.96296E-6 -6.25E-7 2.96296E-6 Z " pathEditMode="relative" rAng="0" ptsTypes="AAAAAAAAAAAAAAAAA">
                                      <p:cBhvr>
                                        <p:cTn id="24" dur="4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04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4" presetClass="path" presetSubtype="0" repeatCount="indefinite" autoRev="1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-1.66667E-6 4.44444E-6 C 0.01185 0.00023 0.02175 0.00463 0.02695 0.01088 L 0.03893 0.02523 C 0.04154 0.02847 0.04544 0.02986 0.05065 0.02986 C 0.05794 0.02986 0.06406 0.02569 0.06472 0.01944 C 0.06406 0.01458 0.05794 0.00995 0.05065 0.00995 C 0.04544 0.00995 0.04154 0.0118 0.03893 0.01458 L 0.02695 0.0287 C 0.02175 0.03495 0.01185 0.03912 -1.66667E-6 0.03981 C -0.01185 0.03912 -0.02174 0.03495 -0.02695 0.0287 L -0.03867 0.01458 C -0.04153 0.0118 -0.04544 0.00995 -0.05065 0.00995 C -0.05794 0.00995 -0.06406 0.01458 -0.06458 0.01944 C -0.06406 0.02569 -0.05794 0.02986 -0.05065 0.02986 C -0.04544 0.02986 -0.04153 0.02847 -0.03867 0.02523 L -0.02695 0.01088 C -0.02174 0.00463 -0.01185 0.00023 -1.66667E-6 4.44444E-6 Z " pathEditMode="relative" rAng="0" ptsTypes="AAAAAAAAAAAAAAAAA">
                                      <p:cBhvr>
                                        <p:cTn id="29" dur="4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91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4" presetClass="path" presetSubtype="0" repeatCount="indefinite" autoRev="1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1.25E-6 -2.22222E-6 C 0.01823 0.00023 0.03359 0.00695 0.04167 0.01667 L 0.06016 0.03889 C 0.06419 0.04398 0.07031 0.04607 0.07825 0.04607 C 0.08958 0.04607 0.09909 0.03959 0.10013 0.02986 C 0.09909 0.02246 0.08958 0.01528 0.07825 0.01528 C 0.07031 0.01528 0.06419 0.01806 0.06016 0.02246 L 0.04167 0.04422 C 0.03359 0.05394 0.01823 0.06042 1.25E-6 0.06158 C -0.01836 0.06042 -0.03373 0.05394 -0.04167 0.04422 L -0.0599 0.02246 C -0.06432 0.01806 -0.07031 0.01528 -0.07839 0.01528 C -0.08971 0.01528 -0.09909 0.02246 -0.09987 0.02986 C -0.09909 0.03959 -0.08971 0.04607 -0.07839 0.04607 C -0.07031 0.04607 -0.06432 0.04398 -0.0599 0.03889 L -0.04167 0.01667 C -0.03373 0.00695 -0.01836 0.00023 1.25E-6 -2.22222E-6 Z " pathEditMode="relative" rAng="0" ptsTypes="AAAAAAAAAAAAAAAAA">
                                      <p:cBhvr>
                                        <p:cTn id="34" dur="4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3079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4" presetClass="path" presetSubtype="0" repeatCount="indefinite" autoRev="1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-2.70833E-6 4.81481E-6 C 0.01185 0.00023 0.02175 0.00462 0.02696 0.01087 L 0.03894 0.02523 C 0.04154 0.02847 0.04545 0.02986 0.05065 0.02986 C 0.05795 0.02986 0.06407 0.02569 0.06472 0.01944 C 0.06407 0.01458 0.05795 0.00995 0.05065 0.00995 C 0.04545 0.00995 0.04154 0.0118 0.03894 0.01458 L 0.02696 0.0287 C 0.02175 0.03495 0.01185 0.03912 -2.70833E-6 0.03981 C -0.01185 0.03912 -0.02174 0.03495 -0.02695 0.0287 L -0.03867 0.01458 C -0.04153 0.0118 -0.04544 0.00995 -0.05065 0.00995 C -0.05794 0.00995 -0.06406 0.01458 -0.06458 0.01944 C -0.06406 0.02569 -0.05794 0.02986 -0.05065 0.02986 C -0.04544 0.02986 -0.04153 0.02847 -0.03867 0.02523 L -0.02695 0.01087 C -0.02174 0.00462 -0.01185 0.00023 -2.70833E-6 4.81481E-6 Z " pathEditMode="relative" rAng="0" ptsTypes="AAAAAAAAAAAAAAAAA">
                                      <p:cBhvr>
                                        <p:cTn id="39" dur="4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91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4" presetClass="path" presetSubtype="0" repeatCount="indefinite" autoRev="1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1.04167E-6 -2.59259E-6 C 0.01185 0.00047 0.02174 0.01019 0.02695 0.02408 L 0.03893 0.05625 C 0.04154 0.06343 0.04544 0.06667 0.05065 0.06667 C 0.05794 0.06667 0.06406 0.05718 0.06471 0.04329 C 0.06406 0.03241 0.05794 0.02222 0.05065 0.02222 C 0.04544 0.02222 0.04154 0.02616 0.03893 0.03241 L 0.02695 0.06389 C 0.02174 0.07801 0.01185 0.08727 1.04167E-6 0.08889 C -0.01185 0.08727 -0.02175 0.07801 -0.02695 0.06389 L -0.03867 0.03241 C -0.04154 0.02616 -0.04544 0.02222 -0.05065 0.02222 C -0.05794 0.02222 -0.06406 0.03241 -0.06458 0.04329 C -0.06406 0.05718 -0.05794 0.06667 -0.05065 0.06667 C -0.04544 0.06667 -0.04154 0.06343 -0.03867 0.05625 L -0.02695 0.02408 C -0.02175 0.01019 -0.01185 0.00047 1.04167E-6 -2.59259E-6 Z " pathEditMode="relative" rAng="0" ptsTypes="AAAAAAAAAAAAAAAAA">
                                      <p:cBhvr>
                                        <p:cTn id="44" dur="4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444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4" presetClass="path" presetSubtype="0" repeatCount="indefinite" autoRev="1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1.25E-6 -2.22222E-6 C 0.01823 0.00023 0.03359 0.00695 0.04167 0.01667 L 0.06016 0.03889 C 0.06419 0.04398 0.07031 0.04607 0.07825 0.04607 C 0.08958 0.04607 0.09909 0.03959 0.10013 0.02986 C 0.09909 0.02246 0.08958 0.01528 0.07825 0.01528 C 0.07031 0.01528 0.06419 0.01806 0.06016 0.02246 L 0.04167 0.04422 C 0.03359 0.05394 0.01823 0.06042 1.25E-6 0.06158 C -0.01836 0.06042 -0.03373 0.05394 -0.04167 0.04422 L -0.0599 0.02246 C -0.06432 0.01806 -0.07031 0.01528 -0.07839 0.01528 C -0.08971 0.01528 -0.09909 0.02246 -0.09987 0.02986 C -0.09909 0.03959 -0.08971 0.04607 -0.07839 0.04607 C -0.07031 0.04607 -0.06432 0.04398 -0.0599 0.03889 L -0.04167 0.01667 C -0.03373 0.00695 -0.01836 0.00023 1.25E-6 -2.22222E-6 Z " pathEditMode="relative" rAng="0" ptsTypes="AAAAAAAAAAAAAAAAA">
                                      <p:cBhvr>
                                        <p:cTn id="49" dur="4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30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</p:bld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等腰三角形 8"/>
          <p:cNvSpPr/>
          <p:nvPr/>
        </p:nvSpPr>
        <p:spPr>
          <a:xfrm rot="10800000">
            <a:off x="9140983" y="-338682"/>
            <a:ext cx="2834176" cy="2443255"/>
          </a:xfrm>
          <a:prstGeom prst="triangle">
            <a:avLst/>
          </a:prstGeom>
          <a:solidFill>
            <a:srgbClr val="516D8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/>
        </p:nvSpPr>
        <p:spPr>
          <a:xfrm rot="10800000">
            <a:off x="10178754" y="71202"/>
            <a:ext cx="2511803" cy="2165347"/>
          </a:xfrm>
          <a:prstGeom prst="triangle">
            <a:avLst/>
          </a:prstGeom>
          <a:solidFill>
            <a:srgbClr val="0CB69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/>
        </p:nvSpPr>
        <p:spPr>
          <a:xfrm rot="10800000">
            <a:off x="10558071" y="272314"/>
            <a:ext cx="1416663" cy="1221261"/>
          </a:xfrm>
          <a:prstGeom prst="triangle">
            <a:avLst/>
          </a:prstGeom>
          <a:solidFill>
            <a:srgbClr val="EED66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 rot="10800000">
            <a:off x="9974863" y="1533914"/>
            <a:ext cx="661965" cy="570659"/>
          </a:xfrm>
          <a:prstGeom prst="triangle">
            <a:avLst/>
          </a:prstGeom>
          <a:solidFill>
            <a:srgbClr val="EED66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rot="10800000">
            <a:off x="11632369" y="1953679"/>
            <a:ext cx="230499" cy="198706"/>
          </a:xfrm>
          <a:prstGeom prst="triangle">
            <a:avLst/>
          </a:prstGeom>
          <a:solidFill>
            <a:srgbClr val="0CB69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/>
        </p:nvSpPr>
        <p:spPr>
          <a:xfrm rot="10800000">
            <a:off x="10924670" y="2582852"/>
            <a:ext cx="230499" cy="198706"/>
          </a:xfrm>
          <a:prstGeom prst="triangle">
            <a:avLst/>
          </a:prstGeom>
          <a:solidFill>
            <a:srgbClr val="0CB69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/>
        </p:nvSpPr>
        <p:spPr>
          <a:xfrm rot="10800000">
            <a:off x="10879601" y="2071208"/>
            <a:ext cx="230499" cy="198706"/>
          </a:xfrm>
          <a:prstGeom prst="triangle">
            <a:avLst/>
          </a:prstGeom>
          <a:solidFill>
            <a:srgbClr val="0CB69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/>
        </p:nvSpPr>
        <p:spPr>
          <a:xfrm rot="10800000">
            <a:off x="11155169" y="2203505"/>
            <a:ext cx="401359" cy="345999"/>
          </a:xfrm>
          <a:prstGeom prst="triangle">
            <a:avLst/>
          </a:prstGeom>
          <a:solidFill>
            <a:srgbClr val="516D8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等腰三角形 16"/>
          <p:cNvSpPr/>
          <p:nvPr/>
        </p:nvSpPr>
        <p:spPr>
          <a:xfrm rot="10800000">
            <a:off x="9612174" y="1054522"/>
            <a:ext cx="230499" cy="198706"/>
          </a:xfrm>
          <a:prstGeom prst="triangle">
            <a:avLst/>
          </a:prstGeom>
          <a:solidFill>
            <a:srgbClr val="0CB69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15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4" presetClass="path" presetSubtype="0" repeatCount="indefinite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1.45833E-6 -3.7037E-6 C 0.01185 0.00024 0.02174 0.00463 0.02695 0.01088 L 0.03893 0.02524 C 0.04154 0.02848 0.04544 0.02986 0.05065 0.02986 C 0.05794 0.02986 0.06406 0.0257 0.06471 0.01945 C 0.06406 0.01459 0.05794 0.00996 0.05065 0.00996 C 0.04544 0.00996 0.04154 0.01181 0.03893 0.01459 L 0.02695 0.02871 C 0.02174 0.03496 0.01185 0.03912 1.45833E-6 0.03982 C -0.01185 0.03912 -0.02175 0.03496 -0.02695 0.02871 L -0.03867 0.01459 C -0.04154 0.01181 -0.04544 0.00996 -0.05065 0.00996 C -0.05794 0.00996 -0.06406 0.01459 -0.06458 0.01945 C -0.06406 0.0257 -0.05794 0.02986 -0.05065 0.02986 C -0.04544 0.02986 -0.04154 0.02848 -0.03867 0.02524 L -0.02695 0.01088 C -0.02175 0.00463 -0.01185 0.00024 1.45833E-6 -3.7037E-6 Z " pathEditMode="relative" rAng="0" ptsTypes="AAAAAAAAAAAAAAAAA">
                                      <p:cBhvr>
                                        <p:cTn id="9" dur="4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91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4" presetClass="path" presetSubtype="0" repeatCount="indefinite" autoRev="1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4.58333E-6 -3.7037E-6 C 0.01184 0.00024 0.02174 0.00463 0.02695 0.01088 L 0.03893 0.02524 C 0.04153 0.02848 0.04544 0.02986 0.05065 0.02986 C 0.05794 0.02986 0.06406 0.0257 0.06471 0.01945 C 0.06406 0.01459 0.05794 0.00996 0.05065 0.00996 C 0.04544 0.00996 0.04153 0.01181 0.03893 0.01459 L 0.02695 0.02871 C 0.02174 0.03496 0.01184 0.03912 4.58333E-6 0.03982 C -0.01185 0.03912 -0.02175 0.03496 -0.02696 0.02871 L -0.03868 0.01459 C -0.04154 0.01181 -0.04545 0.00996 -0.05066 0.00996 C -0.05795 0.00996 -0.06407 0.01459 -0.06459 0.01945 C -0.06407 0.0257 -0.05795 0.02986 -0.05066 0.02986 C -0.04545 0.02986 -0.04154 0.02848 -0.03868 0.02524 L -0.02696 0.01088 C -0.02175 0.00463 -0.01185 0.00024 4.58333E-6 -3.7037E-6 Z " pathEditMode="relative" rAng="0" ptsTypes="AAAAAAAAAAAAAAAAA">
                                      <p:cBhvr>
                                        <p:cTn id="14" dur="4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91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4" presetClass="path" presetSubtype="0" repeatCount="indefinite" autoRev="1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-2.29167E-6 2.22222E-6 C 0.01185 0.00023 0.02175 0.00463 0.02696 0.01088 L 0.03893 0.02523 C 0.04154 0.02847 0.04545 0.02986 0.05065 0.02986 C 0.05795 0.02986 0.06406 0.02569 0.06472 0.01944 C 0.06406 0.01458 0.05795 0.00995 0.05065 0.00995 C 0.04545 0.00995 0.04154 0.0118 0.03893 0.01458 L 0.02696 0.0287 C 0.02175 0.03495 0.01185 0.03912 -2.29167E-6 0.03981 C -0.01185 0.03912 -0.02174 0.03495 -0.02695 0.0287 L -0.03867 0.01458 C -0.04153 0.0118 -0.04544 0.00995 -0.05065 0.00995 C -0.05794 0.00995 -0.06406 0.01458 -0.06458 0.01944 C -0.06406 0.02569 -0.05794 0.02986 -0.05065 0.02986 C -0.04544 0.02986 -0.04153 0.02847 -0.03867 0.02523 L -0.02695 0.01088 C -0.02174 0.00463 -0.01185 0.00023 -2.29167E-6 2.22222E-6 Z " pathEditMode="relative" rAng="0" ptsTypes="AAAAAAAAAAAAAAAAA">
                                      <p:cBhvr>
                                        <p:cTn id="19" dur="4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91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4" presetClass="path" presetSubtype="0" repeatCount="indefinite" autoRev="1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-6.25E-7 2.96296E-6 C 0.00729 2.96296E-6 0.01341 0.00277 0.01654 0.00648 L 0.02383 0.01551 C 0.02539 0.01736 0.028 0.01828 0.03112 0.01828 C 0.03555 0.01828 0.03945 0.01574 0.03971 0.01203 C 0.03945 0.00856 0.03555 0.00578 0.03112 0.00578 C 0.028 0.00578 0.02539 0.00717 0.02383 0.00856 L 0.01654 0.01759 C 0.01341 0.02129 0.00729 0.02407 -6.25E-7 0.0243 C -0.00729 0.02407 -0.01341 0.02129 -0.01654 0.01759 L -0.02383 0.00856 C -0.02539 0.00717 -0.02799 0.00578 -0.03112 0.00578 C -0.03555 0.00578 -0.03945 0.00856 -0.03958 0.01203 C -0.03945 0.01574 -0.03555 0.01828 -0.03112 0.01828 C -0.02799 0.01828 -0.02539 0.01736 -0.02383 0.01551 L -0.01654 0.00648 C -0.01341 0.00277 -0.00729 2.96296E-6 -6.25E-7 2.96296E-6 Z " pathEditMode="relative" rAng="0" ptsTypes="AAAAAAAAAAAAAAAAA">
                                      <p:cBhvr>
                                        <p:cTn id="24" dur="4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04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4" presetClass="path" presetSubtype="0" repeatCount="indefinite" autoRev="1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-1.66667E-6 4.44444E-6 C 0.01185 0.00023 0.02175 0.00463 0.02695 0.01088 L 0.03893 0.02523 C 0.04154 0.02847 0.04544 0.02986 0.05065 0.02986 C 0.05794 0.02986 0.06406 0.02569 0.06472 0.01944 C 0.06406 0.01458 0.05794 0.00995 0.05065 0.00995 C 0.04544 0.00995 0.04154 0.0118 0.03893 0.01458 L 0.02695 0.0287 C 0.02175 0.03495 0.01185 0.03912 -1.66667E-6 0.03981 C -0.01185 0.03912 -0.02174 0.03495 -0.02695 0.0287 L -0.03867 0.01458 C -0.04153 0.0118 -0.04544 0.00995 -0.05065 0.00995 C -0.05794 0.00995 -0.06406 0.01458 -0.06458 0.01944 C -0.06406 0.02569 -0.05794 0.02986 -0.05065 0.02986 C -0.04544 0.02986 -0.04153 0.02847 -0.03867 0.02523 L -0.02695 0.01088 C -0.02174 0.00463 -0.01185 0.00023 -1.66667E-6 4.44444E-6 Z " pathEditMode="relative" rAng="0" ptsTypes="AAAAAAAAAAAAAAAAA">
                                      <p:cBhvr>
                                        <p:cTn id="29" dur="4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91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4" presetClass="path" presetSubtype="0" repeatCount="indefinite" autoRev="1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1.25E-6 -2.22222E-6 C 0.01823 0.00023 0.03359 0.00695 0.04167 0.01667 L 0.06016 0.03889 C 0.06419 0.04398 0.07031 0.04607 0.07825 0.04607 C 0.08958 0.04607 0.09909 0.03959 0.10013 0.02986 C 0.09909 0.02246 0.08958 0.01528 0.07825 0.01528 C 0.07031 0.01528 0.06419 0.01806 0.06016 0.02246 L 0.04167 0.04422 C 0.03359 0.05394 0.01823 0.06042 1.25E-6 0.06158 C -0.01836 0.06042 -0.03373 0.05394 -0.04167 0.04422 L -0.0599 0.02246 C -0.06432 0.01806 -0.07031 0.01528 -0.07839 0.01528 C -0.08971 0.01528 -0.09909 0.02246 -0.09987 0.02986 C -0.09909 0.03959 -0.08971 0.04607 -0.07839 0.04607 C -0.07031 0.04607 -0.06432 0.04398 -0.0599 0.03889 L -0.04167 0.01667 C -0.03373 0.00695 -0.01836 0.00023 1.25E-6 -2.22222E-6 Z " pathEditMode="relative" rAng="0" ptsTypes="AAAAAAAAAAAAAAAAA">
                                      <p:cBhvr>
                                        <p:cTn id="34" dur="4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3079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4" presetClass="path" presetSubtype="0" repeatCount="indefinite" autoRev="1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-2.70833E-6 4.81481E-6 C 0.01185 0.00023 0.02175 0.00462 0.02696 0.01087 L 0.03894 0.02523 C 0.04154 0.02847 0.04545 0.02986 0.05065 0.02986 C 0.05795 0.02986 0.06407 0.02569 0.06472 0.01944 C 0.06407 0.01458 0.05795 0.00995 0.05065 0.00995 C 0.04545 0.00995 0.04154 0.0118 0.03894 0.01458 L 0.02696 0.0287 C 0.02175 0.03495 0.01185 0.03912 -2.70833E-6 0.03981 C -0.01185 0.03912 -0.02174 0.03495 -0.02695 0.0287 L -0.03867 0.01458 C -0.04153 0.0118 -0.04544 0.00995 -0.05065 0.00995 C -0.05794 0.00995 -0.06406 0.01458 -0.06458 0.01944 C -0.06406 0.02569 -0.05794 0.02986 -0.05065 0.02986 C -0.04544 0.02986 -0.04153 0.02847 -0.03867 0.02523 L -0.02695 0.01087 C -0.02174 0.00462 -0.01185 0.00023 -2.70833E-6 4.81481E-6 Z " pathEditMode="relative" rAng="0" ptsTypes="AAAAAAAAAAAAAAAAA">
                                      <p:cBhvr>
                                        <p:cTn id="39" dur="4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91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4" presetClass="path" presetSubtype="0" repeatCount="indefinite" autoRev="1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1.04167E-6 -2.59259E-6 C 0.01185 0.00047 0.02174 0.01019 0.02695 0.02408 L 0.03893 0.05625 C 0.04154 0.06343 0.04544 0.06667 0.05065 0.06667 C 0.05794 0.06667 0.06406 0.05718 0.06471 0.04329 C 0.06406 0.03241 0.05794 0.02222 0.05065 0.02222 C 0.04544 0.02222 0.04154 0.02616 0.03893 0.03241 L 0.02695 0.06389 C 0.02174 0.07801 0.01185 0.08727 1.04167E-6 0.08889 C -0.01185 0.08727 -0.02175 0.07801 -0.02695 0.06389 L -0.03867 0.03241 C -0.04154 0.02616 -0.04544 0.02222 -0.05065 0.02222 C -0.05794 0.02222 -0.06406 0.03241 -0.06458 0.04329 C -0.06406 0.05718 -0.05794 0.06667 -0.05065 0.06667 C -0.04544 0.06667 -0.04154 0.06343 -0.03867 0.05625 L -0.02695 0.02408 C -0.02175 0.01019 -0.01185 0.00047 1.04167E-6 -2.59259E-6 Z " pathEditMode="relative" rAng="0" ptsTypes="AAAAAAAAAAAAAAAAA">
                                      <p:cBhvr>
                                        <p:cTn id="44" dur="4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444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4" presetClass="path" presetSubtype="0" repeatCount="indefinite" autoRev="1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1.25E-6 -2.22222E-6 C 0.01823 0.00023 0.03359 0.00695 0.04167 0.01667 L 0.06016 0.03889 C 0.06419 0.04398 0.07031 0.04607 0.07825 0.04607 C 0.08958 0.04607 0.09909 0.03959 0.10013 0.02986 C 0.09909 0.02246 0.08958 0.01528 0.07825 0.01528 C 0.07031 0.01528 0.06419 0.01806 0.06016 0.02246 L 0.04167 0.04422 C 0.03359 0.05394 0.01823 0.06042 1.25E-6 0.06158 C -0.01836 0.06042 -0.03373 0.05394 -0.04167 0.04422 L -0.0599 0.02246 C -0.06432 0.01806 -0.07031 0.01528 -0.07839 0.01528 C -0.08971 0.01528 -0.09909 0.02246 -0.09987 0.02986 C -0.09909 0.03959 -0.08971 0.04607 -0.07839 0.04607 C -0.07031 0.04607 -0.06432 0.04398 -0.0599 0.03889 L -0.04167 0.01667 C -0.03373 0.00695 -0.01836 0.00023 1.25E-6 -2.22222E-6 Z " pathEditMode="relative" rAng="0" ptsTypes="AAAAAAAAAAAAAAAAA">
                                      <p:cBhvr>
                                        <p:cTn id="49" dur="4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30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</p:bld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eslint.org/docs/user-guide/getting-started" TargetMode="External"/><Relationship Id="rId1" Type="http://schemas.openxmlformats.org/officeDocument/2006/relationships/slideLayout" Target="../slideLayouts/slideLayout3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等腰三角形 13"/>
          <p:cNvSpPr/>
          <p:nvPr/>
        </p:nvSpPr>
        <p:spPr>
          <a:xfrm rot="10800000">
            <a:off x="3570515" y="1970314"/>
            <a:ext cx="5007428" cy="4316748"/>
          </a:xfrm>
          <a:prstGeom prst="triangle">
            <a:avLst/>
          </a:prstGeom>
          <a:noFill/>
          <a:ln>
            <a:solidFill>
              <a:srgbClr val="0CB6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/>
        </p:nvSpPr>
        <p:spPr>
          <a:xfrm rot="10800000">
            <a:off x="2576577" y="2838169"/>
            <a:ext cx="427880" cy="368862"/>
          </a:xfrm>
          <a:prstGeom prst="triangle">
            <a:avLst/>
          </a:prstGeom>
          <a:solidFill>
            <a:srgbClr val="0CB692"/>
          </a:solidFill>
          <a:ln>
            <a:solidFill>
              <a:srgbClr val="0CB6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/>
        </p:nvSpPr>
        <p:spPr>
          <a:xfrm rot="10800000">
            <a:off x="2777453" y="3667859"/>
            <a:ext cx="2759746" cy="2379091"/>
          </a:xfrm>
          <a:prstGeom prst="triangle">
            <a:avLst/>
          </a:prstGeom>
          <a:noFill/>
          <a:ln>
            <a:solidFill>
              <a:srgbClr val="0CB6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等腰三角形 16"/>
          <p:cNvSpPr/>
          <p:nvPr/>
        </p:nvSpPr>
        <p:spPr>
          <a:xfrm rot="10800000">
            <a:off x="4942113" y="6131971"/>
            <a:ext cx="413658" cy="399457"/>
          </a:xfrm>
          <a:prstGeom prst="triangle">
            <a:avLst/>
          </a:prstGeom>
          <a:solidFill>
            <a:srgbClr val="0CB692"/>
          </a:solidFill>
          <a:ln>
            <a:solidFill>
              <a:srgbClr val="0CB6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等腰三角形 17"/>
          <p:cNvSpPr/>
          <p:nvPr/>
        </p:nvSpPr>
        <p:spPr>
          <a:xfrm rot="10800000">
            <a:off x="6241435" y="4266573"/>
            <a:ext cx="427880" cy="368862"/>
          </a:xfrm>
          <a:prstGeom prst="triangle">
            <a:avLst/>
          </a:prstGeom>
          <a:solidFill>
            <a:srgbClr val="0CB692"/>
          </a:solidFill>
          <a:ln>
            <a:solidFill>
              <a:srgbClr val="0CB6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腰三角形 18"/>
          <p:cNvSpPr/>
          <p:nvPr/>
        </p:nvSpPr>
        <p:spPr>
          <a:xfrm rot="10800000">
            <a:off x="3425920" y="4188494"/>
            <a:ext cx="1462810" cy="1337820"/>
          </a:xfrm>
          <a:prstGeom prst="triangle">
            <a:avLst/>
          </a:prstGeom>
          <a:solidFill>
            <a:srgbClr val="516D82"/>
          </a:solidFill>
          <a:ln>
            <a:solidFill>
              <a:srgbClr val="0CB6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19"/>
          <p:cNvSpPr/>
          <p:nvPr/>
        </p:nvSpPr>
        <p:spPr>
          <a:xfrm rot="9044306">
            <a:off x="7702701" y="4970516"/>
            <a:ext cx="427880" cy="368862"/>
          </a:xfrm>
          <a:prstGeom prst="triangle">
            <a:avLst/>
          </a:prstGeom>
          <a:solidFill>
            <a:srgbClr val="0CB692"/>
          </a:solidFill>
          <a:ln>
            <a:solidFill>
              <a:srgbClr val="0CB6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0"/>
          <p:cNvSpPr/>
          <p:nvPr/>
        </p:nvSpPr>
        <p:spPr>
          <a:xfrm rot="9044306">
            <a:off x="8781152" y="4441543"/>
            <a:ext cx="170002" cy="146553"/>
          </a:xfrm>
          <a:prstGeom prst="triangle">
            <a:avLst/>
          </a:prstGeom>
          <a:solidFill>
            <a:srgbClr val="0CB692"/>
          </a:solidFill>
          <a:ln>
            <a:solidFill>
              <a:srgbClr val="0CB6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/>
          <p:nvPr/>
        </p:nvSpPr>
        <p:spPr>
          <a:xfrm rot="9044306">
            <a:off x="9477480" y="4816199"/>
            <a:ext cx="170002" cy="146553"/>
          </a:xfrm>
          <a:prstGeom prst="triangle">
            <a:avLst/>
          </a:prstGeom>
          <a:solidFill>
            <a:srgbClr val="0CB692"/>
          </a:solidFill>
          <a:ln>
            <a:solidFill>
              <a:srgbClr val="0CB6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 rot="4836188">
            <a:off x="10837507" y="3432430"/>
            <a:ext cx="236683" cy="204036"/>
          </a:xfrm>
          <a:prstGeom prst="triangle">
            <a:avLst/>
          </a:prstGeom>
          <a:solidFill>
            <a:srgbClr val="0CB692"/>
          </a:solidFill>
          <a:ln>
            <a:solidFill>
              <a:srgbClr val="0CB6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/>
        </p:nvSpPr>
        <p:spPr>
          <a:xfrm rot="4836188">
            <a:off x="9590855" y="3674266"/>
            <a:ext cx="236683" cy="204036"/>
          </a:xfrm>
          <a:prstGeom prst="triangle">
            <a:avLst/>
          </a:prstGeom>
          <a:solidFill>
            <a:srgbClr val="0CB692"/>
          </a:solidFill>
          <a:ln>
            <a:solidFill>
              <a:srgbClr val="0CB6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4"/>
          <p:cNvSpPr/>
          <p:nvPr/>
        </p:nvSpPr>
        <p:spPr>
          <a:xfrm rot="4836188">
            <a:off x="10203478" y="3886219"/>
            <a:ext cx="236683" cy="204036"/>
          </a:xfrm>
          <a:prstGeom prst="triangle">
            <a:avLst/>
          </a:prstGeom>
          <a:solidFill>
            <a:srgbClr val="0CB692"/>
          </a:solidFill>
          <a:ln>
            <a:solidFill>
              <a:srgbClr val="0CB6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2126781" y="1509485"/>
            <a:ext cx="5007428" cy="4316748"/>
            <a:chOff x="2126781" y="1509485"/>
            <a:chExt cx="5007428" cy="4316748"/>
          </a:xfrm>
        </p:grpSpPr>
        <p:grpSp>
          <p:nvGrpSpPr>
            <p:cNvPr id="3" name="组合 2"/>
            <p:cNvGrpSpPr/>
            <p:nvPr/>
          </p:nvGrpSpPr>
          <p:grpSpPr>
            <a:xfrm>
              <a:off x="2126781" y="1509485"/>
              <a:ext cx="5007428" cy="4316748"/>
              <a:chOff x="2126781" y="1509485"/>
              <a:chExt cx="5007428" cy="4316748"/>
            </a:xfrm>
          </p:grpSpPr>
          <p:sp>
            <p:nvSpPr>
              <p:cNvPr id="13" name="等腰三角形 12"/>
              <p:cNvSpPr/>
              <p:nvPr/>
            </p:nvSpPr>
            <p:spPr>
              <a:xfrm rot="10800000">
                <a:off x="2126781" y="1509485"/>
                <a:ext cx="5007428" cy="4316748"/>
              </a:xfrm>
              <a:prstGeom prst="triangle">
                <a:avLst/>
              </a:prstGeom>
              <a:solidFill>
                <a:srgbClr val="0CB69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3625513" y="1913701"/>
                <a:ext cx="2148345" cy="19389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600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逼格</a:t>
                </a:r>
                <a:endParaRPr lang="en-US" altLang="zh-CN" sz="60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en-US" altLang="zh-CN" sz="6000" dirty="0" err="1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eslint</a:t>
                </a:r>
                <a:endParaRPr lang="zh-CN" altLang="en-US" sz="6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7" name="文本框 26"/>
            <p:cNvSpPr txBox="1"/>
            <p:nvPr/>
          </p:nvSpPr>
          <p:spPr>
            <a:xfrm>
              <a:off x="4000988" y="2780866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3973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4" presetClass="path" presetSubtype="0" repeatCount="indefinite" autoRev="1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3.33333E-6 -4.81481E-6 C 0.00729 -4.81481E-6 0.01341 0.00278 0.01653 0.00649 L 0.02382 0.01551 C 0.02539 0.01737 0.02799 0.01829 0.03112 0.01829 C 0.03554 0.01829 0.03945 0.01575 0.03971 0.01204 C 0.03945 0.00857 0.03554 0.00579 0.03112 0.00579 C 0.02799 0.00579 0.02539 0.00718 0.02382 0.00857 L 0.01653 0.0176 C 0.01341 0.0213 0.00729 0.02408 3.33333E-6 0.02431 C -0.00729 0.02408 -0.01341 0.0213 -0.01654 0.0176 L -0.02383 0.00857 C -0.02539 0.00718 -0.028 0.00579 -0.03112 0.00579 C -0.03555 0.00579 -0.03946 0.00857 -0.03959 0.01204 C -0.03946 0.01575 -0.03555 0.01829 -0.03112 0.01829 C -0.028 0.01829 -0.02539 0.01737 -0.02383 0.01551 L -0.01654 0.00649 C -0.01341 0.00278 -0.00729 -4.81481E-6 3.33333E-6 -4.81481E-6 Z " pathEditMode="relative" rAng="0" ptsTypes="AAAAAAAAAAAAAAAAA">
                                      <p:cBhvr>
                                        <p:cTn id="9" dur="4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04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4" presetClass="path" presetSubtype="0" repeatCount="indefinite" autoRev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4.58333E-6 -1.48148E-6 C 0.01185 0.00023 0.02175 0.00463 0.02696 0.01088 L 0.03894 0.02523 C 0.04154 0.02847 0.04545 0.02986 0.05066 0.02986 C 0.05795 0.02986 0.06407 0.0257 0.06472 0.01945 C 0.06407 0.01458 0.05795 0.00996 0.05066 0.00996 C 0.04545 0.00996 0.04154 0.01181 0.03894 0.01458 L 0.02696 0.02871 C 0.02175 0.03496 0.01185 0.03912 -4.58333E-6 0.03982 C -0.01184 0.03912 -0.02174 0.03496 -0.02695 0.02871 L -0.03867 0.01458 C -0.04153 0.01181 -0.04544 0.00996 -0.05065 0.00996 C -0.05794 0.00996 -0.06406 0.01458 -0.06458 0.01945 C -0.06406 0.0257 -0.05794 0.02986 -0.05065 0.02986 C -0.04544 0.02986 -0.04153 0.02847 -0.03867 0.02523 L -0.02695 0.01088 C -0.02174 0.00463 -0.01184 0.00023 -4.58333E-6 -1.48148E-6 Z " pathEditMode="relative" rAng="0" ptsTypes="AAAAAAAAAAAAAAAAA">
                                      <p:cBhvr>
                                        <p:cTn id="14" dur="4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91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4" presetClass="path" presetSubtype="0" repeatCount="indefinite" autoRev="1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-2.5E-6 -3.33333E-6 C 0.01823 0.00023 0.0336 0.00695 0.04167 0.01667 L 0.06016 0.03889 C 0.0642 0.04398 0.07032 0.04607 0.07826 0.04607 C 0.08959 0.04607 0.09909 0.03959 0.10013 0.02986 C 0.09909 0.02246 0.08959 0.01528 0.07826 0.01528 C 0.07032 0.01528 0.0642 0.01806 0.06016 0.02246 L 0.04167 0.04422 C 0.0336 0.05394 0.01823 0.06042 -2.5E-6 0.06158 C -0.01836 0.06042 -0.03372 0.05394 -0.04166 0.04422 L -0.05989 0.02246 C -0.06432 0.01806 -0.07031 0.01528 -0.07838 0.01528 C -0.08971 0.01528 -0.09909 0.02246 -0.09987 0.02986 C -0.09909 0.03959 -0.08971 0.04607 -0.07838 0.04607 C -0.07031 0.04607 -0.06432 0.04398 -0.05989 0.03889 L -0.04166 0.01667 C -0.03372 0.00695 -0.01836 0.00023 -2.5E-6 -3.33333E-6 Z " pathEditMode="relative" rAng="0" ptsTypes="AAAAAAAAAAAAAAAAA">
                                      <p:cBhvr>
                                        <p:cTn id="19" dur="4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3079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4" presetClass="path" presetSubtype="0" repeatCount="indefinite" autoRev="1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-4.79167E-6 2.22045E-16 C 0.01823 0.00023 0.0336 0.00694 0.04167 0.01667 L 0.06016 0.03889 C 0.0642 0.04398 0.07032 0.04606 0.07826 0.04606 C 0.08959 0.04606 0.09909 0.03958 0.10014 0.02986 C 0.09909 0.02245 0.08959 0.01528 0.07826 0.01528 C 0.07032 0.01528 0.0642 0.01806 0.06016 0.02245 L 0.04167 0.04421 C 0.0336 0.05394 0.01823 0.06042 -4.79167E-6 0.06157 C -0.01835 0.06042 -0.03372 0.05394 -0.04166 0.04421 L -0.05989 0.02245 C -0.06432 0.01806 -0.07031 0.01528 -0.07838 0.01528 C -0.08971 0.01528 -0.09908 0.02245 -0.09986 0.02986 C -0.09908 0.03958 -0.08971 0.04606 -0.07838 0.04606 C -0.07031 0.04606 -0.06432 0.04398 -0.05989 0.03889 L -0.04166 0.01667 C -0.03372 0.00694 -0.01835 0.00023 -4.79167E-6 2.22045E-16 Z " pathEditMode="relative" rAng="0" ptsTypes="AAAAAAAAAAAAAAAAA">
                                      <p:cBhvr>
                                        <p:cTn id="24" dur="4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3079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4" presetClass="path" presetSubtype="0" repeatCount="indefinite" autoRev="1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3.75E-6 4.44444E-6 C 0.01185 0.00046 0.02174 0.01018 0.02695 0.02407 L 0.03893 0.05625 C 0.04153 0.06342 0.04544 0.06666 0.05065 0.06666 C 0.05794 0.06666 0.06406 0.05717 0.06471 0.04328 C 0.06406 0.0324 0.05794 0.02222 0.05065 0.02222 C 0.04544 0.02222 0.04153 0.02615 0.03893 0.0324 L 0.02695 0.06388 C 0.02174 0.078 0.01185 0.08726 3.75E-6 0.08888 C -0.01185 0.08726 -0.02175 0.078 -0.02696 0.06388 L -0.03868 0.0324 C -0.04154 0.02615 -0.04545 0.02222 -0.05065 0.02222 C -0.05795 0.02222 -0.06407 0.0324 -0.06459 0.04328 C -0.06407 0.05717 -0.05795 0.06666 -0.05065 0.06666 C -0.04545 0.06666 -0.04154 0.06342 -0.03868 0.05625 L -0.02696 0.02407 C -0.02175 0.01018 -0.01185 0.00046 3.75E-6 4.44444E-6 Z " pathEditMode="relative" rAng="0" ptsTypes="AAAAAAAAAAAAAAAAA">
                                      <p:cBhvr>
                                        <p:cTn id="29" dur="4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444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4" presetClass="path" presetSubtype="0" repeatCount="indefinite" autoRev="1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3.75E-6 4.44444E-6 C 0.01185 0.00046 0.02174 0.01018 0.02695 0.02407 L 0.03893 0.05625 C 0.04153 0.06342 0.04544 0.06666 0.05065 0.06666 C 0.05794 0.06666 0.06406 0.05717 0.06471 0.04328 C 0.06406 0.0324 0.05794 0.02222 0.05065 0.02222 C 0.04544 0.02222 0.04153 0.02615 0.03893 0.0324 L 0.02695 0.06388 C 0.02174 0.078 0.01185 0.08726 3.75E-6 0.08888 C -0.01185 0.08726 -0.02175 0.078 -0.02696 0.06388 L -0.03868 0.0324 C -0.04154 0.02615 -0.04545 0.02222 -0.05065 0.02222 C -0.05795 0.02222 -0.06407 0.0324 -0.06459 0.04328 C -0.06407 0.05717 -0.05795 0.06666 -0.05065 0.06666 C -0.04545 0.06666 -0.04154 0.06342 -0.03868 0.05625 L -0.02696 0.02407 C -0.02175 0.01018 -0.01185 0.00046 3.75E-6 4.44444E-6 Z " pathEditMode="relative" rAng="0" ptsTypes="AAAAAAAAAAAAAAAAA">
                                      <p:cBhvr>
                                        <p:cTn id="34" dur="4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444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4" presetClass="path" presetSubtype="0" repeatCount="indefinite" autoRev="1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-4.79167E-6 2.22045E-16 C 0.01823 0.00023 0.0336 0.00694 0.04167 0.01667 L 0.06016 0.03889 C 0.0642 0.04398 0.07032 0.04606 0.07826 0.04606 C 0.08959 0.04606 0.09909 0.03958 0.10014 0.02986 C 0.09909 0.02245 0.08959 0.01528 0.07826 0.01528 C 0.07032 0.01528 0.0642 0.01806 0.06016 0.02245 L 0.04167 0.04421 C 0.0336 0.05394 0.01823 0.06042 -4.79167E-6 0.06157 C -0.01835 0.06042 -0.03372 0.05394 -0.04166 0.04421 L -0.05989 0.02245 C -0.06432 0.01806 -0.07031 0.01528 -0.07838 0.01528 C -0.08971 0.01528 -0.09908 0.02245 -0.09986 0.02986 C -0.09908 0.03958 -0.08971 0.04606 -0.07838 0.04606 C -0.07031 0.04606 -0.06432 0.04398 -0.05989 0.03889 L -0.04166 0.01667 C -0.03372 0.00694 -0.01835 0.00023 -4.79167E-6 2.22045E-16 Z " pathEditMode="relative" rAng="0" ptsTypes="AAAAAAAAAAAAAAAAA">
                                      <p:cBhvr>
                                        <p:cTn id="39" dur="4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3079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4" presetClass="path" presetSubtype="0" repeatCount="indefinite" autoRev="1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-2.5E-6 -3.33333E-6 C 0.01823 0.00023 0.0336 0.00695 0.04167 0.01667 L 0.06016 0.03889 C 0.0642 0.04398 0.07032 0.04607 0.07826 0.04607 C 0.08959 0.04607 0.09909 0.03959 0.10013 0.02986 C 0.09909 0.02246 0.08959 0.01528 0.07826 0.01528 C 0.07032 0.01528 0.0642 0.01806 0.06016 0.02246 L 0.04167 0.04422 C 0.0336 0.05394 0.01823 0.06042 -2.5E-6 0.06158 C -0.01836 0.06042 -0.03372 0.05394 -0.04166 0.04422 L -0.05989 0.02246 C -0.06432 0.01806 -0.07031 0.01528 -0.07838 0.01528 C -0.08971 0.01528 -0.09909 0.02246 -0.09987 0.02986 C -0.09909 0.03959 -0.08971 0.04607 -0.07838 0.04607 C -0.07031 0.04607 -0.06432 0.04398 -0.05989 0.03889 L -0.04166 0.01667 C -0.03372 0.00695 -0.01836 0.00023 -2.5E-6 -3.33333E-6 Z " pathEditMode="relative" rAng="0" ptsTypes="AAAAAAAAAAAAAAAAA">
                                      <p:cBhvr>
                                        <p:cTn id="44" dur="4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3079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4" presetClass="path" presetSubtype="0" repeatCount="indefinite" autoRev="1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1.66667E-6 0 C 0.01185 0.00023 0.02175 0.00463 0.02695 0.01088 L 0.03893 0.02523 C 0.04154 0.02847 0.04544 0.02986 0.05065 0.02986 C 0.05794 0.02986 0.06406 0.02569 0.06472 0.01944 C 0.06406 0.01458 0.05794 0.00995 0.05065 0.00995 C 0.04544 0.00995 0.04154 0.01181 0.03893 0.01458 L 0.02695 0.0287 C 0.02175 0.03495 0.01185 0.03912 -1.66667E-6 0.03981 C -0.01185 0.03912 -0.02174 0.03495 -0.02695 0.0287 L -0.03867 0.01458 C -0.04153 0.01181 -0.04544 0.00995 -0.05065 0.00995 C -0.05794 0.00995 -0.06406 0.01458 -0.06458 0.01944 C -0.06406 0.02569 -0.05794 0.02986 -0.05065 0.02986 C -0.04544 0.02986 -0.04153 0.02847 -0.03867 0.02523 L -0.02695 0.01088 C -0.02174 0.00463 -0.01185 0.00023 -1.66667E-6 0 Z " pathEditMode="relative" rAng="0" ptsTypes="AAAAAAAAAAAAAAAAA">
                                      <p:cBhvr>
                                        <p:cTn id="49" dur="4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91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4" presetClass="path" presetSubtype="0" repeatCount="indefinite" autoRev="1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3.33333E-6 -4.81481E-6 C 0.00729 -4.81481E-6 0.01341 0.00278 0.01653 0.00649 L 0.02382 0.01551 C 0.02539 0.01737 0.02799 0.01829 0.03112 0.01829 C 0.03554 0.01829 0.03945 0.01575 0.03971 0.01204 C 0.03945 0.00857 0.03554 0.00579 0.03112 0.00579 C 0.02799 0.00579 0.02539 0.00718 0.02382 0.00857 L 0.01653 0.0176 C 0.01341 0.0213 0.00729 0.02408 3.33333E-6 0.02431 C -0.00729 0.02408 -0.01341 0.0213 -0.01654 0.0176 L -0.02383 0.00857 C -0.02539 0.00718 -0.028 0.00579 -0.03112 0.00579 C -0.03555 0.00579 -0.03946 0.00857 -0.03959 0.01204 C -0.03946 0.01575 -0.03555 0.01829 -0.03112 0.01829 C -0.028 0.01829 -0.02539 0.01737 -0.02383 0.01551 L -0.01654 0.00649 C -0.01341 0.00278 -0.00729 -4.81481E-6 3.33333E-6 -4.81481E-6 Z " pathEditMode="relative" rAng="0" ptsTypes="AAAAAAAAAAAAAAAAA">
                                      <p:cBhvr>
                                        <p:cTn id="54" dur="4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04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4" presetClass="path" presetSubtype="0" repeatCount="indefinite" autoRev="1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3.75E-6 4.44444E-6 C 0.01185 0.00046 0.02174 0.01018 0.02695 0.02407 L 0.03893 0.05625 C 0.04153 0.06342 0.04544 0.06666 0.05065 0.06666 C 0.05794 0.06666 0.06406 0.05717 0.06471 0.04328 C 0.06406 0.0324 0.05794 0.02222 0.05065 0.02222 C 0.04544 0.02222 0.04153 0.02615 0.03893 0.0324 L 0.02695 0.06388 C 0.02174 0.078 0.01185 0.08726 3.75E-6 0.08888 C -0.01185 0.08726 -0.02175 0.078 -0.02696 0.06388 L -0.03868 0.0324 C -0.04154 0.02615 -0.04545 0.02222 -0.05065 0.02222 C -0.05795 0.02222 -0.06407 0.0324 -0.06459 0.04328 C -0.06407 0.05717 -0.05795 0.06666 -0.05065 0.06666 C -0.04545 0.06666 -0.04154 0.06342 -0.03868 0.05625 L -0.02696 0.02407 C -0.02175 0.01018 -0.01185 0.00046 3.75E-6 4.44444E-6 Z " pathEditMode="relative" rAng="0" ptsTypes="AAAAAAAAAAAAAAAAA">
                                      <p:cBhvr>
                                        <p:cTn id="59" dur="4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444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4" presetClass="path" presetSubtype="0" repeatCount="indefinite" autoRev="1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3.33333E-6 -4.81481E-6 C 0.00729 -4.81481E-6 0.01341 0.00278 0.01653 0.00649 L 0.02382 0.01551 C 0.02539 0.01737 0.02799 0.01829 0.03112 0.01829 C 0.03554 0.01829 0.03945 0.01575 0.03971 0.01204 C 0.03945 0.00857 0.03554 0.00579 0.03112 0.00579 C 0.02799 0.00579 0.02539 0.00718 0.02382 0.00857 L 0.01653 0.0176 C 0.01341 0.0213 0.00729 0.02408 3.33333E-6 0.02431 C -0.00729 0.02408 -0.01341 0.0213 -0.01654 0.0176 L -0.02383 0.00857 C -0.02539 0.00718 -0.028 0.00579 -0.03112 0.00579 C -0.03555 0.00579 -0.03946 0.00857 -0.03959 0.01204 C -0.03946 0.01575 -0.03555 0.01829 -0.03112 0.01829 C -0.028 0.01829 -0.02539 0.01737 -0.02383 0.01551 L -0.01654 0.00649 C -0.01341 0.00278 -0.00729 -4.81481E-6 3.33333E-6 -4.81481E-6 Z " pathEditMode="relative" rAng="0" ptsTypes="AAAAAAAAAAAAAAAAA">
                                      <p:cBhvr>
                                        <p:cTn id="64" dur="4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04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4" presetClass="path" presetSubtype="0" repeatCount="indefinite" autoRev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4.58333E-6 -3.7037E-6 C 0.01184 0.00024 0.02174 0.00463 0.02695 0.01088 L 0.03893 0.02524 C 0.04153 0.02848 0.04544 0.02986 0.05065 0.02986 C 0.05794 0.02986 0.06406 0.0257 0.06471 0.01945 C 0.06406 0.01459 0.05794 0.00996 0.05065 0.00996 C 0.04544 0.00996 0.04153 0.01181 0.03893 0.01459 L 0.02695 0.02871 C 0.02174 0.03496 0.01184 0.03912 4.58333E-6 0.03982 C -0.01185 0.03912 -0.02175 0.03496 -0.02696 0.02871 L -0.03868 0.01459 C -0.04154 0.01181 -0.04545 0.00996 -0.05066 0.00996 C -0.05795 0.00996 -0.06407 0.01459 -0.06459 0.01945 C -0.06407 0.0257 -0.05795 0.02986 -0.05066 0.02986 C -0.04545 0.02986 -0.04154 0.02848 -0.03868 0.02524 L -0.02696 0.01088 C -0.02175 0.00463 -0.01185 0.00024 4.58333E-6 -3.7037E-6 Z " pathEditMode="relative" rAng="0" ptsTypes="AAAAAAAAAAAAAAAAA">
                                      <p:cBhvr>
                                        <p:cTn id="69" dur="4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616200"/>
            <a:ext cx="12192000" cy="2495550"/>
          </a:xfrm>
          <a:prstGeom prst="rect">
            <a:avLst/>
          </a:prstGeom>
          <a:solidFill>
            <a:srgbClr val="F4E4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849505" y="3510032"/>
            <a:ext cx="24929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rgbClr val="0CB692"/>
                </a:solidFill>
                <a:latin typeface="汉仪细等线简" panose="02010609000101010101" pitchFamily="49" charset="-122"/>
                <a:ea typeface="汉仪细等线简" panose="02010609000101010101" pitchFamily="49" charset="-122"/>
              </a:rPr>
              <a:t>Thank you</a:t>
            </a:r>
            <a:endParaRPr lang="en-US" altLang="zh-CN" sz="4000" dirty="0">
              <a:solidFill>
                <a:srgbClr val="516D82"/>
              </a:solidFill>
              <a:latin typeface="汉仪细等线简" panose="02010609000101010101" pitchFamily="49" charset="-122"/>
              <a:ea typeface="汉仪细等线简" panose="0201060900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256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圆角矩形 13"/>
          <p:cNvSpPr/>
          <p:nvPr/>
        </p:nvSpPr>
        <p:spPr>
          <a:xfrm>
            <a:off x="1291771" y="2365829"/>
            <a:ext cx="1756229" cy="1756229"/>
          </a:xfrm>
          <a:prstGeom prst="roundRect">
            <a:avLst/>
          </a:prstGeom>
          <a:noFill/>
          <a:ln>
            <a:solidFill>
              <a:srgbClr val="516D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7837713" y="2365827"/>
            <a:ext cx="1756229" cy="1756229"/>
          </a:xfrm>
          <a:prstGeom prst="roundRect">
            <a:avLst/>
          </a:prstGeom>
          <a:noFill/>
          <a:ln>
            <a:solidFill>
              <a:srgbClr val="516D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270" y="2365171"/>
            <a:ext cx="1746000" cy="1746000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1686587" y="4467605"/>
            <a:ext cx="10881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/>
              <a:t>EditorConfig</a:t>
            </a:r>
            <a:endParaRPr lang="en-US" altLang="zh-CN" sz="1400" dirty="0"/>
          </a:p>
          <a:p>
            <a:endParaRPr lang="zh-CN" altLang="en-US" sz="1400" dirty="0">
              <a:solidFill>
                <a:srgbClr val="516D82"/>
              </a:solidFill>
              <a:latin typeface="Century Gothic" panose="020B0502020202020204" pitchFamily="34" charset="0"/>
              <a:ea typeface="汉仪特细等线简" panose="02010604000101010101" pitchFamily="2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046951" y="537029"/>
            <a:ext cx="4002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0CB692"/>
                </a:solidFill>
                <a:latin typeface="Century Gothic" panose="020B0502020202020204" pitchFamily="34" charset="0"/>
                <a:ea typeface="汉仪特细等线简" panose="02010604000101010101" pitchFamily="2" charset="-122"/>
              </a:rPr>
              <a:t>格式统一</a:t>
            </a:r>
            <a:endParaRPr lang="zh-CN" altLang="en-US" sz="2400" dirty="0">
              <a:solidFill>
                <a:srgbClr val="0CB692"/>
              </a:solidFill>
              <a:latin typeface="Century Gothic" panose="020B0502020202020204" pitchFamily="34" charset="0"/>
              <a:ea typeface="汉仪特细等线简" panose="02010604000101010101" pitchFamily="2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8313945" y="4467605"/>
            <a:ext cx="6110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 smtClean="0">
                <a:solidFill>
                  <a:srgbClr val="516D82"/>
                </a:solidFill>
                <a:latin typeface="Century Gothic" panose="020B0502020202020204" pitchFamily="34" charset="0"/>
                <a:ea typeface="汉仪特细等线简" panose="02010604000101010101" pitchFamily="2" charset="-122"/>
              </a:rPr>
              <a:t>Eslint</a:t>
            </a:r>
            <a:endParaRPr lang="en-US" altLang="zh-CN" sz="1400" dirty="0" smtClean="0">
              <a:solidFill>
                <a:srgbClr val="516D82"/>
              </a:solidFill>
              <a:latin typeface="Century Gothic" panose="020B0502020202020204" pitchFamily="34" charset="0"/>
              <a:ea typeface="汉仪特细等线简" panose="02010604000101010101" pitchFamily="2" charset="-122"/>
            </a:endParaRPr>
          </a:p>
          <a:p>
            <a:endParaRPr lang="en-US" altLang="zh-CN" sz="1400" dirty="0" smtClean="0">
              <a:solidFill>
                <a:srgbClr val="516D82"/>
              </a:solidFill>
              <a:latin typeface="Century Gothic" panose="020B0502020202020204" pitchFamily="34" charset="0"/>
              <a:ea typeface="汉仪特细等线简" panose="02010604000101010101" pitchFamily="2" charset="-122"/>
            </a:endParaRPr>
          </a:p>
        </p:txBody>
      </p:sp>
      <p:pic>
        <p:nvPicPr>
          <p:cNvPr id="1026" name="Picture 2" descr="EditorConfig mouse hea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429" y="2740251"/>
            <a:ext cx="1000125" cy="85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4" descr="ESLin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6" descr="ESLint"/>
          <p:cNvSpPr>
            <a:spLocks noChangeAspect="1" noChangeArrowheads="1"/>
          </p:cNvSpPr>
          <p:nvPr/>
        </p:nvSpPr>
        <p:spPr bwMode="auto">
          <a:xfrm>
            <a:off x="307975" y="7937"/>
            <a:ext cx="2885168" cy="2885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AutoShape 8" descr="ESLint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8208" y="2740250"/>
            <a:ext cx="1695238" cy="896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92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2100944" y="3055439"/>
            <a:ext cx="7843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rgbClr val="516D82"/>
                </a:solidFill>
                <a:latin typeface="Century Gothic" panose="020B0502020202020204" pitchFamily="34" charset="0"/>
                <a:ea typeface="汉仪特细等线简" panose="02010604000101010101" pitchFamily="2" charset="-122"/>
              </a:rPr>
              <a:t>配置文件</a:t>
            </a:r>
            <a:endParaRPr lang="zh-CN" altLang="en-US" sz="3600" dirty="0">
              <a:solidFill>
                <a:srgbClr val="516D82"/>
              </a:solidFill>
              <a:latin typeface="Century Gothic" panose="020B0502020202020204" pitchFamily="34" charset="0"/>
              <a:ea typeface="汉仪特细等线简" panose="02010604000101010101" pitchFamily="2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1556658" y="2046514"/>
            <a:ext cx="827314" cy="827314"/>
          </a:xfrm>
          <a:prstGeom prst="ellipse">
            <a:avLst/>
          </a:prstGeom>
          <a:solidFill>
            <a:srgbClr val="0CB6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0" name="Picture 2" descr="EditorConfig mouse hea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658" y="2013856"/>
            <a:ext cx="1000125" cy="85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本框 9"/>
          <p:cNvSpPr txBox="1"/>
          <p:nvPr/>
        </p:nvSpPr>
        <p:spPr>
          <a:xfrm>
            <a:off x="2056720" y="3883381"/>
            <a:ext cx="23039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.</a:t>
            </a:r>
            <a:r>
              <a:rPr lang="en-US" altLang="zh-CN" sz="3200" dirty="0" err="1" smtClean="0"/>
              <a:t>editorconfig</a:t>
            </a:r>
            <a:endParaRPr lang="zh-CN" altLang="en-US" sz="3200" dirty="0"/>
          </a:p>
        </p:txBody>
      </p:sp>
      <p:sp>
        <p:nvSpPr>
          <p:cNvPr id="2" name="文本框 1"/>
          <p:cNvSpPr txBox="1"/>
          <p:nvPr/>
        </p:nvSpPr>
        <p:spPr>
          <a:xfrm>
            <a:off x="5780314" y="2628900"/>
            <a:ext cx="485145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root = true</a:t>
            </a:r>
          </a:p>
          <a:p>
            <a:r>
              <a:rPr lang="zh-CN" altLang="en-US" dirty="0"/>
              <a:t>是不是扫描</a:t>
            </a:r>
            <a:r>
              <a:rPr lang="en-US" altLang="zh-CN" dirty="0"/>
              <a:t>root</a:t>
            </a:r>
            <a:r>
              <a:rPr lang="zh-CN" altLang="en-US" dirty="0"/>
              <a:t>目录</a:t>
            </a:r>
          </a:p>
          <a:p>
            <a:r>
              <a:rPr lang="en-US" altLang="zh-CN" dirty="0"/>
              <a:t>[*] </a:t>
            </a:r>
            <a:r>
              <a:rPr lang="zh-CN" altLang="en-US" dirty="0"/>
              <a:t>匹配全部类型文件</a:t>
            </a:r>
          </a:p>
          <a:p>
            <a:r>
              <a:rPr lang="en-US" altLang="zh-CN" dirty="0"/>
              <a:t>charset = utf-8</a:t>
            </a:r>
          </a:p>
          <a:p>
            <a:r>
              <a:rPr lang="en-US" altLang="zh-CN" dirty="0" err="1"/>
              <a:t>indent_style</a:t>
            </a:r>
            <a:r>
              <a:rPr lang="en-US" altLang="zh-CN" dirty="0"/>
              <a:t> = space</a:t>
            </a:r>
          </a:p>
          <a:p>
            <a:r>
              <a:rPr lang="en-US" altLang="zh-CN" dirty="0" err="1"/>
              <a:t>indent_size</a:t>
            </a:r>
            <a:r>
              <a:rPr lang="en-US" altLang="zh-CN" dirty="0"/>
              <a:t> = 2</a:t>
            </a:r>
          </a:p>
          <a:p>
            <a:r>
              <a:rPr lang="en-US" altLang="zh-CN" dirty="0" err="1"/>
              <a:t>end_of_line</a:t>
            </a:r>
            <a:r>
              <a:rPr lang="en-US" altLang="zh-CN" dirty="0"/>
              <a:t> = lf  </a:t>
            </a:r>
            <a:r>
              <a:rPr lang="zh-CN" altLang="en-US" dirty="0"/>
              <a:t>换行符</a:t>
            </a:r>
          </a:p>
          <a:p>
            <a:r>
              <a:rPr lang="en-US" altLang="zh-CN" dirty="0" err="1"/>
              <a:t>insert_final_newline</a:t>
            </a:r>
            <a:r>
              <a:rPr lang="en-US" altLang="zh-CN" dirty="0"/>
              <a:t> = true </a:t>
            </a:r>
            <a:r>
              <a:rPr lang="zh-CN" altLang="en-US" dirty="0"/>
              <a:t>结束位置插入换行符</a:t>
            </a:r>
          </a:p>
          <a:p>
            <a:r>
              <a:rPr lang="en-US" altLang="zh-CN" dirty="0" err="1"/>
              <a:t>trim_trailing_whitespace</a:t>
            </a:r>
            <a:r>
              <a:rPr lang="en-US" altLang="zh-CN" dirty="0"/>
              <a:t> = true  </a:t>
            </a:r>
            <a:r>
              <a:rPr lang="zh-CN" altLang="en-US" dirty="0"/>
              <a:t>空格代替</a:t>
            </a:r>
            <a:r>
              <a:rPr lang="en-US" altLang="zh-CN" dirty="0"/>
              <a:t>T</a:t>
            </a:r>
            <a:r>
              <a:rPr lang="zh-CN" altLang="en-US" dirty="0"/>
              <a:t>建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873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2067425" y="816429"/>
            <a:ext cx="42834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/>
              <a:t>Vscode</a:t>
            </a:r>
            <a:r>
              <a:rPr lang="zh-CN" altLang="en-US" sz="3600" dirty="0" smtClean="0"/>
              <a:t>上怎么使用？</a:t>
            </a:r>
            <a:endParaRPr lang="zh-CN" altLang="en-US" sz="3600" dirty="0"/>
          </a:p>
        </p:txBody>
      </p:sp>
      <p:sp>
        <p:nvSpPr>
          <p:cNvPr id="11" name="文本框 10"/>
          <p:cNvSpPr txBox="1"/>
          <p:nvPr/>
        </p:nvSpPr>
        <p:spPr>
          <a:xfrm>
            <a:off x="7690757" y="4225490"/>
            <a:ext cx="3461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插件安装</a:t>
            </a:r>
            <a:endParaRPr lang="zh-CN" altLang="en-US" dirty="0"/>
          </a:p>
        </p:txBody>
      </p:sp>
      <p:sp>
        <p:nvSpPr>
          <p:cNvPr id="49" name="文本框 48"/>
          <p:cNvSpPr txBox="1"/>
          <p:nvPr/>
        </p:nvSpPr>
        <p:spPr>
          <a:xfrm>
            <a:off x="7690757" y="4886727"/>
            <a:ext cx="3461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配置文件    </a:t>
            </a:r>
            <a:r>
              <a:rPr lang="en-US" altLang="zh-CN" dirty="0"/>
              <a:t>.</a:t>
            </a:r>
            <a:r>
              <a:rPr lang="en-US" altLang="zh-CN" dirty="0" err="1"/>
              <a:t>editorconfig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4566" y="4250731"/>
            <a:ext cx="3295238" cy="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51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763722" y="3019202"/>
            <a:ext cx="3838395" cy="3838798"/>
          </a:xfrm>
          <a:prstGeom prst="ellipse">
            <a:avLst/>
          </a:prstGeom>
          <a:solidFill>
            <a:srgbClr val="7F7F7F">
              <a:alpha val="2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58" tIns="27428" rIns="54858" bIns="27428" rtlCol="0" anchor="ctr"/>
          <a:lstStyle/>
          <a:p>
            <a:pPr algn="ctr"/>
            <a:endParaRPr lang="zh-CN" altLang="en-US"/>
          </a:p>
        </p:txBody>
      </p:sp>
      <p:grpSp>
        <p:nvGrpSpPr>
          <p:cNvPr id="21" name="组合 20"/>
          <p:cNvGrpSpPr/>
          <p:nvPr/>
        </p:nvGrpSpPr>
        <p:grpSpPr>
          <a:xfrm>
            <a:off x="2166948" y="427878"/>
            <a:ext cx="4052985" cy="4087036"/>
            <a:chOff x="2166948" y="118728"/>
            <a:chExt cx="4052985" cy="4087036"/>
          </a:xfrm>
        </p:grpSpPr>
        <p:sp>
          <p:nvSpPr>
            <p:cNvPr id="6" name="椭圆 5"/>
            <p:cNvSpPr/>
            <p:nvPr/>
          </p:nvSpPr>
          <p:spPr>
            <a:xfrm>
              <a:off x="2166948" y="118728"/>
              <a:ext cx="4052985" cy="4087036"/>
            </a:xfrm>
            <a:prstGeom prst="ellipse">
              <a:avLst/>
            </a:prstGeom>
            <a:solidFill>
              <a:srgbClr val="29B6AD">
                <a:alpha val="2117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858" tIns="27428" rIns="54858" bIns="27428" rtlCol="0" anchor="ctr"/>
            <a:lstStyle/>
            <a:p>
              <a:pPr algn="ctr"/>
              <a:endParaRPr lang="zh-CN" altLang="en-US" dirty="0"/>
            </a:p>
            <a:p>
              <a:pPr algn="ctr"/>
              <a:endParaRPr lang="zh-CN" altLang="en-US" dirty="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286081" y="1654791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sz="2400" dirty="0">
                <a:solidFill>
                  <a:srgbClr val="0CB692"/>
                </a:solidFill>
                <a:latin typeface="Century Gothic" panose="020B0502020202020204" pitchFamily="34" charset="0"/>
                <a:ea typeface="汉仪特细等线简" panose="02010604000101010101" pitchFamily="2" charset="-122"/>
              </a:endParaRPr>
            </a:p>
          </p:txBody>
        </p:sp>
      </p:grpSp>
      <p:sp>
        <p:nvSpPr>
          <p:cNvPr id="4" name="椭圆 3"/>
          <p:cNvSpPr/>
          <p:nvPr/>
        </p:nvSpPr>
        <p:spPr>
          <a:xfrm>
            <a:off x="4830712" y="2722114"/>
            <a:ext cx="4069337" cy="4069764"/>
          </a:xfrm>
          <a:prstGeom prst="ellipse">
            <a:avLst/>
          </a:prstGeom>
          <a:solidFill>
            <a:srgbClr val="39A6CE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58" tIns="27428" rIns="54858" bIns="27428"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6865381" y="668745"/>
            <a:ext cx="3484274" cy="3484640"/>
          </a:xfrm>
          <a:prstGeom prst="ellipse">
            <a:avLst/>
          </a:prstGeom>
          <a:solidFill>
            <a:srgbClr val="EED66F">
              <a:alpha val="2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58" tIns="27428" rIns="54858" bIns="27428"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930729" y="1012371"/>
            <a:ext cx="119507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/>
              <a:t>Eslint</a:t>
            </a:r>
            <a:endParaRPr lang="en-US" altLang="zh-CN" sz="3600" dirty="0" smtClean="0"/>
          </a:p>
          <a:p>
            <a:endParaRPr lang="en-US" altLang="zh-CN" sz="3600" dirty="0"/>
          </a:p>
          <a:p>
            <a:r>
              <a:rPr lang="zh-CN" altLang="en-US" sz="3600" dirty="0">
                <a:hlinkClick r:id="rId2"/>
              </a:rPr>
              <a:t>官网</a:t>
            </a:r>
            <a:endParaRPr lang="zh-CN" altLang="en-US" sz="3600" dirty="0"/>
          </a:p>
          <a:p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821894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0" fill="hold"/>
                                        <p:tgtEl>
                                          <p:spTgt spid="21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24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3.33333E-6 C 0.0224 3.33333E-6 0.04115 -0.0125 0.05118 -0.03449 L 0.07435 -0.07986 C 0.0793 -0.09074 0.08737 -0.09491 0.09675 -0.09491 C 0.11107 -0.09491 0.12253 -0.08172 0.12409 -0.06273 C 0.12253 -0.04537 0.11107 -0.0301 0.09675 -0.0301 C 0.08737 -0.0301 0.0793 -0.03635 0.07435 -0.04537 L 0.05118 -0.09074 C 0.04115 -0.11204 0.0224 -0.12523 -4.16667E-6 -0.12778 C -0.02304 -0.12523 -0.04179 -0.11204 -0.05195 -0.09074 L -0.075 -0.04537 C -0.08007 -0.03635 -0.08802 -0.0301 -0.09739 -0.0301 C -0.11184 -0.0301 -0.1233 -0.04537 -0.12395 -0.06273 C -0.1233 -0.08172 -0.11184 -0.09491 -0.09739 -0.09491 C -0.08802 -0.09491 -0.08007 -0.09074 -0.075 -0.07986 L -0.05195 -0.03449 C -0.04179 -0.0125 -0.02304 3.33333E-6 -4.16667E-6 3.33333E-6 Z " pathEditMode="relative" rAng="0" ptsTypes="AAAAAAAAAAAAAAAAA">
                                      <p:cBhvr>
                                        <p:cTn id="8" dur="2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1205173" y="4013579"/>
            <a:ext cx="967854" cy="967854"/>
            <a:chOff x="1955800" y="3276600"/>
            <a:chExt cx="304800" cy="304800"/>
          </a:xfrm>
        </p:grpSpPr>
        <p:sp>
          <p:nvSpPr>
            <p:cNvPr id="6" name="椭圆 5"/>
            <p:cNvSpPr/>
            <p:nvPr/>
          </p:nvSpPr>
          <p:spPr>
            <a:xfrm>
              <a:off x="1955800" y="3276600"/>
              <a:ext cx="304800" cy="304800"/>
            </a:xfrm>
            <a:prstGeom prst="ellipse">
              <a:avLst/>
            </a:prstGeom>
            <a:solidFill>
              <a:srgbClr val="EEEEEE"/>
            </a:solidFill>
            <a:ln>
              <a:solidFill>
                <a:srgbClr val="0CB6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2025650" y="3346450"/>
              <a:ext cx="165100" cy="165100"/>
            </a:xfrm>
            <a:prstGeom prst="ellipse">
              <a:avLst/>
            </a:prstGeom>
            <a:solidFill>
              <a:srgbClr val="EED6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3057288" y="2733438"/>
            <a:ext cx="613012" cy="613012"/>
            <a:chOff x="1955800" y="3276600"/>
            <a:chExt cx="304800" cy="304800"/>
          </a:xfrm>
        </p:grpSpPr>
        <p:sp>
          <p:nvSpPr>
            <p:cNvPr id="11" name="椭圆 10"/>
            <p:cNvSpPr/>
            <p:nvPr/>
          </p:nvSpPr>
          <p:spPr>
            <a:xfrm>
              <a:off x="1955800" y="3276600"/>
              <a:ext cx="304800" cy="304800"/>
            </a:xfrm>
            <a:prstGeom prst="ellipse">
              <a:avLst/>
            </a:prstGeom>
            <a:solidFill>
              <a:srgbClr val="EEEEEE"/>
            </a:solidFill>
            <a:ln>
              <a:solidFill>
                <a:srgbClr val="0CB6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2025650" y="3346450"/>
              <a:ext cx="165100" cy="165100"/>
            </a:xfrm>
            <a:prstGeom prst="ellipse">
              <a:avLst/>
            </a:prstGeom>
            <a:solidFill>
              <a:srgbClr val="EED6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597778" y="3755989"/>
            <a:ext cx="958779" cy="958779"/>
            <a:chOff x="1955800" y="3276600"/>
            <a:chExt cx="304800" cy="304800"/>
          </a:xfrm>
        </p:grpSpPr>
        <p:sp>
          <p:nvSpPr>
            <p:cNvPr id="14" name="椭圆 13"/>
            <p:cNvSpPr/>
            <p:nvPr/>
          </p:nvSpPr>
          <p:spPr>
            <a:xfrm>
              <a:off x="1955800" y="3276600"/>
              <a:ext cx="304800" cy="304800"/>
            </a:xfrm>
            <a:prstGeom prst="ellipse">
              <a:avLst/>
            </a:prstGeom>
            <a:solidFill>
              <a:srgbClr val="EEEEEE"/>
            </a:solidFill>
            <a:ln>
              <a:solidFill>
                <a:srgbClr val="0CB6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2025650" y="3346450"/>
              <a:ext cx="165100" cy="165100"/>
            </a:xfrm>
            <a:prstGeom prst="ellipse">
              <a:avLst/>
            </a:prstGeom>
            <a:solidFill>
              <a:srgbClr val="516D82"/>
            </a:solidFill>
            <a:ln>
              <a:solidFill>
                <a:srgbClr val="516D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6045105" y="2289530"/>
            <a:ext cx="584390" cy="584390"/>
            <a:chOff x="1955800" y="3276600"/>
            <a:chExt cx="304800" cy="304800"/>
          </a:xfrm>
        </p:grpSpPr>
        <p:sp>
          <p:nvSpPr>
            <p:cNvPr id="17" name="椭圆 16"/>
            <p:cNvSpPr/>
            <p:nvPr/>
          </p:nvSpPr>
          <p:spPr>
            <a:xfrm>
              <a:off x="1955800" y="3276600"/>
              <a:ext cx="304800" cy="304800"/>
            </a:xfrm>
            <a:prstGeom prst="ellipse">
              <a:avLst/>
            </a:prstGeom>
            <a:solidFill>
              <a:srgbClr val="EEEEEE"/>
            </a:solidFill>
            <a:ln>
              <a:solidFill>
                <a:srgbClr val="0CB6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2032180" y="3346450"/>
              <a:ext cx="165100" cy="165100"/>
            </a:xfrm>
            <a:prstGeom prst="ellipse">
              <a:avLst/>
            </a:prstGeom>
            <a:solidFill>
              <a:srgbClr val="516D82"/>
            </a:solidFill>
            <a:ln>
              <a:solidFill>
                <a:srgbClr val="516D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7828908" y="4409968"/>
            <a:ext cx="304800" cy="304800"/>
            <a:chOff x="1955800" y="3276600"/>
            <a:chExt cx="304800" cy="304800"/>
          </a:xfrm>
        </p:grpSpPr>
        <p:sp>
          <p:nvSpPr>
            <p:cNvPr id="20" name="椭圆 19"/>
            <p:cNvSpPr/>
            <p:nvPr/>
          </p:nvSpPr>
          <p:spPr>
            <a:xfrm>
              <a:off x="1955800" y="3276600"/>
              <a:ext cx="304800" cy="304800"/>
            </a:xfrm>
            <a:prstGeom prst="ellipse">
              <a:avLst/>
            </a:prstGeom>
            <a:solidFill>
              <a:srgbClr val="EEEEEE"/>
            </a:solidFill>
            <a:ln>
              <a:solidFill>
                <a:srgbClr val="0CB6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2025650" y="3346450"/>
              <a:ext cx="165100" cy="165100"/>
            </a:xfrm>
            <a:prstGeom prst="ellipse">
              <a:avLst/>
            </a:prstGeom>
            <a:solidFill>
              <a:srgbClr val="EED6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9550211" y="4409968"/>
            <a:ext cx="1438168" cy="1438168"/>
            <a:chOff x="1955800" y="3276600"/>
            <a:chExt cx="304800" cy="304800"/>
          </a:xfrm>
        </p:grpSpPr>
        <p:sp>
          <p:nvSpPr>
            <p:cNvPr id="23" name="椭圆 22"/>
            <p:cNvSpPr/>
            <p:nvPr/>
          </p:nvSpPr>
          <p:spPr>
            <a:xfrm>
              <a:off x="1955800" y="3276600"/>
              <a:ext cx="304800" cy="304800"/>
            </a:xfrm>
            <a:prstGeom prst="ellipse">
              <a:avLst/>
            </a:prstGeom>
            <a:solidFill>
              <a:srgbClr val="EEEEEE"/>
            </a:solidFill>
            <a:ln>
              <a:solidFill>
                <a:srgbClr val="0CB6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2025650" y="3346450"/>
              <a:ext cx="165100" cy="165100"/>
            </a:xfrm>
            <a:prstGeom prst="ellipse">
              <a:avLst/>
            </a:prstGeom>
            <a:solidFill>
              <a:srgbClr val="EED6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8305191" y="2856413"/>
            <a:ext cx="699109" cy="699109"/>
            <a:chOff x="1955800" y="3276600"/>
            <a:chExt cx="304800" cy="304800"/>
          </a:xfrm>
        </p:grpSpPr>
        <p:sp>
          <p:nvSpPr>
            <p:cNvPr id="26" name="椭圆 25"/>
            <p:cNvSpPr/>
            <p:nvPr/>
          </p:nvSpPr>
          <p:spPr>
            <a:xfrm>
              <a:off x="1955800" y="3276600"/>
              <a:ext cx="304800" cy="304800"/>
            </a:xfrm>
            <a:prstGeom prst="ellipse">
              <a:avLst/>
            </a:prstGeom>
            <a:solidFill>
              <a:srgbClr val="EEEEEE"/>
            </a:solidFill>
            <a:ln>
              <a:solidFill>
                <a:srgbClr val="0CB6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2025650" y="3346450"/>
              <a:ext cx="165100" cy="165100"/>
            </a:xfrm>
            <a:prstGeom prst="ellipse">
              <a:avLst/>
            </a:prstGeom>
            <a:solidFill>
              <a:srgbClr val="EED6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" name="直接连接符 2"/>
          <p:cNvCxnSpPr>
            <a:stCxn id="6" idx="7"/>
            <a:endCxn id="11" idx="3"/>
          </p:cNvCxnSpPr>
          <p:nvPr/>
        </p:nvCxnSpPr>
        <p:spPr>
          <a:xfrm flipV="1">
            <a:off x="2031288" y="3256676"/>
            <a:ext cx="1115774" cy="898642"/>
          </a:xfrm>
          <a:prstGeom prst="line">
            <a:avLst/>
          </a:prstGeom>
          <a:ln>
            <a:solidFill>
              <a:srgbClr val="0CB6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11" idx="6"/>
            <a:endCxn id="14" idx="1"/>
          </p:cNvCxnSpPr>
          <p:nvPr/>
        </p:nvCxnSpPr>
        <p:spPr>
          <a:xfrm>
            <a:off x="3670300" y="3039944"/>
            <a:ext cx="1067888" cy="856455"/>
          </a:xfrm>
          <a:prstGeom prst="line">
            <a:avLst/>
          </a:prstGeom>
          <a:ln>
            <a:solidFill>
              <a:srgbClr val="0CB6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14" idx="7"/>
            <a:endCxn id="17" idx="3"/>
          </p:cNvCxnSpPr>
          <p:nvPr/>
        </p:nvCxnSpPr>
        <p:spPr>
          <a:xfrm flipV="1">
            <a:off x="5416147" y="2788338"/>
            <a:ext cx="714540" cy="1108061"/>
          </a:xfrm>
          <a:prstGeom prst="line">
            <a:avLst/>
          </a:prstGeom>
          <a:ln>
            <a:solidFill>
              <a:srgbClr val="0CB6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17" idx="6"/>
            <a:endCxn id="26" idx="2"/>
          </p:cNvCxnSpPr>
          <p:nvPr/>
        </p:nvCxnSpPr>
        <p:spPr>
          <a:xfrm>
            <a:off x="6629495" y="2581725"/>
            <a:ext cx="1675696" cy="624243"/>
          </a:xfrm>
          <a:prstGeom prst="line">
            <a:avLst/>
          </a:prstGeom>
          <a:ln>
            <a:solidFill>
              <a:srgbClr val="0CB6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26" idx="3"/>
            <a:endCxn id="20" idx="7"/>
          </p:cNvCxnSpPr>
          <p:nvPr/>
        </p:nvCxnSpPr>
        <p:spPr>
          <a:xfrm flipH="1">
            <a:off x="8089071" y="3453140"/>
            <a:ext cx="318502" cy="1001465"/>
          </a:xfrm>
          <a:prstGeom prst="line">
            <a:avLst/>
          </a:prstGeom>
          <a:ln>
            <a:solidFill>
              <a:srgbClr val="0CB6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20" idx="6"/>
            <a:endCxn id="23" idx="1"/>
          </p:cNvCxnSpPr>
          <p:nvPr/>
        </p:nvCxnSpPr>
        <p:spPr>
          <a:xfrm>
            <a:off x="8133708" y="4562368"/>
            <a:ext cx="1627118" cy="58215"/>
          </a:xfrm>
          <a:prstGeom prst="line">
            <a:avLst/>
          </a:prstGeom>
          <a:ln>
            <a:solidFill>
              <a:srgbClr val="0CB6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2173027" y="1293586"/>
            <a:ext cx="443506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/>
              <a:t>配置文件</a:t>
            </a:r>
            <a:endParaRPr lang="en-US" altLang="zh-CN" sz="3200" dirty="0" smtClean="0"/>
          </a:p>
          <a:p>
            <a:r>
              <a:rPr lang="en-US" altLang="zh-CN" sz="3200" dirty="0"/>
              <a:t>e</a:t>
            </a:r>
            <a:r>
              <a:rPr lang="en-US" altLang="zh-CN" sz="3200" dirty="0" smtClean="0"/>
              <a:t>slintrc.js      .</a:t>
            </a:r>
            <a:r>
              <a:rPr lang="en-US" altLang="zh-CN" sz="3200" dirty="0" err="1" smtClean="0"/>
              <a:t>eslintignore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720941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"/>
                            </p:stCondLst>
                            <p:childTnLst>
                              <p:par>
                                <p:cTn id="9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100" fill="hold"/>
                                        <p:tgtEl>
                                          <p:spTgt spid="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10"/>
                            </p:stCondLst>
                            <p:childTnLst>
                              <p:par>
                                <p:cTn id="12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100" fill="hold"/>
                                        <p:tgtEl>
                                          <p:spTgt spid="9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1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10"/>
                            </p:stCondLst>
                            <p:childTnLst>
                              <p:par>
                                <p:cTn id="22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100" fill="hold"/>
                                        <p:tgtEl>
                                          <p:spTgt spid="10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10"/>
                            </p:stCondLst>
                            <p:childTnLst>
                              <p:par>
                                <p:cTn id="25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" dur="100" fill="hold"/>
                                        <p:tgtEl>
                                          <p:spTgt spid="10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1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10"/>
                            </p:stCondLst>
                            <p:childTnLst>
                              <p:par>
                                <p:cTn id="35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6" dur="100" fill="hold"/>
                                        <p:tgtEl>
                                          <p:spTgt spid="1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10"/>
                            </p:stCondLst>
                            <p:childTnLst>
                              <p:par>
                                <p:cTn id="38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9" dur="100" fill="hold"/>
                                        <p:tgtEl>
                                          <p:spTgt spid="13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810"/>
                            </p:stCondLst>
                            <p:childTnLst>
                              <p:par>
                                <p:cTn id="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1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910"/>
                            </p:stCondLst>
                            <p:childTnLst>
                              <p:par>
                                <p:cTn id="48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9" dur="100" fill="hold"/>
                                        <p:tgtEl>
                                          <p:spTgt spid="16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10"/>
                            </p:stCondLst>
                            <p:childTnLst>
                              <p:par>
                                <p:cTn id="51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2" dur="100" fill="hold"/>
                                        <p:tgtEl>
                                          <p:spTgt spid="16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11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210"/>
                            </p:stCondLst>
                            <p:childTnLst>
                              <p:par>
                                <p:cTn id="61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2" dur="100" fill="hold"/>
                                        <p:tgtEl>
                                          <p:spTgt spid="25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310"/>
                            </p:stCondLst>
                            <p:childTnLst>
                              <p:par>
                                <p:cTn id="64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5" dur="100" fill="hold"/>
                                        <p:tgtEl>
                                          <p:spTgt spid="25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410"/>
                            </p:stCondLst>
                            <p:childTnLst>
                              <p:par>
                                <p:cTn id="6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2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610"/>
                            </p:stCondLst>
                            <p:childTnLst>
                              <p:par>
                                <p:cTn id="74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5" dur="100" fill="hold"/>
                                        <p:tgtEl>
                                          <p:spTgt spid="1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710"/>
                            </p:stCondLst>
                            <p:childTnLst>
                              <p:par>
                                <p:cTn id="77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8" dur="100" fill="hold"/>
                                        <p:tgtEl>
                                          <p:spTgt spid="19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810"/>
                            </p:stCondLst>
                            <p:childTnLst>
                              <p:par>
                                <p:cTn id="8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2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010"/>
                            </p:stCondLst>
                            <p:childTnLst>
                              <p:par>
                                <p:cTn id="87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8" dur="100" fill="hold"/>
                                        <p:tgtEl>
                                          <p:spTgt spid="22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110"/>
                            </p:stCondLst>
                            <p:childTnLst>
                              <p:par>
                                <p:cTn id="90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1" dur="100" fill="hold"/>
                                        <p:tgtEl>
                                          <p:spTgt spid="22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95"/>
          <p:cNvSpPr>
            <a:spLocks/>
          </p:cNvSpPr>
          <p:nvPr/>
        </p:nvSpPr>
        <p:spPr bwMode="auto">
          <a:xfrm flipV="1">
            <a:off x="6981112" y="3471532"/>
            <a:ext cx="2623296" cy="304675"/>
          </a:xfrm>
          <a:custGeom>
            <a:avLst/>
            <a:gdLst/>
            <a:ahLst/>
            <a:cxnLst>
              <a:cxn ang="0">
                <a:pos x="5" y="158"/>
              </a:cxn>
              <a:cxn ang="0">
                <a:pos x="0" y="153"/>
              </a:cxn>
              <a:cxn ang="0">
                <a:pos x="151" y="0"/>
              </a:cxn>
              <a:cxn ang="0">
                <a:pos x="1061" y="0"/>
              </a:cxn>
              <a:cxn ang="0">
                <a:pos x="1061" y="9"/>
              </a:cxn>
              <a:cxn ang="0">
                <a:pos x="156" y="9"/>
              </a:cxn>
              <a:cxn ang="0">
                <a:pos x="5" y="158"/>
              </a:cxn>
            </a:cxnLst>
            <a:rect l="0" t="0" r="r" b="b"/>
            <a:pathLst>
              <a:path w="1061" h="158">
                <a:moveTo>
                  <a:pt x="5" y="158"/>
                </a:moveTo>
                <a:lnTo>
                  <a:pt x="0" y="153"/>
                </a:lnTo>
                <a:lnTo>
                  <a:pt x="151" y="0"/>
                </a:lnTo>
                <a:lnTo>
                  <a:pt x="1061" y="0"/>
                </a:lnTo>
                <a:lnTo>
                  <a:pt x="1061" y="9"/>
                </a:lnTo>
                <a:lnTo>
                  <a:pt x="156" y="9"/>
                </a:lnTo>
                <a:lnTo>
                  <a:pt x="5" y="158"/>
                </a:lnTo>
                <a:close/>
              </a:path>
            </a:pathLst>
          </a:custGeom>
          <a:solidFill>
            <a:srgbClr val="EED66F">
              <a:alpha val="70000"/>
            </a:srgb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000">
              <a:latin typeface="Century Gothic" panose="020B0502020202020204" pitchFamily="34" charset="0"/>
            </a:endParaRPr>
          </a:p>
        </p:txBody>
      </p:sp>
      <p:grpSp>
        <p:nvGrpSpPr>
          <p:cNvPr id="71" name="组合 70"/>
          <p:cNvGrpSpPr/>
          <p:nvPr/>
        </p:nvGrpSpPr>
        <p:grpSpPr>
          <a:xfrm>
            <a:off x="235798" y="556306"/>
            <a:ext cx="987617" cy="679623"/>
            <a:chOff x="3968090" y="850238"/>
            <a:chExt cx="987617" cy="679623"/>
          </a:xfrm>
        </p:grpSpPr>
        <p:sp>
          <p:nvSpPr>
            <p:cNvPr id="67" name="Freeform 7"/>
            <p:cNvSpPr>
              <a:spLocks/>
            </p:cNvSpPr>
            <p:nvPr/>
          </p:nvSpPr>
          <p:spPr bwMode="auto">
            <a:xfrm flipH="1">
              <a:off x="3968090" y="898193"/>
              <a:ext cx="880533" cy="631668"/>
            </a:xfrm>
            <a:custGeom>
              <a:avLst/>
              <a:gdLst>
                <a:gd name="T0" fmla="*/ 961 w 961"/>
                <a:gd name="T1" fmla="*/ 388 h 689"/>
                <a:gd name="T2" fmla="*/ 863 w 961"/>
                <a:gd name="T3" fmla="*/ 495 h 689"/>
                <a:gd name="T4" fmla="*/ 652 w 961"/>
                <a:gd name="T5" fmla="*/ 633 h 689"/>
                <a:gd name="T6" fmla="*/ 368 w 961"/>
                <a:gd name="T7" fmla="*/ 676 h 689"/>
                <a:gd name="T8" fmla="*/ 119 w 961"/>
                <a:gd name="T9" fmla="*/ 554 h 689"/>
                <a:gd name="T10" fmla="*/ 109 w 961"/>
                <a:gd name="T11" fmla="*/ 544 h 689"/>
                <a:gd name="T12" fmla="*/ 22 w 961"/>
                <a:gd name="T13" fmla="*/ 386 h 689"/>
                <a:gd name="T14" fmla="*/ 5 w 961"/>
                <a:gd name="T15" fmla="*/ 217 h 689"/>
                <a:gd name="T16" fmla="*/ 44 w 961"/>
                <a:gd name="T17" fmla="*/ 83 h 689"/>
                <a:gd name="T18" fmla="*/ 117 w 961"/>
                <a:gd name="T19" fmla="*/ 12 h 689"/>
                <a:gd name="T20" fmla="*/ 201 w 961"/>
                <a:gd name="T21" fmla="*/ 6 h 689"/>
                <a:gd name="T22" fmla="*/ 280 w 961"/>
                <a:gd name="T23" fmla="*/ 39 h 689"/>
                <a:gd name="T24" fmla="*/ 354 w 961"/>
                <a:gd name="T25" fmla="*/ 89 h 689"/>
                <a:gd name="T26" fmla="*/ 420 w 961"/>
                <a:gd name="T27" fmla="*/ 150 h 689"/>
                <a:gd name="T28" fmla="*/ 425 w 961"/>
                <a:gd name="T29" fmla="*/ 155 h 689"/>
                <a:gd name="T30" fmla="*/ 531 w 961"/>
                <a:gd name="T31" fmla="*/ 270 h 689"/>
                <a:gd name="T32" fmla="*/ 679 w 961"/>
                <a:gd name="T33" fmla="*/ 366 h 689"/>
                <a:gd name="T34" fmla="*/ 848 w 961"/>
                <a:gd name="T35" fmla="*/ 399 h 689"/>
                <a:gd name="T36" fmla="*/ 961 w 961"/>
                <a:gd name="T37" fmla="*/ 388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1" h="689">
                  <a:moveTo>
                    <a:pt x="961" y="388"/>
                  </a:moveTo>
                  <a:cubicBezTo>
                    <a:pt x="947" y="405"/>
                    <a:pt x="915" y="447"/>
                    <a:pt x="863" y="495"/>
                  </a:cubicBezTo>
                  <a:cubicBezTo>
                    <a:pt x="811" y="543"/>
                    <a:pt x="739" y="597"/>
                    <a:pt x="652" y="633"/>
                  </a:cubicBezTo>
                  <a:cubicBezTo>
                    <a:pt x="565" y="670"/>
                    <a:pt x="464" y="689"/>
                    <a:pt x="368" y="676"/>
                  </a:cubicBezTo>
                  <a:cubicBezTo>
                    <a:pt x="273" y="664"/>
                    <a:pt x="182" y="620"/>
                    <a:pt x="119" y="554"/>
                  </a:cubicBezTo>
                  <a:cubicBezTo>
                    <a:pt x="116" y="551"/>
                    <a:pt x="113" y="547"/>
                    <a:pt x="109" y="544"/>
                  </a:cubicBezTo>
                  <a:cubicBezTo>
                    <a:pt x="68" y="499"/>
                    <a:pt x="39" y="443"/>
                    <a:pt x="22" y="386"/>
                  </a:cubicBezTo>
                  <a:cubicBezTo>
                    <a:pt x="5" y="328"/>
                    <a:pt x="0" y="269"/>
                    <a:pt x="5" y="217"/>
                  </a:cubicBezTo>
                  <a:cubicBezTo>
                    <a:pt x="10" y="164"/>
                    <a:pt x="24" y="118"/>
                    <a:pt x="44" y="83"/>
                  </a:cubicBezTo>
                  <a:cubicBezTo>
                    <a:pt x="64" y="48"/>
                    <a:pt x="89" y="25"/>
                    <a:pt x="117" y="12"/>
                  </a:cubicBezTo>
                  <a:cubicBezTo>
                    <a:pt x="145" y="0"/>
                    <a:pt x="173" y="0"/>
                    <a:pt x="201" y="6"/>
                  </a:cubicBezTo>
                  <a:cubicBezTo>
                    <a:pt x="228" y="12"/>
                    <a:pt x="255" y="24"/>
                    <a:pt x="280" y="39"/>
                  </a:cubicBezTo>
                  <a:cubicBezTo>
                    <a:pt x="306" y="53"/>
                    <a:pt x="331" y="70"/>
                    <a:pt x="354" y="89"/>
                  </a:cubicBezTo>
                  <a:cubicBezTo>
                    <a:pt x="377" y="107"/>
                    <a:pt x="399" y="127"/>
                    <a:pt x="420" y="150"/>
                  </a:cubicBezTo>
                  <a:cubicBezTo>
                    <a:pt x="422" y="152"/>
                    <a:pt x="423" y="154"/>
                    <a:pt x="425" y="155"/>
                  </a:cubicBezTo>
                  <a:cubicBezTo>
                    <a:pt x="457" y="189"/>
                    <a:pt x="489" y="232"/>
                    <a:pt x="531" y="270"/>
                  </a:cubicBezTo>
                  <a:cubicBezTo>
                    <a:pt x="572" y="309"/>
                    <a:pt x="623" y="343"/>
                    <a:pt x="679" y="366"/>
                  </a:cubicBezTo>
                  <a:cubicBezTo>
                    <a:pt x="735" y="388"/>
                    <a:pt x="796" y="399"/>
                    <a:pt x="848" y="399"/>
                  </a:cubicBezTo>
                  <a:cubicBezTo>
                    <a:pt x="900" y="400"/>
                    <a:pt x="943" y="390"/>
                    <a:pt x="961" y="388"/>
                  </a:cubicBezTo>
                  <a:close/>
                </a:path>
              </a:pathLst>
            </a:custGeom>
            <a:solidFill>
              <a:srgbClr val="0CB692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Century Gothic" panose="020B0502020202020204" pitchFamily="34" charset="0"/>
              </a:endParaRPr>
            </a:p>
          </p:txBody>
        </p:sp>
        <p:sp>
          <p:nvSpPr>
            <p:cNvPr id="68" name="等腰三角形 67"/>
            <p:cNvSpPr/>
            <p:nvPr/>
          </p:nvSpPr>
          <p:spPr>
            <a:xfrm rot="5400000">
              <a:off x="4724405" y="1001183"/>
              <a:ext cx="248436" cy="214168"/>
            </a:xfrm>
            <a:prstGeom prst="triangle">
              <a:avLst/>
            </a:prstGeom>
            <a:solidFill>
              <a:srgbClr val="4FC7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Freeform 7"/>
            <p:cNvSpPr>
              <a:spLocks/>
            </p:cNvSpPr>
            <p:nvPr/>
          </p:nvSpPr>
          <p:spPr bwMode="auto">
            <a:xfrm rot="2700000" flipH="1">
              <a:off x="4072612" y="924354"/>
              <a:ext cx="524478" cy="376245"/>
            </a:xfrm>
            <a:custGeom>
              <a:avLst/>
              <a:gdLst>
                <a:gd name="T0" fmla="*/ 961 w 961"/>
                <a:gd name="T1" fmla="*/ 388 h 689"/>
                <a:gd name="T2" fmla="*/ 863 w 961"/>
                <a:gd name="T3" fmla="*/ 495 h 689"/>
                <a:gd name="T4" fmla="*/ 652 w 961"/>
                <a:gd name="T5" fmla="*/ 633 h 689"/>
                <a:gd name="T6" fmla="*/ 368 w 961"/>
                <a:gd name="T7" fmla="*/ 676 h 689"/>
                <a:gd name="T8" fmla="*/ 119 w 961"/>
                <a:gd name="T9" fmla="*/ 554 h 689"/>
                <a:gd name="T10" fmla="*/ 109 w 961"/>
                <a:gd name="T11" fmla="*/ 544 h 689"/>
                <a:gd name="T12" fmla="*/ 22 w 961"/>
                <a:gd name="T13" fmla="*/ 386 h 689"/>
                <a:gd name="T14" fmla="*/ 5 w 961"/>
                <a:gd name="T15" fmla="*/ 217 h 689"/>
                <a:gd name="T16" fmla="*/ 44 w 961"/>
                <a:gd name="T17" fmla="*/ 83 h 689"/>
                <a:gd name="T18" fmla="*/ 117 w 961"/>
                <a:gd name="T19" fmla="*/ 12 h 689"/>
                <a:gd name="T20" fmla="*/ 201 w 961"/>
                <a:gd name="T21" fmla="*/ 6 h 689"/>
                <a:gd name="T22" fmla="*/ 280 w 961"/>
                <a:gd name="T23" fmla="*/ 39 h 689"/>
                <a:gd name="T24" fmla="*/ 354 w 961"/>
                <a:gd name="T25" fmla="*/ 89 h 689"/>
                <a:gd name="T26" fmla="*/ 420 w 961"/>
                <a:gd name="T27" fmla="*/ 150 h 689"/>
                <a:gd name="T28" fmla="*/ 425 w 961"/>
                <a:gd name="T29" fmla="*/ 155 h 689"/>
                <a:gd name="T30" fmla="*/ 531 w 961"/>
                <a:gd name="T31" fmla="*/ 270 h 689"/>
                <a:gd name="T32" fmla="*/ 679 w 961"/>
                <a:gd name="T33" fmla="*/ 366 h 689"/>
                <a:gd name="T34" fmla="*/ 848 w 961"/>
                <a:gd name="T35" fmla="*/ 399 h 689"/>
                <a:gd name="T36" fmla="*/ 961 w 961"/>
                <a:gd name="T37" fmla="*/ 388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1" h="689">
                  <a:moveTo>
                    <a:pt x="961" y="388"/>
                  </a:moveTo>
                  <a:cubicBezTo>
                    <a:pt x="947" y="405"/>
                    <a:pt x="915" y="447"/>
                    <a:pt x="863" y="495"/>
                  </a:cubicBezTo>
                  <a:cubicBezTo>
                    <a:pt x="811" y="543"/>
                    <a:pt x="739" y="597"/>
                    <a:pt x="652" y="633"/>
                  </a:cubicBezTo>
                  <a:cubicBezTo>
                    <a:pt x="565" y="670"/>
                    <a:pt x="464" y="689"/>
                    <a:pt x="368" y="676"/>
                  </a:cubicBezTo>
                  <a:cubicBezTo>
                    <a:pt x="273" y="664"/>
                    <a:pt x="182" y="620"/>
                    <a:pt x="119" y="554"/>
                  </a:cubicBezTo>
                  <a:cubicBezTo>
                    <a:pt x="116" y="551"/>
                    <a:pt x="113" y="547"/>
                    <a:pt x="109" y="544"/>
                  </a:cubicBezTo>
                  <a:cubicBezTo>
                    <a:pt x="68" y="499"/>
                    <a:pt x="39" y="443"/>
                    <a:pt x="22" y="386"/>
                  </a:cubicBezTo>
                  <a:cubicBezTo>
                    <a:pt x="5" y="328"/>
                    <a:pt x="0" y="269"/>
                    <a:pt x="5" y="217"/>
                  </a:cubicBezTo>
                  <a:cubicBezTo>
                    <a:pt x="10" y="164"/>
                    <a:pt x="24" y="118"/>
                    <a:pt x="44" y="83"/>
                  </a:cubicBezTo>
                  <a:cubicBezTo>
                    <a:pt x="64" y="48"/>
                    <a:pt x="89" y="25"/>
                    <a:pt x="117" y="12"/>
                  </a:cubicBezTo>
                  <a:cubicBezTo>
                    <a:pt x="145" y="0"/>
                    <a:pt x="173" y="0"/>
                    <a:pt x="201" y="6"/>
                  </a:cubicBezTo>
                  <a:cubicBezTo>
                    <a:pt x="228" y="12"/>
                    <a:pt x="255" y="24"/>
                    <a:pt x="280" y="39"/>
                  </a:cubicBezTo>
                  <a:cubicBezTo>
                    <a:pt x="306" y="53"/>
                    <a:pt x="331" y="70"/>
                    <a:pt x="354" y="89"/>
                  </a:cubicBezTo>
                  <a:cubicBezTo>
                    <a:pt x="377" y="107"/>
                    <a:pt x="399" y="127"/>
                    <a:pt x="420" y="150"/>
                  </a:cubicBezTo>
                  <a:cubicBezTo>
                    <a:pt x="422" y="152"/>
                    <a:pt x="423" y="154"/>
                    <a:pt x="425" y="155"/>
                  </a:cubicBezTo>
                  <a:cubicBezTo>
                    <a:pt x="457" y="189"/>
                    <a:pt x="489" y="232"/>
                    <a:pt x="531" y="270"/>
                  </a:cubicBezTo>
                  <a:cubicBezTo>
                    <a:pt x="572" y="309"/>
                    <a:pt x="623" y="343"/>
                    <a:pt x="679" y="366"/>
                  </a:cubicBezTo>
                  <a:cubicBezTo>
                    <a:pt x="735" y="388"/>
                    <a:pt x="796" y="399"/>
                    <a:pt x="848" y="399"/>
                  </a:cubicBezTo>
                  <a:cubicBezTo>
                    <a:pt x="900" y="400"/>
                    <a:pt x="943" y="390"/>
                    <a:pt x="961" y="388"/>
                  </a:cubicBezTo>
                  <a:close/>
                </a:path>
              </a:pathLst>
            </a:custGeom>
            <a:solidFill>
              <a:srgbClr val="0CB692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Century Gothic" panose="020B0502020202020204" pitchFamily="34" charset="0"/>
              </a:endParaRPr>
            </a:p>
          </p:txBody>
        </p:sp>
        <p:sp>
          <p:nvSpPr>
            <p:cNvPr id="70" name="椭圆 69"/>
            <p:cNvSpPr/>
            <p:nvPr/>
          </p:nvSpPr>
          <p:spPr>
            <a:xfrm>
              <a:off x="4653305" y="984262"/>
              <a:ext cx="104171" cy="10417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1364246" y="172764"/>
            <a:ext cx="625931" cy="430731"/>
            <a:chOff x="3968090" y="850238"/>
            <a:chExt cx="987617" cy="679623"/>
          </a:xfrm>
        </p:grpSpPr>
        <p:sp>
          <p:nvSpPr>
            <p:cNvPr id="73" name="Freeform 7"/>
            <p:cNvSpPr>
              <a:spLocks/>
            </p:cNvSpPr>
            <p:nvPr/>
          </p:nvSpPr>
          <p:spPr bwMode="auto">
            <a:xfrm flipH="1">
              <a:off x="3968090" y="898193"/>
              <a:ext cx="880533" cy="631668"/>
            </a:xfrm>
            <a:custGeom>
              <a:avLst/>
              <a:gdLst>
                <a:gd name="T0" fmla="*/ 961 w 961"/>
                <a:gd name="T1" fmla="*/ 388 h 689"/>
                <a:gd name="T2" fmla="*/ 863 w 961"/>
                <a:gd name="T3" fmla="*/ 495 h 689"/>
                <a:gd name="T4" fmla="*/ 652 w 961"/>
                <a:gd name="T5" fmla="*/ 633 h 689"/>
                <a:gd name="T6" fmla="*/ 368 w 961"/>
                <a:gd name="T7" fmla="*/ 676 h 689"/>
                <a:gd name="T8" fmla="*/ 119 w 961"/>
                <a:gd name="T9" fmla="*/ 554 h 689"/>
                <a:gd name="T10" fmla="*/ 109 w 961"/>
                <a:gd name="T11" fmla="*/ 544 h 689"/>
                <a:gd name="T12" fmla="*/ 22 w 961"/>
                <a:gd name="T13" fmla="*/ 386 h 689"/>
                <a:gd name="T14" fmla="*/ 5 w 961"/>
                <a:gd name="T15" fmla="*/ 217 h 689"/>
                <a:gd name="T16" fmla="*/ 44 w 961"/>
                <a:gd name="T17" fmla="*/ 83 h 689"/>
                <a:gd name="T18" fmla="*/ 117 w 961"/>
                <a:gd name="T19" fmla="*/ 12 h 689"/>
                <a:gd name="T20" fmla="*/ 201 w 961"/>
                <a:gd name="T21" fmla="*/ 6 h 689"/>
                <a:gd name="T22" fmla="*/ 280 w 961"/>
                <a:gd name="T23" fmla="*/ 39 h 689"/>
                <a:gd name="T24" fmla="*/ 354 w 961"/>
                <a:gd name="T25" fmla="*/ 89 h 689"/>
                <a:gd name="T26" fmla="*/ 420 w 961"/>
                <a:gd name="T27" fmla="*/ 150 h 689"/>
                <a:gd name="T28" fmla="*/ 425 w 961"/>
                <a:gd name="T29" fmla="*/ 155 h 689"/>
                <a:gd name="T30" fmla="*/ 531 w 961"/>
                <a:gd name="T31" fmla="*/ 270 h 689"/>
                <a:gd name="T32" fmla="*/ 679 w 961"/>
                <a:gd name="T33" fmla="*/ 366 h 689"/>
                <a:gd name="T34" fmla="*/ 848 w 961"/>
                <a:gd name="T35" fmla="*/ 399 h 689"/>
                <a:gd name="T36" fmla="*/ 961 w 961"/>
                <a:gd name="T37" fmla="*/ 388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1" h="689">
                  <a:moveTo>
                    <a:pt x="961" y="388"/>
                  </a:moveTo>
                  <a:cubicBezTo>
                    <a:pt x="947" y="405"/>
                    <a:pt x="915" y="447"/>
                    <a:pt x="863" y="495"/>
                  </a:cubicBezTo>
                  <a:cubicBezTo>
                    <a:pt x="811" y="543"/>
                    <a:pt x="739" y="597"/>
                    <a:pt x="652" y="633"/>
                  </a:cubicBezTo>
                  <a:cubicBezTo>
                    <a:pt x="565" y="670"/>
                    <a:pt x="464" y="689"/>
                    <a:pt x="368" y="676"/>
                  </a:cubicBezTo>
                  <a:cubicBezTo>
                    <a:pt x="273" y="664"/>
                    <a:pt x="182" y="620"/>
                    <a:pt x="119" y="554"/>
                  </a:cubicBezTo>
                  <a:cubicBezTo>
                    <a:pt x="116" y="551"/>
                    <a:pt x="113" y="547"/>
                    <a:pt x="109" y="544"/>
                  </a:cubicBezTo>
                  <a:cubicBezTo>
                    <a:pt x="68" y="499"/>
                    <a:pt x="39" y="443"/>
                    <a:pt x="22" y="386"/>
                  </a:cubicBezTo>
                  <a:cubicBezTo>
                    <a:pt x="5" y="328"/>
                    <a:pt x="0" y="269"/>
                    <a:pt x="5" y="217"/>
                  </a:cubicBezTo>
                  <a:cubicBezTo>
                    <a:pt x="10" y="164"/>
                    <a:pt x="24" y="118"/>
                    <a:pt x="44" y="83"/>
                  </a:cubicBezTo>
                  <a:cubicBezTo>
                    <a:pt x="64" y="48"/>
                    <a:pt x="89" y="25"/>
                    <a:pt x="117" y="12"/>
                  </a:cubicBezTo>
                  <a:cubicBezTo>
                    <a:pt x="145" y="0"/>
                    <a:pt x="173" y="0"/>
                    <a:pt x="201" y="6"/>
                  </a:cubicBezTo>
                  <a:cubicBezTo>
                    <a:pt x="228" y="12"/>
                    <a:pt x="255" y="24"/>
                    <a:pt x="280" y="39"/>
                  </a:cubicBezTo>
                  <a:cubicBezTo>
                    <a:pt x="306" y="53"/>
                    <a:pt x="331" y="70"/>
                    <a:pt x="354" y="89"/>
                  </a:cubicBezTo>
                  <a:cubicBezTo>
                    <a:pt x="377" y="107"/>
                    <a:pt x="399" y="127"/>
                    <a:pt x="420" y="150"/>
                  </a:cubicBezTo>
                  <a:cubicBezTo>
                    <a:pt x="422" y="152"/>
                    <a:pt x="423" y="154"/>
                    <a:pt x="425" y="155"/>
                  </a:cubicBezTo>
                  <a:cubicBezTo>
                    <a:pt x="457" y="189"/>
                    <a:pt x="489" y="232"/>
                    <a:pt x="531" y="270"/>
                  </a:cubicBezTo>
                  <a:cubicBezTo>
                    <a:pt x="572" y="309"/>
                    <a:pt x="623" y="343"/>
                    <a:pt x="679" y="366"/>
                  </a:cubicBezTo>
                  <a:cubicBezTo>
                    <a:pt x="735" y="388"/>
                    <a:pt x="796" y="399"/>
                    <a:pt x="848" y="399"/>
                  </a:cubicBezTo>
                  <a:cubicBezTo>
                    <a:pt x="900" y="400"/>
                    <a:pt x="943" y="390"/>
                    <a:pt x="961" y="388"/>
                  </a:cubicBezTo>
                  <a:close/>
                </a:path>
              </a:pathLst>
            </a:custGeom>
            <a:solidFill>
              <a:srgbClr val="0CB692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Century Gothic" panose="020B0502020202020204" pitchFamily="34" charset="0"/>
              </a:endParaRPr>
            </a:p>
          </p:txBody>
        </p:sp>
        <p:sp>
          <p:nvSpPr>
            <p:cNvPr id="74" name="等腰三角形 73"/>
            <p:cNvSpPr/>
            <p:nvPr/>
          </p:nvSpPr>
          <p:spPr>
            <a:xfrm rot="5400000">
              <a:off x="4724405" y="1001183"/>
              <a:ext cx="248436" cy="214168"/>
            </a:xfrm>
            <a:prstGeom prst="triangle">
              <a:avLst/>
            </a:prstGeom>
            <a:solidFill>
              <a:srgbClr val="4FC7AD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Freeform 7"/>
            <p:cNvSpPr>
              <a:spLocks/>
            </p:cNvSpPr>
            <p:nvPr/>
          </p:nvSpPr>
          <p:spPr bwMode="auto">
            <a:xfrm rot="2700000" flipH="1">
              <a:off x="4072612" y="924354"/>
              <a:ext cx="524478" cy="376245"/>
            </a:xfrm>
            <a:custGeom>
              <a:avLst/>
              <a:gdLst>
                <a:gd name="T0" fmla="*/ 961 w 961"/>
                <a:gd name="T1" fmla="*/ 388 h 689"/>
                <a:gd name="T2" fmla="*/ 863 w 961"/>
                <a:gd name="T3" fmla="*/ 495 h 689"/>
                <a:gd name="T4" fmla="*/ 652 w 961"/>
                <a:gd name="T5" fmla="*/ 633 h 689"/>
                <a:gd name="T6" fmla="*/ 368 w 961"/>
                <a:gd name="T7" fmla="*/ 676 h 689"/>
                <a:gd name="T8" fmla="*/ 119 w 961"/>
                <a:gd name="T9" fmla="*/ 554 h 689"/>
                <a:gd name="T10" fmla="*/ 109 w 961"/>
                <a:gd name="T11" fmla="*/ 544 h 689"/>
                <a:gd name="T12" fmla="*/ 22 w 961"/>
                <a:gd name="T13" fmla="*/ 386 h 689"/>
                <a:gd name="T14" fmla="*/ 5 w 961"/>
                <a:gd name="T15" fmla="*/ 217 h 689"/>
                <a:gd name="T16" fmla="*/ 44 w 961"/>
                <a:gd name="T17" fmla="*/ 83 h 689"/>
                <a:gd name="T18" fmla="*/ 117 w 961"/>
                <a:gd name="T19" fmla="*/ 12 h 689"/>
                <a:gd name="T20" fmla="*/ 201 w 961"/>
                <a:gd name="T21" fmla="*/ 6 h 689"/>
                <a:gd name="T22" fmla="*/ 280 w 961"/>
                <a:gd name="T23" fmla="*/ 39 h 689"/>
                <a:gd name="T24" fmla="*/ 354 w 961"/>
                <a:gd name="T25" fmla="*/ 89 h 689"/>
                <a:gd name="T26" fmla="*/ 420 w 961"/>
                <a:gd name="T27" fmla="*/ 150 h 689"/>
                <a:gd name="T28" fmla="*/ 425 w 961"/>
                <a:gd name="T29" fmla="*/ 155 h 689"/>
                <a:gd name="T30" fmla="*/ 531 w 961"/>
                <a:gd name="T31" fmla="*/ 270 h 689"/>
                <a:gd name="T32" fmla="*/ 679 w 961"/>
                <a:gd name="T33" fmla="*/ 366 h 689"/>
                <a:gd name="T34" fmla="*/ 848 w 961"/>
                <a:gd name="T35" fmla="*/ 399 h 689"/>
                <a:gd name="T36" fmla="*/ 961 w 961"/>
                <a:gd name="T37" fmla="*/ 388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1" h="689">
                  <a:moveTo>
                    <a:pt x="961" y="388"/>
                  </a:moveTo>
                  <a:cubicBezTo>
                    <a:pt x="947" y="405"/>
                    <a:pt x="915" y="447"/>
                    <a:pt x="863" y="495"/>
                  </a:cubicBezTo>
                  <a:cubicBezTo>
                    <a:pt x="811" y="543"/>
                    <a:pt x="739" y="597"/>
                    <a:pt x="652" y="633"/>
                  </a:cubicBezTo>
                  <a:cubicBezTo>
                    <a:pt x="565" y="670"/>
                    <a:pt x="464" y="689"/>
                    <a:pt x="368" y="676"/>
                  </a:cubicBezTo>
                  <a:cubicBezTo>
                    <a:pt x="273" y="664"/>
                    <a:pt x="182" y="620"/>
                    <a:pt x="119" y="554"/>
                  </a:cubicBezTo>
                  <a:cubicBezTo>
                    <a:pt x="116" y="551"/>
                    <a:pt x="113" y="547"/>
                    <a:pt x="109" y="544"/>
                  </a:cubicBezTo>
                  <a:cubicBezTo>
                    <a:pt x="68" y="499"/>
                    <a:pt x="39" y="443"/>
                    <a:pt x="22" y="386"/>
                  </a:cubicBezTo>
                  <a:cubicBezTo>
                    <a:pt x="5" y="328"/>
                    <a:pt x="0" y="269"/>
                    <a:pt x="5" y="217"/>
                  </a:cubicBezTo>
                  <a:cubicBezTo>
                    <a:pt x="10" y="164"/>
                    <a:pt x="24" y="118"/>
                    <a:pt x="44" y="83"/>
                  </a:cubicBezTo>
                  <a:cubicBezTo>
                    <a:pt x="64" y="48"/>
                    <a:pt x="89" y="25"/>
                    <a:pt x="117" y="12"/>
                  </a:cubicBezTo>
                  <a:cubicBezTo>
                    <a:pt x="145" y="0"/>
                    <a:pt x="173" y="0"/>
                    <a:pt x="201" y="6"/>
                  </a:cubicBezTo>
                  <a:cubicBezTo>
                    <a:pt x="228" y="12"/>
                    <a:pt x="255" y="24"/>
                    <a:pt x="280" y="39"/>
                  </a:cubicBezTo>
                  <a:cubicBezTo>
                    <a:pt x="306" y="53"/>
                    <a:pt x="331" y="70"/>
                    <a:pt x="354" y="89"/>
                  </a:cubicBezTo>
                  <a:cubicBezTo>
                    <a:pt x="377" y="107"/>
                    <a:pt x="399" y="127"/>
                    <a:pt x="420" y="150"/>
                  </a:cubicBezTo>
                  <a:cubicBezTo>
                    <a:pt x="422" y="152"/>
                    <a:pt x="423" y="154"/>
                    <a:pt x="425" y="155"/>
                  </a:cubicBezTo>
                  <a:cubicBezTo>
                    <a:pt x="457" y="189"/>
                    <a:pt x="489" y="232"/>
                    <a:pt x="531" y="270"/>
                  </a:cubicBezTo>
                  <a:cubicBezTo>
                    <a:pt x="572" y="309"/>
                    <a:pt x="623" y="343"/>
                    <a:pt x="679" y="366"/>
                  </a:cubicBezTo>
                  <a:cubicBezTo>
                    <a:pt x="735" y="388"/>
                    <a:pt x="796" y="399"/>
                    <a:pt x="848" y="399"/>
                  </a:cubicBezTo>
                  <a:cubicBezTo>
                    <a:pt x="900" y="400"/>
                    <a:pt x="943" y="390"/>
                    <a:pt x="961" y="388"/>
                  </a:cubicBezTo>
                  <a:close/>
                </a:path>
              </a:pathLst>
            </a:custGeom>
            <a:solidFill>
              <a:srgbClr val="0CB692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Century Gothic" panose="020B0502020202020204" pitchFamily="34" charset="0"/>
              </a:endParaRPr>
            </a:p>
          </p:txBody>
        </p:sp>
        <p:sp>
          <p:nvSpPr>
            <p:cNvPr id="76" name="椭圆 75"/>
            <p:cNvSpPr/>
            <p:nvPr/>
          </p:nvSpPr>
          <p:spPr>
            <a:xfrm>
              <a:off x="4653305" y="984262"/>
              <a:ext cx="104171" cy="10417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295332" y="33806"/>
            <a:ext cx="625931" cy="430731"/>
            <a:chOff x="3968090" y="850238"/>
            <a:chExt cx="987617" cy="679623"/>
          </a:xfrm>
        </p:grpSpPr>
        <p:sp>
          <p:nvSpPr>
            <p:cNvPr id="78" name="Freeform 7"/>
            <p:cNvSpPr>
              <a:spLocks/>
            </p:cNvSpPr>
            <p:nvPr/>
          </p:nvSpPr>
          <p:spPr bwMode="auto">
            <a:xfrm flipH="1">
              <a:off x="3968090" y="898193"/>
              <a:ext cx="880533" cy="631668"/>
            </a:xfrm>
            <a:custGeom>
              <a:avLst/>
              <a:gdLst>
                <a:gd name="T0" fmla="*/ 961 w 961"/>
                <a:gd name="T1" fmla="*/ 388 h 689"/>
                <a:gd name="T2" fmla="*/ 863 w 961"/>
                <a:gd name="T3" fmla="*/ 495 h 689"/>
                <a:gd name="T4" fmla="*/ 652 w 961"/>
                <a:gd name="T5" fmla="*/ 633 h 689"/>
                <a:gd name="T6" fmla="*/ 368 w 961"/>
                <a:gd name="T7" fmla="*/ 676 h 689"/>
                <a:gd name="T8" fmla="*/ 119 w 961"/>
                <a:gd name="T9" fmla="*/ 554 h 689"/>
                <a:gd name="T10" fmla="*/ 109 w 961"/>
                <a:gd name="T11" fmla="*/ 544 h 689"/>
                <a:gd name="T12" fmla="*/ 22 w 961"/>
                <a:gd name="T13" fmla="*/ 386 h 689"/>
                <a:gd name="T14" fmla="*/ 5 w 961"/>
                <a:gd name="T15" fmla="*/ 217 h 689"/>
                <a:gd name="T16" fmla="*/ 44 w 961"/>
                <a:gd name="T17" fmla="*/ 83 h 689"/>
                <a:gd name="T18" fmla="*/ 117 w 961"/>
                <a:gd name="T19" fmla="*/ 12 h 689"/>
                <a:gd name="T20" fmla="*/ 201 w 961"/>
                <a:gd name="T21" fmla="*/ 6 h 689"/>
                <a:gd name="T22" fmla="*/ 280 w 961"/>
                <a:gd name="T23" fmla="*/ 39 h 689"/>
                <a:gd name="T24" fmla="*/ 354 w 961"/>
                <a:gd name="T25" fmla="*/ 89 h 689"/>
                <a:gd name="T26" fmla="*/ 420 w 961"/>
                <a:gd name="T27" fmla="*/ 150 h 689"/>
                <a:gd name="T28" fmla="*/ 425 w 961"/>
                <a:gd name="T29" fmla="*/ 155 h 689"/>
                <a:gd name="T30" fmla="*/ 531 w 961"/>
                <a:gd name="T31" fmla="*/ 270 h 689"/>
                <a:gd name="T32" fmla="*/ 679 w 961"/>
                <a:gd name="T33" fmla="*/ 366 h 689"/>
                <a:gd name="T34" fmla="*/ 848 w 961"/>
                <a:gd name="T35" fmla="*/ 399 h 689"/>
                <a:gd name="T36" fmla="*/ 961 w 961"/>
                <a:gd name="T37" fmla="*/ 388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1" h="689">
                  <a:moveTo>
                    <a:pt x="961" y="388"/>
                  </a:moveTo>
                  <a:cubicBezTo>
                    <a:pt x="947" y="405"/>
                    <a:pt x="915" y="447"/>
                    <a:pt x="863" y="495"/>
                  </a:cubicBezTo>
                  <a:cubicBezTo>
                    <a:pt x="811" y="543"/>
                    <a:pt x="739" y="597"/>
                    <a:pt x="652" y="633"/>
                  </a:cubicBezTo>
                  <a:cubicBezTo>
                    <a:pt x="565" y="670"/>
                    <a:pt x="464" y="689"/>
                    <a:pt x="368" y="676"/>
                  </a:cubicBezTo>
                  <a:cubicBezTo>
                    <a:pt x="273" y="664"/>
                    <a:pt x="182" y="620"/>
                    <a:pt x="119" y="554"/>
                  </a:cubicBezTo>
                  <a:cubicBezTo>
                    <a:pt x="116" y="551"/>
                    <a:pt x="113" y="547"/>
                    <a:pt x="109" y="544"/>
                  </a:cubicBezTo>
                  <a:cubicBezTo>
                    <a:pt x="68" y="499"/>
                    <a:pt x="39" y="443"/>
                    <a:pt x="22" y="386"/>
                  </a:cubicBezTo>
                  <a:cubicBezTo>
                    <a:pt x="5" y="328"/>
                    <a:pt x="0" y="269"/>
                    <a:pt x="5" y="217"/>
                  </a:cubicBezTo>
                  <a:cubicBezTo>
                    <a:pt x="10" y="164"/>
                    <a:pt x="24" y="118"/>
                    <a:pt x="44" y="83"/>
                  </a:cubicBezTo>
                  <a:cubicBezTo>
                    <a:pt x="64" y="48"/>
                    <a:pt x="89" y="25"/>
                    <a:pt x="117" y="12"/>
                  </a:cubicBezTo>
                  <a:cubicBezTo>
                    <a:pt x="145" y="0"/>
                    <a:pt x="173" y="0"/>
                    <a:pt x="201" y="6"/>
                  </a:cubicBezTo>
                  <a:cubicBezTo>
                    <a:pt x="228" y="12"/>
                    <a:pt x="255" y="24"/>
                    <a:pt x="280" y="39"/>
                  </a:cubicBezTo>
                  <a:cubicBezTo>
                    <a:pt x="306" y="53"/>
                    <a:pt x="331" y="70"/>
                    <a:pt x="354" y="89"/>
                  </a:cubicBezTo>
                  <a:cubicBezTo>
                    <a:pt x="377" y="107"/>
                    <a:pt x="399" y="127"/>
                    <a:pt x="420" y="150"/>
                  </a:cubicBezTo>
                  <a:cubicBezTo>
                    <a:pt x="422" y="152"/>
                    <a:pt x="423" y="154"/>
                    <a:pt x="425" y="155"/>
                  </a:cubicBezTo>
                  <a:cubicBezTo>
                    <a:pt x="457" y="189"/>
                    <a:pt x="489" y="232"/>
                    <a:pt x="531" y="270"/>
                  </a:cubicBezTo>
                  <a:cubicBezTo>
                    <a:pt x="572" y="309"/>
                    <a:pt x="623" y="343"/>
                    <a:pt x="679" y="366"/>
                  </a:cubicBezTo>
                  <a:cubicBezTo>
                    <a:pt x="735" y="388"/>
                    <a:pt x="796" y="399"/>
                    <a:pt x="848" y="399"/>
                  </a:cubicBezTo>
                  <a:cubicBezTo>
                    <a:pt x="900" y="400"/>
                    <a:pt x="943" y="390"/>
                    <a:pt x="961" y="388"/>
                  </a:cubicBezTo>
                  <a:close/>
                </a:path>
              </a:pathLst>
            </a:custGeom>
            <a:solidFill>
              <a:srgbClr val="0CB692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Century Gothic" panose="020B0502020202020204" pitchFamily="34" charset="0"/>
              </a:endParaRPr>
            </a:p>
          </p:txBody>
        </p:sp>
        <p:sp>
          <p:nvSpPr>
            <p:cNvPr id="79" name="等腰三角形 78"/>
            <p:cNvSpPr/>
            <p:nvPr/>
          </p:nvSpPr>
          <p:spPr>
            <a:xfrm rot="5400000">
              <a:off x="4724405" y="1001183"/>
              <a:ext cx="248436" cy="214168"/>
            </a:xfrm>
            <a:prstGeom prst="triangle">
              <a:avLst/>
            </a:prstGeom>
            <a:solidFill>
              <a:srgbClr val="4FC7AD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Freeform 7"/>
            <p:cNvSpPr>
              <a:spLocks/>
            </p:cNvSpPr>
            <p:nvPr/>
          </p:nvSpPr>
          <p:spPr bwMode="auto">
            <a:xfrm rot="2700000" flipH="1">
              <a:off x="4072612" y="924354"/>
              <a:ext cx="524478" cy="376245"/>
            </a:xfrm>
            <a:custGeom>
              <a:avLst/>
              <a:gdLst>
                <a:gd name="T0" fmla="*/ 961 w 961"/>
                <a:gd name="T1" fmla="*/ 388 h 689"/>
                <a:gd name="T2" fmla="*/ 863 w 961"/>
                <a:gd name="T3" fmla="*/ 495 h 689"/>
                <a:gd name="T4" fmla="*/ 652 w 961"/>
                <a:gd name="T5" fmla="*/ 633 h 689"/>
                <a:gd name="T6" fmla="*/ 368 w 961"/>
                <a:gd name="T7" fmla="*/ 676 h 689"/>
                <a:gd name="T8" fmla="*/ 119 w 961"/>
                <a:gd name="T9" fmla="*/ 554 h 689"/>
                <a:gd name="T10" fmla="*/ 109 w 961"/>
                <a:gd name="T11" fmla="*/ 544 h 689"/>
                <a:gd name="T12" fmla="*/ 22 w 961"/>
                <a:gd name="T13" fmla="*/ 386 h 689"/>
                <a:gd name="T14" fmla="*/ 5 w 961"/>
                <a:gd name="T15" fmla="*/ 217 h 689"/>
                <a:gd name="T16" fmla="*/ 44 w 961"/>
                <a:gd name="T17" fmla="*/ 83 h 689"/>
                <a:gd name="T18" fmla="*/ 117 w 961"/>
                <a:gd name="T19" fmla="*/ 12 h 689"/>
                <a:gd name="T20" fmla="*/ 201 w 961"/>
                <a:gd name="T21" fmla="*/ 6 h 689"/>
                <a:gd name="T22" fmla="*/ 280 w 961"/>
                <a:gd name="T23" fmla="*/ 39 h 689"/>
                <a:gd name="T24" fmla="*/ 354 w 961"/>
                <a:gd name="T25" fmla="*/ 89 h 689"/>
                <a:gd name="T26" fmla="*/ 420 w 961"/>
                <a:gd name="T27" fmla="*/ 150 h 689"/>
                <a:gd name="T28" fmla="*/ 425 w 961"/>
                <a:gd name="T29" fmla="*/ 155 h 689"/>
                <a:gd name="T30" fmla="*/ 531 w 961"/>
                <a:gd name="T31" fmla="*/ 270 h 689"/>
                <a:gd name="T32" fmla="*/ 679 w 961"/>
                <a:gd name="T33" fmla="*/ 366 h 689"/>
                <a:gd name="T34" fmla="*/ 848 w 961"/>
                <a:gd name="T35" fmla="*/ 399 h 689"/>
                <a:gd name="T36" fmla="*/ 961 w 961"/>
                <a:gd name="T37" fmla="*/ 388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1" h="689">
                  <a:moveTo>
                    <a:pt x="961" y="388"/>
                  </a:moveTo>
                  <a:cubicBezTo>
                    <a:pt x="947" y="405"/>
                    <a:pt x="915" y="447"/>
                    <a:pt x="863" y="495"/>
                  </a:cubicBezTo>
                  <a:cubicBezTo>
                    <a:pt x="811" y="543"/>
                    <a:pt x="739" y="597"/>
                    <a:pt x="652" y="633"/>
                  </a:cubicBezTo>
                  <a:cubicBezTo>
                    <a:pt x="565" y="670"/>
                    <a:pt x="464" y="689"/>
                    <a:pt x="368" y="676"/>
                  </a:cubicBezTo>
                  <a:cubicBezTo>
                    <a:pt x="273" y="664"/>
                    <a:pt x="182" y="620"/>
                    <a:pt x="119" y="554"/>
                  </a:cubicBezTo>
                  <a:cubicBezTo>
                    <a:pt x="116" y="551"/>
                    <a:pt x="113" y="547"/>
                    <a:pt x="109" y="544"/>
                  </a:cubicBezTo>
                  <a:cubicBezTo>
                    <a:pt x="68" y="499"/>
                    <a:pt x="39" y="443"/>
                    <a:pt x="22" y="386"/>
                  </a:cubicBezTo>
                  <a:cubicBezTo>
                    <a:pt x="5" y="328"/>
                    <a:pt x="0" y="269"/>
                    <a:pt x="5" y="217"/>
                  </a:cubicBezTo>
                  <a:cubicBezTo>
                    <a:pt x="10" y="164"/>
                    <a:pt x="24" y="118"/>
                    <a:pt x="44" y="83"/>
                  </a:cubicBezTo>
                  <a:cubicBezTo>
                    <a:pt x="64" y="48"/>
                    <a:pt x="89" y="25"/>
                    <a:pt x="117" y="12"/>
                  </a:cubicBezTo>
                  <a:cubicBezTo>
                    <a:pt x="145" y="0"/>
                    <a:pt x="173" y="0"/>
                    <a:pt x="201" y="6"/>
                  </a:cubicBezTo>
                  <a:cubicBezTo>
                    <a:pt x="228" y="12"/>
                    <a:pt x="255" y="24"/>
                    <a:pt x="280" y="39"/>
                  </a:cubicBezTo>
                  <a:cubicBezTo>
                    <a:pt x="306" y="53"/>
                    <a:pt x="331" y="70"/>
                    <a:pt x="354" y="89"/>
                  </a:cubicBezTo>
                  <a:cubicBezTo>
                    <a:pt x="377" y="107"/>
                    <a:pt x="399" y="127"/>
                    <a:pt x="420" y="150"/>
                  </a:cubicBezTo>
                  <a:cubicBezTo>
                    <a:pt x="422" y="152"/>
                    <a:pt x="423" y="154"/>
                    <a:pt x="425" y="155"/>
                  </a:cubicBezTo>
                  <a:cubicBezTo>
                    <a:pt x="457" y="189"/>
                    <a:pt x="489" y="232"/>
                    <a:pt x="531" y="270"/>
                  </a:cubicBezTo>
                  <a:cubicBezTo>
                    <a:pt x="572" y="309"/>
                    <a:pt x="623" y="343"/>
                    <a:pt x="679" y="366"/>
                  </a:cubicBezTo>
                  <a:cubicBezTo>
                    <a:pt x="735" y="388"/>
                    <a:pt x="796" y="399"/>
                    <a:pt x="848" y="399"/>
                  </a:cubicBezTo>
                  <a:cubicBezTo>
                    <a:pt x="900" y="400"/>
                    <a:pt x="943" y="390"/>
                    <a:pt x="961" y="388"/>
                  </a:cubicBezTo>
                  <a:close/>
                </a:path>
              </a:pathLst>
            </a:custGeom>
            <a:solidFill>
              <a:srgbClr val="0CB692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Century Gothic" panose="020B0502020202020204" pitchFamily="34" charset="0"/>
              </a:endParaRPr>
            </a:p>
          </p:txBody>
        </p:sp>
        <p:sp>
          <p:nvSpPr>
            <p:cNvPr id="81" name="椭圆 80"/>
            <p:cNvSpPr/>
            <p:nvPr/>
          </p:nvSpPr>
          <p:spPr>
            <a:xfrm>
              <a:off x="4653305" y="984262"/>
              <a:ext cx="104171" cy="10417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433160" y="78671"/>
            <a:ext cx="36202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/>
              <a:t>VUE</a:t>
            </a:r>
            <a:r>
              <a:rPr lang="zh-CN" altLang="en-US" sz="3600" dirty="0" smtClean="0"/>
              <a:t>上</a:t>
            </a:r>
            <a:r>
              <a:rPr lang="en-US" altLang="zh-CN" sz="3600" dirty="0" smtClean="0"/>
              <a:t>ESLINT</a:t>
            </a:r>
            <a:r>
              <a:rPr lang="zh-CN" altLang="en-US" sz="3600" dirty="0" smtClean="0"/>
              <a:t>配置</a:t>
            </a:r>
            <a:endParaRPr lang="en-US" altLang="zh-CN" sz="3600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1643277" y="920095"/>
            <a:ext cx="6945427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module.exports</a:t>
            </a:r>
            <a:r>
              <a:rPr lang="en-US" altLang="zh-CN" dirty="0"/>
              <a:t> = {</a:t>
            </a:r>
          </a:p>
          <a:p>
            <a:r>
              <a:rPr lang="en-US" altLang="zh-CN" dirty="0"/>
              <a:t>  root: true,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parserOptions</a:t>
            </a:r>
            <a:r>
              <a:rPr lang="en-US" altLang="zh-CN" dirty="0"/>
              <a:t>: {</a:t>
            </a:r>
          </a:p>
          <a:p>
            <a:r>
              <a:rPr lang="en-US" altLang="zh-CN" dirty="0"/>
              <a:t>    parser: 'babel-</a:t>
            </a:r>
            <a:r>
              <a:rPr lang="en-US" altLang="zh-CN" dirty="0" err="1"/>
              <a:t>eslint</a:t>
            </a:r>
            <a:r>
              <a:rPr lang="en-US" altLang="zh-CN" dirty="0"/>
              <a:t>'</a:t>
            </a:r>
          </a:p>
          <a:p>
            <a:r>
              <a:rPr lang="en-US" altLang="zh-CN" dirty="0"/>
              <a:t>    //</a:t>
            </a:r>
            <a:r>
              <a:rPr lang="zh-CN" altLang="en-US" dirty="0"/>
              <a:t>默认</a:t>
            </a:r>
            <a:r>
              <a:rPr lang="en-US" altLang="zh-CN" dirty="0" err="1"/>
              <a:t>esprima</a:t>
            </a:r>
            <a:r>
              <a:rPr lang="zh-CN" altLang="en-US" dirty="0"/>
              <a:t>，可以设置成 </a:t>
            </a:r>
            <a:r>
              <a:rPr lang="en-US" altLang="zh-CN" dirty="0"/>
              <a:t>babel-</a:t>
            </a:r>
            <a:r>
              <a:rPr lang="en-US" altLang="zh-CN" dirty="0" err="1"/>
              <a:t>eslint</a:t>
            </a:r>
            <a:r>
              <a:rPr lang="zh-CN" altLang="en-US" dirty="0"/>
              <a:t>，支持</a:t>
            </a:r>
            <a:r>
              <a:rPr lang="en-US" altLang="zh-CN" dirty="0" err="1"/>
              <a:t>jsx</a:t>
            </a:r>
            <a:endParaRPr lang="en-US" altLang="zh-CN" dirty="0"/>
          </a:p>
          <a:p>
            <a:r>
              <a:rPr lang="en-US" altLang="zh-CN" dirty="0"/>
              <a:t>  },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env</a:t>
            </a:r>
            <a:r>
              <a:rPr lang="en-US" altLang="zh-CN" dirty="0"/>
              <a:t>: {</a:t>
            </a:r>
          </a:p>
          <a:p>
            <a:r>
              <a:rPr lang="en-US" altLang="zh-CN" dirty="0"/>
              <a:t>    browser: true, //</a:t>
            </a:r>
            <a:r>
              <a:rPr lang="zh-CN" altLang="en-US" dirty="0"/>
              <a:t>运行的环境</a:t>
            </a:r>
          </a:p>
          <a:p>
            <a:r>
              <a:rPr lang="zh-CN" altLang="en-US" dirty="0"/>
              <a:t>  </a:t>
            </a:r>
            <a:r>
              <a:rPr lang="en-US" altLang="zh-CN" dirty="0"/>
              <a:t>},</a:t>
            </a:r>
          </a:p>
          <a:p>
            <a:r>
              <a:rPr lang="en-US" altLang="zh-CN" dirty="0"/>
              <a:t>  extends: </a:t>
            </a:r>
            <a:r>
              <a:rPr lang="en-US" altLang="zh-CN" dirty="0" smtClean="0"/>
              <a:t>[</a:t>
            </a:r>
            <a:endParaRPr lang="en-US" altLang="zh-CN" dirty="0"/>
          </a:p>
          <a:p>
            <a:r>
              <a:rPr lang="en-US" altLang="zh-CN" dirty="0"/>
              <a:t>    '</a:t>
            </a:r>
            <a:r>
              <a:rPr lang="en-US" altLang="zh-CN" dirty="0" err="1"/>
              <a:t>plugin:vue</a:t>
            </a:r>
            <a:r>
              <a:rPr lang="en-US" altLang="zh-CN" dirty="0"/>
              <a:t>/essential', //</a:t>
            </a:r>
            <a:r>
              <a:rPr lang="zh-CN" altLang="en-US" dirty="0"/>
              <a:t>这个是</a:t>
            </a:r>
            <a:r>
              <a:rPr lang="en-US" altLang="zh-CN" dirty="0" err="1"/>
              <a:t>vue</a:t>
            </a:r>
            <a:r>
              <a:rPr lang="zh-CN" altLang="en-US" dirty="0"/>
              <a:t>的扩展</a:t>
            </a:r>
            <a:r>
              <a:rPr lang="zh-CN" altLang="en-US" dirty="0" smtClean="0"/>
              <a:t>处理</a:t>
            </a:r>
            <a:endParaRPr lang="en-US" altLang="zh-CN" dirty="0"/>
          </a:p>
          <a:p>
            <a:r>
              <a:rPr lang="en-US" altLang="zh-CN" dirty="0"/>
              <a:t>    'standard' //</a:t>
            </a:r>
            <a:r>
              <a:rPr lang="zh-CN" altLang="en-US" dirty="0"/>
              <a:t>这个是默认的处理</a:t>
            </a:r>
          </a:p>
          <a:p>
            <a:r>
              <a:rPr lang="zh-CN" altLang="en-US" dirty="0"/>
              <a:t>  </a:t>
            </a:r>
            <a:r>
              <a:rPr lang="en-US" altLang="zh-CN" dirty="0" smtClean="0"/>
              <a:t>],</a:t>
            </a:r>
          </a:p>
          <a:p>
            <a:r>
              <a:rPr lang="en-US" altLang="zh-CN" dirty="0" smtClean="0"/>
              <a:t>  </a:t>
            </a:r>
            <a:r>
              <a:rPr lang="en-US" altLang="zh-CN" dirty="0"/>
              <a:t>plugins: [</a:t>
            </a:r>
          </a:p>
          <a:p>
            <a:r>
              <a:rPr lang="en-US" altLang="zh-CN" dirty="0"/>
              <a:t>    '</a:t>
            </a:r>
            <a:r>
              <a:rPr lang="en-US" altLang="zh-CN" dirty="0" err="1"/>
              <a:t>vue</a:t>
            </a:r>
            <a:r>
              <a:rPr lang="en-US" altLang="zh-CN" dirty="0"/>
              <a:t>' //</a:t>
            </a:r>
            <a:r>
              <a:rPr lang="en-US" altLang="zh-CN" dirty="0" err="1"/>
              <a:t>eslint</a:t>
            </a:r>
            <a:r>
              <a:rPr lang="en-US" altLang="zh-CN" dirty="0"/>
              <a:t>-plugin-</a:t>
            </a:r>
            <a:r>
              <a:rPr lang="en-US" altLang="zh-CN" dirty="0" err="1"/>
              <a:t>vue</a:t>
            </a:r>
            <a:endParaRPr lang="en-US" altLang="zh-CN" dirty="0"/>
          </a:p>
          <a:p>
            <a:r>
              <a:rPr lang="en-US" altLang="zh-CN" dirty="0"/>
              <a:t>  </a:t>
            </a:r>
            <a:r>
              <a:rPr lang="en-US" altLang="zh-CN" dirty="0" smtClean="0"/>
              <a:t>],</a:t>
            </a:r>
            <a:endParaRPr lang="en-US" altLang="zh-CN" dirty="0"/>
          </a:p>
          <a:p>
            <a:r>
              <a:rPr lang="en-US" altLang="zh-CN" dirty="0"/>
              <a:t>  rules: {//</a:t>
            </a:r>
            <a:r>
              <a:rPr lang="zh-CN" altLang="en-US" dirty="0"/>
              <a:t>配置规则的地方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// allow </a:t>
            </a:r>
            <a:r>
              <a:rPr lang="en-US" altLang="zh-CN" dirty="0" err="1"/>
              <a:t>async</a:t>
            </a:r>
            <a:r>
              <a:rPr lang="en-US" altLang="zh-CN" dirty="0"/>
              <a:t>-await</a:t>
            </a:r>
          </a:p>
          <a:p>
            <a:r>
              <a:rPr lang="en-US" altLang="zh-CN" dirty="0"/>
              <a:t>    'generator-star-spacing': 'off',</a:t>
            </a:r>
          </a:p>
          <a:p>
            <a:r>
              <a:rPr lang="en-US" altLang="zh-CN" dirty="0"/>
              <a:t>    // allow debugger during development</a:t>
            </a:r>
          </a:p>
          <a:p>
            <a:r>
              <a:rPr lang="en-US" altLang="zh-CN" dirty="0"/>
              <a:t>    'no-debugger': </a:t>
            </a:r>
            <a:r>
              <a:rPr lang="en-US" altLang="zh-CN" dirty="0" err="1"/>
              <a:t>process.env.NODE_ENV</a:t>
            </a:r>
            <a:r>
              <a:rPr lang="en-US" altLang="zh-CN" dirty="0"/>
              <a:t> === 'production' ? 'error' : 'off'</a:t>
            </a:r>
          </a:p>
          <a:p>
            <a:r>
              <a:rPr lang="en-US" altLang="zh-CN" dirty="0"/>
              <a:t>  }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323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path" presetSubtype="0" repeatCount="indefinite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043 -0.00023 L 0.00378 -0.00023 C 0.00364 -0.00023 0.00351 -0.01412 0.00338 -0.01621 C 0.00325 -0.01621 0.00299 -0.00324 0.00286 -0.00324 C 0.00273 -0.00324 0.0026 -0.00718 0.00247 -0.00718 L 0.00234 -0.16227 L 0.00221 0.02477 L 0.00182 -0.00023 L 0.00169 -0.00718 L 0.0013 -0.00116 C 0.00117 -0.00417 0.00091 -0.01713 0.00078 -0.02223 C 0.00065 -0.02315 0.00052 -0.02431 0.00052 -0.02223 C 0.00039 -0.02014 0.00026 -0.00625 0.00026 -0.00533 C 0.00026 -0.00116 0.00013 -0.00533 1.04167E-6 -0.00324 L 1.04167E-6 -0.00023 L 1.04167E-6 2.96296E-6 " pathEditMode="relative" rAng="0" ptsTypes="AAAAAAAAAAAAAAAA">
                                      <p:cBhvr>
                                        <p:cTn id="6" dur="20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1" y="-685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5" presetClass="path" presetSubtype="0" repeatCount="indefinite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91667E-6 3.7037E-7 L -0.00052 3.7037E-7 C -0.00065 3.7037E-7 -0.00078 -0.0044 -0.00104 -0.00509 C -0.00117 -0.00509 -0.0013 -0.00093 -0.00144 -0.00093 C -0.00157 -0.00093 -0.0017 -0.00232 -0.00196 -0.00232 L -0.00209 -0.05185 L -0.00222 0.0081 L -0.00248 3.7037E-7 L -0.00261 -0.00232 L -0.00313 -0.00023 C -0.00326 -0.00139 -0.00339 -0.00556 -0.00352 -0.00718 C -0.00378 -0.00741 -0.00391 -0.00764 -0.00391 -0.00718 C -0.00404 -0.00648 -0.00417 -0.00185 -0.00417 -0.00162 C -0.00417 -0.00023 -0.0043 -0.00162 -0.00443 -0.00093 L -0.00443 3.7037E-7 L -0.00443 3.7037E-7 " pathEditMode="relative" rAng="0" ptsTypes="AAAAAAAAAAAAAAAA">
                                      <p:cBhvr>
                                        <p:cTn id="8" dur="20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1" y="-219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5" presetClass="path" presetSubtype="0" repeatCount="indefinite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75E-6 2.59259E-6 L 0.00052 2.59259E-6 C 0.00065 2.59259E-6 0.00079 0.00301 0.00092 0.00301 C 0.00105 0.00301 0.00118 0.00092 0.00131 0.00092 C 0.00144 0.00092 0.00157 0.00185 0.0017 0.00185 L 0.00183 0.02615 L 0.00196 -0.00301 L 0.00222 2.59259E-6 L 0.00235 0.00185 L 0.00274 0.00092 C 0.00287 0.00092 0.003 0.00301 0.00313 0.00393 C 0.00326 0.00393 0.00339 0.00393 0.00339 0.00486 C 0.00352 0.00393 0.00365 0.00092 0.00365 0.00185 C 0.00365 0.00092 0.00378 0.00092 0.00378 0.00185 L 0.00378 2.59259E-6 L 0.00378 0.00092 " pathEditMode="relative" rAng="0" ptsTypes="AAAAAAAAAAAAAAAA">
                                      <p:cBhvr>
                                        <p:cTn id="10" dur="20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" y="1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95"/>
          <p:cNvSpPr>
            <a:spLocks/>
          </p:cNvSpPr>
          <p:nvPr/>
        </p:nvSpPr>
        <p:spPr bwMode="auto">
          <a:xfrm flipV="1">
            <a:off x="6981112" y="3471532"/>
            <a:ext cx="2623296" cy="304675"/>
          </a:xfrm>
          <a:custGeom>
            <a:avLst/>
            <a:gdLst/>
            <a:ahLst/>
            <a:cxnLst>
              <a:cxn ang="0">
                <a:pos x="5" y="158"/>
              </a:cxn>
              <a:cxn ang="0">
                <a:pos x="0" y="153"/>
              </a:cxn>
              <a:cxn ang="0">
                <a:pos x="151" y="0"/>
              </a:cxn>
              <a:cxn ang="0">
                <a:pos x="1061" y="0"/>
              </a:cxn>
              <a:cxn ang="0">
                <a:pos x="1061" y="9"/>
              </a:cxn>
              <a:cxn ang="0">
                <a:pos x="156" y="9"/>
              </a:cxn>
              <a:cxn ang="0">
                <a:pos x="5" y="158"/>
              </a:cxn>
            </a:cxnLst>
            <a:rect l="0" t="0" r="r" b="b"/>
            <a:pathLst>
              <a:path w="1061" h="158">
                <a:moveTo>
                  <a:pt x="5" y="158"/>
                </a:moveTo>
                <a:lnTo>
                  <a:pt x="0" y="153"/>
                </a:lnTo>
                <a:lnTo>
                  <a:pt x="151" y="0"/>
                </a:lnTo>
                <a:lnTo>
                  <a:pt x="1061" y="0"/>
                </a:lnTo>
                <a:lnTo>
                  <a:pt x="1061" y="9"/>
                </a:lnTo>
                <a:lnTo>
                  <a:pt x="156" y="9"/>
                </a:lnTo>
                <a:lnTo>
                  <a:pt x="5" y="158"/>
                </a:lnTo>
                <a:close/>
              </a:path>
            </a:pathLst>
          </a:custGeom>
          <a:solidFill>
            <a:srgbClr val="EED66F">
              <a:alpha val="70000"/>
            </a:srgb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000">
              <a:latin typeface="Century Gothic" panose="020B0502020202020204" pitchFamily="34" charset="0"/>
            </a:endParaRPr>
          </a:p>
        </p:txBody>
      </p:sp>
      <p:grpSp>
        <p:nvGrpSpPr>
          <p:cNvPr id="71" name="组合 70"/>
          <p:cNvGrpSpPr/>
          <p:nvPr/>
        </p:nvGrpSpPr>
        <p:grpSpPr>
          <a:xfrm>
            <a:off x="235798" y="556306"/>
            <a:ext cx="987617" cy="679623"/>
            <a:chOff x="3968090" y="850238"/>
            <a:chExt cx="987617" cy="679623"/>
          </a:xfrm>
        </p:grpSpPr>
        <p:sp>
          <p:nvSpPr>
            <p:cNvPr id="67" name="Freeform 7"/>
            <p:cNvSpPr>
              <a:spLocks/>
            </p:cNvSpPr>
            <p:nvPr/>
          </p:nvSpPr>
          <p:spPr bwMode="auto">
            <a:xfrm flipH="1">
              <a:off x="3968090" y="898193"/>
              <a:ext cx="880533" cy="631668"/>
            </a:xfrm>
            <a:custGeom>
              <a:avLst/>
              <a:gdLst>
                <a:gd name="T0" fmla="*/ 961 w 961"/>
                <a:gd name="T1" fmla="*/ 388 h 689"/>
                <a:gd name="T2" fmla="*/ 863 w 961"/>
                <a:gd name="T3" fmla="*/ 495 h 689"/>
                <a:gd name="T4" fmla="*/ 652 w 961"/>
                <a:gd name="T5" fmla="*/ 633 h 689"/>
                <a:gd name="T6" fmla="*/ 368 w 961"/>
                <a:gd name="T7" fmla="*/ 676 h 689"/>
                <a:gd name="T8" fmla="*/ 119 w 961"/>
                <a:gd name="T9" fmla="*/ 554 h 689"/>
                <a:gd name="T10" fmla="*/ 109 w 961"/>
                <a:gd name="T11" fmla="*/ 544 h 689"/>
                <a:gd name="T12" fmla="*/ 22 w 961"/>
                <a:gd name="T13" fmla="*/ 386 h 689"/>
                <a:gd name="T14" fmla="*/ 5 w 961"/>
                <a:gd name="T15" fmla="*/ 217 h 689"/>
                <a:gd name="T16" fmla="*/ 44 w 961"/>
                <a:gd name="T17" fmla="*/ 83 h 689"/>
                <a:gd name="T18" fmla="*/ 117 w 961"/>
                <a:gd name="T19" fmla="*/ 12 h 689"/>
                <a:gd name="T20" fmla="*/ 201 w 961"/>
                <a:gd name="T21" fmla="*/ 6 h 689"/>
                <a:gd name="T22" fmla="*/ 280 w 961"/>
                <a:gd name="T23" fmla="*/ 39 h 689"/>
                <a:gd name="T24" fmla="*/ 354 w 961"/>
                <a:gd name="T25" fmla="*/ 89 h 689"/>
                <a:gd name="T26" fmla="*/ 420 w 961"/>
                <a:gd name="T27" fmla="*/ 150 h 689"/>
                <a:gd name="T28" fmla="*/ 425 w 961"/>
                <a:gd name="T29" fmla="*/ 155 h 689"/>
                <a:gd name="T30" fmla="*/ 531 w 961"/>
                <a:gd name="T31" fmla="*/ 270 h 689"/>
                <a:gd name="T32" fmla="*/ 679 w 961"/>
                <a:gd name="T33" fmla="*/ 366 h 689"/>
                <a:gd name="T34" fmla="*/ 848 w 961"/>
                <a:gd name="T35" fmla="*/ 399 h 689"/>
                <a:gd name="T36" fmla="*/ 961 w 961"/>
                <a:gd name="T37" fmla="*/ 388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1" h="689">
                  <a:moveTo>
                    <a:pt x="961" y="388"/>
                  </a:moveTo>
                  <a:cubicBezTo>
                    <a:pt x="947" y="405"/>
                    <a:pt x="915" y="447"/>
                    <a:pt x="863" y="495"/>
                  </a:cubicBezTo>
                  <a:cubicBezTo>
                    <a:pt x="811" y="543"/>
                    <a:pt x="739" y="597"/>
                    <a:pt x="652" y="633"/>
                  </a:cubicBezTo>
                  <a:cubicBezTo>
                    <a:pt x="565" y="670"/>
                    <a:pt x="464" y="689"/>
                    <a:pt x="368" y="676"/>
                  </a:cubicBezTo>
                  <a:cubicBezTo>
                    <a:pt x="273" y="664"/>
                    <a:pt x="182" y="620"/>
                    <a:pt x="119" y="554"/>
                  </a:cubicBezTo>
                  <a:cubicBezTo>
                    <a:pt x="116" y="551"/>
                    <a:pt x="113" y="547"/>
                    <a:pt x="109" y="544"/>
                  </a:cubicBezTo>
                  <a:cubicBezTo>
                    <a:pt x="68" y="499"/>
                    <a:pt x="39" y="443"/>
                    <a:pt x="22" y="386"/>
                  </a:cubicBezTo>
                  <a:cubicBezTo>
                    <a:pt x="5" y="328"/>
                    <a:pt x="0" y="269"/>
                    <a:pt x="5" y="217"/>
                  </a:cubicBezTo>
                  <a:cubicBezTo>
                    <a:pt x="10" y="164"/>
                    <a:pt x="24" y="118"/>
                    <a:pt x="44" y="83"/>
                  </a:cubicBezTo>
                  <a:cubicBezTo>
                    <a:pt x="64" y="48"/>
                    <a:pt x="89" y="25"/>
                    <a:pt x="117" y="12"/>
                  </a:cubicBezTo>
                  <a:cubicBezTo>
                    <a:pt x="145" y="0"/>
                    <a:pt x="173" y="0"/>
                    <a:pt x="201" y="6"/>
                  </a:cubicBezTo>
                  <a:cubicBezTo>
                    <a:pt x="228" y="12"/>
                    <a:pt x="255" y="24"/>
                    <a:pt x="280" y="39"/>
                  </a:cubicBezTo>
                  <a:cubicBezTo>
                    <a:pt x="306" y="53"/>
                    <a:pt x="331" y="70"/>
                    <a:pt x="354" y="89"/>
                  </a:cubicBezTo>
                  <a:cubicBezTo>
                    <a:pt x="377" y="107"/>
                    <a:pt x="399" y="127"/>
                    <a:pt x="420" y="150"/>
                  </a:cubicBezTo>
                  <a:cubicBezTo>
                    <a:pt x="422" y="152"/>
                    <a:pt x="423" y="154"/>
                    <a:pt x="425" y="155"/>
                  </a:cubicBezTo>
                  <a:cubicBezTo>
                    <a:pt x="457" y="189"/>
                    <a:pt x="489" y="232"/>
                    <a:pt x="531" y="270"/>
                  </a:cubicBezTo>
                  <a:cubicBezTo>
                    <a:pt x="572" y="309"/>
                    <a:pt x="623" y="343"/>
                    <a:pt x="679" y="366"/>
                  </a:cubicBezTo>
                  <a:cubicBezTo>
                    <a:pt x="735" y="388"/>
                    <a:pt x="796" y="399"/>
                    <a:pt x="848" y="399"/>
                  </a:cubicBezTo>
                  <a:cubicBezTo>
                    <a:pt x="900" y="400"/>
                    <a:pt x="943" y="390"/>
                    <a:pt x="961" y="388"/>
                  </a:cubicBezTo>
                  <a:close/>
                </a:path>
              </a:pathLst>
            </a:custGeom>
            <a:solidFill>
              <a:srgbClr val="0CB692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Century Gothic" panose="020B0502020202020204" pitchFamily="34" charset="0"/>
              </a:endParaRPr>
            </a:p>
          </p:txBody>
        </p:sp>
        <p:sp>
          <p:nvSpPr>
            <p:cNvPr id="68" name="等腰三角形 67"/>
            <p:cNvSpPr/>
            <p:nvPr/>
          </p:nvSpPr>
          <p:spPr>
            <a:xfrm rot="5400000">
              <a:off x="4724405" y="1001183"/>
              <a:ext cx="248436" cy="214168"/>
            </a:xfrm>
            <a:prstGeom prst="triangle">
              <a:avLst/>
            </a:prstGeom>
            <a:solidFill>
              <a:srgbClr val="4FC7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Freeform 7"/>
            <p:cNvSpPr>
              <a:spLocks/>
            </p:cNvSpPr>
            <p:nvPr/>
          </p:nvSpPr>
          <p:spPr bwMode="auto">
            <a:xfrm rot="2700000" flipH="1">
              <a:off x="4072612" y="924354"/>
              <a:ext cx="524478" cy="376245"/>
            </a:xfrm>
            <a:custGeom>
              <a:avLst/>
              <a:gdLst>
                <a:gd name="T0" fmla="*/ 961 w 961"/>
                <a:gd name="T1" fmla="*/ 388 h 689"/>
                <a:gd name="T2" fmla="*/ 863 w 961"/>
                <a:gd name="T3" fmla="*/ 495 h 689"/>
                <a:gd name="T4" fmla="*/ 652 w 961"/>
                <a:gd name="T5" fmla="*/ 633 h 689"/>
                <a:gd name="T6" fmla="*/ 368 w 961"/>
                <a:gd name="T7" fmla="*/ 676 h 689"/>
                <a:gd name="T8" fmla="*/ 119 w 961"/>
                <a:gd name="T9" fmla="*/ 554 h 689"/>
                <a:gd name="T10" fmla="*/ 109 w 961"/>
                <a:gd name="T11" fmla="*/ 544 h 689"/>
                <a:gd name="T12" fmla="*/ 22 w 961"/>
                <a:gd name="T13" fmla="*/ 386 h 689"/>
                <a:gd name="T14" fmla="*/ 5 w 961"/>
                <a:gd name="T15" fmla="*/ 217 h 689"/>
                <a:gd name="T16" fmla="*/ 44 w 961"/>
                <a:gd name="T17" fmla="*/ 83 h 689"/>
                <a:gd name="T18" fmla="*/ 117 w 961"/>
                <a:gd name="T19" fmla="*/ 12 h 689"/>
                <a:gd name="T20" fmla="*/ 201 w 961"/>
                <a:gd name="T21" fmla="*/ 6 h 689"/>
                <a:gd name="T22" fmla="*/ 280 w 961"/>
                <a:gd name="T23" fmla="*/ 39 h 689"/>
                <a:gd name="T24" fmla="*/ 354 w 961"/>
                <a:gd name="T25" fmla="*/ 89 h 689"/>
                <a:gd name="T26" fmla="*/ 420 w 961"/>
                <a:gd name="T27" fmla="*/ 150 h 689"/>
                <a:gd name="T28" fmla="*/ 425 w 961"/>
                <a:gd name="T29" fmla="*/ 155 h 689"/>
                <a:gd name="T30" fmla="*/ 531 w 961"/>
                <a:gd name="T31" fmla="*/ 270 h 689"/>
                <a:gd name="T32" fmla="*/ 679 w 961"/>
                <a:gd name="T33" fmla="*/ 366 h 689"/>
                <a:gd name="T34" fmla="*/ 848 w 961"/>
                <a:gd name="T35" fmla="*/ 399 h 689"/>
                <a:gd name="T36" fmla="*/ 961 w 961"/>
                <a:gd name="T37" fmla="*/ 388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1" h="689">
                  <a:moveTo>
                    <a:pt x="961" y="388"/>
                  </a:moveTo>
                  <a:cubicBezTo>
                    <a:pt x="947" y="405"/>
                    <a:pt x="915" y="447"/>
                    <a:pt x="863" y="495"/>
                  </a:cubicBezTo>
                  <a:cubicBezTo>
                    <a:pt x="811" y="543"/>
                    <a:pt x="739" y="597"/>
                    <a:pt x="652" y="633"/>
                  </a:cubicBezTo>
                  <a:cubicBezTo>
                    <a:pt x="565" y="670"/>
                    <a:pt x="464" y="689"/>
                    <a:pt x="368" y="676"/>
                  </a:cubicBezTo>
                  <a:cubicBezTo>
                    <a:pt x="273" y="664"/>
                    <a:pt x="182" y="620"/>
                    <a:pt x="119" y="554"/>
                  </a:cubicBezTo>
                  <a:cubicBezTo>
                    <a:pt x="116" y="551"/>
                    <a:pt x="113" y="547"/>
                    <a:pt x="109" y="544"/>
                  </a:cubicBezTo>
                  <a:cubicBezTo>
                    <a:pt x="68" y="499"/>
                    <a:pt x="39" y="443"/>
                    <a:pt x="22" y="386"/>
                  </a:cubicBezTo>
                  <a:cubicBezTo>
                    <a:pt x="5" y="328"/>
                    <a:pt x="0" y="269"/>
                    <a:pt x="5" y="217"/>
                  </a:cubicBezTo>
                  <a:cubicBezTo>
                    <a:pt x="10" y="164"/>
                    <a:pt x="24" y="118"/>
                    <a:pt x="44" y="83"/>
                  </a:cubicBezTo>
                  <a:cubicBezTo>
                    <a:pt x="64" y="48"/>
                    <a:pt x="89" y="25"/>
                    <a:pt x="117" y="12"/>
                  </a:cubicBezTo>
                  <a:cubicBezTo>
                    <a:pt x="145" y="0"/>
                    <a:pt x="173" y="0"/>
                    <a:pt x="201" y="6"/>
                  </a:cubicBezTo>
                  <a:cubicBezTo>
                    <a:pt x="228" y="12"/>
                    <a:pt x="255" y="24"/>
                    <a:pt x="280" y="39"/>
                  </a:cubicBezTo>
                  <a:cubicBezTo>
                    <a:pt x="306" y="53"/>
                    <a:pt x="331" y="70"/>
                    <a:pt x="354" y="89"/>
                  </a:cubicBezTo>
                  <a:cubicBezTo>
                    <a:pt x="377" y="107"/>
                    <a:pt x="399" y="127"/>
                    <a:pt x="420" y="150"/>
                  </a:cubicBezTo>
                  <a:cubicBezTo>
                    <a:pt x="422" y="152"/>
                    <a:pt x="423" y="154"/>
                    <a:pt x="425" y="155"/>
                  </a:cubicBezTo>
                  <a:cubicBezTo>
                    <a:pt x="457" y="189"/>
                    <a:pt x="489" y="232"/>
                    <a:pt x="531" y="270"/>
                  </a:cubicBezTo>
                  <a:cubicBezTo>
                    <a:pt x="572" y="309"/>
                    <a:pt x="623" y="343"/>
                    <a:pt x="679" y="366"/>
                  </a:cubicBezTo>
                  <a:cubicBezTo>
                    <a:pt x="735" y="388"/>
                    <a:pt x="796" y="399"/>
                    <a:pt x="848" y="399"/>
                  </a:cubicBezTo>
                  <a:cubicBezTo>
                    <a:pt x="900" y="400"/>
                    <a:pt x="943" y="390"/>
                    <a:pt x="961" y="388"/>
                  </a:cubicBezTo>
                  <a:close/>
                </a:path>
              </a:pathLst>
            </a:custGeom>
            <a:solidFill>
              <a:srgbClr val="0CB692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Century Gothic" panose="020B0502020202020204" pitchFamily="34" charset="0"/>
              </a:endParaRPr>
            </a:p>
          </p:txBody>
        </p:sp>
        <p:sp>
          <p:nvSpPr>
            <p:cNvPr id="70" name="椭圆 69"/>
            <p:cNvSpPr/>
            <p:nvPr/>
          </p:nvSpPr>
          <p:spPr>
            <a:xfrm>
              <a:off x="4653305" y="984262"/>
              <a:ext cx="104171" cy="10417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1364246" y="172764"/>
            <a:ext cx="625931" cy="430731"/>
            <a:chOff x="3968090" y="850238"/>
            <a:chExt cx="987617" cy="679623"/>
          </a:xfrm>
        </p:grpSpPr>
        <p:sp>
          <p:nvSpPr>
            <p:cNvPr id="73" name="Freeform 7"/>
            <p:cNvSpPr>
              <a:spLocks/>
            </p:cNvSpPr>
            <p:nvPr/>
          </p:nvSpPr>
          <p:spPr bwMode="auto">
            <a:xfrm flipH="1">
              <a:off x="3968090" y="898193"/>
              <a:ext cx="880533" cy="631668"/>
            </a:xfrm>
            <a:custGeom>
              <a:avLst/>
              <a:gdLst>
                <a:gd name="T0" fmla="*/ 961 w 961"/>
                <a:gd name="T1" fmla="*/ 388 h 689"/>
                <a:gd name="T2" fmla="*/ 863 w 961"/>
                <a:gd name="T3" fmla="*/ 495 h 689"/>
                <a:gd name="T4" fmla="*/ 652 w 961"/>
                <a:gd name="T5" fmla="*/ 633 h 689"/>
                <a:gd name="T6" fmla="*/ 368 w 961"/>
                <a:gd name="T7" fmla="*/ 676 h 689"/>
                <a:gd name="T8" fmla="*/ 119 w 961"/>
                <a:gd name="T9" fmla="*/ 554 h 689"/>
                <a:gd name="T10" fmla="*/ 109 w 961"/>
                <a:gd name="T11" fmla="*/ 544 h 689"/>
                <a:gd name="T12" fmla="*/ 22 w 961"/>
                <a:gd name="T13" fmla="*/ 386 h 689"/>
                <a:gd name="T14" fmla="*/ 5 w 961"/>
                <a:gd name="T15" fmla="*/ 217 h 689"/>
                <a:gd name="T16" fmla="*/ 44 w 961"/>
                <a:gd name="T17" fmla="*/ 83 h 689"/>
                <a:gd name="T18" fmla="*/ 117 w 961"/>
                <a:gd name="T19" fmla="*/ 12 h 689"/>
                <a:gd name="T20" fmla="*/ 201 w 961"/>
                <a:gd name="T21" fmla="*/ 6 h 689"/>
                <a:gd name="T22" fmla="*/ 280 w 961"/>
                <a:gd name="T23" fmla="*/ 39 h 689"/>
                <a:gd name="T24" fmla="*/ 354 w 961"/>
                <a:gd name="T25" fmla="*/ 89 h 689"/>
                <a:gd name="T26" fmla="*/ 420 w 961"/>
                <a:gd name="T27" fmla="*/ 150 h 689"/>
                <a:gd name="T28" fmla="*/ 425 w 961"/>
                <a:gd name="T29" fmla="*/ 155 h 689"/>
                <a:gd name="T30" fmla="*/ 531 w 961"/>
                <a:gd name="T31" fmla="*/ 270 h 689"/>
                <a:gd name="T32" fmla="*/ 679 w 961"/>
                <a:gd name="T33" fmla="*/ 366 h 689"/>
                <a:gd name="T34" fmla="*/ 848 w 961"/>
                <a:gd name="T35" fmla="*/ 399 h 689"/>
                <a:gd name="T36" fmla="*/ 961 w 961"/>
                <a:gd name="T37" fmla="*/ 388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1" h="689">
                  <a:moveTo>
                    <a:pt x="961" y="388"/>
                  </a:moveTo>
                  <a:cubicBezTo>
                    <a:pt x="947" y="405"/>
                    <a:pt x="915" y="447"/>
                    <a:pt x="863" y="495"/>
                  </a:cubicBezTo>
                  <a:cubicBezTo>
                    <a:pt x="811" y="543"/>
                    <a:pt x="739" y="597"/>
                    <a:pt x="652" y="633"/>
                  </a:cubicBezTo>
                  <a:cubicBezTo>
                    <a:pt x="565" y="670"/>
                    <a:pt x="464" y="689"/>
                    <a:pt x="368" y="676"/>
                  </a:cubicBezTo>
                  <a:cubicBezTo>
                    <a:pt x="273" y="664"/>
                    <a:pt x="182" y="620"/>
                    <a:pt x="119" y="554"/>
                  </a:cubicBezTo>
                  <a:cubicBezTo>
                    <a:pt x="116" y="551"/>
                    <a:pt x="113" y="547"/>
                    <a:pt x="109" y="544"/>
                  </a:cubicBezTo>
                  <a:cubicBezTo>
                    <a:pt x="68" y="499"/>
                    <a:pt x="39" y="443"/>
                    <a:pt x="22" y="386"/>
                  </a:cubicBezTo>
                  <a:cubicBezTo>
                    <a:pt x="5" y="328"/>
                    <a:pt x="0" y="269"/>
                    <a:pt x="5" y="217"/>
                  </a:cubicBezTo>
                  <a:cubicBezTo>
                    <a:pt x="10" y="164"/>
                    <a:pt x="24" y="118"/>
                    <a:pt x="44" y="83"/>
                  </a:cubicBezTo>
                  <a:cubicBezTo>
                    <a:pt x="64" y="48"/>
                    <a:pt x="89" y="25"/>
                    <a:pt x="117" y="12"/>
                  </a:cubicBezTo>
                  <a:cubicBezTo>
                    <a:pt x="145" y="0"/>
                    <a:pt x="173" y="0"/>
                    <a:pt x="201" y="6"/>
                  </a:cubicBezTo>
                  <a:cubicBezTo>
                    <a:pt x="228" y="12"/>
                    <a:pt x="255" y="24"/>
                    <a:pt x="280" y="39"/>
                  </a:cubicBezTo>
                  <a:cubicBezTo>
                    <a:pt x="306" y="53"/>
                    <a:pt x="331" y="70"/>
                    <a:pt x="354" y="89"/>
                  </a:cubicBezTo>
                  <a:cubicBezTo>
                    <a:pt x="377" y="107"/>
                    <a:pt x="399" y="127"/>
                    <a:pt x="420" y="150"/>
                  </a:cubicBezTo>
                  <a:cubicBezTo>
                    <a:pt x="422" y="152"/>
                    <a:pt x="423" y="154"/>
                    <a:pt x="425" y="155"/>
                  </a:cubicBezTo>
                  <a:cubicBezTo>
                    <a:pt x="457" y="189"/>
                    <a:pt x="489" y="232"/>
                    <a:pt x="531" y="270"/>
                  </a:cubicBezTo>
                  <a:cubicBezTo>
                    <a:pt x="572" y="309"/>
                    <a:pt x="623" y="343"/>
                    <a:pt x="679" y="366"/>
                  </a:cubicBezTo>
                  <a:cubicBezTo>
                    <a:pt x="735" y="388"/>
                    <a:pt x="796" y="399"/>
                    <a:pt x="848" y="399"/>
                  </a:cubicBezTo>
                  <a:cubicBezTo>
                    <a:pt x="900" y="400"/>
                    <a:pt x="943" y="390"/>
                    <a:pt x="961" y="388"/>
                  </a:cubicBezTo>
                  <a:close/>
                </a:path>
              </a:pathLst>
            </a:custGeom>
            <a:solidFill>
              <a:srgbClr val="0CB692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Century Gothic" panose="020B0502020202020204" pitchFamily="34" charset="0"/>
              </a:endParaRPr>
            </a:p>
          </p:txBody>
        </p:sp>
        <p:sp>
          <p:nvSpPr>
            <p:cNvPr id="74" name="等腰三角形 73"/>
            <p:cNvSpPr/>
            <p:nvPr/>
          </p:nvSpPr>
          <p:spPr>
            <a:xfrm rot="5400000">
              <a:off x="4724405" y="1001183"/>
              <a:ext cx="248436" cy="214168"/>
            </a:xfrm>
            <a:prstGeom prst="triangle">
              <a:avLst/>
            </a:prstGeom>
            <a:solidFill>
              <a:srgbClr val="4FC7AD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Freeform 7"/>
            <p:cNvSpPr>
              <a:spLocks/>
            </p:cNvSpPr>
            <p:nvPr/>
          </p:nvSpPr>
          <p:spPr bwMode="auto">
            <a:xfrm rot="2700000" flipH="1">
              <a:off x="4072612" y="924354"/>
              <a:ext cx="524478" cy="376245"/>
            </a:xfrm>
            <a:custGeom>
              <a:avLst/>
              <a:gdLst>
                <a:gd name="T0" fmla="*/ 961 w 961"/>
                <a:gd name="T1" fmla="*/ 388 h 689"/>
                <a:gd name="T2" fmla="*/ 863 w 961"/>
                <a:gd name="T3" fmla="*/ 495 h 689"/>
                <a:gd name="T4" fmla="*/ 652 w 961"/>
                <a:gd name="T5" fmla="*/ 633 h 689"/>
                <a:gd name="T6" fmla="*/ 368 w 961"/>
                <a:gd name="T7" fmla="*/ 676 h 689"/>
                <a:gd name="T8" fmla="*/ 119 w 961"/>
                <a:gd name="T9" fmla="*/ 554 h 689"/>
                <a:gd name="T10" fmla="*/ 109 w 961"/>
                <a:gd name="T11" fmla="*/ 544 h 689"/>
                <a:gd name="T12" fmla="*/ 22 w 961"/>
                <a:gd name="T13" fmla="*/ 386 h 689"/>
                <a:gd name="T14" fmla="*/ 5 w 961"/>
                <a:gd name="T15" fmla="*/ 217 h 689"/>
                <a:gd name="T16" fmla="*/ 44 w 961"/>
                <a:gd name="T17" fmla="*/ 83 h 689"/>
                <a:gd name="T18" fmla="*/ 117 w 961"/>
                <a:gd name="T19" fmla="*/ 12 h 689"/>
                <a:gd name="T20" fmla="*/ 201 w 961"/>
                <a:gd name="T21" fmla="*/ 6 h 689"/>
                <a:gd name="T22" fmla="*/ 280 w 961"/>
                <a:gd name="T23" fmla="*/ 39 h 689"/>
                <a:gd name="T24" fmla="*/ 354 w 961"/>
                <a:gd name="T25" fmla="*/ 89 h 689"/>
                <a:gd name="T26" fmla="*/ 420 w 961"/>
                <a:gd name="T27" fmla="*/ 150 h 689"/>
                <a:gd name="T28" fmla="*/ 425 w 961"/>
                <a:gd name="T29" fmla="*/ 155 h 689"/>
                <a:gd name="T30" fmla="*/ 531 w 961"/>
                <a:gd name="T31" fmla="*/ 270 h 689"/>
                <a:gd name="T32" fmla="*/ 679 w 961"/>
                <a:gd name="T33" fmla="*/ 366 h 689"/>
                <a:gd name="T34" fmla="*/ 848 w 961"/>
                <a:gd name="T35" fmla="*/ 399 h 689"/>
                <a:gd name="T36" fmla="*/ 961 w 961"/>
                <a:gd name="T37" fmla="*/ 388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1" h="689">
                  <a:moveTo>
                    <a:pt x="961" y="388"/>
                  </a:moveTo>
                  <a:cubicBezTo>
                    <a:pt x="947" y="405"/>
                    <a:pt x="915" y="447"/>
                    <a:pt x="863" y="495"/>
                  </a:cubicBezTo>
                  <a:cubicBezTo>
                    <a:pt x="811" y="543"/>
                    <a:pt x="739" y="597"/>
                    <a:pt x="652" y="633"/>
                  </a:cubicBezTo>
                  <a:cubicBezTo>
                    <a:pt x="565" y="670"/>
                    <a:pt x="464" y="689"/>
                    <a:pt x="368" y="676"/>
                  </a:cubicBezTo>
                  <a:cubicBezTo>
                    <a:pt x="273" y="664"/>
                    <a:pt x="182" y="620"/>
                    <a:pt x="119" y="554"/>
                  </a:cubicBezTo>
                  <a:cubicBezTo>
                    <a:pt x="116" y="551"/>
                    <a:pt x="113" y="547"/>
                    <a:pt x="109" y="544"/>
                  </a:cubicBezTo>
                  <a:cubicBezTo>
                    <a:pt x="68" y="499"/>
                    <a:pt x="39" y="443"/>
                    <a:pt x="22" y="386"/>
                  </a:cubicBezTo>
                  <a:cubicBezTo>
                    <a:pt x="5" y="328"/>
                    <a:pt x="0" y="269"/>
                    <a:pt x="5" y="217"/>
                  </a:cubicBezTo>
                  <a:cubicBezTo>
                    <a:pt x="10" y="164"/>
                    <a:pt x="24" y="118"/>
                    <a:pt x="44" y="83"/>
                  </a:cubicBezTo>
                  <a:cubicBezTo>
                    <a:pt x="64" y="48"/>
                    <a:pt x="89" y="25"/>
                    <a:pt x="117" y="12"/>
                  </a:cubicBezTo>
                  <a:cubicBezTo>
                    <a:pt x="145" y="0"/>
                    <a:pt x="173" y="0"/>
                    <a:pt x="201" y="6"/>
                  </a:cubicBezTo>
                  <a:cubicBezTo>
                    <a:pt x="228" y="12"/>
                    <a:pt x="255" y="24"/>
                    <a:pt x="280" y="39"/>
                  </a:cubicBezTo>
                  <a:cubicBezTo>
                    <a:pt x="306" y="53"/>
                    <a:pt x="331" y="70"/>
                    <a:pt x="354" y="89"/>
                  </a:cubicBezTo>
                  <a:cubicBezTo>
                    <a:pt x="377" y="107"/>
                    <a:pt x="399" y="127"/>
                    <a:pt x="420" y="150"/>
                  </a:cubicBezTo>
                  <a:cubicBezTo>
                    <a:pt x="422" y="152"/>
                    <a:pt x="423" y="154"/>
                    <a:pt x="425" y="155"/>
                  </a:cubicBezTo>
                  <a:cubicBezTo>
                    <a:pt x="457" y="189"/>
                    <a:pt x="489" y="232"/>
                    <a:pt x="531" y="270"/>
                  </a:cubicBezTo>
                  <a:cubicBezTo>
                    <a:pt x="572" y="309"/>
                    <a:pt x="623" y="343"/>
                    <a:pt x="679" y="366"/>
                  </a:cubicBezTo>
                  <a:cubicBezTo>
                    <a:pt x="735" y="388"/>
                    <a:pt x="796" y="399"/>
                    <a:pt x="848" y="399"/>
                  </a:cubicBezTo>
                  <a:cubicBezTo>
                    <a:pt x="900" y="400"/>
                    <a:pt x="943" y="390"/>
                    <a:pt x="961" y="388"/>
                  </a:cubicBezTo>
                  <a:close/>
                </a:path>
              </a:pathLst>
            </a:custGeom>
            <a:solidFill>
              <a:srgbClr val="0CB692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Century Gothic" panose="020B0502020202020204" pitchFamily="34" charset="0"/>
              </a:endParaRPr>
            </a:p>
          </p:txBody>
        </p:sp>
        <p:sp>
          <p:nvSpPr>
            <p:cNvPr id="76" name="椭圆 75"/>
            <p:cNvSpPr/>
            <p:nvPr/>
          </p:nvSpPr>
          <p:spPr>
            <a:xfrm>
              <a:off x="4653305" y="984262"/>
              <a:ext cx="104171" cy="10417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295332" y="33806"/>
            <a:ext cx="625931" cy="430731"/>
            <a:chOff x="3968090" y="850238"/>
            <a:chExt cx="987617" cy="679623"/>
          </a:xfrm>
        </p:grpSpPr>
        <p:sp>
          <p:nvSpPr>
            <p:cNvPr id="78" name="Freeform 7"/>
            <p:cNvSpPr>
              <a:spLocks/>
            </p:cNvSpPr>
            <p:nvPr/>
          </p:nvSpPr>
          <p:spPr bwMode="auto">
            <a:xfrm flipH="1">
              <a:off x="3968090" y="898193"/>
              <a:ext cx="880533" cy="631668"/>
            </a:xfrm>
            <a:custGeom>
              <a:avLst/>
              <a:gdLst>
                <a:gd name="T0" fmla="*/ 961 w 961"/>
                <a:gd name="T1" fmla="*/ 388 h 689"/>
                <a:gd name="T2" fmla="*/ 863 w 961"/>
                <a:gd name="T3" fmla="*/ 495 h 689"/>
                <a:gd name="T4" fmla="*/ 652 w 961"/>
                <a:gd name="T5" fmla="*/ 633 h 689"/>
                <a:gd name="T6" fmla="*/ 368 w 961"/>
                <a:gd name="T7" fmla="*/ 676 h 689"/>
                <a:gd name="T8" fmla="*/ 119 w 961"/>
                <a:gd name="T9" fmla="*/ 554 h 689"/>
                <a:gd name="T10" fmla="*/ 109 w 961"/>
                <a:gd name="T11" fmla="*/ 544 h 689"/>
                <a:gd name="T12" fmla="*/ 22 w 961"/>
                <a:gd name="T13" fmla="*/ 386 h 689"/>
                <a:gd name="T14" fmla="*/ 5 w 961"/>
                <a:gd name="T15" fmla="*/ 217 h 689"/>
                <a:gd name="T16" fmla="*/ 44 w 961"/>
                <a:gd name="T17" fmla="*/ 83 h 689"/>
                <a:gd name="T18" fmla="*/ 117 w 961"/>
                <a:gd name="T19" fmla="*/ 12 h 689"/>
                <a:gd name="T20" fmla="*/ 201 w 961"/>
                <a:gd name="T21" fmla="*/ 6 h 689"/>
                <a:gd name="T22" fmla="*/ 280 w 961"/>
                <a:gd name="T23" fmla="*/ 39 h 689"/>
                <a:gd name="T24" fmla="*/ 354 w 961"/>
                <a:gd name="T25" fmla="*/ 89 h 689"/>
                <a:gd name="T26" fmla="*/ 420 w 961"/>
                <a:gd name="T27" fmla="*/ 150 h 689"/>
                <a:gd name="T28" fmla="*/ 425 w 961"/>
                <a:gd name="T29" fmla="*/ 155 h 689"/>
                <a:gd name="T30" fmla="*/ 531 w 961"/>
                <a:gd name="T31" fmla="*/ 270 h 689"/>
                <a:gd name="T32" fmla="*/ 679 w 961"/>
                <a:gd name="T33" fmla="*/ 366 h 689"/>
                <a:gd name="T34" fmla="*/ 848 w 961"/>
                <a:gd name="T35" fmla="*/ 399 h 689"/>
                <a:gd name="T36" fmla="*/ 961 w 961"/>
                <a:gd name="T37" fmla="*/ 388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1" h="689">
                  <a:moveTo>
                    <a:pt x="961" y="388"/>
                  </a:moveTo>
                  <a:cubicBezTo>
                    <a:pt x="947" y="405"/>
                    <a:pt x="915" y="447"/>
                    <a:pt x="863" y="495"/>
                  </a:cubicBezTo>
                  <a:cubicBezTo>
                    <a:pt x="811" y="543"/>
                    <a:pt x="739" y="597"/>
                    <a:pt x="652" y="633"/>
                  </a:cubicBezTo>
                  <a:cubicBezTo>
                    <a:pt x="565" y="670"/>
                    <a:pt x="464" y="689"/>
                    <a:pt x="368" y="676"/>
                  </a:cubicBezTo>
                  <a:cubicBezTo>
                    <a:pt x="273" y="664"/>
                    <a:pt x="182" y="620"/>
                    <a:pt x="119" y="554"/>
                  </a:cubicBezTo>
                  <a:cubicBezTo>
                    <a:pt x="116" y="551"/>
                    <a:pt x="113" y="547"/>
                    <a:pt x="109" y="544"/>
                  </a:cubicBezTo>
                  <a:cubicBezTo>
                    <a:pt x="68" y="499"/>
                    <a:pt x="39" y="443"/>
                    <a:pt x="22" y="386"/>
                  </a:cubicBezTo>
                  <a:cubicBezTo>
                    <a:pt x="5" y="328"/>
                    <a:pt x="0" y="269"/>
                    <a:pt x="5" y="217"/>
                  </a:cubicBezTo>
                  <a:cubicBezTo>
                    <a:pt x="10" y="164"/>
                    <a:pt x="24" y="118"/>
                    <a:pt x="44" y="83"/>
                  </a:cubicBezTo>
                  <a:cubicBezTo>
                    <a:pt x="64" y="48"/>
                    <a:pt x="89" y="25"/>
                    <a:pt x="117" y="12"/>
                  </a:cubicBezTo>
                  <a:cubicBezTo>
                    <a:pt x="145" y="0"/>
                    <a:pt x="173" y="0"/>
                    <a:pt x="201" y="6"/>
                  </a:cubicBezTo>
                  <a:cubicBezTo>
                    <a:pt x="228" y="12"/>
                    <a:pt x="255" y="24"/>
                    <a:pt x="280" y="39"/>
                  </a:cubicBezTo>
                  <a:cubicBezTo>
                    <a:pt x="306" y="53"/>
                    <a:pt x="331" y="70"/>
                    <a:pt x="354" y="89"/>
                  </a:cubicBezTo>
                  <a:cubicBezTo>
                    <a:pt x="377" y="107"/>
                    <a:pt x="399" y="127"/>
                    <a:pt x="420" y="150"/>
                  </a:cubicBezTo>
                  <a:cubicBezTo>
                    <a:pt x="422" y="152"/>
                    <a:pt x="423" y="154"/>
                    <a:pt x="425" y="155"/>
                  </a:cubicBezTo>
                  <a:cubicBezTo>
                    <a:pt x="457" y="189"/>
                    <a:pt x="489" y="232"/>
                    <a:pt x="531" y="270"/>
                  </a:cubicBezTo>
                  <a:cubicBezTo>
                    <a:pt x="572" y="309"/>
                    <a:pt x="623" y="343"/>
                    <a:pt x="679" y="366"/>
                  </a:cubicBezTo>
                  <a:cubicBezTo>
                    <a:pt x="735" y="388"/>
                    <a:pt x="796" y="399"/>
                    <a:pt x="848" y="399"/>
                  </a:cubicBezTo>
                  <a:cubicBezTo>
                    <a:pt x="900" y="400"/>
                    <a:pt x="943" y="390"/>
                    <a:pt x="961" y="388"/>
                  </a:cubicBezTo>
                  <a:close/>
                </a:path>
              </a:pathLst>
            </a:custGeom>
            <a:solidFill>
              <a:srgbClr val="0CB692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Century Gothic" panose="020B0502020202020204" pitchFamily="34" charset="0"/>
              </a:endParaRPr>
            </a:p>
          </p:txBody>
        </p:sp>
        <p:sp>
          <p:nvSpPr>
            <p:cNvPr id="79" name="等腰三角形 78"/>
            <p:cNvSpPr/>
            <p:nvPr/>
          </p:nvSpPr>
          <p:spPr>
            <a:xfrm rot="5400000">
              <a:off x="4724405" y="1001183"/>
              <a:ext cx="248436" cy="214168"/>
            </a:xfrm>
            <a:prstGeom prst="triangle">
              <a:avLst/>
            </a:prstGeom>
            <a:solidFill>
              <a:srgbClr val="4FC7AD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Freeform 7"/>
            <p:cNvSpPr>
              <a:spLocks/>
            </p:cNvSpPr>
            <p:nvPr/>
          </p:nvSpPr>
          <p:spPr bwMode="auto">
            <a:xfrm rot="2700000" flipH="1">
              <a:off x="4072612" y="924354"/>
              <a:ext cx="524478" cy="376245"/>
            </a:xfrm>
            <a:custGeom>
              <a:avLst/>
              <a:gdLst>
                <a:gd name="T0" fmla="*/ 961 w 961"/>
                <a:gd name="T1" fmla="*/ 388 h 689"/>
                <a:gd name="T2" fmla="*/ 863 w 961"/>
                <a:gd name="T3" fmla="*/ 495 h 689"/>
                <a:gd name="T4" fmla="*/ 652 w 961"/>
                <a:gd name="T5" fmla="*/ 633 h 689"/>
                <a:gd name="T6" fmla="*/ 368 w 961"/>
                <a:gd name="T7" fmla="*/ 676 h 689"/>
                <a:gd name="T8" fmla="*/ 119 w 961"/>
                <a:gd name="T9" fmla="*/ 554 h 689"/>
                <a:gd name="T10" fmla="*/ 109 w 961"/>
                <a:gd name="T11" fmla="*/ 544 h 689"/>
                <a:gd name="T12" fmla="*/ 22 w 961"/>
                <a:gd name="T13" fmla="*/ 386 h 689"/>
                <a:gd name="T14" fmla="*/ 5 w 961"/>
                <a:gd name="T15" fmla="*/ 217 h 689"/>
                <a:gd name="T16" fmla="*/ 44 w 961"/>
                <a:gd name="T17" fmla="*/ 83 h 689"/>
                <a:gd name="T18" fmla="*/ 117 w 961"/>
                <a:gd name="T19" fmla="*/ 12 h 689"/>
                <a:gd name="T20" fmla="*/ 201 w 961"/>
                <a:gd name="T21" fmla="*/ 6 h 689"/>
                <a:gd name="T22" fmla="*/ 280 w 961"/>
                <a:gd name="T23" fmla="*/ 39 h 689"/>
                <a:gd name="T24" fmla="*/ 354 w 961"/>
                <a:gd name="T25" fmla="*/ 89 h 689"/>
                <a:gd name="T26" fmla="*/ 420 w 961"/>
                <a:gd name="T27" fmla="*/ 150 h 689"/>
                <a:gd name="T28" fmla="*/ 425 w 961"/>
                <a:gd name="T29" fmla="*/ 155 h 689"/>
                <a:gd name="T30" fmla="*/ 531 w 961"/>
                <a:gd name="T31" fmla="*/ 270 h 689"/>
                <a:gd name="T32" fmla="*/ 679 w 961"/>
                <a:gd name="T33" fmla="*/ 366 h 689"/>
                <a:gd name="T34" fmla="*/ 848 w 961"/>
                <a:gd name="T35" fmla="*/ 399 h 689"/>
                <a:gd name="T36" fmla="*/ 961 w 961"/>
                <a:gd name="T37" fmla="*/ 388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1" h="689">
                  <a:moveTo>
                    <a:pt x="961" y="388"/>
                  </a:moveTo>
                  <a:cubicBezTo>
                    <a:pt x="947" y="405"/>
                    <a:pt x="915" y="447"/>
                    <a:pt x="863" y="495"/>
                  </a:cubicBezTo>
                  <a:cubicBezTo>
                    <a:pt x="811" y="543"/>
                    <a:pt x="739" y="597"/>
                    <a:pt x="652" y="633"/>
                  </a:cubicBezTo>
                  <a:cubicBezTo>
                    <a:pt x="565" y="670"/>
                    <a:pt x="464" y="689"/>
                    <a:pt x="368" y="676"/>
                  </a:cubicBezTo>
                  <a:cubicBezTo>
                    <a:pt x="273" y="664"/>
                    <a:pt x="182" y="620"/>
                    <a:pt x="119" y="554"/>
                  </a:cubicBezTo>
                  <a:cubicBezTo>
                    <a:pt x="116" y="551"/>
                    <a:pt x="113" y="547"/>
                    <a:pt x="109" y="544"/>
                  </a:cubicBezTo>
                  <a:cubicBezTo>
                    <a:pt x="68" y="499"/>
                    <a:pt x="39" y="443"/>
                    <a:pt x="22" y="386"/>
                  </a:cubicBezTo>
                  <a:cubicBezTo>
                    <a:pt x="5" y="328"/>
                    <a:pt x="0" y="269"/>
                    <a:pt x="5" y="217"/>
                  </a:cubicBezTo>
                  <a:cubicBezTo>
                    <a:pt x="10" y="164"/>
                    <a:pt x="24" y="118"/>
                    <a:pt x="44" y="83"/>
                  </a:cubicBezTo>
                  <a:cubicBezTo>
                    <a:pt x="64" y="48"/>
                    <a:pt x="89" y="25"/>
                    <a:pt x="117" y="12"/>
                  </a:cubicBezTo>
                  <a:cubicBezTo>
                    <a:pt x="145" y="0"/>
                    <a:pt x="173" y="0"/>
                    <a:pt x="201" y="6"/>
                  </a:cubicBezTo>
                  <a:cubicBezTo>
                    <a:pt x="228" y="12"/>
                    <a:pt x="255" y="24"/>
                    <a:pt x="280" y="39"/>
                  </a:cubicBezTo>
                  <a:cubicBezTo>
                    <a:pt x="306" y="53"/>
                    <a:pt x="331" y="70"/>
                    <a:pt x="354" y="89"/>
                  </a:cubicBezTo>
                  <a:cubicBezTo>
                    <a:pt x="377" y="107"/>
                    <a:pt x="399" y="127"/>
                    <a:pt x="420" y="150"/>
                  </a:cubicBezTo>
                  <a:cubicBezTo>
                    <a:pt x="422" y="152"/>
                    <a:pt x="423" y="154"/>
                    <a:pt x="425" y="155"/>
                  </a:cubicBezTo>
                  <a:cubicBezTo>
                    <a:pt x="457" y="189"/>
                    <a:pt x="489" y="232"/>
                    <a:pt x="531" y="270"/>
                  </a:cubicBezTo>
                  <a:cubicBezTo>
                    <a:pt x="572" y="309"/>
                    <a:pt x="623" y="343"/>
                    <a:pt x="679" y="366"/>
                  </a:cubicBezTo>
                  <a:cubicBezTo>
                    <a:pt x="735" y="388"/>
                    <a:pt x="796" y="399"/>
                    <a:pt x="848" y="399"/>
                  </a:cubicBezTo>
                  <a:cubicBezTo>
                    <a:pt x="900" y="400"/>
                    <a:pt x="943" y="390"/>
                    <a:pt x="961" y="388"/>
                  </a:cubicBezTo>
                  <a:close/>
                </a:path>
              </a:pathLst>
            </a:custGeom>
            <a:solidFill>
              <a:srgbClr val="0CB692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Century Gothic" panose="020B0502020202020204" pitchFamily="34" charset="0"/>
              </a:endParaRPr>
            </a:p>
          </p:txBody>
        </p:sp>
        <p:sp>
          <p:nvSpPr>
            <p:cNvPr id="81" name="椭圆 80"/>
            <p:cNvSpPr/>
            <p:nvPr/>
          </p:nvSpPr>
          <p:spPr>
            <a:xfrm>
              <a:off x="4653305" y="984262"/>
              <a:ext cx="104171" cy="10417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798521" y="1553029"/>
            <a:ext cx="3360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/>
              <a:t>Vscode</a:t>
            </a:r>
            <a:r>
              <a:rPr lang="zh-CN" altLang="en-US" sz="3600" dirty="0" smtClean="0"/>
              <a:t>上怎么用</a:t>
            </a:r>
            <a:endParaRPr lang="en-US" altLang="zh-CN" sz="3600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2380343" y="3148894"/>
            <a:ext cx="3584186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安装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"</a:t>
            </a:r>
            <a:r>
              <a:rPr lang="en-US" altLang="zh-CN" dirty="0" err="1"/>
              <a:t>eslint</a:t>
            </a:r>
            <a:r>
              <a:rPr lang="en-US" altLang="zh-CN" dirty="0"/>
              <a:t>": "^4.15.0",</a:t>
            </a:r>
          </a:p>
          <a:p>
            <a:r>
              <a:rPr lang="en-US" altLang="zh-CN" dirty="0"/>
              <a:t>"</a:t>
            </a:r>
            <a:r>
              <a:rPr lang="en-US" altLang="zh-CN" dirty="0" err="1"/>
              <a:t>eslint</a:t>
            </a:r>
            <a:r>
              <a:rPr lang="en-US" altLang="zh-CN" dirty="0"/>
              <a:t>-</a:t>
            </a:r>
            <a:r>
              <a:rPr lang="en-US" altLang="zh-CN" dirty="0" err="1"/>
              <a:t>config</a:t>
            </a:r>
            <a:r>
              <a:rPr lang="en-US" altLang="zh-CN" dirty="0"/>
              <a:t>-standard": "^10.2.1",</a:t>
            </a:r>
          </a:p>
          <a:p>
            <a:r>
              <a:rPr lang="en-US" altLang="zh-CN" dirty="0"/>
              <a:t>"</a:t>
            </a:r>
            <a:r>
              <a:rPr lang="en-US" altLang="zh-CN" dirty="0" err="1"/>
              <a:t>eslint</a:t>
            </a:r>
            <a:r>
              <a:rPr lang="en-US" altLang="zh-CN" dirty="0"/>
              <a:t>-friendly-formatter": "^3.0.0",</a:t>
            </a:r>
          </a:p>
          <a:p>
            <a:r>
              <a:rPr lang="en-US" altLang="zh-CN" dirty="0"/>
              <a:t>"</a:t>
            </a:r>
            <a:r>
              <a:rPr lang="en-US" altLang="zh-CN" dirty="0" err="1"/>
              <a:t>eslint</a:t>
            </a:r>
            <a:r>
              <a:rPr lang="en-US" altLang="zh-CN" dirty="0"/>
              <a:t>-loader": "^1.7.1",</a:t>
            </a:r>
          </a:p>
          <a:p>
            <a:r>
              <a:rPr lang="en-US" altLang="zh-CN" dirty="0"/>
              <a:t>"</a:t>
            </a:r>
            <a:r>
              <a:rPr lang="en-US" altLang="zh-CN" dirty="0" err="1"/>
              <a:t>eslint</a:t>
            </a:r>
            <a:r>
              <a:rPr lang="en-US" altLang="zh-CN" dirty="0"/>
              <a:t>-plugin-html": "^5.0.0",</a:t>
            </a:r>
          </a:p>
          <a:p>
            <a:r>
              <a:rPr lang="en-US" altLang="zh-CN" dirty="0"/>
              <a:t>"</a:t>
            </a:r>
            <a:r>
              <a:rPr lang="en-US" altLang="zh-CN" dirty="0" err="1"/>
              <a:t>eslint</a:t>
            </a:r>
            <a:r>
              <a:rPr lang="en-US" altLang="zh-CN" dirty="0"/>
              <a:t>-plugin-import": "^2.7.0",</a:t>
            </a:r>
          </a:p>
          <a:p>
            <a:r>
              <a:rPr lang="en-US" altLang="zh-CN" dirty="0"/>
              <a:t>"</a:t>
            </a:r>
            <a:r>
              <a:rPr lang="en-US" altLang="zh-CN" dirty="0" err="1"/>
              <a:t>eslint</a:t>
            </a:r>
            <a:r>
              <a:rPr lang="en-US" altLang="zh-CN" dirty="0"/>
              <a:t>-plugin-node": "^5.2.0",</a:t>
            </a:r>
          </a:p>
          <a:p>
            <a:r>
              <a:rPr lang="en-US" altLang="zh-CN" dirty="0"/>
              <a:t>"</a:t>
            </a:r>
            <a:r>
              <a:rPr lang="en-US" altLang="zh-CN" dirty="0" err="1"/>
              <a:t>eslint</a:t>
            </a:r>
            <a:r>
              <a:rPr lang="en-US" altLang="zh-CN" dirty="0"/>
              <a:t>-plugin-promise": "^3.4.0",</a:t>
            </a:r>
          </a:p>
          <a:p>
            <a:r>
              <a:rPr lang="en-US" altLang="zh-CN" dirty="0"/>
              <a:t>"</a:t>
            </a:r>
            <a:r>
              <a:rPr lang="en-US" altLang="zh-CN" dirty="0" err="1"/>
              <a:t>eslint</a:t>
            </a:r>
            <a:r>
              <a:rPr lang="en-US" altLang="zh-CN" dirty="0"/>
              <a:t>-plugin-standard": "^3.0.1",</a:t>
            </a:r>
          </a:p>
          <a:p>
            <a:r>
              <a:rPr lang="en-US" altLang="zh-CN" dirty="0"/>
              <a:t>"</a:t>
            </a:r>
            <a:r>
              <a:rPr lang="en-US" altLang="zh-CN" dirty="0" err="1"/>
              <a:t>eslint</a:t>
            </a:r>
            <a:r>
              <a:rPr lang="en-US" altLang="zh-CN" dirty="0"/>
              <a:t>-plugin-</a:t>
            </a:r>
            <a:r>
              <a:rPr lang="en-US" altLang="zh-CN" dirty="0" err="1"/>
              <a:t>vue</a:t>
            </a:r>
            <a:r>
              <a:rPr lang="en-US" altLang="zh-CN" dirty="0"/>
              <a:t>": "^4.0.0",</a:t>
            </a:r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721600" y="3657600"/>
            <a:ext cx="64633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插件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1351" y="4213305"/>
            <a:ext cx="2390476" cy="12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461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path" presetSubtype="0" repeatCount="indefinite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043 -0.00023 L 0.00378 -0.00023 C 0.00364 -0.00023 0.00351 -0.01412 0.00338 -0.01621 C 0.00325 -0.01621 0.00299 -0.00324 0.00286 -0.00324 C 0.00273 -0.00324 0.0026 -0.00718 0.00247 -0.00718 L 0.00234 -0.16227 L 0.00221 0.02477 L 0.00182 -0.00023 L 0.00169 -0.00718 L 0.0013 -0.00116 C 0.00117 -0.00417 0.00091 -0.01713 0.00078 -0.02223 C 0.00065 -0.02315 0.00052 -0.02431 0.00052 -0.02223 C 0.00039 -0.02014 0.00026 -0.00625 0.00026 -0.00533 C 0.00026 -0.00116 0.00013 -0.00533 1.04167E-6 -0.00324 L 1.04167E-6 -0.00023 L 1.04167E-6 2.96296E-6 " pathEditMode="relative" rAng="0" ptsTypes="AAAAAAAAAAAAAAAA">
                                      <p:cBhvr>
                                        <p:cTn id="6" dur="20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1" y="-685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5" presetClass="path" presetSubtype="0" repeatCount="indefinite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91667E-6 3.7037E-7 L -0.00052 3.7037E-7 C -0.00065 3.7037E-7 -0.00078 -0.0044 -0.00104 -0.00509 C -0.00117 -0.00509 -0.0013 -0.00093 -0.00144 -0.00093 C -0.00157 -0.00093 -0.0017 -0.00232 -0.00196 -0.00232 L -0.00209 -0.05185 L -0.00222 0.0081 L -0.00248 3.7037E-7 L -0.00261 -0.00232 L -0.00313 -0.00023 C -0.00326 -0.00139 -0.00339 -0.00556 -0.00352 -0.00718 C -0.00378 -0.00741 -0.00391 -0.00764 -0.00391 -0.00718 C -0.00404 -0.00648 -0.00417 -0.00185 -0.00417 -0.00162 C -0.00417 -0.00023 -0.0043 -0.00162 -0.00443 -0.00093 L -0.00443 3.7037E-7 L -0.00443 3.7037E-7 " pathEditMode="relative" rAng="0" ptsTypes="AAAAAAAAAAAAAAAA">
                                      <p:cBhvr>
                                        <p:cTn id="8" dur="20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1" y="-219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5" presetClass="path" presetSubtype="0" repeatCount="indefinite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75E-6 2.59259E-6 L 0.00052 2.59259E-6 C 0.00065 2.59259E-6 0.00079 0.00301 0.00092 0.00301 C 0.00105 0.00301 0.00118 0.00092 0.00131 0.00092 C 0.00144 0.00092 0.00157 0.00185 0.0017 0.00185 L 0.00183 0.02615 L 0.00196 -0.00301 L 0.00222 2.59259E-6 L 0.00235 0.00185 L 0.00274 0.00092 C 0.00287 0.00092 0.003 0.00301 0.00313 0.00393 C 0.00326 0.00393 0.00339 0.00393 0.00339 0.00486 C 0.00352 0.00393 0.00365 0.00092 0.00365 0.00185 C 0.00365 0.00092 0.00378 0.00092 0.00378 0.00185 L 0.00378 2.59259E-6 L 0.00378 0.00092 " pathEditMode="relative" rAng="0" ptsTypes="AAAAAAAAAAAAAAAA">
                                      <p:cBhvr>
                                        <p:cTn id="10" dur="20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" y="1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95"/>
          <p:cNvSpPr>
            <a:spLocks/>
          </p:cNvSpPr>
          <p:nvPr/>
        </p:nvSpPr>
        <p:spPr bwMode="auto">
          <a:xfrm flipV="1">
            <a:off x="6981112" y="3471532"/>
            <a:ext cx="2623296" cy="304675"/>
          </a:xfrm>
          <a:custGeom>
            <a:avLst/>
            <a:gdLst/>
            <a:ahLst/>
            <a:cxnLst>
              <a:cxn ang="0">
                <a:pos x="5" y="158"/>
              </a:cxn>
              <a:cxn ang="0">
                <a:pos x="0" y="153"/>
              </a:cxn>
              <a:cxn ang="0">
                <a:pos x="151" y="0"/>
              </a:cxn>
              <a:cxn ang="0">
                <a:pos x="1061" y="0"/>
              </a:cxn>
              <a:cxn ang="0">
                <a:pos x="1061" y="9"/>
              </a:cxn>
              <a:cxn ang="0">
                <a:pos x="156" y="9"/>
              </a:cxn>
              <a:cxn ang="0">
                <a:pos x="5" y="158"/>
              </a:cxn>
            </a:cxnLst>
            <a:rect l="0" t="0" r="r" b="b"/>
            <a:pathLst>
              <a:path w="1061" h="158">
                <a:moveTo>
                  <a:pt x="5" y="158"/>
                </a:moveTo>
                <a:lnTo>
                  <a:pt x="0" y="153"/>
                </a:lnTo>
                <a:lnTo>
                  <a:pt x="151" y="0"/>
                </a:lnTo>
                <a:lnTo>
                  <a:pt x="1061" y="0"/>
                </a:lnTo>
                <a:lnTo>
                  <a:pt x="1061" y="9"/>
                </a:lnTo>
                <a:lnTo>
                  <a:pt x="156" y="9"/>
                </a:lnTo>
                <a:lnTo>
                  <a:pt x="5" y="158"/>
                </a:lnTo>
                <a:close/>
              </a:path>
            </a:pathLst>
          </a:custGeom>
          <a:solidFill>
            <a:srgbClr val="EED66F">
              <a:alpha val="70000"/>
            </a:srgb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000">
              <a:latin typeface="Century Gothic" panose="020B0502020202020204" pitchFamily="34" charset="0"/>
            </a:endParaRPr>
          </a:p>
        </p:txBody>
      </p:sp>
      <p:grpSp>
        <p:nvGrpSpPr>
          <p:cNvPr id="71" name="组合 70"/>
          <p:cNvGrpSpPr/>
          <p:nvPr/>
        </p:nvGrpSpPr>
        <p:grpSpPr>
          <a:xfrm>
            <a:off x="235798" y="556306"/>
            <a:ext cx="987617" cy="679623"/>
            <a:chOff x="3968090" y="850238"/>
            <a:chExt cx="987617" cy="679623"/>
          </a:xfrm>
        </p:grpSpPr>
        <p:sp>
          <p:nvSpPr>
            <p:cNvPr id="67" name="Freeform 7"/>
            <p:cNvSpPr>
              <a:spLocks/>
            </p:cNvSpPr>
            <p:nvPr/>
          </p:nvSpPr>
          <p:spPr bwMode="auto">
            <a:xfrm flipH="1">
              <a:off x="3968090" y="898193"/>
              <a:ext cx="880533" cy="631668"/>
            </a:xfrm>
            <a:custGeom>
              <a:avLst/>
              <a:gdLst>
                <a:gd name="T0" fmla="*/ 961 w 961"/>
                <a:gd name="T1" fmla="*/ 388 h 689"/>
                <a:gd name="T2" fmla="*/ 863 w 961"/>
                <a:gd name="T3" fmla="*/ 495 h 689"/>
                <a:gd name="T4" fmla="*/ 652 w 961"/>
                <a:gd name="T5" fmla="*/ 633 h 689"/>
                <a:gd name="T6" fmla="*/ 368 w 961"/>
                <a:gd name="T7" fmla="*/ 676 h 689"/>
                <a:gd name="T8" fmla="*/ 119 w 961"/>
                <a:gd name="T9" fmla="*/ 554 h 689"/>
                <a:gd name="T10" fmla="*/ 109 w 961"/>
                <a:gd name="T11" fmla="*/ 544 h 689"/>
                <a:gd name="T12" fmla="*/ 22 w 961"/>
                <a:gd name="T13" fmla="*/ 386 h 689"/>
                <a:gd name="T14" fmla="*/ 5 w 961"/>
                <a:gd name="T15" fmla="*/ 217 h 689"/>
                <a:gd name="T16" fmla="*/ 44 w 961"/>
                <a:gd name="T17" fmla="*/ 83 h 689"/>
                <a:gd name="T18" fmla="*/ 117 w 961"/>
                <a:gd name="T19" fmla="*/ 12 h 689"/>
                <a:gd name="T20" fmla="*/ 201 w 961"/>
                <a:gd name="T21" fmla="*/ 6 h 689"/>
                <a:gd name="T22" fmla="*/ 280 w 961"/>
                <a:gd name="T23" fmla="*/ 39 h 689"/>
                <a:gd name="T24" fmla="*/ 354 w 961"/>
                <a:gd name="T25" fmla="*/ 89 h 689"/>
                <a:gd name="T26" fmla="*/ 420 w 961"/>
                <a:gd name="T27" fmla="*/ 150 h 689"/>
                <a:gd name="T28" fmla="*/ 425 w 961"/>
                <a:gd name="T29" fmla="*/ 155 h 689"/>
                <a:gd name="T30" fmla="*/ 531 w 961"/>
                <a:gd name="T31" fmla="*/ 270 h 689"/>
                <a:gd name="T32" fmla="*/ 679 w 961"/>
                <a:gd name="T33" fmla="*/ 366 h 689"/>
                <a:gd name="T34" fmla="*/ 848 w 961"/>
                <a:gd name="T35" fmla="*/ 399 h 689"/>
                <a:gd name="T36" fmla="*/ 961 w 961"/>
                <a:gd name="T37" fmla="*/ 388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1" h="689">
                  <a:moveTo>
                    <a:pt x="961" y="388"/>
                  </a:moveTo>
                  <a:cubicBezTo>
                    <a:pt x="947" y="405"/>
                    <a:pt x="915" y="447"/>
                    <a:pt x="863" y="495"/>
                  </a:cubicBezTo>
                  <a:cubicBezTo>
                    <a:pt x="811" y="543"/>
                    <a:pt x="739" y="597"/>
                    <a:pt x="652" y="633"/>
                  </a:cubicBezTo>
                  <a:cubicBezTo>
                    <a:pt x="565" y="670"/>
                    <a:pt x="464" y="689"/>
                    <a:pt x="368" y="676"/>
                  </a:cubicBezTo>
                  <a:cubicBezTo>
                    <a:pt x="273" y="664"/>
                    <a:pt x="182" y="620"/>
                    <a:pt x="119" y="554"/>
                  </a:cubicBezTo>
                  <a:cubicBezTo>
                    <a:pt x="116" y="551"/>
                    <a:pt x="113" y="547"/>
                    <a:pt x="109" y="544"/>
                  </a:cubicBezTo>
                  <a:cubicBezTo>
                    <a:pt x="68" y="499"/>
                    <a:pt x="39" y="443"/>
                    <a:pt x="22" y="386"/>
                  </a:cubicBezTo>
                  <a:cubicBezTo>
                    <a:pt x="5" y="328"/>
                    <a:pt x="0" y="269"/>
                    <a:pt x="5" y="217"/>
                  </a:cubicBezTo>
                  <a:cubicBezTo>
                    <a:pt x="10" y="164"/>
                    <a:pt x="24" y="118"/>
                    <a:pt x="44" y="83"/>
                  </a:cubicBezTo>
                  <a:cubicBezTo>
                    <a:pt x="64" y="48"/>
                    <a:pt x="89" y="25"/>
                    <a:pt x="117" y="12"/>
                  </a:cubicBezTo>
                  <a:cubicBezTo>
                    <a:pt x="145" y="0"/>
                    <a:pt x="173" y="0"/>
                    <a:pt x="201" y="6"/>
                  </a:cubicBezTo>
                  <a:cubicBezTo>
                    <a:pt x="228" y="12"/>
                    <a:pt x="255" y="24"/>
                    <a:pt x="280" y="39"/>
                  </a:cubicBezTo>
                  <a:cubicBezTo>
                    <a:pt x="306" y="53"/>
                    <a:pt x="331" y="70"/>
                    <a:pt x="354" y="89"/>
                  </a:cubicBezTo>
                  <a:cubicBezTo>
                    <a:pt x="377" y="107"/>
                    <a:pt x="399" y="127"/>
                    <a:pt x="420" y="150"/>
                  </a:cubicBezTo>
                  <a:cubicBezTo>
                    <a:pt x="422" y="152"/>
                    <a:pt x="423" y="154"/>
                    <a:pt x="425" y="155"/>
                  </a:cubicBezTo>
                  <a:cubicBezTo>
                    <a:pt x="457" y="189"/>
                    <a:pt x="489" y="232"/>
                    <a:pt x="531" y="270"/>
                  </a:cubicBezTo>
                  <a:cubicBezTo>
                    <a:pt x="572" y="309"/>
                    <a:pt x="623" y="343"/>
                    <a:pt x="679" y="366"/>
                  </a:cubicBezTo>
                  <a:cubicBezTo>
                    <a:pt x="735" y="388"/>
                    <a:pt x="796" y="399"/>
                    <a:pt x="848" y="399"/>
                  </a:cubicBezTo>
                  <a:cubicBezTo>
                    <a:pt x="900" y="400"/>
                    <a:pt x="943" y="390"/>
                    <a:pt x="961" y="388"/>
                  </a:cubicBezTo>
                  <a:close/>
                </a:path>
              </a:pathLst>
            </a:custGeom>
            <a:solidFill>
              <a:srgbClr val="0CB692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Century Gothic" panose="020B0502020202020204" pitchFamily="34" charset="0"/>
              </a:endParaRPr>
            </a:p>
          </p:txBody>
        </p:sp>
        <p:sp>
          <p:nvSpPr>
            <p:cNvPr id="68" name="等腰三角形 67"/>
            <p:cNvSpPr/>
            <p:nvPr/>
          </p:nvSpPr>
          <p:spPr>
            <a:xfrm rot="5400000">
              <a:off x="4724405" y="1001183"/>
              <a:ext cx="248436" cy="214168"/>
            </a:xfrm>
            <a:prstGeom prst="triangle">
              <a:avLst/>
            </a:prstGeom>
            <a:solidFill>
              <a:srgbClr val="4FC7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Freeform 7"/>
            <p:cNvSpPr>
              <a:spLocks/>
            </p:cNvSpPr>
            <p:nvPr/>
          </p:nvSpPr>
          <p:spPr bwMode="auto">
            <a:xfrm rot="2700000" flipH="1">
              <a:off x="4072612" y="924354"/>
              <a:ext cx="524478" cy="376245"/>
            </a:xfrm>
            <a:custGeom>
              <a:avLst/>
              <a:gdLst>
                <a:gd name="T0" fmla="*/ 961 w 961"/>
                <a:gd name="T1" fmla="*/ 388 h 689"/>
                <a:gd name="T2" fmla="*/ 863 w 961"/>
                <a:gd name="T3" fmla="*/ 495 h 689"/>
                <a:gd name="T4" fmla="*/ 652 w 961"/>
                <a:gd name="T5" fmla="*/ 633 h 689"/>
                <a:gd name="T6" fmla="*/ 368 w 961"/>
                <a:gd name="T7" fmla="*/ 676 h 689"/>
                <a:gd name="T8" fmla="*/ 119 w 961"/>
                <a:gd name="T9" fmla="*/ 554 h 689"/>
                <a:gd name="T10" fmla="*/ 109 w 961"/>
                <a:gd name="T11" fmla="*/ 544 h 689"/>
                <a:gd name="T12" fmla="*/ 22 w 961"/>
                <a:gd name="T13" fmla="*/ 386 h 689"/>
                <a:gd name="T14" fmla="*/ 5 w 961"/>
                <a:gd name="T15" fmla="*/ 217 h 689"/>
                <a:gd name="T16" fmla="*/ 44 w 961"/>
                <a:gd name="T17" fmla="*/ 83 h 689"/>
                <a:gd name="T18" fmla="*/ 117 w 961"/>
                <a:gd name="T19" fmla="*/ 12 h 689"/>
                <a:gd name="T20" fmla="*/ 201 w 961"/>
                <a:gd name="T21" fmla="*/ 6 h 689"/>
                <a:gd name="T22" fmla="*/ 280 w 961"/>
                <a:gd name="T23" fmla="*/ 39 h 689"/>
                <a:gd name="T24" fmla="*/ 354 w 961"/>
                <a:gd name="T25" fmla="*/ 89 h 689"/>
                <a:gd name="T26" fmla="*/ 420 w 961"/>
                <a:gd name="T27" fmla="*/ 150 h 689"/>
                <a:gd name="T28" fmla="*/ 425 w 961"/>
                <a:gd name="T29" fmla="*/ 155 h 689"/>
                <a:gd name="T30" fmla="*/ 531 w 961"/>
                <a:gd name="T31" fmla="*/ 270 h 689"/>
                <a:gd name="T32" fmla="*/ 679 w 961"/>
                <a:gd name="T33" fmla="*/ 366 h 689"/>
                <a:gd name="T34" fmla="*/ 848 w 961"/>
                <a:gd name="T35" fmla="*/ 399 h 689"/>
                <a:gd name="T36" fmla="*/ 961 w 961"/>
                <a:gd name="T37" fmla="*/ 388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1" h="689">
                  <a:moveTo>
                    <a:pt x="961" y="388"/>
                  </a:moveTo>
                  <a:cubicBezTo>
                    <a:pt x="947" y="405"/>
                    <a:pt x="915" y="447"/>
                    <a:pt x="863" y="495"/>
                  </a:cubicBezTo>
                  <a:cubicBezTo>
                    <a:pt x="811" y="543"/>
                    <a:pt x="739" y="597"/>
                    <a:pt x="652" y="633"/>
                  </a:cubicBezTo>
                  <a:cubicBezTo>
                    <a:pt x="565" y="670"/>
                    <a:pt x="464" y="689"/>
                    <a:pt x="368" y="676"/>
                  </a:cubicBezTo>
                  <a:cubicBezTo>
                    <a:pt x="273" y="664"/>
                    <a:pt x="182" y="620"/>
                    <a:pt x="119" y="554"/>
                  </a:cubicBezTo>
                  <a:cubicBezTo>
                    <a:pt x="116" y="551"/>
                    <a:pt x="113" y="547"/>
                    <a:pt x="109" y="544"/>
                  </a:cubicBezTo>
                  <a:cubicBezTo>
                    <a:pt x="68" y="499"/>
                    <a:pt x="39" y="443"/>
                    <a:pt x="22" y="386"/>
                  </a:cubicBezTo>
                  <a:cubicBezTo>
                    <a:pt x="5" y="328"/>
                    <a:pt x="0" y="269"/>
                    <a:pt x="5" y="217"/>
                  </a:cubicBezTo>
                  <a:cubicBezTo>
                    <a:pt x="10" y="164"/>
                    <a:pt x="24" y="118"/>
                    <a:pt x="44" y="83"/>
                  </a:cubicBezTo>
                  <a:cubicBezTo>
                    <a:pt x="64" y="48"/>
                    <a:pt x="89" y="25"/>
                    <a:pt x="117" y="12"/>
                  </a:cubicBezTo>
                  <a:cubicBezTo>
                    <a:pt x="145" y="0"/>
                    <a:pt x="173" y="0"/>
                    <a:pt x="201" y="6"/>
                  </a:cubicBezTo>
                  <a:cubicBezTo>
                    <a:pt x="228" y="12"/>
                    <a:pt x="255" y="24"/>
                    <a:pt x="280" y="39"/>
                  </a:cubicBezTo>
                  <a:cubicBezTo>
                    <a:pt x="306" y="53"/>
                    <a:pt x="331" y="70"/>
                    <a:pt x="354" y="89"/>
                  </a:cubicBezTo>
                  <a:cubicBezTo>
                    <a:pt x="377" y="107"/>
                    <a:pt x="399" y="127"/>
                    <a:pt x="420" y="150"/>
                  </a:cubicBezTo>
                  <a:cubicBezTo>
                    <a:pt x="422" y="152"/>
                    <a:pt x="423" y="154"/>
                    <a:pt x="425" y="155"/>
                  </a:cubicBezTo>
                  <a:cubicBezTo>
                    <a:pt x="457" y="189"/>
                    <a:pt x="489" y="232"/>
                    <a:pt x="531" y="270"/>
                  </a:cubicBezTo>
                  <a:cubicBezTo>
                    <a:pt x="572" y="309"/>
                    <a:pt x="623" y="343"/>
                    <a:pt x="679" y="366"/>
                  </a:cubicBezTo>
                  <a:cubicBezTo>
                    <a:pt x="735" y="388"/>
                    <a:pt x="796" y="399"/>
                    <a:pt x="848" y="399"/>
                  </a:cubicBezTo>
                  <a:cubicBezTo>
                    <a:pt x="900" y="400"/>
                    <a:pt x="943" y="390"/>
                    <a:pt x="961" y="388"/>
                  </a:cubicBezTo>
                  <a:close/>
                </a:path>
              </a:pathLst>
            </a:custGeom>
            <a:solidFill>
              <a:srgbClr val="0CB692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Century Gothic" panose="020B0502020202020204" pitchFamily="34" charset="0"/>
              </a:endParaRPr>
            </a:p>
          </p:txBody>
        </p:sp>
        <p:sp>
          <p:nvSpPr>
            <p:cNvPr id="70" name="椭圆 69"/>
            <p:cNvSpPr/>
            <p:nvPr/>
          </p:nvSpPr>
          <p:spPr>
            <a:xfrm>
              <a:off x="4653305" y="984262"/>
              <a:ext cx="104171" cy="10417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1364246" y="172764"/>
            <a:ext cx="625931" cy="430731"/>
            <a:chOff x="3968090" y="850238"/>
            <a:chExt cx="987617" cy="679623"/>
          </a:xfrm>
        </p:grpSpPr>
        <p:sp>
          <p:nvSpPr>
            <p:cNvPr id="73" name="Freeform 7"/>
            <p:cNvSpPr>
              <a:spLocks/>
            </p:cNvSpPr>
            <p:nvPr/>
          </p:nvSpPr>
          <p:spPr bwMode="auto">
            <a:xfrm flipH="1">
              <a:off x="3968090" y="898193"/>
              <a:ext cx="880533" cy="631668"/>
            </a:xfrm>
            <a:custGeom>
              <a:avLst/>
              <a:gdLst>
                <a:gd name="T0" fmla="*/ 961 w 961"/>
                <a:gd name="T1" fmla="*/ 388 h 689"/>
                <a:gd name="T2" fmla="*/ 863 w 961"/>
                <a:gd name="T3" fmla="*/ 495 h 689"/>
                <a:gd name="T4" fmla="*/ 652 w 961"/>
                <a:gd name="T5" fmla="*/ 633 h 689"/>
                <a:gd name="T6" fmla="*/ 368 w 961"/>
                <a:gd name="T7" fmla="*/ 676 h 689"/>
                <a:gd name="T8" fmla="*/ 119 w 961"/>
                <a:gd name="T9" fmla="*/ 554 h 689"/>
                <a:gd name="T10" fmla="*/ 109 w 961"/>
                <a:gd name="T11" fmla="*/ 544 h 689"/>
                <a:gd name="T12" fmla="*/ 22 w 961"/>
                <a:gd name="T13" fmla="*/ 386 h 689"/>
                <a:gd name="T14" fmla="*/ 5 w 961"/>
                <a:gd name="T15" fmla="*/ 217 h 689"/>
                <a:gd name="T16" fmla="*/ 44 w 961"/>
                <a:gd name="T17" fmla="*/ 83 h 689"/>
                <a:gd name="T18" fmla="*/ 117 w 961"/>
                <a:gd name="T19" fmla="*/ 12 h 689"/>
                <a:gd name="T20" fmla="*/ 201 w 961"/>
                <a:gd name="T21" fmla="*/ 6 h 689"/>
                <a:gd name="T22" fmla="*/ 280 w 961"/>
                <a:gd name="T23" fmla="*/ 39 h 689"/>
                <a:gd name="T24" fmla="*/ 354 w 961"/>
                <a:gd name="T25" fmla="*/ 89 h 689"/>
                <a:gd name="T26" fmla="*/ 420 w 961"/>
                <a:gd name="T27" fmla="*/ 150 h 689"/>
                <a:gd name="T28" fmla="*/ 425 w 961"/>
                <a:gd name="T29" fmla="*/ 155 h 689"/>
                <a:gd name="T30" fmla="*/ 531 w 961"/>
                <a:gd name="T31" fmla="*/ 270 h 689"/>
                <a:gd name="T32" fmla="*/ 679 w 961"/>
                <a:gd name="T33" fmla="*/ 366 h 689"/>
                <a:gd name="T34" fmla="*/ 848 w 961"/>
                <a:gd name="T35" fmla="*/ 399 h 689"/>
                <a:gd name="T36" fmla="*/ 961 w 961"/>
                <a:gd name="T37" fmla="*/ 388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1" h="689">
                  <a:moveTo>
                    <a:pt x="961" y="388"/>
                  </a:moveTo>
                  <a:cubicBezTo>
                    <a:pt x="947" y="405"/>
                    <a:pt x="915" y="447"/>
                    <a:pt x="863" y="495"/>
                  </a:cubicBezTo>
                  <a:cubicBezTo>
                    <a:pt x="811" y="543"/>
                    <a:pt x="739" y="597"/>
                    <a:pt x="652" y="633"/>
                  </a:cubicBezTo>
                  <a:cubicBezTo>
                    <a:pt x="565" y="670"/>
                    <a:pt x="464" y="689"/>
                    <a:pt x="368" y="676"/>
                  </a:cubicBezTo>
                  <a:cubicBezTo>
                    <a:pt x="273" y="664"/>
                    <a:pt x="182" y="620"/>
                    <a:pt x="119" y="554"/>
                  </a:cubicBezTo>
                  <a:cubicBezTo>
                    <a:pt x="116" y="551"/>
                    <a:pt x="113" y="547"/>
                    <a:pt x="109" y="544"/>
                  </a:cubicBezTo>
                  <a:cubicBezTo>
                    <a:pt x="68" y="499"/>
                    <a:pt x="39" y="443"/>
                    <a:pt x="22" y="386"/>
                  </a:cubicBezTo>
                  <a:cubicBezTo>
                    <a:pt x="5" y="328"/>
                    <a:pt x="0" y="269"/>
                    <a:pt x="5" y="217"/>
                  </a:cubicBezTo>
                  <a:cubicBezTo>
                    <a:pt x="10" y="164"/>
                    <a:pt x="24" y="118"/>
                    <a:pt x="44" y="83"/>
                  </a:cubicBezTo>
                  <a:cubicBezTo>
                    <a:pt x="64" y="48"/>
                    <a:pt x="89" y="25"/>
                    <a:pt x="117" y="12"/>
                  </a:cubicBezTo>
                  <a:cubicBezTo>
                    <a:pt x="145" y="0"/>
                    <a:pt x="173" y="0"/>
                    <a:pt x="201" y="6"/>
                  </a:cubicBezTo>
                  <a:cubicBezTo>
                    <a:pt x="228" y="12"/>
                    <a:pt x="255" y="24"/>
                    <a:pt x="280" y="39"/>
                  </a:cubicBezTo>
                  <a:cubicBezTo>
                    <a:pt x="306" y="53"/>
                    <a:pt x="331" y="70"/>
                    <a:pt x="354" y="89"/>
                  </a:cubicBezTo>
                  <a:cubicBezTo>
                    <a:pt x="377" y="107"/>
                    <a:pt x="399" y="127"/>
                    <a:pt x="420" y="150"/>
                  </a:cubicBezTo>
                  <a:cubicBezTo>
                    <a:pt x="422" y="152"/>
                    <a:pt x="423" y="154"/>
                    <a:pt x="425" y="155"/>
                  </a:cubicBezTo>
                  <a:cubicBezTo>
                    <a:pt x="457" y="189"/>
                    <a:pt x="489" y="232"/>
                    <a:pt x="531" y="270"/>
                  </a:cubicBezTo>
                  <a:cubicBezTo>
                    <a:pt x="572" y="309"/>
                    <a:pt x="623" y="343"/>
                    <a:pt x="679" y="366"/>
                  </a:cubicBezTo>
                  <a:cubicBezTo>
                    <a:pt x="735" y="388"/>
                    <a:pt x="796" y="399"/>
                    <a:pt x="848" y="399"/>
                  </a:cubicBezTo>
                  <a:cubicBezTo>
                    <a:pt x="900" y="400"/>
                    <a:pt x="943" y="390"/>
                    <a:pt x="961" y="388"/>
                  </a:cubicBezTo>
                  <a:close/>
                </a:path>
              </a:pathLst>
            </a:custGeom>
            <a:solidFill>
              <a:srgbClr val="0CB692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Century Gothic" panose="020B0502020202020204" pitchFamily="34" charset="0"/>
              </a:endParaRPr>
            </a:p>
          </p:txBody>
        </p:sp>
        <p:sp>
          <p:nvSpPr>
            <p:cNvPr id="74" name="等腰三角形 73"/>
            <p:cNvSpPr/>
            <p:nvPr/>
          </p:nvSpPr>
          <p:spPr>
            <a:xfrm rot="5400000">
              <a:off x="4724405" y="1001183"/>
              <a:ext cx="248436" cy="214168"/>
            </a:xfrm>
            <a:prstGeom prst="triangle">
              <a:avLst/>
            </a:prstGeom>
            <a:solidFill>
              <a:srgbClr val="4FC7AD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Freeform 7"/>
            <p:cNvSpPr>
              <a:spLocks/>
            </p:cNvSpPr>
            <p:nvPr/>
          </p:nvSpPr>
          <p:spPr bwMode="auto">
            <a:xfrm rot="2700000" flipH="1">
              <a:off x="4072612" y="924354"/>
              <a:ext cx="524478" cy="376245"/>
            </a:xfrm>
            <a:custGeom>
              <a:avLst/>
              <a:gdLst>
                <a:gd name="T0" fmla="*/ 961 w 961"/>
                <a:gd name="T1" fmla="*/ 388 h 689"/>
                <a:gd name="T2" fmla="*/ 863 w 961"/>
                <a:gd name="T3" fmla="*/ 495 h 689"/>
                <a:gd name="T4" fmla="*/ 652 w 961"/>
                <a:gd name="T5" fmla="*/ 633 h 689"/>
                <a:gd name="T6" fmla="*/ 368 w 961"/>
                <a:gd name="T7" fmla="*/ 676 h 689"/>
                <a:gd name="T8" fmla="*/ 119 w 961"/>
                <a:gd name="T9" fmla="*/ 554 h 689"/>
                <a:gd name="T10" fmla="*/ 109 w 961"/>
                <a:gd name="T11" fmla="*/ 544 h 689"/>
                <a:gd name="T12" fmla="*/ 22 w 961"/>
                <a:gd name="T13" fmla="*/ 386 h 689"/>
                <a:gd name="T14" fmla="*/ 5 w 961"/>
                <a:gd name="T15" fmla="*/ 217 h 689"/>
                <a:gd name="T16" fmla="*/ 44 w 961"/>
                <a:gd name="T17" fmla="*/ 83 h 689"/>
                <a:gd name="T18" fmla="*/ 117 w 961"/>
                <a:gd name="T19" fmla="*/ 12 h 689"/>
                <a:gd name="T20" fmla="*/ 201 w 961"/>
                <a:gd name="T21" fmla="*/ 6 h 689"/>
                <a:gd name="T22" fmla="*/ 280 w 961"/>
                <a:gd name="T23" fmla="*/ 39 h 689"/>
                <a:gd name="T24" fmla="*/ 354 w 961"/>
                <a:gd name="T25" fmla="*/ 89 h 689"/>
                <a:gd name="T26" fmla="*/ 420 w 961"/>
                <a:gd name="T27" fmla="*/ 150 h 689"/>
                <a:gd name="T28" fmla="*/ 425 w 961"/>
                <a:gd name="T29" fmla="*/ 155 h 689"/>
                <a:gd name="T30" fmla="*/ 531 w 961"/>
                <a:gd name="T31" fmla="*/ 270 h 689"/>
                <a:gd name="T32" fmla="*/ 679 w 961"/>
                <a:gd name="T33" fmla="*/ 366 h 689"/>
                <a:gd name="T34" fmla="*/ 848 w 961"/>
                <a:gd name="T35" fmla="*/ 399 h 689"/>
                <a:gd name="T36" fmla="*/ 961 w 961"/>
                <a:gd name="T37" fmla="*/ 388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1" h="689">
                  <a:moveTo>
                    <a:pt x="961" y="388"/>
                  </a:moveTo>
                  <a:cubicBezTo>
                    <a:pt x="947" y="405"/>
                    <a:pt x="915" y="447"/>
                    <a:pt x="863" y="495"/>
                  </a:cubicBezTo>
                  <a:cubicBezTo>
                    <a:pt x="811" y="543"/>
                    <a:pt x="739" y="597"/>
                    <a:pt x="652" y="633"/>
                  </a:cubicBezTo>
                  <a:cubicBezTo>
                    <a:pt x="565" y="670"/>
                    <a:pt x="464" y="689"/>
                    <a:pt x="368" y="676"/>
                  </a:cubicBezTo>
                  <a:cubicBezTo>
                    <a:pt x="273" y="664"/>
                    <a:pt x="182" y="620"/>
                    <a:pt x="119" y="554"/>
                  </a:cubicBezTo>
                  <a:cubicBezTo>
                    <a:pt x="116" y="551"/>
                    <a:pt x="113" y="547"/>
                    <a:pt x="109" y="544"/>
                  </a:cubicBezTo>
                  <a:cubicBezTo>
                    <a:pt x="68" y="499"/>
                    <a:pt x="39" y="443"/>
                    <a:pt x="22" y="386"/>
                  </a:cubicBezTo>
                  <a:cubicBezTo>
                    <a:pt x="5" y="328"/>
                    <a:pt x="0" y="269"/>
                    <a:pt x="5" y="217"/>
                  </a:cubicBezTo>
                  <a:cubicBezTo>
                    <a:pt x="10" y="164"/>
                    <a:pt x="24" y="118"/>
                    <a:pt x="44" y="83"/>
                  </a:cubicBezTo>
                  <a:cubicBezTo>
                    <a:pt x="64" y="48"/>
                    <a:pt x="89" y="25"/>
                    <a:pt x="117" y="12"/>
                  </a:cubicBezTo>
                  <a:cubicBezTo>
                    <a:pt x="145" y="0"/>
                    <a:pt x="173" y="0"/>
                    <a:pt x="201" y="6"/>
                  </a:cubicBezTo>
                  <a:cubicBezTo>
                    <a:pt x="228" y="12"/>
                    <a:pt x="255" y="24"/>
                    <a:pt x="280" y="39"/>
                  </a:cubicBezTo>
                  <a:cubicBezTo>
                    <a:pt x="306" y="53"/>
                    <a:pt x="331" y="70"/>
                    <a:pt x="354" y="89"/>
                  </a:cubicBezTo>
                  <a:cubicBezTo>
                    <a:pt x="377" y="107"/>
                    <a:pt x="399" y="127"/>
                    <a:pt x="420" y="150"/>
                  </a:cubicBezTo>
                  <a:cubicBezTo>
                    <a:pt x="422" y="152"/>
                    <a:pt x="423" y="154"/>
                    <a:pt x="425" y="155"/>
                  </a:cubicBezTo>
                  <a:cubicBezTo>
                    <a:pt x="457" y="189"/>
                    <a:pt x="489" y="232"/>
                    <a:pt x="531" y="270"/>
                  </a:cubicBezTo>
                  <a:cubicBezTo>
                    <a:pt x="572" y="309"/>
                    <a:pt x="623" y="343"/>
                    <a:pt x="679" y="366"/>
                  </a:cubicBezTo>
                  <a:cubicBezTo>
                    <a:pt x="735" y="388"/>
                    <a:pt x="796" y="399"/>
                    <a:pt x="848" y="399"/>
                  </a:cubicBezTo>
                  <a:cubicBezTo>
                    <a:pt x="900" y="400"/>
                    <a:pt x="943" y="390"/>
                    <a:pt x="961" y="388"/>
                  </a:cubicBezTo>
                  <a:close/>
                </a:path>
              </a:pathLst>
            </a:custGeom>
            <a:solidFill>
              <a:srgbClr val="0CB692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Century Gothic" panose="020B0502020202020204" pitchFamily="34" charset="0"/>
              </a:endParaRPr>
            </a:p>
          </p:txBody>
        </p:sp>
        <p:sp>
          <p:nvSpPr>
            <p:cNvPr id="76" name="椭圆 75"/>
            <p:cNvSpPr/>
            <p:nvPr/>
          </p:nvSpPr>
          <p:spPr>
            <a:xfrm>
              <a:off x="4653305" y="984262"/>
              <a:ext cx="104171" cy="10417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295332" y="33806"/>
            <a:ext cx="625931" cy="430731"/>
            <a:chOff x="3968090" y="850238"/>
            <a:chExt cx="987617" cy="679623"/>
          </a:xfrm>
        </p:grpSpPr>
        <p:sp>
          <p:nvSpPr>
            <p:cNvPr id="78" name="Freeform 7"/>
            <p:cNvSpPr>
              <a:spLocks/>
            </p:cNvSpPr>
            <p:nvPr/>
          </p:nvSpPr>
          <p:spPr bwMode="auto">
            <a:xfrm flipH="1">
              <a:off x="3968090" y="898193"/>
              <a:ext cx="880533" cy="631668"/>
            </a:xfrm>
            <a:custGeom>
              <a:avLst/>
              <a:gdLst>
                <a:gd name="T0" fmla="*/ 961 w 961"/>
                <a:gd name="T1" fmla="*/ 388 h 689"/>
                <a:gd name="T2" fmla="*/ 863 w 961"/>
                <a:gd name="T3" fmla="*/ 495 h 689"/>
                <a:gd name="T4" fmla="*/ 652 w 961"/>
                <a:gd name="T5" fmla="*/ 633 h 689"/>
                <a:gd name="T6" fmla="*/ 368 w 961"/>
                <a:gd name="T7" fmla="*/ 676 h 689"/>
                <a:gd name="T8" fmla="*/ 119 w 961"/>
                <a:gd name="T9" fmla="*/ 554 h 689"/>
                <a:gd name="T10" fmla="*/ 109 w 961"/>
                <a:gd name="T11" fmla="*/ 544 h 689"/>
                <a:gd name="T12" fmla="*/ 22 w 961"/>
                <a:gd name="T13" fmla="*/ 386 h 689"/>
                <a:gd name="T14" fmla="*/ 5 w 961"/>
                <a:gd name="T15" fmla="*/ 217 h 689"/>
                <a:gd name="T16" fmla="*/ 44 w 961"/>
                <a:gd name="T17" fmla="*/ 83 h 689"/>
                <a:gd name="T18" fmla="*/ 117 w 961"/>
                <a:gd name="T19" fmla="*/ 12 h 689"/>
                <a:gd name="T20" fmla="*/ 201 w 961"/>
                <a:gd name="T21" fmla="*/ 6 h 689"/>
                <a:gd name="T22" fmla="*/ 280 w 961"/>
                <a:gd name="T23" fmla="*/ 39 h 689"/>
                <a:gd name="T24" fmla="*/ 354 w 961"/>
                <a:gd name="T25" fmla="*/ 89 h 689"/>
                <a:gd name="T26" fmla="*/ 420 w 961"/>
                <a:gd name="T27" fmla="*/ 150 h 689"/>
                <a:gd name="T28" fmla="*/ 425 w 961"/>
                <a:gd name="T29" fmla="*/ 155 h 689"/>
                <a:gd name="T30" fmla="*/ 531 w 961"/>
                <a:gd name="T31" fmla="*/ 270 h 689"/>
                <a:gd name="T32" fmla="*/ 679 w 961"/>
                <a:gd name="T33" fmla="*/ 366 h 689"/>
                <a:gd name="T34" fmla="*/ 848 w 961"/>
                <a:gd name="T35" fmla="*/ 399 h 689"/>
                <a:gd name="T36" fmla="*/ 961 w 961"/>
                <a:gd name="T37" fmla="*/ 388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1" h="689">
                  <a:moveTo>
                    <a:pt x="961" y="388"/>
                  </a:moveTo>
                  <a:cubicBezTo>
                    <a:pt x="947" y="405"/>
                    <a:pt x="915" y="447"/>
                    <a:pt x="863" y="495"/>
                  </a:cubicBezTo>
                  <a:cubicBezTo>
                    <a:pt x="811" y="543"/>
                    <a:pt x="739" y="597"/>
                    <a:pt x="652" y="633"/>
                  </a:cubicBezTo>
                  <a:cubicBezTo>
                    <a:pt x="565" y="670"/>
                    <a:pt x="464" y="689"/>
                    <a:pt x="368" y="676"/>
                  </a:cubicBezTo>
                  <a:cubicBezTo>
                    <a:pt x="273" y="664"/>
                    <a:pt x="182" y="620"/>
                    <a:pt x="119" y="554"/>
                  </a:cubicBezTo>
                  <a:cubicBezTo>
                    <a:pt x="116" y="551"/>
                    <a:pt x="113" y="547"/>
                    <a:pt x="109" y="544"/>
                  </a:cubicBezTo>
                  <a:cubicBezTo>
                    <a:pt x="68" y="499"/>
                    <a:pt x="39" y="443"/>
                    <a:pt x="22" y="386"/>
                  </a:cubicBezTo>
                  <a:cubicBezTo>
                    <a:pt x="5" y="328"/>
                    <a:pt x="0" y="269"/>
                    <a:pt x="5" y="217"/>
                  </a:cubicBezTo>
                  <a:cubicBezTo>
                    <a:pt x="10" y="164"/>
                    <a:pt x="24" y="118"/>
                    <a:pt x="44" y="83"/>
                  </a:cubicBezTo>
                  <a:cubicBezTo>
                    <a:pt x="64" y="48"/>
                    <a:pt x="89" y="25"/>
                    <a:pt x="117" y="12"/>
                  </a:cubicBezTo>
                  <a:cubicBezTo>
                    <a:pt x="145" y="0"/>
                    <a:pt x="173" y="0"/>
                    <a:pt x="201" y="6"/>
                  </a:cubicBezTo>
                  <a:cubicBezTo>
                    <a:pt x="228" y="12"/>
                    <a:pt x="255" y="24"/>
                    <a:pt x="280" y="39"/>
                  </a:cubicBezTo>
                  <a:cubicBezTo>
                    <a:pt x="306" y="53"/>
                    <a:pt x="331" y="70"/>
                    <a:pt x="354" y="89"/>
                  </a:cubicBezTo>
                  <a:cubicBezTo>
                    <a:pt x="377" y="107"/>
                    <a:pt x="399" y="127"/>
                    <a:pt x="420" y="150"/>
                  </a:cubicBezTo>
                  <a:cubicBezTo>
                    <a:pt x="422" y="152"/>
                    <a:pt x="423" y="154"/>
                    <a:pt x="425" y="155"/>
                  </a:cubicBezTo>
                  <a:cubicBezTo>
                    <a:pt x="457" y="189"/>
                    <a:pt x="489" y="232"/>
                    <a:pt x="531" y="270"/>
                  </a:cubicBezTo>
                  <a:cubicBezTo>
                    <a:pt x="572" y="309"/>
                    <a:pt x="623" y="343"/>
                    <a:pt x="679" y="366"/>
                  </a:cubicBezTo>
                  <a:cubicBezTo>
                    <a:pt x="735" y="388"/>
                    <a:pt x="796" y="399"/>
                    <a:pt x="848" y="399"/>
                  </a:cubicBezTo>
                  <a:cubicBezTo>
                    <a:pt x="900" y="400"/>
                    <a:pt x="943" y="390"/>
                    <a:pt x="961" y="388"/>
                  </a:cubicBezTo>
                  <a:close/>
                </a:path>
              </a:pathLst>
            </a:custGeom>
            <a:solidFill>
              <a:srgbClr val="0CB692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Century Gothic" panose="020B0502020202020204" pitchFamily="34" charset="0"/>
              </a:endParaRPr>
            </a:p>
          </p:txBody>
        </p:sp>
        <p:sp>
          <p:nvSpPr>
            <p:cNvPr id="79" name="等腰三角形 78"/>
            <p:cNvSpPr/>
            <p:nvPr/>
          </p:nvSpPr>
          <p:spPr>
            <a:xfrm rot="5400000">
              <a:off x="4724405" y="1001183"/>
              <a:ext cx="248436" cy="214168"/>
            </a:xfrm>
            <a:prstGeom prst="triangle">
              <a:avLst/>
            </a:prstGeom>
            <a:solidFill>
              <a:srgbClr val="4FC7AD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Freeform 7"/>
            <p:cNvSpPr>
              <a:spLocks/>
            </p:cNvSpPr>
            <p:nvPr/>
          </p:nvSpPr>
          <p:spPr bwMode="auto">
            <a:xfrm rot="2700000" flipH="1">
              <a:off x="4072612" y="924354"/>
              <a:ext cx="524478" cy="376245"/>
            </a:xfrm>
            <a:custGeom>
              <a:avLst/>
              <a:gdLst>
                <a:gd name="T0" fmla="*/ 961 w 961"/>
                <a:gd name="T1" fmla="*/ 388 h 689"/>
                <a:gd name="T2" fmla="*/ 863 w 961"/>
                <a:gd name="T3" fmla="*/ 495 h 689"/>
                <a:gd name="T4" fmla="*/ 652 w 961"/>
                <a:gd name="T5" fmla="*/ 633 h 689"/>
                <a:gd name="T6" fmla="*/ 368 w 961"/>
                <a:gd name="T7" fmla="*/ 676 h 689"/>
                <a:gd name="T8" fmla="*/ 119 w 961"/>
                <a:gd name="T9" fmla="*/ 554 h 689"/>
                <a:gd name="T10" fmla="*/ 109 w 961"/>
                <a:gd name="T11" fmla="*/ 544 h 689"/>
                <a:gd name="T12" fmla="*/ 22 w 961"/>
                <a:gd name="T13" fmla="*/ 386 h 689"/>
                <a:gd name="T14" fmla="*/ 5 w 961"/>
                <a:gd name="T15" fmla="*/ 217 h 689"/>
                <a:gd name="T16" fmla="*/ 44 w 961"/>
                <a:gd name="T17" fmla="*/ 83 h 689"/>
                <a:gd name="T18" fmla="*/ 117 w 961"/>
                <a:gd name="T19" fmla="*/ 12 h 689"/>
                <a:gd name="T20" fmla="*/ 201 w 961"/>
                <a:gd name="T21" fmla="*/ 6 h 689"/>
                <a:gd name="T22" fmla="*/ 280 w 961"/>
                <a:gd name="T23" fmla="*/ 39 h 689"/>
                <a:gd name="T24" fmla="*/ 354 w 961"/>
                <a:gd name="T25" fmla="*/ 89 h 689"/>
                <a:gd name="T26" fmla="*/ 420 w 961"/>
                <a:gd name="T27" fmla="*/ 150 h 689"/>
                <a:gd name="T28" fmla="*/ 425 w 961"/>
                <a:gd name="T29" fmla="*/ 155 h 689"/>
                <a:gd name="T30" fmla="*/ 531 w 961"/>
                <a:gd name="T31" fmla="*/ 270 h 689"/>
                <a:gd name="T32" fmla="*/ 679 w 961"/>
                <a:gd name="T33" fmla="*/ 366 h 689"/>
                <a:gd name="T34" fmla="*/ 848 w 961"/>
                <a:gd name="T35" fmla="*/ 399 h 689"/>
                <a:gd name="T36" fmla="*/ 961 w 961"/>
                <a:gd name="T37" fmla="*/ 388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1" h="689">
                  <a:moveTo>
                    <a:pt x="961" y="388"/>
                  </a:moveTo>
                  <a:cubicBezTo>
                    <a:pt x="947" y="405"/>
                    <a:pt x="915" y="447"/>
                    <a:pt x="863" y="495"/>
                  </a:cubicBezTo>
                  <a:cubicBezTo>
                    <a:pt x="811" y="543"/>
                    <a:pt x="739" y="597"/>
                    <a:pt x="652" y="633"/>
                  </a:cubicBezTo>
                  <a:cubicBezTo>
                    <a:pt x="565" y="670"/>
                    <a:pt x="464" y="689"/>
                    <a:pt x="368" y="676"/>
                  </a:cubicBezTo>
                  <a:cubicBezTo>
                    <a:pt x="273" y="664"/>
                    <a:pt x="182" y="620"/>
                    <a:pt x="119" y="554"/>
                  </a:cubicBezTo>
                  <a:cubicBezTo>
                    <a:pt x="116" y="551"/>
                    <a:pt x="113" y="547"/>
                    <a:pt x="109" y="544"/>
                  </a:cubicBezTo>
                  <a:cubicBezTo>
                    <a:pt x="68" y="499"/>
                    <a:pt x="39" y="443"/>
                    <a:pt x="22" y="386"/>
                  </a:cubicBezTo>
                  <a:cubicBezTo>
                    <a:pt x="5" y="328"/>
                    <a:pt x="0" y="269"/>
                    <a:pt x="5" y="217"/>
                  </a:cubicBezTo>
                  <a:cubicBezTo>
                    <a:pt x="10" y="164"/>
                    <a:pt x="24" y="118"/>
                    <a:pt x="44" y="83"/>
                  </a:cubicBezTo>
                  <a:cubicBezTo>
                    <a:pt x="64" y="48"/>
                    <a:pt x="89" y="25"/>
                    <a:pt x="117" y="12"/>
                  </a:cubicBezTo>
                  <a:cubicBezTo>
                    <a:pt x="145" y="0"/>
                    <a:pt x="173" y="0"/>
                    <a:pt x="201" y="6"/>
                  </a:cubicBezTo>
                  <a:cubicBezTo>
                    <a:pt x="228" y="12"/>
                    <a:pt x="255" y="24"/>
                    <a:pt x="280" y="39"/>
                  </a:cubicBezTo>
                  <a:cubicBezTo>
                    <a:pt x="306" y="53"/>
                    <a:pt x="331" y="70"/>
                    <a:pt x="354" y="89"/>
                  </a:cubicBezTo>
                  <a:cubicBezTo>
                    <a:pt x="377" y="107"/>
                    <a:pt x="399" y="127"/>
                    <a:pt x="420" y="150"/>
                  </a:cubicBezTo>
                  <a:cubicBezTo>
                    <a:pt x="422" y="152"/>
                    <a:pt x="423" y="154"/>
                    <a:pt x="425" y="155"/>
                  </a:cubicBezTo>
                  <a:cubicBezTo>
                    <a:pt x="457" y="189"/>
                    <a:pt x="489" y="232"/>
                    <a:pt x="531" y="270"/>
                  </a:cubicBezTo>
                  <a:cubicBezTo>
                    <a:pt x="572" y="309"/>
                    <a:pt x="623" y="343"/>
                    <a:pt x="679" y="366"/>
                  </a:cubicBezTo>
                  <a:cubicBezTo>
                    <a:pt x="735" y="388"/>
                    <a:pt x="796" y="399"/>
                    <a:pt x="848" y="399"/>
                  </a:cubicBezTo>
                  <a:cubicBezTo>
                    <a:pt x="900" y="400"/>
                    <a:pt x="943" y="390"/>
                    <a:pt x="961" y="388"/>
                  </a:cubicBezTo>
                  <a:close/>
                </a:path>
              </a:pathLst>
            </a:custGeom>
            <a:solidFill>
              <a:srgbClr val="0CB692">
                <a:alpha val="3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Century Gothic" panose="020B0502020202020204" pitchFamily="34" charset="0"/>
              </a:endParaRPr>
            </a:p>
          </p:txBody>
        </p:sp>
        <p:sp>
          <p:nvSpPr>
            <p:cNvPr id="81" name="椭圆 80"/>
            <p:cNvSpPr/>
            <p:nvPr/>
          </p:nvSpPr>
          <p:spPr>
            <a:xfrm>
              <a:off x="4653305" y="984262"/>
              <a:ext cx="104171" cy="10417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798521" y="1553029"/>
            <a:ext cx="2402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err="1" smtClean="0"/>
              <a:t>vscode</a:t>
            </a:r>
            <a:r>
              <a:rPr lang="zh-CN" altLang="en-US" sz="3600" dirty="0" smtClean="0"/>
              <a:t>配置</a:t>
            </a:r>
            <a:endParaRPr lang="en-US" altLang="zh-CN" sz="3600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2598057" y="2350692"/>
            <a:ext cx="5425844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{</a:t>
            </a:r>
          </a:p>
          <a:p>
            <a:r>
              <a:rPr lang="en-US" altLang="zh-CN" dirty="0"/>
              <a:t>"</a:t>
            </a:r>
            <a:r>
              <a:rPr lang="en-US" altLang="zh-CN" dirty="0" err="1"/>
              <a:t>eslint.autoFixOnSave</a:t>
            </a:r>
            <a:r>
              <a:rPr lang="en-US" altLang="zh-CN" dirty="0"/>
              <a:t>": true,</a:t>
            </a:r>
          </a:p>
          <a:p>
            <a:r>
              <a:rPr lang="en-US" altLang="zh-CN" dirty="0"/>
              <a:t>"</a:t>
            </a:r>
            <a:r>
              <a:rPr lang="en-US" altLang="zh-CN" dirty="0" err="1"/>
              <a:t>eslint.validate</a:t>
            </a:r>
            <a:r>
              <a:rPr lang="en-US" altLang="zh-CN" dirty="0"/>
              <a:t>": [</a:t>
            </a:r>
          </a:p>
          <a:p>
            <a:r>
              <a:rPr lang="en-US" altLang="zh-CN" dirty="0"/>
              <a:t>"</a:t>
            </a:r>
            <a:r>
              <a:rPr lang="en-US" altLang="zh-CN" dirty="0" err="1"/>
              <a:t>javascript</a:t>
            </a:r>
            <a:r>
              <a:rPr lang="en-US" altLang="zh-CN" dirty="0"/>
              <a:t>", // </a:t>
            </a:r>
            <a:r>
              <a:rPr lang="zh-CN" altLang="en-US" dirty="0"/>
              <a:t>用</a:t>
            </a:r>
            <a:r>
              <a:rPr lang="en-US" altLang="zh-CN" dirty="0" err="1"/>
              <a:t>eslint</a:t>
            </a:r>
            <a:r>
              <a:rPr lang="zh-CN" altLang="en-US" dirty="0"/>
              <a:t>的规则检测</a:t>
            </a:r>
            <a:r>
              <a:rPr lang="en-US" altLang="zh-CN" dirty="0" err="1"/>
              <a:t>js</a:t>
            </a:r>
            <a:r>
              <a:rPr lang="zh-CN" altLang="en-US" dirty="0"/>
              <a:t>文件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"language": "</a:t>
            </a:r>
            <a:r>
              <a:rPr lang="en-US" altLang="zh-CN" dirty="0" err="1"/>
              <a:t>vue</a:t>
            </a:r>
            <a:r>
              <a:rPr lang="en-US" altLang="zh-CN" dirty="0"/>
              <a:t>", // </a:t>
            </a:r>
            <a:r>
              <a:rPr lang="zh-CN" altLang="en-US" dirty="0"/>
              <a:t>检测</a:t>
            </a:r>
            <a:r>
              <a:rPr lang="en-US" altLang="zh-CN" dirty="0" err="1"/>
              <a:t>vue</a:t>
            </a:r>
            <a:r>
              <a:rPr lang="zh-CN" altLang="en-US" dirty="0"/>
              <a:t>文件</a:t>
            </a:r>
          </a:p>
          <a:p>
            <a:r>
              <a:rPr lang="en-US" altLang="zh-CN" dirty="0"/>
              <a:t>"</a:t>
            </a:r>
            <a:r>
              <a:rPr lang="en-US" altLang="zh-CN" dirty="0" err="1"/>
              <a:t>autoFix</a:t>
            </a:r>
            <a:r>
              <a:rPr lang="en-US" altLang="zh-CN" dirty="0"/>
              <a:t>": true // </a:t>
            </a:r>
            <a:r>
              <a:rPr lang="zh-CN" altLang="en-US" dirty="0"/>
              <a:t>为</a:t>
            </a:r>
            <a:r>
              <a:rPr lang="en-US" altLang="zh-CN" dirty="0" err="1"/>
              <a:t>vue</a:t>
            </a:r>
            <a:r>
              <a:rPr lang="zh-CN" altLang="en-US" dirty="0"/>
              <a:t>文件开启保存自动修复的功能</a:t>
            </a:r>
          </a:p>
          <a:p>
            <a:r>
              <a:rPr lang="en-US" altLang="zh-CN" dirty="0"/>
              <a:t>},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"language": "html",</a:t>
            </a:r>
          </a:p>
          <a:p>
            <a:r>
              <a:rPr lang="en-US" altLang="zh-CN" dirty="0"/>
              <a:t>"</a:t>
            </a:r>
            <a:r>
              <a:rPr lang="en-US" altLang="zh-CN" dirty="0" err="1"/>
              <a:t>autoFix</a:t>
            </a:r>
            <a:r>
              <a:rPr lang="en-US" altLang="zh-CN" dirty="0"/>
              <a:t>": true</a:t>
            </a:r>
          </a:p>
          <a:p>
            <a:r>
              <a:rPr lang="en-US" altLang="zh-CN" dirty="0"/>
              <a:t>},</a:t>
            </a:r>
          </a:p>
          <a:p>
            <a:r>
              <a:rPr lang="en-US" altLang="zh-CN" dirty="0"/>
              <a:t>],</a:t>
            </a:r>
          </a:p>
          <a:p>
            <a:r>
              <a:rPr lang="en-US" altLang="zh-CN" dirty="0"/>
              <a:t>"</a:t>
            </a:r>
            <a:r>
              <a:rPr lang="en-US" altLang="zh-CN" dirty="0" err="1"/>
              <a:t>window.zoomLevel</a:t>
            </a:r>
            <a:r>
              <a:rPr lang="en-US" altLang="zh-CN" dirty="0"/>
              <a:t>": 0</a:t>
            </a:r>
          </a:p>
          <a:p>
            <a:r>
              <a:rPr lang="en-US" altLang="zh-CN" dirty="0"/>
              <a:t>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0302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path" presetSubtype="0" repeatCount="indefinite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043 -0.00023 L 0.00378 -0.00023 C 0.00364 -0.00023 0.00351 -0.01412 0.00338 -0.01621 C 0.00325 -0.01621 0.00299 -0.00324 0.00286 -0.00324 C 0.00273 -0.00324 0.0026 -0.00718 0.00247 -0.00718 L 0.00234 -0.16227 L 0.00221 0.02477 L 0.00182 -0.00023 L 0.00169 -0.00718 L 0.0013 -0.00116 C 0.00117 -0.00417 0.00091 -0.01713 0.00078 -0.02223 C 0.00065 -0.02315 0.00052 -0.02431 0.00052 -0.02223 C 0.00039 -0.02014 0.00026 -0.00625 0.00026 -0.00533 C 0.00026 -0.00116 0.00013 -0.00533 1.04167E-6 -0.00324 L 1.04167E-6 -0.00023 L 1.04167E-6 2.96296E-6 " pathEditMode="relative" rAng="0" ptsTypes="AAAAAAAAAAAAAAAA">
                                      <p:cBhvr>
                                        <p:cTn id="6" dur="20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1" y="-685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5" presetClass="path" presetSubtype="0" repeatCount="indefinite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91667E-6 3.7037E-7 L -0.00052 3.7037E-7 C -0.00065 3.7037E-7 -0.00078 -0.0044 -0.00104 -0.00509 C -0.00117 -0.00509 -0.0013 -0.00093 -0.00144 -0.00093 C -0.00157 -0.00093 -0.0017 -0.00232 -0.00196 -0.00232 L -0.00209 -0.05185 L -0.00222 0.0081 L -0.00248 3.7037E-7 L -0.00261 -0.00232 L -0.00313 -0.00023 C -0.00326 -0.00139 -0.00339 -0.00556 -0.00352 -0.00718 C -0.00378 -0.00741 -0.00391 -0.00764 -0.00391 -0.00718 C -0.00404 -0.00648 -0.00417 -0.00185 -0.00417 -0.00162 C -0.00417 -0.00023 -0.0043 -0.00162 -0.00443 -0.00093 L -0.00443 3.7037E-7 L -0.00443 3.7037E-7 " pathEditMode="relative" rAng="0" ptsTypes="AAAAAAAAAAAAAAAA">
                                      <p:cBhvr>
                                        <p:cTn id="8" dur="20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1" y="-219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5" presetClass="path" presetSubtype="0" repeatCount="indefinite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75E-6 2.59259E-6 L 0.00052 2.59259E-6 C 0.00065 2.59259E-6 0.00079 0.00301 0.00092 0.00301 C 0.00105 0.00301 0.00118 0.00092 0.00131 0.00092 C 0.00144 0.00092 0.00157 0.00185 0.0017 0.00185 L 0.00183 0.02615 L 0.00196 -0.00301 L 0.00222 2.59259E-6 L 0.00235 0.00185 L 0.00274 0.00092 C 0.00287 0.00092 0.003 0.00301 0.00313 0.00393 C 0.00326 0.00393 0.00339 0.00393 0.00339 0.00486 C 0.00352 0.00393 0.00365 0.00092 0.00365 0.00185 C 0.00365 0.00092 0.00378 0.00092 0.00378 0.00185 L 0.00378 2.59259E-6 L 0.00378 0.00092 " pathEditMode="relative" rAng="0" ptsTypes="AAAAAAAAAAAAAAAA">
                                      <p:cBhvr>
                                        <p:cTn id="10" dur="20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" y="1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55f2b207fcbd63685d64b52cf3a5260ed2a2613b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eae6aacda56ea083f44e21d380e7d4369207f70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ec2eb5ffe92ad0ade4aad759fbeb0c4988f0facb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7f3de4e9217fb75d4f52d54f9b08553c37774ac9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465b0da76d6d33471ded9ec76f0fe084106fd1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d4ec8156cd8b72ad78d9629846e7c7af858bb187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6fa4daa4333397c898495e705c39b3591dc839f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ec9f4cc9df64b7b469a23b032864e5f60932b13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55f2b207fcbd63685d64b52cf3a5260ed2a2613b</Template>
  <TotalTime>110</TotalTime>
  <Words>328</Words>
  <Application>Microsoft Office PowerPoint</Application>
  <PresentationFormat>宽屏</PresentationFormat>
  <Paragraphs>83</Paragraphs>
  <Slides>10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8</vt:i4>
      </vt:variant>
      <vt:variant>
        <vt:lpstr>幻灯片标题</vt:lpstr>
      </vt:variant>
      <vt:variant>
        <vt:i4>10</vt:i4>
      </vt:variant>
    </vt:vector>
  </HeadingPairs>
  <TitlesOfParts>
    <vt:vector size="26" baseType="lpstr">
      <vt:lpstr>汉仪特细等线简</vt:lpstr>
      <vt:lpstr>汉仪细等线简</vt:lpstr>
      <vt:lpstr>宋体</vt:lpstr>
      <vt:lpstr>微软雅黑</vt:lpstr>
      <vt:lpstr>Arial</vt:lpstr>
      <vt:lpstr>Calibri</vt:lpstr>
      <vt:lpstr>Calibri Light</vt:lpstr>
      <vt:lpstr>Century Gothic</vt:lpstr>
      <vt:lpstr>55f2b207fcbd63685d64b52cf3a5260ed2a2613b</vt:lpstr>
      <vt:lpstr>eae6aacda56ea083f44e21d380e7d4369207f702</vt:lpstr>
      <vt:lpstr>ec2eb5ffe92ad0ade4aad759fbeb0c4988f0facb</vt:lpstr>
      <vt:lpstr>7f3de4e9217fb75d4f52d54f9b08553c37774ac9</vt:lpstr>
      <vt:lpstr>1465b0da76d6d33471ded9ec76f0fe084106fd10</vt:lpstr>
      <vt:lpstr>d4ec8156cd8b72ad78d9629846e7c7af858bb187</vt:lpstr>
      <vt:lpstr>6fa4daa4333397c898495e705c39b3591dc839fd</vt:lpstr>
      <vt:lpstr>ec9f4cc9df64b7b469a23b032864e5f60932b13a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kkj512</dc:creator>
  <cp:lastModifiedBy>kkj512</cp:lastModifiedBy>
  <cp:revision>14</cp:revision>
  <dcterms:created xsi:type="dcterms:W3CDTF">2018-11-19T05:53:31Z</dcterms:created>
  <dcterms:modified xsi:type="dcterms:W3CDTF">2018-12-04T02:47:30Z</dcterms:modified>
</cp:coreProperties>
</file>